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 id="2147488642" r:id="rId5"/>
    <p:sldMasterId id="2147488651" r:id="rId6"/>
    <p:sldMasterId id="2147488660" r:id="rId7"/>
    <p:sldMasterId id="2147488669" r:id="rId8"/>
    <p:sldMasterId id="2147488678" r:id="rId9"/>
  </p:sldMasterIdLst>
  <p:notesMasterIdLst>
    <p:notesMasterId r:id="rId32"/>
  </p:notesMasterIdLst>
  <p:sldIdLst>
    <p:sldId id="318" r:id="rId10"/>
    <p:sldId id="333" r:id="rId11"/>
    <p:sldId id="317" r:id="rId12"/>
    <p:sldId id="403" r:id="rId13"/>
    <p:sldId id="404" r:id="rId14"/>
    <p:sldId id="432" r:id="rId15"/>
    <p:sldId id="433" r:id="rId16"/>
    <p:sldId id="434" r:id="rId17"/>
    <p:sldId id="435" r:id="rId18"/>
    <p:sldId id="436" r:id="rId19"/>
    <p:sldId id="437" r:id="rId20"/>
    <p:sldId id="438" r:id="rId21"/>
    <p:sldId id="439" r:id="rId22"/>
    <p:sldId id="396" r:id="rId23"/>
    <p:sldId id="440" r:id="rId24"/>
    <p:sldId id="441" r:id="rId25"/>
    <p:sldId id="442" r:id="rId26"/>
    <p:sldId id="375" r:id="rId27"/>
    <p:sldId id="429" r:id="rId28"/>
    <p:sldId id="430" r:id="rId29"/>
    <p:sldId id="390" r:id="rId30"/>
    <p:sldId id="4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07:11:12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07:11:12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07:11:12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07:11:12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07:11:12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07:11:12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07:11:12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07:11:12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07:11:12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07:11:12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07:11:12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07:11:12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07:11:12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07:11:12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07:11:12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07:11:12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07:11:12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07:11:12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07:11:12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896867" y="3324833"/>
            <a:ext cx="4419200" cy="697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6896857" y="2233617"/>
            <a:ext cx="2314400" cy="109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 name="Google Shape;30;p3"/>
          <p:cNvSpPr txBox="1">
            <a:spLocks noGrp="1"/>
          </p:cNvSpPr>
          <p:nvPr>
            <p:ph type="subTitle" idx="1"/>
          </p:nvPr>
        </p:nvSpPr>
        <p:spPr>
          <a:xfrm>
            <a:off x="6896867" y="4180900"/>
            <a:ext cx="4419200" cy="812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2000">
                <a:solidFill>
                  <a:srgbClr val="FFFFFF"/>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1" name="Google Shape;31;p3"/>
          <p:cNvGrpSpPr/>
          <p:nvPr/>
        </p:nvGrpSpPr>
        <p:grpSpPr>
          <a:xfrm>
            <a:off x="652154" y="1596874"/>
            <a:ext cx="5676801" cy="4104148"/>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4125124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49837601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951000"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5" name="Google Shape;315;p21"/>
          <p:cNvSpPr txBox="1">
            <a:spLocks noGrp="1"/>
          </p:cNvSpPr>
          <p:nvPr>
            <p:ph type="subTitle" idx="2"/>
          </p:nvPr>
        </p:nvSpPr>
        <p:spPr>
          <a:xfrm>
            <a:off x="951000"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16" name="Google Shape;316;p21"/>
          <p:cNvSpPr txBox="1">
            <a:spLocks noGrp="1"/>
          </p:cNvSpPr>
          <p:nvPr>
            <p:ph type="subTitle" idx="3"/>
          </p:nvPr>
        </p:nvSpPr>
        <p:spPr>
          <a:xfrm>
            <a:off x="6261767"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7" name="Google Shape;317;p21"/>
          <p:cNvSpPr txBox="1">
            <a:spLocks noGrp="1"/>
          </p:cNvSpPr>
          <p:nvPr>
            <p:ph type="subTitle" idx="4"/>
          </p:nvPr>
        </p:nvSpPr>
        <p:spPr>
          <a:xfrm>
            <a:off x="6261767"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318" name="Google Shape;318;p21"/>
          <p:cNvGrpSpPr/>
          <p:nvPr/>
        </p:nvGrpSpPr>
        <p:grpSpPr>
          <a:xfrm rot="-5400000">
            <a:off x="11123876" y="5860149"/>
            <a:ext cx="1086537" cy="1049379"/>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21"/>
          <p:cNvSpPr/>
          <p:nvPr/>
        </p:nvSpPr>
        <p:spPr>
          <a:xfrm rot="10800000">
            <a:off x="15" y="8"/>
            <a:ext cx="12191985" cy="222123"/>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1"/>
          <p:cNvSpPr/>
          <p:nvPr/>
        </p:nvSpPr>
        <p:spPr>
          <a:xfrm rot="5771" flipH="1">
            <a:off x="1067061" y="54316"/>
            <a:ext cx="11044893" cy="17968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3" name="Google Shape;323;p21"/>
          <p:cNvGrpSpPr/>
          <p:nvPr/>
        </p:nvGrpSpPr>
        <p:grpSpPr>
          <a:xfrm rot="2700000" flipH="1">
            <a:off x="95780" y="5749933"/>
            <a:ext cx="1125297" cy="889595"/>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1"/>
          <p:cNvGrpSpPr/>
          <p:nvPr/>
        </p:nvGrpSpPr>
        <p:grpSpPr>
          <a:xfrm rot="5400000" flipH="1">
            <a:off x="-71450" y="5860301"/>
            <a:ext cx="1064785" cy="102836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21"/>
          <p:cNvSpPr/>
          <p:nvPr/>
        </p:nvSpPr>
        <p:spPr>
          <a:xfrm>
            <a:off x="42692"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rot="1697963">
            <a:off x="272314" y="5296679"/>
            <a:ext cx="215359" cy="165811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91532"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rot="1340377">
            <a:off x="-47911"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53555"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21"/>
          <p:cNvGrpSpPr/>
          <p:nvPr/>
        </p:nvGrpSpPr>
        <p:grpSpPr>
          <a:xfrm rot="-3599785" flipH="1">
            <a:off x="10873032" y="5827069"/>
            <a:ext cx="1148120" cy="907636"/>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flipH="1">
            <a:off x="11391527"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flipH="1">
            <a:off x="11662684"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rot="-1340377" flipH="1">
            <a:off x="11949303"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flipH="1">
            <a:off x="11517593"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356128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1" y="0"/>
            <a:ext cx="6217031" cy="6858035"/>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22"/>
          <p:cNvSpPr txBox="1">
            <a:spLocks noGrp="1"/>
          </p:cNvSpPr>
          <p:nvPr>
            <p:ph type="title"/>
          </p:nvPr>
        </p:nvSpPr>
        <p:spPr>
          <a:xfrm>
            <a:off x="1384733" y="36017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384756"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8" name="Google Shape;368;p22"/>
          <p:cNvSpPr txBox="1">
            <a:spLocks noGrp="1"/>
          </p:cNvSpPr>
          <p:nvPr>
            <p:ph type="subTitle" idx="2"/>
          </p:nvPr>
        </p:nvSpPr>
        <p:spPr>
          <a:xfrm>
            <a:off x="7486467"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9" name="Google Shape;369;p22"/>
          <p:cNvSpPr txBox="1">
            <a:spLocks noGrp="1"/>
          </p:cNvSpPr>
          <p:nvPr>
            <p:ph type="subTitle" idx="3"/>
          </p:nvPr>
        </p:nvSpPr>
        <p:spPr>
          <a:xfrm>
            <a:off x="7486467"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atin typeface="Ribeye"/>
                <a:ea typeface="Ribeye"/>
                <a:cs typeface="Ribeye"/>
                <a:sym typeface="Ribeye"/>
              </a:defRPr>
            </a:lvl1pPr>
            <a:lvl2pPr lvl="1" rtl="0">
              <a:spcBef>
                <a:spcPts val="2133"/>
              </a:spcBef>
              <a:spcAft>
                <a:spcPts val="0"/>
              </a:spcAft>
              <a:buSzPts val="3600"/>
              <a:buNone/>
              <a:defRPr sz="4800"/>
            </a:lvl2pPr>
            <a:lvl3pPr lvl="2" rtl="0">
              <a:spcBef>
                <a:spcPts val="2133"/>
              </a:spcBef>
              <a:spcAft>
                <a:spcPts val="0"/>
              </a:spcAft>
              <a:buSzPts val="3600"/>
              <a:buNone/>
              <a:defRPr sz="4800"/>
            </a:lvl3pPr>
            <a:lvl4pPr lvl="3" rtl="0">
              <a:spcBef>
                <a:spcPts val="2133"/>
              </a:spcBef>
              <a:spcAft>
                <a:spcPts val="0"/>
              </a:spcAft>
              <a:buSzPts val="3600"/>
              <a:buNone/>
              <a:defRPr sz="4800"/>
            </a:lvl4pPr>
            <a:lvl5pPr lvl="4" rtl="0">
              <a:spcBef>
                <a:spcPts val="2133"/>
              </a:spcBef>
              <a:spcAft>
                <a:spcPts val="0"/>
              </a:spcAft>
              <a:buSzPts val="3600"/>
              <a:buNone/>
              <a:defRPr sz="4800"/>
            </a:lvl5pPr>
            <a:lvl6pPr lvl="5" rtl="0">
              <a:spcBef>
                <a:spcPts val="2133"/>
              </a:spcBef>
              <a:spcAft>
                <a:spcPts val="0"/>
              </a:spcAft>
              <a:buSzPts val="3600"/>
              <a:buNone/>
              <a:defRPr sz="4800"/>
            </a:lvl6pPr>
            <a:lvl7pPr lvl="6" rtl="0">
              <a:spcBef>
                <a:spcPts val="2133"/>
              </a:spcBef>
              <a:spcAft>
                <a:spcPts val="0"/>
              </a:spcAft>
              <a:buSzPts val="3600"/>
              <a:buNone/>
              <a:defRPr sz="4800"/>
            </a:lvl7pPr>
            <a:lvl8pPr lvl="7" rtl="0">
              <a:spcBef>
                <a:spcPts val="2133"/>
              </a:spcBef>
              <a:spcAft>
                <a:spcPts val="0"/>
              </a:spcAft>
              <a:buSzPts val="3600"/>
              <a:buNone/>
              <a:defRPr sz="4800"/>
            </a:lvl8pPr>
            <a:lvl9pPr lvl="8" rtl="0">
              <a:spcBef>
                <a:spcPts val="2133"/>
              </a:spcBef>
              <a:spcAft>
                <a:spcPts val="2133"/>
              </a:spcAft>
              <a:buSzPts val="3600"/>
              <a:buNone/>
              <a:defRPr sz="4800"/>
            </a:lvl9pPr>
          </a:lstStyle>
          <a:p>
            <a:endParaRPr/>
          </a:p>
        </p:txBody>
      </p:sp>
    </p:spTree>
    <p:extLst>
      <p:ext uri="{BB962C8B-B14F-4D97-AF65-F5344CB8AC3E}">
        <p14:creationId xmlns:p14="http://schemas.microsoft.com/office/powerpoint/2010/main" val="343961721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07:11:12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360643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28" name="Google Shape;428;p25"/>
          <p:cNvSpPr txBox="1">
            <a:spLocks noGrp="1"/>
          </p:cNvSpPr>
          <p:nvPr>
            <p:ph type="subTitle" idx="2"/>
          </p:nvPr>
        </p:nvSpPr>
        <p:spPr>
          <a:xfrm>
            <a:off x="3606456"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29" name="Google Shape;429;p25"/>
          <p:cNvSpPr txBox="1">
            <a:spLocks noGrp="1"/>
          </p:cNvSpPr>
          <p:nvPr>
            <p:ph type="subTitle" idx="3"/>
          </p:nvPr>
        </p:nvSpPr>
        <p:spPr>
          <a:xfrm>
            <a:off x="6261928"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0" name="Google Shape;430;p25"/>
          <p:cNvSpPr txBox="1">
            <a:spLocks noGrp="1"/>
          </p:cNvSpPr>
          <p:nvPr>
            <p:ph type="subTitle" idx="4"/>
          </p:nvPr>
        </p:nvSpPr>
        <p:spPr>
          <a:xfrm>
            <a:off x="6261944"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1" name="Google Shape;431;p25"/>
          <p:cNvSpPr txBox="1">
            <a:spLocks noGrp="1"/>
          </p:cNvSpPr>
          <p:nvPr>
            <p:ph type="subTitle" idx="5"/>
          </p:nvPr>
        </p:nvSpPr>
        <p:spPr>
          <a:xfrm>
            <a:off x="8917417"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2" name="Google Shape;432;p25"/>
          <p:cNvSpPr txBox="1">
            <a:spLocks noGrp="1"/>
          </p:cNvSpPr>
          <p:nvPr>
            <p:ph type="subTitle" idx="6"/>
          </p:nvPr>
        </p:nvSpPr>
        <p:spPr>
          <a:xfrm>
            <a:off x="8917433"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3" name="Google Shape;433;p25"/>
          <p:cNvSpPr txBox="1">
            <a:spLocks noGrp="1"/>
          </p:cNvSpPr>
          <p:nvPr>
            <p:ph type="subTitle" idx="7"/>
          </p:nvPr>
        </p:nvSpPr>
        <p:spPr>
          <a:xfrm>
            <a:off x="95095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4" name="Google Shape;434;p25"/>
          <p:cNvSpPr txBox="1">
            <a:spLocks noGrp="1"/>
          </p:cNvSpPr>
          <p:nvPr>
            <p:ph type="subTitle" idx="8"/>
          </p:nvPr>
        </p:nvSpPr>
        <p:spPr>
          <a:xfrm>
            <a:off x="950959"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435" name="Google Shape;435;p25"/>
          <p:cNvGrpSpPr/>
          <p:nvPr/>
        </p:nvGrpSpPr>
        <p:grpSpPr>
          <a:xfrm rot="8100000">
            <a:off x="173134" y="264202"/>
            <a:ext cx="1466453" cy="1159292"/>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25"/>
          <p:cNvGrpSpPr/>
          <p:nvPr/>
        </p:nvGrpSpPr>
        <p:grpSpPr>
          <a:xfrm rot="-5400000" flipH="1">
            <a:off x="10828003" y="-60802"/>
            <a:ext cx="1387716" cy="1340303"/>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 name="Google Shape;451;p25"/>
          <p:cNvGrpSpPr/>
          <p:nvPr/>
        </p:nvGrpSpPr>
        <p:grpSpPr>
          <a:xfrm rot="5400000">
            <a:off x="-45657" y="-60802"/>
            <a:ext cx="1387716" cy="1340303"/>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4" name="Google Shape;454;p25"/>
          <p:cNvSpPr/>
          <p:nvPr/>
        </p:nvSpPr>
        <p:spPr>
          <a:xfrm rot="10800000" flipH="1">
            <a:off x="103495" y="-11054"/>
            <a:ext cx="879232" cy="466427"/>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rot="9102081" flipH="1">
            <a:off x="402777" y="-146998"/>
            <a:ext cx="280668" cy="2160995"/>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rot="10800000" flipH="1">
            <a:off x="167148" y="34741"/>
            <a:ext cx="462184" cy="1333544"/>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p:nvPr/>
        </p:nvSpPr>
        <p:spPr>
          <a:xfrm rot="9459594" flipH="1">
            <a:off x="-14595" y="52969"/>
            <a:ext cx="270380" cy="80665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5"/>
          <p:cNvSpPr/>
          <p:nvPr/>
        </p:nvSpPr>
        <p:spPr>
          <a:xfrm rot="10800000" flipH="1">
            <a:off x="-21941" y="-84442"/>
            <a:ext cx="840368" cy="108148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p:nvPr/>
        </p:nvSpPr>
        <p:spPr>
          <a:xfrm rot="10800000" flipH="1">
            <a:off x="11213703" y="-11059"/>
            <a:ext cx="921416" cy="418032"/>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rot="-10476946" flipH="1">
            <a:off x="11634297" y="-72397"/>
            <a:ext cx="356527" cy="2140328"/>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rot="10800000" flipH="1">
            <a:off x="11458645" y="50919"/>
            <a:ext cx="568199" cy="13011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rot="10800000" flipH="1">
            <a:off x="11952474" y="48654"/>
            <a:ext cx="239393" cy="81527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rot="10800000" flipH="1">
            <a:off x="11181244" y="-37962"/>
            <a:ext cx="945705" cy="988505"/>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25"/>
          <p:cNvGrpSpPr/>
          <p:nvPr/>
        </p:nvGrpSpPr>
        <p:grpSpPr>
          <a:xfrm>
            <a:off x="3277600" y="6454839"/>
            <a:ext cx="5684400" cy="408387"/>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5"/>
          <p:cNvGrpSpPr/>
          <p:nvPr/>
        </p:nvGrpSpPr>
        <p:grpSpPr>
          <a:xfrm rot="-7200044">
            <a:off x="10507712" y="162602"/>
            <a:ext cx="1466435" cy="115927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89585463"/>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3688200" y="820933"/>
            <a:ext cx="4815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3112400" y="2544800"/>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33" name="Google Shape;533;p29"/>
          <p:cNvSpPr txBox="1">
            <a:spLocks noGrp="1"/>
          </p:cNvSpPr>
          <p:nvPr>
            <p:ph type="subTitle" idx="2"/>
          </p:nvPr>
        </p:nvSpPr>
        <p:spPr>
          <a:xfrm>
            <a:off x="3725000" y="1944100"/>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34" name="Google Shape;534;p29"/>
          <p:cNvSpPr txBox="1"/>
          <p:nvPr/>
        </p:nvSpPr>
        <p:spPr>
          <a:xfrm>
            <a:off x="3490800" y="4841133"/>
            <a:ext cx="5210400" cy="7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CREDITS: This presentation template was created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including icons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and infographics &amp; images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a:ln>
                <a:noFill/>
              </a:ln>
              <a:solidFill>
                <a:srgbClr val="1A4E6E"/>
              </a:solidFill>
              <a:effectLst/>
              <a:uLnTx/>
              <a:uFillTx/>
              <a:latin typeface="Raleway"/>
              <a:ea typeface="Raleway"/>
              <a:cs typeface="Raleway"/>
              <a:sym typeface="Raleway"/>
            </a:endParaRPr>
          </a:p>
        </p:txBody>
      </p:sp>
      <p:sp>
        <p:nvSpPr>
          <p:cNvPr id="535" name="Google Shape;535;p29"/>
          <p:cNvSpPr/>
          <p:nvPr/>
        </p:nvSpPr>
        <p:spPr>
          <a:xfrm>
            <a:off x="145724" y="6288391"/>
            <a:ext cx="1021449" cy="541872"/>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rot="1697861">
            <a:off x="493436" y="4477703"/>
            <a:ext cx="326056" cy="251057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219670" y="5227831"/>
            <a:ext cx="536943" cy="154924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9"/>
          <p:cNvSpPr/>
          <p:nvPr/>
        </p:nvSpPr>
        <p:spPr>
          <a:xfrm rot="1340374">
            <a:off x="8535" y="5818765"/>
            <a:ext cx="314115" cy="937128"/>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9"/>
          <p:cNvSpPr/>
          <p:nvPr/>
        </p:nvSpPr>
        <p:spPr>
          <a:xfrm>
            <a:off x="0" y="5659119"/>
            <a:ext cx="976299" cy="1256415"/>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9"/>
          <p:cNvSpPr/>
          <p:nvPr/>
        </p:nvSpPr>
        <p:spPr>
          <a:xfrm>
            <a:off x="11062534" y="6344621"/>
            <a:ext cx="1070457" cy="485649"/>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9"/>
          <p:cNvSpPr/>
          <p:nvPr/>
        </p:nvSpPr>
        <p:spPr>
          <a:xfrm rot="-323051">
            <a:off x="11551152" y="4415032"/>
            <a:ext cx="414200" cy="248656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a:off x="11347090" y="5246615"/>
            <a:ext cx="660105" cy="1511671"/>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a:off x="11920785" y="5813756"/>
            <a:ext cx="278116" cy="947152"/>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a:off x="11024825" y="5713138"/>
            <a:ext cx="1098676" cy="11483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29"/>
          <p:cNvGrpSpPr/>
          <p:nvPr/>
        </p:nvGrpSpPr>
        <p:grpSpPr>
          <a:xfrm rot="10800000" flipH="1">
            <a:off x="2046434" y="220"/>
            <a:ext cx="8099135" cy="408387"/>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9"/>
          <p:cNvSpPr/>
          <p:nvPr/>
        </p:nvSpPr>
        <p:spPr>
          <a:xfrm rot="10800000">
            <a:off x="219666" y="628730"/>
            <a:ext cx="279141" cy="278357"/>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rot="10800000">
            <a:off x="604805" y="549038"/>
            <a:ext cx="200187" cy="200196"/>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rot="10800000">
            <a:off x="407005" y="420613"/>
            <a:ext cx="118900" cy="118905"/>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rot="10800000">
            <a:off x="11430953" y="479339"/>
            <a:ext cx="396311" cy="395532"/>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rot="10800000">
            <a:off x="11080890" y="355707"/>
            <a:ext cx="283935" cy="284083"/>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rot="10800000">
            <a:off x="11593588" y="182676"/>
            <a:ext cx="169096" cy="16910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rot="10800000">
            <a:off x="1183804" y="799066"/>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rot="10800000">
            <a:off x="779224" y="874877"/>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rot="10800000">
            <a:off x="315903" y="115053"/>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1827247" y="971755"/>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a:off x="11346724" y="100433"/>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11041169" y="734102"/>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1996199"/>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
                <a:srgbClr val="000000"/>
              </a:buClr>
            </a:pPr>
            <a:fld id="{5650A49A-FC4C-4CDF-8374-4FE4A4A66F2C}" type="datetimeFigureOut">
              <a:rPr lang="en-US" sz="1867" kern="0" smtClean="0">
                <a:solidFill>
                  <a:srgbClr val="000000"/>
                </a:solidFill>
                <a:cs typeface="Arial"/>
                <a:sym typeface="Arial"/>
              </a:rPr>
              <a:pPr defTabSz="1219170">
                <a:buClr>
                  <a:srgbClr val="000000"/>
                </a:buClr>
              </a:pPr>
              <a:t>2/22/2023</a:t>
            </a:fld>
            <a:endParaRPr 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0403142A-1580-43F5-859C-DE570A4BC415}"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849610470"/>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755049" y="2356300"/>
            <a:ext cx="3603200" cy="12632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6" name="Google Shape;106;p8"/>
          <p:cNvSpPr txBox="1">
            <a:spLocks noGrp="1"/>
          </p:cNvSpPr>
          <p:nvPr>
            <p:ph type="subTitle" idx="1"/>
          </p:nvPr>
        </p:nvSpPr>
        <p:spPr>
          <a:xfrm>
            <a:off x="1754416" y="3619500"/>
            <a:ext cx="36032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107" name="Google Shape;107;p8"/>
          <p:cNvSpPr/>
          <p:nvPr/>
        </p:nvSpPr>
        <p:spPr>
          <a:xfrm rot="-5400000">
            <a:off x="-1651186"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5699704">
            <a:off x="-841248" y="313235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5400000">
            <a:off x="9687922"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5100296">
            <a:off x="9624031" y="302841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510588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896867" y="3324833"/>
            <a:ext cx="4419200" cy="697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6896857" y="2233617"/>
            <a:ext cx="2314400" cy="109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 name="Google Shape;30;p3"/>
          <p:cNvSpPr txBox="1">
            <a:spLocks noGrp="1"/>
          </p:cNvSpPr>
          <p:nvPr>
            <p:ph type="subTitle" idx="1"/>
          </p:nvPr>
        </p:nvSpPr>
        <p:spPr>
          <a:xfrm>
            <a:off x="6896867" y="4180900"/>
            <a:ext cx="4419200" cy="812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2000">
                <a:solidFill>
                  <a:srgbClr val="FFFFFF"/>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1" name="Google Shape;31;p3"/>
          <p:cNvGrpSpPr/>
          <p:nvPr/>
        </p:nvGrpSpPr>
        <p:grpSpPr>
          <a:xfrm>
            <a:off x="652154" y="1596874"/>
            <a:ext cx="5676801" cy="4104148"/>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5050803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949130327"/>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951000"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5" name="Google Shape;315;p21"/>
          <p:cNvSpPr txBox="1">
            <a:spLocks noGrp="1"/>
          </p:cNvSpPr>
          <p:nvPr>
            <p:ph type="subTitle" idx="2"/>
          </p:nvPr>
        </p:nvSpPr>
        <p:spPr>
          <a:xfrm>
            <a:off x="951000"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16" name="Google Shape;316;p21"/>
          <p:cNvSpPr txBox="1">
            <a:spLocks noGrp="1"/>
          </p:cNvSpPr>
          <p:nvPr>
            <p:ph type="subTitle" idx="3"/>
          </p:nvPr>
        </p:nvSpPr>
        <p:spPr>
          <a:xfrm>
            <a:off x="6261767"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7" name="Google Shape;317;p21"/>
          <p:cNvSpPr txBox="1">
            <a:spLocks noGrp="1"/>
          </p:cNvSpPr>
          <p:nvPr>
            <p:ph type="subTitle" idx="4"/>
          </p:nvPr>
        </p:nvSpPr>
        <p:spPr>
          <a:xfrm>
            <a:off x="6261767"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318" name="Google Shape;318;p21"/>
          <p:cNvGrpSpPr/>
          <p:nvPr/>
        </p:nvGrpSpPr>
        <p:grpSpPr>
          <a:xfrm rot="-5400000">
            <a:off x="11123876" y="5860149"/>
            <a:ext cx="1086537" cy="1049379"/>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21"/>
          <p:cNvSpPr/>
          <p:nvPr/>
        </p:nvSpPr>
        <p:spPr>
          <a:xfrm rot="10800000">
            <a:off x="15" y="8"/>
            <a:ext cx="12191985" cy="222123"/>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1"/>
          <p:cNvSpPr/>
          <p:nvPr/>
        </p:nvSpPr>
        <p:spPr>
          <a:xfrm rot="5771" flipH="1">
            <a:off x="1067061" y="54316"/>
            <a:ext cx="11044893" cy="17968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3" name="Google Shape;323;p21"/>
          <p:cNvGrpSpPr/>
          <p:nvPr/>
        </p:nvGrpSpPr>
        <p:grpSpPr>
          <a:xfrm rot="2700000" flipH="1">
            <a:off x="95780" y="5749933"/>
            <a:ext cx="1125297" cy="889595"/>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1"/>
          <p:cNvGrpSpPr/>
          <p:nvPr/>
        </p:nvGrpSpPr>
        <p:grpSpPr>
          <a:xfrm rot="5400000" flipH="1">
            <a:off x="-71450" y="5860301"/>
            <a:ext cx="1064785" cy="102836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21"/>
          <p:cNvSpPr/>
          <p:nvPr/>
        </p:nvSpPr>
        <p:spPr>
          <a:xfrm>
            <a:off x="42692"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rot="1697963">
            <a:off x="272314" y="5296679"/>
            <a:ext cx="215359" cy="165811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91532"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rot="1340377">
            <a:off x="-47911"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53555"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21"/>
          <p:cNvGrpSpPr/>
          <p:nvPr/>
        </p:nvGrpSpPr>
        <p:grpSpPr>
          <a:xfrm rot="-3599785" flipH="1">
            <a:off x="10873032" y="5827069"/>
            <a:ext cx="1148120" cy="907636"/>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flipH="1">
            <a:off x="11391527"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flipH="1">
            <a:off x="11662684"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rot="-1340377" flipH="1">
            <a:off x="11949303"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flipH="1">
            <a:off x="11517593"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289115"/>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1" y="0"/>
            <a:ext cx="6217031" cy="6858035"/>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22"/>
          <p:cNvSpPr txBox="1">
            <a:spLocks noGrp="1"/>
          </p:cNvSpPr>
          <p:nvPr>
            <p:ph type="title"/>
          </p:nvPr>
        </p:nvSpPr>
        <p:spPr>
          <a:xfrm>
            <a:off x="1384733" y="36017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384756"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8" name="Google Shape;368;p22"/>
          <p:cNvSpPr txBox="1">
            <a:spLocks noGrp="1"/>
          </p:cNvSpPr>
          <p:nvPr>
            <p:ph type="subTitle" idx="2"/>
          </p:nvPr>
        </p:nvSpPr>
        <p:spPr>
          <a:xfrm>
            <a:off x="7486467"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9" name="Google Shape;369;p22"/>
          <p:cNvSpPr txBox="1">
            <a:spLocks noGrp="1"/>
          </p:cNvSpPr>
          <p:nvPr>
            <p:ph type="subTitle" idx="3"/>
          </p:nvPr>
        </p:nvSpPr>
        <p:spPr>
          <a:xfrm>
            <a:off x="7486467"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atin typeface="Ribeye"/>
                <a:ea typeface="Ribeye"/>
                <a:cs typeface="Ribeye"/>
                <a:sym typeface="Ribeye"/>
              </a:defRPr>
            </a:lvl1pPr>
            <a:lvl2pPr lvl="1" rtl="0">
              <a:spcBef>
                <a:spcPts val="2133"/>
              </a:spcBef>
              <a:spcAft>
                <a:spcPts val="0"/>
              </a:spcAft>
              <a:buSzPts val="3600"/>
              <a:buNone/>
              <a:defRPr sz="4800"/>
            </a:lvl2pPr>
            <a:lvl3pPr lvl="2" rtl="0">
              <a:spcBef>
                <a:spcPts val="2133"/>
              </a:spcBef>
              <a:spcAft>
                <a:spcPts val="0"/>
              </a:spcAft>
              <a:buSzPts val="3600"/>
              <a:buNone/>
              <a:defRPr sz="4800"/>
            </a:lvl3pPr>
            <a:lvl4pPr lvl="3" rtl="0">
              <a:spcBef>
                <a:spcPts val="2133"/>
              </a:spcBef>
              <a:spcAft>
                <a:spcPts val="0"/>
              </a:spcAft>
              <a:buSzPts val="3600"/>
              <a:buNone/>
              <a:defRPr sz="4800"/>
            </a:lvl4pPr>
            <a:lvl5pPr lvl="4" rtl="0">
              <a:spcBef>
                <a:spcPts val="2133"/>
              </a:spcBef>
              <a:spcAft>
                <a:spcPts val="0"/>
              </a:spcAft>
              <a:buSzPts val="3600"/>
              <a:buNone/>
              <a:defRPr sz="4800"/>
            </a:lvl5pPr>
            <a:lvl6pPr lvl="5" rtl="0">
              <a:spcBef>
                <a:spcPts val="2133"/>
              </a:spcBef>
              <a:spcAft>
                <a:spcPts val="0"/>
              </a:spcAft>
              <a:buSzPts val="3600"/>
              <a:buNone/>
              <a:defRPr sz="4800"/>
            </a:lvl6pPr>
            <a:lvl7pPr lvl="6" rtl="0">
              <a:spcBef>
                <a:spcPts val="2133"/>
              </a:spcBef>
              <a:spcAft>
                <a:spcPts val="0"/>
              </a:spcAft>
              <a:buSzPts val="3600"/>
              <a:buNone/>
              <a:defRPr sz="4800"/>
            </a:lvl7pPr>
            <a:lvl8pPr lvl="7" rtl="0">
              <a:spcBef>
                <a:spcPts val="2133"/>
              </a:spcBef>
              <a:spcAft>
                <a:spcPts val="0"/>
              </a:spcAft>
              <a:buSzPts val="3600"/>
              <a:buNone/>
              <a:defRPr sz="4800"/>
            </a:lvl8pPr>
            <a:lvl9pPr lvl="8" rtl="0">
              <a:spcBef>
                <a:spcPts val="2133"/>
              </a:spcBef>
              <a:spcAft>
                <a:spcPts val="2133"/>
              </a:spcAft>
              <a:buSzPts val="3600"/>
              <a:buNone/>
              <a:defRPr sz="4800"/>
            </a:lvl9pPr>
          </a:lstStyle>
          <a:p>
            <a:endParaRPr/>
          </a:p>
        </p:txBody>
      </p:sp>
    </p:spTree>
    <p:extLst>
      <p:ext uri="{BB962C8B-B14F-4D97-AF65-F5344CB8AC3E}">
        <p14:creationId xmlns:p14="http://schemas.microsoft.com/office/powerpoint/2010/main" val="21422886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360643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28" name="Google Shape;428;p25"/>
          <p:cNvSpPr txBox="1">
            <a:spLocks noGrp="1"/>
          </p:cNvSpPr>
          <p:nvPr>
            <p:ph type="subTitle" idx="2"/>
          </p:nvPr>
        </p:nvSpPr>
        <p:spPr>
          <a:xfrm>
            <a:off x="3606456"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29" name="Google Shape;429;p25"/>
          <p:cNvSpPr txBox="1">
            <a:spLocks noGrp="1"/>
          </p:cNvSpPr>
          <p:nvPr>
            <p:ph type="subTitle" idx="3"/>
          </p:nvPr>
        </p:nvSpPr>
        <p:spPr>
          <a:xfrm>
            <a:off x="6261928"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0" name="Google Shape;430;p25"/>
          <p:cNvSpPr txBox="1">
            <a:spLocks noGrp="1"/>
          </p:cNvSpPr>
          <p:nvPr>
            <p:ph type="subTitle" idx="4"/>
          </p:nvPr>
        </p:nvSpPr>
        <p:spPr>
          <a:xfrm>
            <a:off x="6261944"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1" name="Google Shape;431;p25"/>
          <p:cNvSpPr txBox="1">
            <a:spLocks noGrp="1"/>
          </p:cNvSpPr>
          <p:nvPr>
            <p:ph type="subTitle" idx="5"/>
          </p:nvPr>
        </p:nvSpPr>
        <p:spPr>
          <a:xfrm>
            <a:off x="8917417"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2" name="Google Shape;432;p25"/>
          <p:cNvSpPr txBox="1">
            <a:spLocks noGrp="1"/>
          </p:cNvSpPr>
          <p:nvPr>
            <p:ph type="subTitle" idx="6"/>
          </p:nvPr>
        </p:nvSpPr>
        <p:spPr>
          <a:xfrm>
            <a:off x="8917433"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3" name="Google Shape;433;p25"/>
          <p:cNvSpPr txBox="1">
            <a:spLocks noGrp="1"/>
          </p:cNvSpPr>
          <p:nvPr>
            <p:ph type="subTitle" idx="7"/>
          </p:nvPr>
        </p:nvSpPr>
        <p:spPr>
          <a:xfrm>
            <a:off x="95095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4" name="Google Shape;434;p25"/>
          <p:cNvSpPr txBox="1">
            <a:spLocks noGrp="1"/>
          </p:cNvSpPr>
          <p:nvPr>
            <p:ph type="subTitle" idx="8"/>
          </p:nvPr>
        </p:nvSpPr>
        <p:spPr>
          <a:xfrm>
            <a:off x="950959"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435" name="Google Shape;435;p25"/>
          <p:cNvGrpSpPr/>
          <p:nvPr/>
        </p:nvGrpSpPr>
        <p:grpSpPr>
          <a:xfrm rot="8100000">
            <a:off x="173134" y="264202"/>
            <a:ext cx="1466453" cy="1159292"/>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25"/>
          <p:cNvGrpSpPr/>
          <p:nvPr/>
        </p:nvGrpSpPr>
        <p:grpSpPr>
          <a:xfrm rot="-5400000" flipH="1">
            <a:off x="10828003" y="-60802"/>
            <a:ext cx="1387716" cy="1340303"/>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 name="Google Shape;451;p25"/>
          <p:cNvGrpSpPr/>
          <p:nvPr/>
        </p:nvGrpSpPr>
        <p:grpSpPr>
          <a:xfrm rot="5400000">
            <a:off x="-45657" y="-60802"/>
            <a:ext cx="1387716" cy="1340303"/>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4" name="Google Shape;454;p25"/>
          <p:cNvSpPr/>
          <p:nvPr/>
        </p:nvSpPr>
        <p:spPr>
          <a:xfrm rot="10800000" flipH="1">
            <a:off x="103495" y="-11054"/>
            <a:ext cx="879232" cy="466427"/>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rot="9102081" flipH="1">
            <a:off x="402777" y="-146998"/>
            <a:ext cx="280668" cy="2160995"/>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rot="10800000" flipH="1">
            <a:off x="167148" y="34741"/>
            <a:ext cx="462184" cy="1333544"/>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p:nvPr/>
        </p:nvSpPr>
        <p:spPr>
          <a:xfrm rot="9459594" flipH="1">
            <a:off x="-14595" y="52969"/>
            <a:ext cx="270380" cy="80665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5"/>
          <p:cNvSpPr/>
          <p:nvPr/>
        </p:nvSpPr>
        <p:spPr>
          <a:xfrm rot="10800000" flipH="1">
            <a:off x="-21941" y="-84442"/>
            <a:ext cx="840368" cy="108148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p:nvPr/>
        </p:nvSpPr>
        <p:spPr>
          <a:xfrm rot="10800000" flipH="1">
            <a:off x="11213703" y="-11059"/>
            <a:ext cx="921416" cy="418032"/>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rot="-10476946" flipH="1">
            <a:off x="11634297" y="-72397"/>
            <a:ext cx="356527" cy="2140328"/>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rot="10800000" flipH="1">
            <a:off x="11458645" y="50919"/>
            <a:ext cx="568199" cy="13011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rot="10800000" flipH="1">
            <a:off x="11952474" y="48654"/>
            <a:ext cx="239393" cy="81527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rot="10800000" flipH="1">
            <a:off x="11181244" y="-37962"/>
            <a:ext cx="945705" cy="988505"/>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25"/>
          <p:cNvGrpSpPr/>
          <p:nvPr/>
        </p:nvGrpSpPr>
        <p:grpSpPr>
          <a:xfrm>
            <a:off x="3277600" y="6454839"/>
            <a:ext cx="5684400" cy="408387"/>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5"/>
          <p:cNvGrpSpPr/>
          <p:nvPr/>
        </p:nvGrpSpPr>
        <p:grpSpPr>
          <a:xfrm rot="-7200044">
            <a:off x="10507712" y="162602"/>
            <a:ext cx="1466435" cy="115927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8664478"/>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3688200" y="820933"/>
            <a:ext cx="4815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3112400" y="2544800"/>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33" name="Google Shape;533;p29"/>
          <p:cNvSpPr txBox="1">
            <a:spLocks noGrp="1"/>
          </p:cNvSpPr>
          <p:nvPr>
            <p:ph type="subTitle" idx="2"/>
          </p:nvPr>
        </p:nvSpPr>
        <p:spPr>
          <a:xfrm>
            <a:off x="3725000" y="1944100"/>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34" name="Google Shape;534;p29"/>
          <p:cNvSpPr txBox="1"/>
          <p:nvPr/>
        </p:nvSpPr>
        <p:spPr>
          <a:xfrm>
            <a:off x="3490800" y="4841133"/>
            <a:ext cx="5210400" cy="7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CREDITS: This presentation template was created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including icons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and infographics &amp; images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a:ln>
                <a:noFill/>
              </a:ln>
              <a:solidFill>
                <a:srgbClr val="1A4E6E"/>
              </a:solidFill>
              <a:effectLst/>
              <a:uLnTx/>
              <a:uFillTx/>
              <a:latin typeface="Raleway"/>
              <a:ea typeface="Raleway"/>
              <a:cs typeface="Raleway"/>
              <a:sym typeface="Raleway"/>
            </a:endParaRPr>
          </a:p>
        </p:txBody>
      </p:sp>
      <p:sp>
        <p:nvSpPr>
          <p:cNvPr id="535" name="Google Shape;535;p29"/>
          <p:cNvSpPr/>
          <p:nvPr/>
        </p:nvSpPr>
        <p:spPr>
          <a:xfrm>
            <a:off x="145724" y="6288391"/>
            <a:ext cx="1021449" cy="541872"/>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rot="1697861">
            <a:off x="493436" y="4477703"/>
            <a:ext cx="326056" cy="251057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219670" y="5227831"/>
            <a:ext cx="536943" cy="154924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9"/>
          <p:cNvSpPr/>
          <p:nvPr/>
        </p:nvSpPr>
        <p:spPr>
          <a:xfrm rot="1340374">
            <a:off x="8535" y="5818765"/>
            <a:ext cx="314115" cy="937128"/>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9"/>
          <p:cNvSpPr/>
          <p:nvPr/>
        </p:nvSpPr>
        <p:spPr>
          <a:xfrm>
            <a:off x="0" y="5659119"/>
            <a:ext cx="976299" cy="1256415"/>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9"/>
          <p:cNvSpPr/>
          <p:nvPr/>
        </p:nvSpPr>
        <p:spPr>
          <a:xfrm>
            <a:off x="11062534" y="6344621"/>
            <a:ext cx="1070457" cy="485649"/>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9"/>
          <p:cNvSpPr/>
          <p:nvPr/>
        </p:nvSpPr>
        <p:spPr>
          <a:xfrm rot="-323051">
            <a:off x="11551152" y="4415032"/>
            <a:ext cx="414200" cy="248656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a:off x="11347090" y="5246615"/>
            <a:ext cx="660105" cy="1511671"/>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a:off x="11920785" y="5813756"/>
            <a:ext cx="278116" cy="947152"/>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a:off x="11024825" y="5713138"/>
            <a:ext cx="1098676" cy="11483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29"/>
          <p:cNvGrpSpPr/>
          <p:nvPr/>
        </p:nvGrpSpPr>
        <p:grpSpPr>
          <a:xfrm rot="10800000" flipH="1">
            <a:off x="2046434" y="220"/>
            <a:ext cx="8099135" cy="408387"/>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9"/>
          <p:cNvSpPr/>
          <p:nvPr/>
        </p:nvSpPr>
        <p:spPr>
          <a:xfrm rot="10800000">
            <a:off x="219666" y="628730"/>
            <a:ext cx="279141" cy="278357"/>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rot="10800000">
            <a:off x="604805" y="549038"/>
            <a:ext cx="200187" cy="200196"/>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rot="10800000">
            <a:off x="407005" y="420613"/>
            <a:ext cx="118900" cy="118905"/>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rot="10800000">
            <a:off x="11430953" y="479339"/>
            <a:ext cx="396311" cy="395532"/>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rot="10800000">
            <a:off x="11080890" y="355707"/>
            <a:ext cx="283935" cy="284083"/>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rot="10800000">
            <a:off x="11593588" y="182676"/>
            <a:ext cx="169096" cy="16910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rot="10800000">
            <a:off x="1183804" y="799066"/>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rot="10800000">
            <a:off x="779224" y="874877"/>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rot="10800000">
            <a:off x="315903" y="115053"/>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1827247" y="971755"/>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a:off x="11346724" y="100433"/>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11041169" y="734102"/>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596030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07:11:12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
                <a:srgbClr val="000000"/>
              </a:buClr>
            </a:pPr>
            <a:fld id="{5650A49A-FC4C-4CDF-8374-4FE4A4A66F2C}" type="datetimeFigureOut">
              <a:rPr lang="en-US" sz="1867" kern="0" smtClean="0">
                <a:solidFill>
                  <a:srgbClr val="000000"/>
                </a:solidFill>
                <a:cs typeface="Arial"/>
                <a:sym typeface="Arial"/>
              </a:rPr>
              <a:pPr defTabSz="1219170">
                <a:buClr>
                  <a:srgbClr val="000000"/>
                </a:buClr>
              </a:pPr>
              <a:t>2/22/2023</a:t>
            </a:fld>
            <a:endParaRPr 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0403142A-1580-43F5-859C-DE570A4BC415}"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358128848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755049" y="2356300"/>
            <a:ext cx="3603200" cy="12632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6" name="Google Shape;106;p8"/>
          <p:cNvSpPr txBox="1">
            <a:spLocks noGrp="1"/>
          </p:cNvSpPr>
          <p:nvPr>
            <p:ph type="subTitle" idx="1"/>
          </p:nvPr>
        </p:nvSpPr>
        <p:spPr>
          <a:xfrm>
            <a:off x="1754416" y="3619500"/>
            <a:ext cx="36032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107" name="Google Shape;107;p8"/>
          <p:cNvSpPr/>
          <p:nvPr/>
        </p:nvSpPr>
        <p:spPr>
          <a:xfrm rot="-5400000">
            <a:off x="-1651186"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5699704">
            <a:off x="-841248" y="313235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5400000">
            <a:off x="9687922"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5100296">
            <a:off x="9624031" y="302841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8409934"/>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896867" y="3324833"/>
            <a:ext cx="4419200" cy="697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6896857" y="2233617"/>
            <a:ext cx="2314400" cy="109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 name="Google Shape;30;p3"/>
          <p:cNvSpPr txBox="1">
            <a:spLocks noGrp="1"/>
          </p:cNvSpPr>
          <p:nvPr>
            <p:ph type="subTitle" idx="1"/>
          </p:nvPr>
        </p:nvSpPr>
        <p:spPr>
          <a:xfrm>
            <a:off x="6896867" y="4180900"/>
            <a:ext cx="4419200" cy="812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2000">
                <a:solidFill>
                  <a:srgbClr val="FFFFFF"/>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1" name="Google Shape;31;p3"/>
          <p:cNvGrpSpPr/>
          <p:nvPr/>
        </p:nvGrpSpPr>
        <p:grpSpPr>
          <a:xfrm>
            <a:off x="652154" y="1596874"/>
            <a:ext cx="5676801" cy="4104148"/>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5960774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12056349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951000"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5" name="Google Shape;315;p21"/>
          <p:cNvSpPr txBox="1">
            <a:spLocks noGrp="1"/>
          </p:cNvSpPr>
          <p:nvPr>
            <p:ph type="subTitle" idx="2"/>
          </p:nvPr>
        </p:nvSpPr>
        <p:spPr>
          <a:xfrm>
            <a:off x="951000"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16" name="Google Shape;316;p21"/>
          <p:cNvSpPr txBox="1">
            <a:spLocks noGrp="1"/>
          </p:cNvSpPr>
          <p:nvPr>
            <p:ph type="subTitle" idx="3"/>
          </p:nvPr>
        </p:nvSpPr>
        <p:spPr>
          <a:xfrm>
            <a:off x="6261767"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7" name="Google Shape;317;p21"/>
          <p:cNvSpPr txBox="1">
            <a:spLocks noGrp="1"/>
          </p:cNvSpPr>
          <p:nvPr>
            <p:ph type="subTitle" idx="4"/>
          </p:nvPr>
        </p:nvSpPr>
        <p:spPr>
          <a:xfrm>
            <a:off x="6261767"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318" name="Google Shape;318;p21"/>
          <p:cNvGrpSpPr/>
          <p:nvPr/>
        </p:nvGrpSpPr>
        <p:grpSpPr>
          <a:xfrm rot="-5400000">
            <a:off x="11123876" y="5860149"/>
            <a:ext cx="1086537" cy="1049379"/>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21"/>
          <p:cNvSpPr/>
          <p:nvPr/>
        </p:nvSpPr>
        <p:spPr>
          <a:xfrm rot="10800000">
            <a:off x="15" y="8"/>
            <a:ext cx="12191985" cy="222123"/>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1"/>
          <p:cNvSpPr/>
          <p:nvPr/>
        </p:nvSpPr>
        <p:spPr>
          <a:xfrm rot="5771" flipH="1">
            <a:off x="1067061" y="54316"/>
            <a:ext cx="11044893" cy="17968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3" name="Google Shape;323;p21"/>
          <p:cNvGrpSpPr/>
          <p:nvPr/>
        </p:nvGrpSpPr>
        <p:grpSpPr>
          <a:xfrm rot="2700000" flipH="1">
            <a:off x="95780" y="5749933"/>
            <a:ext cx="1125297" cy="889595"/>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1"/>
          <p:cNvGrpSpPr/>
          <p:nvPr/>
        </p:nvGrpSpPr>
        <p:grpSpPr>
          <a:xfrm rot="5400000" flipH="1">
            <a:off x="-71450" y="5860301"/>
            <a:ext cx="1064785" cy="102836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21"/>
          <p:cNvSpPr/>
          <p:nvPr/>
        </p:nvSpPr>
        <p:spPr>
          <a:xfrm>
            <a:off x="42692"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rot="1697963">
            <a:off x="272314" y="5296679"/>
            <a:ext cx="215359" cy="165811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91532"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rot="1340377">
            <a:off x="-47911"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53555"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21"/>
          <p:cNvGrpSpPr/>
          <p:nvPr/>
        </p:nvGrpSpPr>
        <p:grpSpPr>
          <a:xfrm rot="-3599785" flipH="1">
            <a:off x="10873032" y="5827069"/>
            <a:ext cx="1148120" cy="907636"/>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flipH="1">
            <a:off x="11391527"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flipH="1">
            <a:off x="11662684"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rot="-1340377" flipH="1">
            <a:off x="11949303"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flipH="1">
            <a:off x="11517593"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887870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1" y="0"/>
            <a:ext cx="6217031" cy="6858035"/>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22"/>
          <p:cNvSpPr txBox="1">
            <a:spLocks noGrp="1"/>
          </p:cNvSpPr>
          <p:nvPr>
            <p:ph type="title"/>
          </p:nvPr>
        </p:nvSpPr>
        <p:spPr>
          <a:xfrm>
            <a:off x="1384733" y="36017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384756"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8" name="Google Shape;368;p22"/>
          <p:cNvSpPr txBox="1">
            <a:spLocks noGrp="1"/>
          </p:cNvSpPr>
          <p:nvPr>
            <p:ph type="subTitle" idx="2"/>
          </p:nvPr>
        </p:nvSpPr>
        <p:spPr>
          <a:xfrm>
            <a:off x="7486467"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9" name="Google Shape;369;p22"/>
          <p:cNvSpPr txBox="1">
            <a:spLocks noGrp="1"/>
          </p:cNvSpPr>
          <p:nvPr>
            <p:ph type="subTitle" idx="3"/>
          </p:nvPr>
        </p:nvSpPr>
        <p:spPr>
          <a:xfrm>
            <a:off x="7486467"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atin typeface="Ribeye"/>
                <a:ea typeface="Ribeye"/>
                <a:cs typeface="Ribeye"/>
                <a:sym typeface="Ribeye"/>
              </a:defRPr>
            </a:lvl1pPr>
            <a:lvl2pPr lvl="1" rtl="0">
              <a:spcBef>
                <a:spcPts val="2133"/>
              </a:spcBef>
              <a:spcAft>
                <a:spcPts val="0"/>
              </a:spcAft>
              <a:buSzPts val="3600"/>
              <a:buNone/>
              <a:defRPr sz="4800"/>
            </a:lvl2pPr>
            <a:lvl3pPr lvl="2" rtl="0">
              <a:spcBef>
                <a:spcPts val="2133"/>
              </a:spcBef>
              <a:spcAft>
                <a:spcPts val="0"/>
              </a:spcAft>
              <a:buSzPts val="3600"/>
              <a:buNone/>
              <a:defRPr sz="4800"/>
            </a:lvl3pPr>
            <a:lvl4pPr lvl="3" rtl="0">
              <a:spcBef>
                <a:spcPts val="2133"/>
              </a:spcBef>
              <a:spcAft>
                <a:spcPts val="0"/>
              </a:spcAft>
              <a:buSzPts val="3600"/>
              <a:buNone/>
              <a:defRPr sz="4800"/>
            </a:lvl4pPr>
            <a:lvl5pPr lvl="4" rtl="0">
              <a:spcBef>
                <a:spcPts val="2133"/>
              </a:spcBef>
              <a:spcAft>
                <a:spcPts val="0"/>
              </a:spcAft>
              <a:buSzPts val="3600"/>
              <a:buNone/>
              <a:defRPr sz="4800"/>
            </a:lvl5pPr>
            <a:lvl6pPr lvl="5" rtl="0">
              <a:spcBef>
                <a:spcPts val="2133"/>
              </a:spcBef>
              <a:spcAft>
                <a:spcPts val="0"/>
              </a:spcAft>
              <a:buSzPts val="3600"/>
              <a:buNone/>
              <a:defRPr sz="4800"/>
            </a:lvl6pPr>
            <a:lvl7pPr lvl="6" rtl="0">
              <a:spcBef>
                <a:spcPts val="2133"/>
              </a:spcBef>
              <a:spcAft>
                <a:spcPts val="0"/>
              </a:spcAft>
              <a:buSzPts val="3600"/>
              <a:buNone/>
              <a:defRPr sz="4800"/>
            </a:lvl7pPr>
            <a:lvl8pPr lvl="7" rtl="0">
              <a:spcBef>
                <a:spcPts val="2133"/>
              </a:spcBef>
              <a:spcAft>
                <a:spcPts val="0"/>
              </a:spcAft>
              <a:buSzPts val="3600"/>
              <a:buNone/>
              <a:defRPr sz="4800"/>
            </a:lvl8pPr>
            <a:lvl9pPr lvl="8" rtl="0">
              <a:spcBef>
                <a:spcPts val="2133"/>
              </a:spcBef>
              <a:spcAft>
                <a:spcPts val="2133"/>
              </a:spcAft>
              <a:buSzPts val="3600"/>
              <a:buNone/>
              <a:defRPr sz="4800"/>
            </a:lvl9pPr>
          </a:lstStyle>
          <a:p>
            <a:endParaRPr/>
          </a:p>
        </p:txBody>
      </p:sp>
    </p:spTree>
    <p:extLst>
      <p:ext uri="{BB962C8B-B14F-4D97-AF65-F5344CB8AC3E}">
        <p14:creationId xmlns:p14="http://schemas.microsoft.com/office/powerpoint/2010/main" val="409394648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360643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28" name="Google Shape;428;p25"/>
          <p:cNvSpPr txBox="1">
            <a:spLocks noGrp="1"/>
          </p:cNvSpPr>
          <p:nvPr>
            <p:ph type="subTitle" idx="2"/>
          </p:nvPr>
        </p:nvSpPr>
        <p:spPr>
          <a:xfrm>
            <a:off x="3606456"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29" name="Google Shape;429;p25"/>
          <p:cNvSpPr txBox="1">
            <a:spLocks noGrp="1"/>
          </p:cNvSpPr>
          <p:nvPr>
            <p:ph type="subTitle" idx="3"/>
          </p:nvPr>
        </p:nvSpPr>
        <p:spPr>
          <a:xfrm>
            <a:off x="6261928"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0" name="Google Shape;430;p25"/>
          <p:cNvSpPr txBox="1">
            <a:spLocks noGrp="1"/>
          </p:cNvSpPr>
          <p:nvPr>
            <p:ph type="subTitle" idx="4"/>
          </p:nvPr>
        </p:nvSpPr>
        <p:spPr>
          <a:xfrm>
            <a:off x="6261944"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1" name="Google Shape;431;p25"/>
          <p:cNvSpPr txBox="1">
            <a:spLocks noGrp="1"/>
          </p:cNvSpPr>
          <p:nvPr>
            <p:ph type="subTitle" idx="5"/>
          </p:nvPr>
        </p:nvSpPr>
        <p:spPr>
          <a:xfrm>
            <a:off x="8917417"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2" name="Google Shape;432;p25"/>
          <p:cNvSpPr txBox="1">
            <a:spLocks noGrp="1"/>
          </p:cNvSpPr>
          <p:nvPr>
            <p:ph type="subTitle" idx="6"/>
          </p:nvPr>
        </p:nvSpPr>
        <p:spPr>
          <a:xfrm>
            <a:off x="8917433"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3" name="Google Shape;433;p25"/>
          <p:cNvSpPr txBox="1">
            <a:spLocks noGrp="1"/>
          </p:cNvSpPr>
          <p:nvPr>
            <p:ph type="subTitle" idx="7"/>
          </p:nvPr>
        </p:nvSpPr>
        <p:spPr>
          <a:xfrm>
            <a:off x="95095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4" name="Google Shape;434;p25"/>
          <p:cNvSpPr txBox="1">
            <a:spLocks noGrp="1"/>
          </p:cNvSpPr>
          <p:nvPr>
            <p:ph type="subTitle" idx="8"/>
          </p:nvPr>
        </p:nvSpPr>
        <p:spPr>
          <a:xfrm>
            <a:off x="950959"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435" name="Google Shape;435;p25"/>
          <p:cNvGrpSpPr/>
          <p:nvPr/>
        </p:nvGrpSpPr>
        <p:grpSpPr>
          <a:xfrm rot="8100000">
            <a:off x="173134" y="264202"/>
            <a:ext cx="1466453" cy="1159292"/>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25"/>
          <p:cNvGrpSpPr/>
          <p:nvPr/>
        </p:nvGrpSpPr>
        <p:grpSpPr>
          <a:xfrm rot="-5400000" flipH="1">
            <a:off x="10828003" y="-60802"/>
            <a:ext cx="1387716" cy="1340303"/>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 name="Google Shape;451;p25"/>
          <p:cNvGrpSpPr/>
          <p:nvPr/>
        </p:nvGrpSpPr>
        <p:grpSpPr>
          <a:xfrm rot="5400000">
            <a:off x="-45657" y="-60802"/>
            <a:ext cx="1387716" cy="1340303"/>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4" name="Google Shape;454;p25"/>
          <p:cNvSpPr/>
          <p:nvPr/>
        </p:nvSpPr>
        <p:spPr>
          <a:xfrm rot="10800000" flipH="1">
            <a:off x="103495" y="-11054"/>
            <a:ext cx="879232" cy="466427"/>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rot="9102081" flipH="1">
            <a:off x="402777" y="-146998"/>
            <a:ext cx="280668" cy="2160995"/>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rot="10800000" flipH="1">
            <a:off x="167148" y="34741"/>
            <a:ext cx="462184" cy="1333544"/>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p:nvPr/>
        </p:nvSpPr>
        <p:spPr>
          <a:xfrm rot="9459594" flipH="1">
            <a:off x="-14595" y="52969"/>
            <a:ext cx="270380" cy="80665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5"/>
          <p:cNvSpPr/>
          <p:nvPr/>
        </p:nvSpPr>
        <p:spPr>
          <a:xfrm rot="10800000" flipH="1">
            <a:off x="-21941" y="-84442"/>
            <a:ext cx="840368" cy="108148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p:nvPr/>
        </p:nvSpPr>
        <p:spPr>
          <a:xfrm rot="10800000" flipH="1">
            <a:off x="11213703" y="-11059"/>
            <a:ext cx="921416" cy="418032"/>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rot="-10476946" flipH="1">
            <a:off x="11634297" y="-72397"/>
            <a:ext cx="356527" cy="2140328"/>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rot="10800000" flipH="1">
            <a:off x="11458645" y="50919"/>
            <a:ext cx="568199" cy="13011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rot="10800000" flipH="1">
            <a:off x="11952474" y="48654"/>
            <a:ext cx="239393" cy="81527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rot="10800000" flipH="1">
            <a:off x="11181244" y="-37962"/>
            <a:ext cx="945705" cy="988505"/>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25"/>
          <p:cNvGrpSpPr/>
          <p:nvPr/>
        </p:nvGrpSpPr>
        <p:grpSpPr>
          <a:xfrm>
            <a:off x="3277600" y="6454839"/>
            <a:ext cx="5684400" cy="408387"/>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5"/>
          <p:cNvGrpSpPr/>
          <p:nvPr/>
        </p:nvGrpSpPr>
        <p:grpSpPr>
          <a:xfrm rot="-7200044">
            <a:off x="10507712" y="162602"/>
            <a:ext cx="1466435" cy="115927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990070"/>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3688200" y="820933"/>
            <a:ext cx="4815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3112400" y="2544800"/>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33" name="Google Shape;533;p29"/>
          <p:cNvSpPr txBox="1">
            <a:spLocks noGrp="1"/>
          </p:cNvSpPr>
          <p:nvPr>
            <p:ph type="subTitle" idx="2"/>
          </p:nvPr>
        </p:nvSpPr>
        <p:spPr>
          <a:xfrm>
            <a:off x="3725000" y="1944100"/>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34" name="Google Shape;534;p29"/>
          <p:cNvSpPr txBox="1"/>
          <p:nvPr/>
        </p:nvSpPr>
        <p:spPr>
          <a:xfrm>
            <a:off x="3490800" y="4841133"/>
            <a:ext cx="5210400" cy="7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CREDITS: This presentation template was created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including icons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and infographics &amp; images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a:ln>
                <a:noFill/>
              </a:ln>
              <a:solidFill>
                <a:srgbClr val="1A4E6E"/>
              </a:solidFill>
              <a:effectLst/>
              <a:uLnTx/>
              <a:uFillTx/>
              <a:latin typeface="Raleway"/>
              <a:ea typeface="Raleway"/>
              <a:cs typeface="Raleway"/>
              <a:sym typeface="Raleway"/>
            </a:endParaRPr>
          </a:p>
        </p:txBody>
      </p:sp>
      <p:sp>
        <p:nvSpPr>
          <p:cNvPr id="535" name="Google Shape;535;p29"/>
          <p:cNvSpPr/>
          <p:nvPr/>
        </p:nvSpPr>
        <p:spPr>
          <a:xfrm>
            <a:off x="145724" y="6288391"/>
            <a:ext cx="1021449" cy="541872"/>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rot="1697861">
            <a:off x="493436" y="4477703"/>
            <a:ext cx="326056" cy="251057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219670" y="5227831"/>
            <a:ext cx="536943" cy="154924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9"/>
          <p:cNvSpPr/>
          <p:nvPr/>
        </p:nvSpPr>
        <p:spPr>
          <a:xfrm rot="1340374">
            <a:off x="8535" y="5818765"/>
            <a:ext cx="314115" cy="937128"/>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9"/>
          <p:cNvSpPr/>
          <p:nvPr/>
        </p:nvSpPr>
        <p:spPr>
          <a:xfrm>
            <a:off x="0" y="5659119"/>
            <a:ext cx="976299" cy="1256415"/>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9"/>
          <p:cNvSpPr/>
          <p:nvPr/>
        </p:nvSpPr>
        <p:spPr>
          <a:xfrm>
            <a:off x="11062534" y="6344621"/>
            <a:ext cx="1070457" cy="485649"/>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9"/>
          <p:cNvSpPr/>
          <p:nvPr/>
        </p:nvSpPr>
        <p:spPr>
          <a:xfrm rot="-323051">
            <a:off x="11551152" y="4415032"/>
            <a:ext cx="414200" cy="248656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a:off x="11347090" y="5246615"/>
            <a:ext cx="660105" cy="1511671"/>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a:off x="11920785" y="5813756"/>
            <a:ext cx="278116" cy="947152"/>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a:off x="11024825" y="5713138"/>
            <a:ext cx="1098676" cy="11483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29"/>
          <p:cNvGrpSpPr/>
          <p:nvPr/>
        </p:nvGrpSpPr>
        <p:grpSpPr>
          <a:xfrm rot="10800000" flipH="1">
            <a:off x="2046434" y="220"/>
            <a:ext cx="8099135" cy="408387"/>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9"/>
          <p:cNvSpPr/>
          <p:nvPr/>
        </p:nvSpPr>
        <p:spPr>
          <a:xfrm rot="10800000">
            <a:off x="219666" y="628730"/>
            <a:ext cx="279141" cy="278357"/>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rot="10800000">
            <a:off x="604805" y="549038"/>
            <a:ext cx="200187" cy="200196"/>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rot="10800000">
            <a:off x="407005" y="420613"/>
            <a:ext cx="118900" cy="118905"/>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rot="10800000">
            <a:off x="11430953" y="479339"/>
            <a:ext cx="396311" cy="395532"/>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rot="10800000">
            <a:off x="11080890" y="355707"/>
            <a:ext cx="283935" cy="284083"/>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rot="10800000">
            <a:off x="11593588" y="182676"/>
            <a:ext cx="169096" cy="16910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rot="10800000">
            <a:off x="1183804" y="799066"/>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rot="10800000">
            <a:off x="779224" y="874877"/>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rot="10800000">
            <a:off x="315903" y="115053"/>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1827247" y="971755"/>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a:off x="11346724" y="100433"/>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11041169" y="734102"/>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9176162"/>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
                <a:srgbClr val="000000"/>
              </a:buClr>
            </a:pPr>
            <a:fld id="{5650A49A-FC4C-4CDF-8374-4FE4A4A66F2C}" type="datetimeFigureOut">
              <a:rPr lang="en-US" sz="1867" kern="0" smtClean="0">
                <a:solidFill>
                  <a:srgbClr val="000000"/>
                </a:solidFill>
                <a:cs typeface="Arial"/>
                <a:sym typeface="Arial"/>
              </a:rPr>
              <a:pPr defTabSz="1219170">
                <a:buClr>
                  <a:srgbClr val="000000"/>
                </a:buClr>
              </a:pPr>
              <a:t>2/22/2023</a:t>
            </a:fld>
            <a:endParaRPr 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0403142A-1580-43F5-859C-DE570A4BC415}"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339339857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755049" y="2356300"/>
            <a:ext cx="3603200" cy="12632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6" name="Google Shape;106;p8"/>
          <p:cNvSpPr txBox="1">
            <a:spLocks noGrp="1"/>
          </p:cNvSpPr>
          <p:nvPr>
            <p:ph type="subTitle" idx="1"/>
          </p:nvPr>
        </p:nvSpPr>
        <p:spPr>
          <a:xfrm>
            <a:off x="1754416" y="3619500"/>
            <a:ext cx="36032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107" name="Google Shape;107;p8"/>
          <p:cNvSpPr/>
          <p:nvPr/>
        </p:nvSpPr>
        <p:spPr>
          <a:xfrm rot="-5400000">
            <a:off x="-1651186"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5699704">
            <a:off x="-841248" y="313235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5400000">
            <a:off x="9687922"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5100296">
            <a:off x="9624031" y="302841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464504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07:11:12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896867" y="3324833"/>
            <a:ext cx="4419200" cy="697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6896857" y="2233617"/>
            <a:ext cx="2314400" cy="109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 name="Google Shape;30;p3"/>
          <p:cNvSpPr txBox="1">
            <a:spLocks noGrp="1"/>
          </p:cNvSpPr>
          <p:nvPr>
            <p:ph type="subTitle" idx="1"/>
          </p:nvPr>
        </p:nvSpPr>
        <p:spPr>
          <a:xfrm>
            <a:off x="6896867" y="4180900"/>
            <a:ext cx="4419200" cy="812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2000">
                <a:solidFill>
                  <a:srgbClr val="FFFFFF"/>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1" name="Google Shape;31;p3"/>
          <p:cNvGrpSpPr/>
          <p:nvPr/>
        </p:nvGrpSpPr>
        <p:grpSpPr>
          <a:xfrm>
            <a:off x="652154" y="1596874"/>
            <a:ext cx="5676801" cy="4104148"/>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97086881"/>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3758595291"/>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951000"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5" name="Google Shape;315;p21"/>
          <p:cNvSpPr txBox="1">
            <a:spLocks noGrp="1"/>
          </p:cNvSpPr>
          <p:nvPr>
            <p:ph type="subTitle" idx="2"/>
          </p:nvPr>
        </p:nvSpPr>
        <p:spPr>
          <a:xfrm>
            <a:off x="951000"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16" name="Google Shape;316;p21"/>
          <p:cNvSpPr txBox="1">
            <a:spLocks noGrp="1"/>
          </p:cNvSpPr>
          <p:nvPr>
            <p:ph type="subTitle" idx="3"/>
          </p:nvPr>
        </p:nvSpPr>
        <p:spPr>
          <a:xfrm>
            <a:off x="6261767"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7" name="Google Shape;317;p21"/>
          <p:cNvSpPr txBox="1">
            <a:spLocks noGrp="1"/>
          </p:cNvSpPr>
          <p:nvPr>
            <p:ph type="subTitle" idx="4"/>
          </p:nvPr>
        </p:nvSpPr>
        <p:spPr>
          <a:xfrm>
            <a:off x="6261767"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318" name="Google Shape;318;p21"/>
          <p:cNvGrpSpPr/>
          <p:nvPr/>
        </p:nvGrpSpPr>
        <p:grpSpPr>
          <a:xfrm rot="-5400000">
            <a:off x="11123876" y="5860149"/>
            <a:ext cx="1086537" cy="1049379"/>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21"/>
          <p:cNvSpPr/>
          <p:nvPr/>
        </p:nvSpPr>
        <p:spPr>
          <a:xfrm rot="10800000">
            <a:off x="15" y="8"/>
            <a:ext cx="12191985" cy="222123"/>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1"/>
          <p:cNvSpPr/>
          <p:nvPr/>
        </p:nvSpPr>
        <p:spPr>
          <a:xfrm rot="5771" flipH="1">
            <a:off x="1067061" y="54316"/>
            <a:ext cx="11044893" cy="17968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3" name="Google Shape;323;p21"/>
          <p:cNvGrpSpPr/>
          <p:nvPr/>
        </p:nvGrpSpPr>
        <p:grpSpPr>
          <a:xfrm rot="2700000" flipH="1">
            <a:off x="95780" y="5749933"/>
            <a:ext cx="1125297" cy="889595"/>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1"/>
          <p:cNvGrpSpPr/>
          <p:nvPr/>
        </p:nvGrpSpPr>
        <p:grpSpPr>
          <a:xfrm rot="5400000" flipH="1">
            <a:off x="-71450" y="5860301"/>
            <a:ext cx="1064785" cy="102836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21"/>
          <p:cNvSpPr/>
          <p:nvPr/>
        </p:nvSpPr>
        <p:spPr>
          <a:xfrm>
            <a:off x="42692"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rot="1697963">
            <a:off x="272314" y="5296679"/>
            <a:ext cx="215359" cy="165811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91532"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rot="1340377">
            <a:off x="-47911"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53555"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21"/>
          <p:cNvGrpSpPr/>
          <p:nvPr/>
        </p:nvGrpSpPr>
        <p:grpSpPr>
          <a:xfrm rot="-3599785" flipH="1">
            <a:off x="10873032" y="5827069"/>
            <a:ext cx="1148120" cy="907636"/>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flipH="1">
            <a:off x="11391527"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flipH="1">
            <a:off x="11662684"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rot="-1340377" flipH="1">
            <a:off x="11949303"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flipH="1">
            <a:off x="11517593"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3694115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1" y="0"/>
            <a:ext cx="6217031" cy="6858035"/>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22"/>
          <p:cNvSpPr txBox="1">
            <a:spLocks noGrp="1"/>
          </p:cNvSpPr>
          <p:nvPr>
            <p:ph type="title"/>
          </p:nvPr>
        </p:nvSpPr>
        <p:spPr>
          <a:xfrm>
            <a:off x="1384733" y="36017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384756"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8" name="Google Shape;368;p22"/>
          <p:cNvSpPr txBox="1">
            <a:spLocks noGrp="1"/>
          </p:cNvSpPr>
          <p:nvPr>
            <p:ph type="subTitle" idx="2"/>
          </p:nvPr>
        </p:nvSpPr>
        <p:spPr>
          <a:xfrm>
            <a:off x="7486467"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9" name="Google Shape;369;p22"/>
          <p:cNvSpPr txBox="1">
            <a:spLocks noGrp="1"/>
          </p:cNvSpPr>
          <p:nvPr>
            <p:ph type="subTitle" idx="3"/>
          </p:nvPr>
        </p:nvSpPr>
        <p:spPr>
          <a:xfrm>
            <a:off x="7486467"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atin typeface="Ribeye"/>
                <a:ea typeface="Ribeye"/>
                <a:cs typeface="Ribeye"/>
                <a:sym typeface="Ribeye"/>
              </a:defRPr>
            </a:lvl1pPr>
            <a:lvl2pPr lvl="1" rtl="0">
              <a:spcBef>
                <a:spcPts val="2133"/>
              </a:spcBef>
              <a:spcAft>
                <a:spcPts val="0"/>
              </a:spcAft>
              <a:buSzPts val="3600"/>
              <a:buNone/>
              <a:defRPr sz="4800"/>
            </a:lvl2pPr>
            <a:lvl3pPr lvl="2" rtl="0">
              <a:spcBef>
                <a:spcPts val="2133"/>
              </a:spcBef>
              <a:spcAft>
                <a:spcPts val="0"/>
              </a:spcAft>
              <a:buSzPts val="3600"/>
              <a:buNone/>
              <a:defRPr sz="4800"/>
            </a:lvl3pPr>
            <a:lvl4pPr lvl="3" rtl="0">
              <a:spcBef>
                <a:spcPts val="2133"/>
              </a:spcBef>
              <a:spcAft>
                <a:spcPts val="0"/>
              </a:spcAft>
              <a:buSzPts val="3600"/>
              <a:buNone/>
              <a:defRPr sz="4800"/>
            </a:lvl4pPr>
            <a:lvl5pPr lvl="4" rtl="0">
              <a:spcBef>
                <a:spcPts val="2133"/>
              </a:spcBef>
              <a:spcAft>
                <a:spcPts val="0"/>
              </a:spcAft>
              <a:buSzPts val="3600"/>
              <a:buNone/>
              <a:defRPr sz="4800"/>
            </a:lvl5pPr>
            <a:lvl6pPr lvl="5" rtl="0">
              <a:spcBef>
                <a:spcPts val="2133"/>
              </a:spcBef>
              <a:spcAft>
                <a:spcPts val="0"/>
              </a:spcAft>
              <a:buSzPts val="3600"/>
              <a:buNone/>
              <a:defRPr sz="4800"/>
            </a:lvl6pPr>
            <a:lvl7pPr lvl="6" rtl="0">
              <a:spcBef>
                <a:spcPts val="2133"/>
              </a:spcBef>
              <a:spcAft>
                <a:spcPts val="0"/>
              </a:spcAft>
              <a:buSzPts val="3600"/>
              <a:buNone/>
              <a:defRPr sz="4800"/>
            </a:lvl7pPr>
            <a:lvl8pPr lvl="7" rtl="0">
              <a:spcBef>
                <a:spcPts val="2133"/>
              </a:spcBef>
              <a:spcAft>
                <a:spcPts val="0"/>
              </a:spcAft>
              <a:buSzPts val="3600"/>
              <a:buNone/>
              <a:defRPr sz="4800"/>
            </a:lvl8pPr>
            <a:lvl9pPr lvl="8" rtl="0">
              <a:spcBef>
                <a:spcPts val="2133"/>
              </a:spcBef>
              <a:spcAft>
                <a:spcPts val="2133"/>
              </a:spcAft>
              <a:buSzPts val="3600"/>
              <a:buNone/>
              <a:defRPr sz="4800"/>
            </a:lvl9pPr>
          </a:lstStyle>
          <a:p>
            <a:endParaRPr/>
          </a:p>
        </p:txBody>
      </p:sp>
    </p:spTree>
    <p:extLst>
      <p:ext uri="{BB962C8B-B14F-4D97-AF65-F5344CB8AC3E}">
        <p14:creationId xmlns:p14="http://schemas.microsoft.com/office/powerpoint/2010/main" val="2605735553"/>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360643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28" name="Google Shape;428;p25"/>
          <p:cNvSpPr txBox="1">
            <a:spLocks noGrp="1"/>
          </p:cNvSpPr>
          <p:nvPr>
            <p:ph type="subTitle" idx="2"/>
          </p:nvPr>
        </p:nvSpPr>
        <p:spPr>
          <a:xfrm>
            <a:off x="3606456"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29" name="Google Shape;429;p25"/>
          <p:cNvSpPr txBox="1">
            <a:spLocks noGrp="1"/>
          </p:cNvSpPr>
          <p:nvPr>
            <p:ph type="subTitle" idx="3"/>
          </p:nvPr>
        </p:nvSpPr>
        <p:spPr>
          <a:xfrm>
            <a:off x="6261928"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0" name="Google Shape;430;p25"/>
          <p:cNvSpPr txBox="1">
            <a:spLocks noGrp="1"/>
          </p:cNvSpPr>
          <p:nvPr>
            <p:ph type="subTitle" idx="4"/>
          </p:nvPr>
        </p:nvSpPr>
        <p:spPr>
          <a:xfrm>
            <a:off x="6261944"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1" name="Google Shape;431;p25"/>
          <p:cNvSpPr txBox="1">
            <a:spLocks noGrp="1"/>
          </p:cNvSpPr>
          <p:nvPr>
            <p:ph type="subTitle" idx="5"/>
          </p:nvPr>
        </p:nvSpPr>
        <p:spPr>
          <a:xfrm>
            <a:off x="8917417"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2" name="Google Shape;432;p25"/>
          <p:cNvSpPr txBox="1">
            <a:spLocks noGrp="1"/>
          </p:cNvSpPr>
          <p:nvPr>
            <p:ph type="subTitle" idx="6"/>
          </p:nvPr>
        </p:nvSpPr>
        <p:spPr>
          <a:xfrm>
            <a:off x="8917433"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3" name="Google Shape;433;p25"/>
          <p:cNvSpPr txBox="1">
            <a:spLocks noGrp="1"/>
          </p:cNvSpPr>
          <p:nvPr>
            <p:ph type="subTitle" idx="7"/>
          </p:nvPr>
        </p:nvSpPr>
        <p:spPr>
          <a:xfrm>
            <a:off x="95095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4" name="Google Shape;434;p25"/>
          <p:cNvSpPr txBox="1">
            <a:spLocks noGrp="1"/>
          </p:cNvSpPr>
          <p:nvPr>
            <p:ph type="subTitle" idx="8"/>
          </p:nvPr>
        </p:nvSpPr>
        <p:spPr>
          <a:xfrm>
            <a:off x="950959"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435" name="Google Shape;435;p25"/>
          <p:cNvGrpSpPr/>
          <p:nvPr/>
        </p:nvGrpSpPr>
        <p:grpSpPr>
          <a:xfrm rot="8100000">
            <a:off x="173134" y="264202"/>
            <a:ext cx="1466453" cy="1159292"/>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25"/>
          <p:cNvGrpSpPr/>
          <p:nvPr/>
        </p:nvGrpSpPr>
        <p:grpSpPr>
          <a:xfrm rot="-5400000" flipH="1">
            <a:off x="10828003" y="-60802"/>
            <a:ext cx="1387716" cy="1340303"/>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 name="Google Shape;451;p25"/>
          <p:cNvGrpSpPr/>
          <p:nvPr/>
        </p:nvGrpSpPr>
        <p:grpSpPr>
          <a:xfrm rot="5400000">
            <a:off x="-45657" y="-60802"/>
            <a:ext cx="1387716" cy="1340303"/>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4" name="Google Shape;454;p25"/>
          <p:cNvSpPr/>
          <p:nvPr/>
        </p:nvSpPr>
        <p:spPr>
          <a:xfrm rot="10800000" flipH="1">
            <a:off x="103495" y="-11054"/>
            <a:ext cx="879232" cy="466427"/>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rot="9102081" flipH="1">
            <a:off x="402777" y="-146998"/>
            <a:ext cx="280668" cy="2160995"/>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rot="10800000" flipH="1">
            <a:off x="167148" y="34741"/>
            <a:ext cx="462184" cy="1333544"/>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p:nvPr/>
        </p:nvSpPr>
        <p:spPr>
          <a:xfrm rot="9459594" flipH="1">
            <a:off x="-14595" y="52969"/>
            <a:ext cx="270380" cy="80665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5"/>
          <p:cNvSpPr/>
          <p:nvPr/>
        </p:nvSpPr>
        <p:spPr>
          <a:xfrm rot="10800000" flipH="1">
            <a:off x="-21941" y="-84442"/>
            <a:ext cx="840368" cy="108148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p:nvPr/>
        </p:nvSpPr>
        <p:spPr>
          <a:xfrm rot="10800000" flipH="1">
            <a:off x="11213703" y="-11059"/>
            <a:ext cx="921416" cy="418032"/>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rot="-10476946" flipH="1">
            <a:off x="11634297" y="-72397"/>
            <a:ext cx="356527" cy="2140328"/>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rot="10800000" flipH="1">
            <a:off x="11458645" y="50919"/>
            <a:ext cx="568199" cy="13011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rot="10800000" flipH="1">
            <a:off x="11952474" y="48654"/>
            <a:ext cx="239393" cy="81527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rot="10800000" flipH="1">
            <a:off x="11181244" y="-37962"/>
            <a:ext cx="945705" cy="988505"/>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25"/>
          <p:cNvGrpSpPr/>
          <p:nvPr/>
        </p:nvGrpSpPr>
        <p:grpSpPr>
          <a:xfrm>
            <a:off x="3277600" y="6454839"/>
            <a:ext cx="5684400" cy="408387"/>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5"/>
          <p:cNvGrpSpPr/>
          <p:nvPr/>
        </p:nvGrpSpPr>
        <p:grpSpPr>
          <a:xfrm rot="-7200044">
            <a:off x="10507712" y="162602"/>
            <a:ext cx="1466435" cy="115927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86983504"/>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3688200" y="820933"/>
            <a:ext cx="4815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3112400" y="2544800"/>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33" name="Google Shape;533;p29"/>
          <p:cNvSpPr txBox="1">
            <a:spLocks noGrp="1"/>
          </p:cNvSpPr>
          <p:nvPr>
            <p:ph type="subTitle" idx="2"/>
          </p:nvPr>
        </p:nvSpPr>
        <p:spPr>
          <a:xfrm>
            <a:off x="3725000" y="1944100"/>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34" name="Google Shape;534;p29"/>
          <p:cNvSpPr txBox="1"/>
          <p:nvPr/>
        </p:nvSpPr>
        <p:spPr>
          <a:xfrm>
            <a:off x="3490800" y="4841133"/>
            <a:ext cx="5210400" cy="7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CREDITS: This presentation template was created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including icons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and infographics &amp; images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a:ln>
                <a:noFill/>
              </a:ln>
              <a:solidFill>
                <a:srgbClr val="1A4E6E"/>
              </a:solidFill>
              <a:effectLst/>
              <a:uLnTx/>
              <a:uFillTx/>
              <a:latin typeface="Raleway"/>
              <a:ea typeface="Raleway"/>
              <a:cs typeface="Raleway"/>
              <a:sym typeface="Raleway"/>
            </a:endParaRPr>
          </a:p>
        </p:txBody>
      </p:sp>
      <p:sp>
        <p:nvSpPr>
          <p:cNvPr id="535" name="Google Shape;535;p29"/>
          <p:cNvSpPr/>
          <p:nvPr/>
        </p:nvSpPr>
        <p:spPr>
          <a:xfrm>
            <a:off x="145724" y="6288391"/>
            <a:ext cx="1021449" cy="541872"/>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rot="1697861">
            <a:off x="493436" y="4477703"/>
            <a:ext cx="326056" cy="251057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219670" y="5227831"/>
            <a:ext cx="536943" cy="154924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9"/>
          <p:cNvSpPr/>
          <p:nvPr/>
        </p:nvSpPr>
        <p:spPr>
          <a:xfrm rot="1340374">
            <a:off x="8535" y="5818765"/>
            <a:ext cx="314115" cy="937128"/>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9"/>
          <p:cNvSpPr/>
          <p:nvPr/>
        </p:nvSpPr>
        <p:spPr>
          <a:xfrm>
            <a:off x="0" y="5659119"/>
            <a:ext cx="976299" cy="1256415"/>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9"/>
          <p:cNvSpPr/>
          <p:nvPr/>
        </p:nvSpPr>
        <p:spPr>
          <a:xfrm>
            <a:off x="11062534" y="6344621"/>
            <a:ext cx="1070457" cy="485649"/>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9"/>
          <p:cNvSpPr/>
          <p:nvPr/>
        </p:nvSpPr>
        <p:spPr>
          <a:xfrm rot="-323051">
            <a:off x="11551152" y="4415032"/>
            <a:ext cx="414200" cy="248656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a:off x="11347090" y="5246615"/>
            <a:ext cx="660105" cy="1511671"/>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a:off x="11920785" y="5813756"/>
            <a:ext cx="278116" cy="947152"/>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a:off x="11024825" y="5713138"/>
            <a:ext cx="1098676" cy="11483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29"/>
          <p:cNvGrpSpPr/>
          <p:nvPr/>
        </p:nvGrpSpPr>
        <p:grpSpPr>
          <a:xfrm rot="10800000" flipH="1">
            <a:off x="2046434" y="220"/>
            <a:ext cx="8099135" cy="408387"/>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9"/>
          <p:cNvSpPr/>
          <p:nvPr/>
        </p:nvSpPr>
        <p:spPr>
          <a:xfrm rot="10800000">
            <a:off x="219666" y="628730"/>
            <a:ext cx="279141" cy="278357"/>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rot="10800000">
            <a:off x="604805" y="549038"/>
            <a:ext cx="200187" cy="200196"/>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rot="10800000">
            <a:off x="407005" y="420613"/>
            <a:ext cx="118900" cy="118905"/>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rot="10800000">
            <a:off x="11430953" y="479339"/>
            <a:ext cx="396311" cy="395532"/>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rot="10800000">
            <a:off x="11080890" y="355707"/>
            <a:ext cx="283935" cy="284083"/>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rot="10800000">
            <a:off x="11593588" y="182676"/>
            <a:ext cx="169096" cy="16910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rot="10800000">
            <a:off x="1183804" y="799066"/>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rot="10800000">
            <a:off x="779224" y="874877"/>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rot="10800000">
            <a:off x="315903" y="115053"/>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1827247" y="971755"/>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a:off x="11346724" y="100433"/>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11041169" y="734102"/>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2284155"/>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
                <a:srgbClr val="000000"/>
              </a:buClr>
            </a:pPr>
            <a:fld id="{5650A49A-FC4C-4CDF-8374-4FE4A4A66F2C}" type="datetimeFigureOut">
              <a:rPr lang="en-US" sz="1867" kern="0" smtClean="0">
                <a:solidFill>
                  <a:srgbClr val="000000"/>
                </a:solidFill>
                <a:cs typeface="Arial"/>
                <a:sym typeface="Arial"/>
              </a:rPr>
              <a:pPr defTabSz="1219170">
                <a:buClr>
                  <a:srgbClr val="000000"/>
                </a:buClr>
              </a:pPr>
              <a:t>2/22/2023</a:t>
            </a:fld>
            <a:endParaRPr 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0403142A-1580-43F5-859C-DE570A4BC415}"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1882124645"/>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755049" y="2356300"/>
            <a:ext cx="3603200" cy="12632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6" name="Google Shape;106;p8"/>
          <p:cNvSpPr txBox="1">
            <a:spLocks noGrp="1"/>
          </p:cNvSpPr>
          <p:nvPr>
            <p:ph type="subTitle" idx="1"/>
          </p:nvPr>
        </p:nvSpPr>
        <p:spPr>
          <a:xfrm>
            <a:off x="1754416" y="3619500"/>
            <a:ext cx="36032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107" name="Google Shape;107;p8"/>
          <p:cNvSpPr/>
          <p:nvPr/>
        </p:nvSpPr>
        <p:spPr>
          <a:xfrm rot="-5400000">
            <a:off x="-1651186"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5699704">
            <a:off x="-841248" y="313235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5400000">
            <a:off x="9687922"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5100296">
            <a:off x="9624031" y="302841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3036537"/>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896867" y="3324833"/>
            <a:ext cx="4419200" cy="697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6896857" y="2233617"/>
            <a:ext cx="2314400" cy="109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 name="Google Shape;30;p3"/>
          <p:cNvSpPr txBox="1">
            <a:spLocks noGrp="1"/>
          </p:cNvSpPr>
          <p:nvPr>
            <p:ph type="subTitle" idx="1"/>
          </p:nvPr>
        </p:nvSpPr>
        <p:spPr>
          <a:xfrm>
            <a:off x="6896867" y="4180900"/>
            <a:ext cx="4419200" cy="812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2000">
                <a:solidFill>
                  <a:srgbClr val="FFFFFF"/>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1" name="Google Shape;31;p3"/>
          <p:cNvGrpSpPr/>
          <p:nvPr/>
        </p:nvGrpSpPr>
        <p:grpSpPr>
          <a:xfrm>
            <a:off x="652154" y="1596874"/>
            <a:ext cx="5676801" cy="4104148"/>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5382890"/>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2964671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07:11:12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951000"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5" name="Google Shape;315;p21"/>
          <p:cNvSpPr txBox="1">
            <a:spLocks noGrp="1"/>
          </p:cNvSpPr>
          <p:nvPr>
            <p:ph type="subTitle" idx="2"/>
          </p:nvPr>
        </p:nvSpPr>
        <p:spPr>
          <a:xfrm>
            <a:off x="951000"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16" name="Google Shape;316;p21"/>
          <p:cNvSpPr txBox="1">
            <a:spLocks noGrp="1"/>
          </p:cNvSpPr>
          <p:nvPr>
            <p:ph type="subTitle" idx="3"/>
          </p:nvPr>
        </p:nvSpPr>
        <p:spPr>
          <a:xfrm>
            <a:off x="6261767" y="2375700"/>
            <a:ext cx="4979200" cy="369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17" name="Google Shape;317;p21"/>
          <p:cNvSpPr txBox="1">
            <a:spLocks noGrp="1"/>
          </p:cNvSpPr>
          <p:nvPr>
            <p:ph type="subTitle" idx="4"/>
          </p:nvPr>
        </p:nvSpPr>
        <p:spPr>
          <a:xfrm>
            <a:off x="6261767" y="1841700"/>
            <a:ext cx="4979200" cy="53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318" name="Google Shape;318;p21"/>
          <p:cNvGrpSpPr/>
          <p:nvPr/>
        </p:nvGrpSpPr>
        <p:grpSpPr>
          <a:xfrm rot="-5400000">
            <a:off x="11123876" y="5860149"/>
            <a:ext cx="1086537" cy="1049379"/>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21"/>
          <p:cNvSpPr/>
          <p:nvPr/>
        </p:nvSpPr>
        <p:spPr>
          <a:xfrm rot="10800000">
            <a:off x="15" y="8"/>
            <a:ext cx="12191985" cy="222123"/>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1"/>
          <p:cNvSpPr/>
          <p:nvPr/>
        </p:nvSpPr>
        <p:spPr>
          <a:xfrm rot="5771" flipH="1">
            <a:off x="1067061" y="54316"/>
            <a:ext cx="11044893" cy="17968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3" name="Google Shape;323;p21"/>
          <p:cNvGrpSpPr/>
          <p:nvPr/>
        </p:nvGrpSpPr>
        <p:grpSpPr>
          <a:xfrm rot="2700000" flipH="1">
            <a:off x="95780" y="5749933"/>
            <a:ext cx="1125297" cy="889595"/>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1"/>
          <p:cNvGrpSpPr/>
          <p:nvPr/>
        </p:nvGrpSpPr>
        <p:grpSpPr>
          <a:xfrm rot="5400000" flipH="1">
            <a:off x="-71450" y="5860301"/>
            <a:ext cx="1064785" cy="102836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21"/>
          <p:cNvSpPr/>
          <p:nvPr/>
        </p:nvSpPr>
        <p:spPr>
          <a:xfrm>
            <a:off x="42692"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rot="1697963">
            <a:off x="272314" y="5296679"/>
            <a:ext cx="215359" cy="165811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91532"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rot="1340377">
            <a:off x="-47911"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53555"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21"/>
          <p:cNvGrpSpPr/>
          <p:nvPr/>
        </p:nvGrpSpPr>
        <p:grpSpPr>
          <a:xfrm rot="-3599785" flipH="1">
            <a:off x="10873032" y="5827069"/>
            <a:ext cx="1148120" cy="907636"/>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flipH="1">
            <a:off x="11391527" y="6492614"/>
            <a:ext cx="674627" cy="357885"/>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flipH="1">
            <a:off x="11662684" y="5792140"/>
            <a:ext cx="354629" cy="1023217"/>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rot="-1340377" flipH="1">
            <a:off x="11949303" y="6182437"/>
            <a:ext cx="207455" cy="61892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flipH="1">
            <a:off x="11517593" y="6076994"/>
            <a:ext cx="644808" cy="82981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4699229"/>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1" y="0"/>
            <a:ext cx="6217031" cy="6858035"/>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22"/>
          <p:cNvSpPr txBox="1">
            <a:spLocks noGrp="1"/>
          </p:cNvSpPr>
          <p:nvPr>
            <p:ph type="title"/>
          </p:nvPr>
        </p:nvSpPr>
        <p:spPr>
          <a:xfrm>
            <a:off x="1384733" y="36017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384756"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8" name="Google Shape;368;p22"/>
          <p:cNvSpPr txBox="1">
            <a:spLocks noGrp="1"/>
          </p:cNvSpPr>
          <p:nvPr>
            <p:ph type="subTitle" idx="2"/>
          </p:nvPr>
        </p:nvSpPr>
        <p:spPr>
          <a:xfrm>
            <a:off x="7486467"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369" name="Google Shape;369;p22"/>
          <p:cNvSpPr txBox="1">
            <a:spLocks noGrp="1"/>
          </p:cNvSpPr>
          <p:nvPr>
            <p:ph type="subTitle" idx="3"/>
          </p:nvPr>
        </p:nvSpPr>
        <p:spPr>
          <a:xfrm>
            <a:off x="7486467"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atin typeface="Ribeye"/>
                <a:ea typeface="Ribeye"/>
                <a:cs typeface="Ribeye"/>
                <a:sym typeface="Ribeye"/>
              </a:defRPr>
            </a:lvl1pPr>
            <a:lvl2pPr lvl="1" rtl="0">
              <a:spcBef>
                <a:spcPts val="2133"/>
              </a:spcBef>
              <a:spcAft>
                <a:spcPts val="0"/>
              </a:spcAft>
              <a:buSzPts val="3600"/>
              <a:buNone/>
              <a:defRPr sz="4800"/>
            </a:lvl2pPr>
            <a:lvl3pPr lvl="2" rtl="0">
              <a:spcBef>
                <a:spcPts val="2133"/>
              </a:spcBef>
              <a:spcAft>
                <a:spcPts val="0"/>
              </a:spcAft>
              <a:buSzPts val="3600"/>
              <a:buNone/>
              <a:defRPr sz="4800"/>
            </a:lvl3pPr>
            <a:lvl4pPr lvl="3" rtl="0">
              <a:spcBef>
                <a:spcPts val="2133"/>
              </a:spcBef>
              <a:spcAft>
                <a:spcPts val="0"/>
              </a:spcAft>
              <a:buSzPts val="3600"/>
              <a:buNone/>
              <a:defRPr sz="4800"/>
            </a:lvl4pPr>
            <a:lvl5pPr lvl="4" rtl="0">
              <a:spcBef>
                <a:spcPts val="2133"/>
              </a:spcBef>
              <a:spcAft>
                <a:spcPts val="0"/>
              </a:spcAft>
              <a:buSzPts val="3600"/>
              <a:buNone/>
              <a:defRPr sz="4800"/>
            </a:lvl5pPr>
            <a:lvl6pPr lvl="5" rtl="0">
              <a:spcBef>
                <a:spcPts val="2133"/>
              </a:spcBef>
              <a:spcAft>
                <a:spcPts val="0"/>
              </a:spcAft>
              <a:buSzPts val="3600"/>
              <a:buNone/>
              <a:defRPr sz="4800"/>
            </a:lvl6pPr>
            <a:lvl7pPr lvl="6" rtl="0">
              <a:spcBef>
                <a:spcPts val="2133"/>
              </a:spcBef>
              <a:spcAft>
                <a:spcPts val="0"/>
              </a:spcAft>
              <a:buSzPts val="3600"/>
              <a:buNone/>
              <a:defRPr sz="4800"/>
            </a:lvl7pPr>
            <a:lvl8pPr lvl="7" rtl="0">
              <a:spcBef>
                <a:spcPts val="2133"/>
              </a:spcBef>
              <a:spcAft>
                <a:spcPts val="0"/>
              </a:spcAft>
              <a:buSzPts val="3600"/>
              <a:buNone/>
              <a:defRPr sz="4800"/>
            </a:lvl8pPr>
            <a:lvl9pPr lvl="8" rtl="0">
              <a:spcBef>
                <a:spcPts val="2133"/>
              </a:spcBef>
              <a:spcAft>
                <a:spcPts val="2133"/>
              </a:spcAft>
              <a:buSzPts val="3600"/>
              <a:buNone/>
              <a:defRPr sz="4800"/>
            </a:lvl9pPr>
          </a:lstStyle>
          <a:p>
            <a:endParaRPr/>
          </a:p>
        </p:txBody>
      </p:sp>
    </p:spTree>
    <p:extLst>
      <p:ext uri="{BB962C8B-B14F-4D97-AF65-F5344CB8AC3E}">
        <p14:creationId xmlns:p14="http://schemas.microsoft.com/office/powerpoint/2010/main" val="11831643"/>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360643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28" name="Google Shape;428;p25"/>
          <p:cNvSpPr txBox="1">
            <a:spLocks noGrp="1"/>
          </p:cNvSpPr>
          <p:nvPr>
            <p:ph type="subTitle" idx="2"/>
          </p:nvPr>
        </p:nvSpPr>
        <p:spPr>
          <a:xfrm>
            <a:off x="3606456"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29" name="Google Shape;429;p25"/>
          <p:cNvSpPr txBox="1">
            <a:spLocks noGrp="1"/>
          </p:cNvSpPr>
          <p:nvPr>
            <p:ph type="subTitle" idx="3"/>
          </p:nvPr>
        </p:nvSpPr>
        <p:spPr>
          <a:xfrm>
            <a:off x="6261928"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0" name="Google Shape;430;p25"/>
          <p:cNvSpPr txBox="1">
            <a:spLocks noGrp="1"/>
          </p:cNvSpPr>
          <p:nvPr>
            <p:ph type="subTitle" idx="4"/>
          </p:nvPr>
        </p:nvSpPr>
        <p:spPr>
          <a:xfrm>
            <a:off x="6261944"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1" name="Google Shape;431;p25"/>
          <p:cNvSpPr txBox="1">
            <a:spLocks noGrp="1"/>
          </p:cNvSpPr>
          <p:nvPr>
            <p:ph type="subTitle" idx="5"/>
          </p:nvPr>
        </p:nvSpPr>
        <p:spPr>
          <a:xfrm>
            <a:off x="8917417"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2" name="Google Shape;432;p25"/>
          <p:cNvSpPr txBox="1">
            <a:spLocks noGrp="1"/>
          </p:cNvSpPr>
          <p:nvPr>
            <p:ph type="subTitle" idx="6"/>
          </p:nvPr>
        </p:nvSpPr>
        <p:spPr>
          <a:xfrm>
            <a:off x="8917433"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33" name="Google Shape;433;p25"/>
          <p:cNvSpPr txBox="1">
            <a:spLocks noGrp="1"/>
          </p:cNvSpPr>
          <p:nvPr>
            <p:ph type="subTitle" idx="7"/>
          </p:nvPr>
        </p:nvSpPr>
        <p:spPr>
          <a:xfrm>
            <a:off x="950959" y="4446367"/>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34" name="Google Shape;434;p25"/>
          <p:cNvSpPr txBox="1">
            <a:spLocks noGrp="1"/>
          </p:cNvSpPr>
          <p:nvPr>
            <p:ph type="subTitle" idx="8"/>
          </p:nvPr>
        </p:nvSpPr>
        <p:spPr>
          <a:xfrm>
            <a:off x="950959" y="3879600"/>
            <a:ext cx="2323600" cy="4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Ribeye"/>
                <a:ea typeface="Ribeye"/>
                <a:cs typeface="Ribeye"/>
                <a:sym typeface="Ribey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435" name="Google Shape;435;p25"/>
          <p:cNvGrpSpPr/>
          <p:nvPr/>
        </p:nvGrpSpPr>
        <p:grpSpPr>
          <a:xfrm rot="8100000">
            <a:off x="173134" y="264202"/>
            <a:ext cx="1466453" cy="1159292"/>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25"/>
          <p:cNvGrpSpPr/>
          <p:nvPr/>
        </p:nvGrpSpPr>
        <p:grpSpPr>
          <a:xfrm rot="-5400000" flipH="1">
            <a:off x="10828003" y="-60802"/>
            <a:ext cx="1387716" cy="1340303"/>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 name="Google Shape;451;p25"/>
          <p:cNvGrpSpPr/>
          <p:nvPr/>
        </p:nvGrpSpPr>
        <p:grpSpPr>
          <a:xfrm rot="5400000">
            <a:off x="-45657" y="-60802"/>
            <a:ext cx="1387716" cy="1340303"/>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4" name="Google Shape;454;p25"/>
          <p:cNvSpPr/>
          <p:nvPr/>
        </p:nvSpPr>
        <p:spPr>
          <a:xfrm rot="10800000" flipH="1">
            <a:off x="103495" y="-11054"/>
            <a:ext cx="879232" cy="466427"/>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rot="9102081" flipH="1">
            <a:off x="402777" y="-146998"/>
            <a:ext cx="280668" cy="2160995"/>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rot="10800000" flipH="1">
            <a:off x="167148" y="34741"/>
            <a:ext cx="462184" cy="1333544"/>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p:nvPr/>
        </p:nvSpPr>
        <p:spPr>
          <a:xfrm rot="9459594" flipH="1">
            <a:off x="-14595" y="52969"/>
            <a:ext cx="270380" cy="80665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5"/>
          <p:cNvSpPr/>
          <p:nvPr/>
        </p:nvSpPr>
        <p:spPr>
          <a:xfrm rot="10800000" flipH="1">
            <a:off x="-21941" y="-84442"/>
            <a:ext cx="840368" cy="1081483"/>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p:nvPr/>
        </p:nvSpPr>
        <p:spPr>
          <a:xfrm rot="10800000" flipH="1">
            <a:off x="11213703" y="-11059"/>
            <a:ext cx="921416" cy="418032"/>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rot="-10476946" flipH="1">
            <a:off x="11634297" y="-72397"/>
            <a:ext cx="356527" cy="2140328"/>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rot="10800000" flipH="1">
            <a:off x="11458645" y="50919"/>
            <a:ext cx="568199" cy="13011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rot="10800000" flipH="1">
            <a:off x="11952474" y="48654"/>
            <a:ext cx="239393" cy="81527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rot="10800000" flipH="1">
            <a:off x="11181244" y="-37962"/>
            <a:ext cx="945705" cy="988505"/>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25"/>
          <p:cNvGrpSpPr/>
          <p:nvPr/>
        </p:nvGrpSpPr>
        <p:grpSpPr>
          <a:xfrm>
            <a:off x="3277600" y="6454839"/>
            <a:ext cx="5684400" cy="408387"/>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5"/>
          <p:cNvGrpSpPr/>
          <p:nvPr/>
        </p:nvGrpSpPr>
        <p:grpSpPr>
          <a:xfrm rot="-7200044">
            <a:off x="10507712" y="162602"/>
            <a:ext cx="1466435" cy="115927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5707297"/>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3688200" y="820933"/>
            <a:ext cx="4815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3112400" y="2544800"/>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33" name="Google Shape;533;p29"/>
          <p:cNvSpPr txBox="1">
            <a:spLocks noGrp="1"/>
          </p:cNvSpPr>
          <p:nvPr>
            <p:ph type="subTitle" idx="2"/>
          </p:nvPr>
        </p:nvSpPr>
        <p:spPr>
          <a:xfrm>
            <a:off x="3725000" y="1944100"/>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34" name="Google Shape;534;p29"/>
          <p:cNvSpPr txBox="1"/>
          <p:nvPr/>
        </p:nvSpPr>
        <p:spPr>
          <a:xfrm>
            <a:off x="3490800" y="4841133"/>
            <a:ext cx="5210400" cy="7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CREDITS: This presentation template was created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including icons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1A4E6E"/>
                </a:solidFill>
                <a:effectLst/>
                <a:uLnTx/>
                <a:uFillTx/>
                <a:latin typeface="Raleway Light"/>
                <a:ea typeface="Raleway Light"/>
                <a:cs typeface="Raleway Light"/>
                <a:sym typeface="Raleway Light"/>
              </a:rPr>
              <a:t>, and infographics &amp; images by </a:t>
            </a:r>
            <a:r>
              <a:rPr kumimoji="0" lang="en" sz="1600" b="1" i="0" u="none" strike="noStrike" kern="0" cap="none" spc="0" normalizeH="0" baseline="0" noProof="0">
                <a:ln>
                  <a:noFill/>
                </a:ln>
                <a:solidFill>
                  <a:srgbClr val="1A4E6E"/>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a:ln>
                <a:noFill/>
              </a:ln>
              <a:solidFill>
                <a:srgbClr val="1A4E6E"/>
              </a:solidFill>
              <a:effectLst/>
              <a:uLnTx/>
              <a:uFillTx/>
              <a:latin typeface="Raleway"/>
              <a:ea typeface="Raleway"/>
              <a:cs typeface="Raleway"/>
              <a:sym typeface="Raleway"/>
            </a:endParaRPr>
          </a:p>
        </p:txBody>
      </p:sp>
      <p:sp>
        <p:nvSpPr>
          <p:cNvPr id="535" name="Google Shape;535;p29"/>
          <p:cNvSpPr/>
          <p:nvPr/>
        </p:nvSpPr>
        <p:spPr>
          <a:xfrm>
            <a:off x="145724" y="6288391"/>
            <a:ext cx="1021449" cy="541872"/>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rot="1697861">
            <a:off x="493436" y="4477703"/>
            <a:ext cx="326056" cy="251057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219670" y="5227831"/>
            <a:ext cx="536943" cy="154924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9"/>
          <p:cNvSpPr/>
          <p:nvPr/>
        </p:nvSpPr>
        <p:spPr>
          <a:xfrm rot="1340374">
            <a:off x="8535" y="5818765"/>
            <a:ext cx="314115" cy="937128"/>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9"/>
          <p:cNvSpPr/>
          <p:nvPr/>
        </p:nvSpPr>
        <p:spPr>
          <a:xfrm>
            <a:off x="0" y="5659119"/>
            <a:ext cx="976299" cy="1256415"/>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9"/>
          <p:cNvSpPr/>
          <p:nvPr/>
        </p:nvSpPr>
        <p:spPr>
          <a:xfrm>
            <a:off x="11062534" y="6344621"/>
            <a:ext cx="1070457" cy="485649"/>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9"/>
          <p:cNvSpPr/>
          <p:nvPr/>
        </p:nvSpPr>
        <p:spPr>
          <a:xfrm rot="-323051">
            <a:off x="11551152" y="4415032"/>
            <a:ext cx="414200" cy="248656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a:off x="11347090" y="5246615"/>
            <a:ext cx="660105" cy="1511671"/>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a:off x="11920785" y="5813756"/>
            <a:ext cx="278116" cy="947152"/>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a:off x="11024825" y="5713138"/>
            <a:ext cx="1098676" cy="11483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29"/>
          <p:cNvGrpSpPr/>
          <p:nvPr/>
        </p:nvGrpSpPr>
        <p:grpSpPr>
          <a:xfrm rot="10800000" flipH="1">
            <a:off x="2046434" y="220"/>
            <a:ext cx="8099135" cy="408387"/>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9"/>
          <p:cNvSpPr/>
          <p:nvPr/>
        </p:nvSpPr>
        <p:spPr>
          <a:xfrm rot="10800000">
            <a:off x="219666" y="628730"/>
            <a:ext cx="279141" cy="278357"/>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rot="10800000">
            <a:off x="604805" y="549038"/>
            <a:ext cx="200187" cy="200196"/>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rot="10800000">
            <a:off x="407005" y="420613"/>
            <a:ext cx="118900" cy="118905"/>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rot="10800000">
            <a:off x="11430953" y="479339"/>
            <a:ext cx="396311" cy="395532"/>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rot="10800000">
            <a:off x="11080890" y="355707"/>
            <a:ext cx="283935" cy="284083"/>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rot="10800000">
            <a:off x="11593588" y="182676"/>
            <a:ext cx="169096" cy="16910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rot="10800000">
            <a:off x="1183804" y="799066"/>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rot="10800000">
            <a:off x="779224" y="874877"/>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rot="10800000">
            <a:off x="315903" y="115053"/>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1827247" y="971755"/>
            <a:ext cx="76555" cy="758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a:off x="11346724" y="100433"/>
            <a:ext cx="126209" cy="96867"/>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11041169" y="734102"/>
            <a:ext cx="86656" cy="67625"/>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2852418"/>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
                <a:srgbClr val="000000"/>
              </a:buClr>
            </a:pPr>
            <a:fld id="{5650A49A-FC4C-4CDF-8374-4FE4A4A66F2C}" type="datetimeFigureOut">
              <a:rPr lang="en-US" sz="1867" kern="0" smtClean="0">
                <a:solidFill>
                  <a:srgbClr val="000000"/>
                </a:solidFill>
                <a:cs typeface="Arial"/>
                <a:sym typeface="Arial"/>
              </a:rPr>
              <a:pPr defTabSz="1219170">
                <a:buClr>
                  <a:srgbClr val="000000"/>
                </a:buClr>
              </a:pPr>
              <a:t>2/22/2023</a:t>
            </a:fld>
            <a:endParaRPr 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0403142A-1580-43F5-859C-DE570A4BC415}"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173695838"/>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755049" y="2356300"/>
            <a:ext cx="3603200" cy="12632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6" name="Google Shape;106;p8"/>
          <p:cNvSpPr txBox="1">
            <a:spLocks noGrp="1"/>
          </p:cNvSpPr>
          <p:nvPr>
            <p:ph type="subTitle" idx="1"/>
          </p:nvPr>
        </p:nvSpPr>
        <p:spPr>
          <a:xfrm>
            <a:off x="1754416" y="3619500"/>
            <a:ext cx="36032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107" name="Google Shape;107;p8"/>
          <p:cNvSpPr/>
          <p:nvPr/>
        </p:nvSpPr>
        <p:spPr>
          <a:xfrm rot="-5400000">
            <a:off x="-1651186"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5699704">
            <a:off x="-841248" y="313235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5400000">
            <a:off x="9687922" y="3002559"/>
            <a:ext cx="4155260" cy="85288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5100296">
            <a:off x="9624031" y="3028419"/>
            <a:ext cx="3409211" cy="697231"/>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850379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07:11:12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07:11:12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07:11:12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07:11:12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430100627"/>
      </p:ext>
    </p:extLst>
  </p:cSld>
  <p:clrMap bg1="lt1" tx1="dk1" bg2="dk2" tx2="lt2" accent1="accent1" accent2="accent2" accent3="accent3" accent4="accent4" accent5="accent5" accent6="accent6" hlink="hlink" folHlink="folHlink"/>
  <p:sldLayoutIdLst>
    <p:sldLayoutId id="2147488643" r:id="rId1"/>
    <p:sldLayoutId id="2147488644" r:id="rId2"/>
    <p:sldLayoutId id="2147488645" r:id="rId3"/>
    <p:sldLayoutId id="2147488646" r:id="rId4"/>
    <p:sldLayoutId id="2147488647" r:id="rId5"/>
    <p:sldLayoutId id="2147488648" r:id="rId6"/>
    <p:sldLayoutId id="2147488649" r:id="rId7"/>
    <p:sldLayoutId id="2147488650"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902626131"/>
      </p:ext>
    </p:extLst>
  </p:cSld>
  <p:clrMap bg1="lt1" tx1="dk1" bg2="dk2" tx2="lt2" accent1="accent1" accent2="accent2" accent3="accent3" accent4="accent4" accent5="accent5" accent6="accent6" hlink="hlink" folHlink="folHlink"/>
  <p:sldLayoutIdLst>
    <p:sldLayoutId id="2147488652" r:id="rId1"/>
    <p:sldLayoutId id="2147488653" r:id="rId2"/>
    <p:sldLayoutId id="2147488654" r:id="rId3"/>
    <p:sldLayoutId id="2147488655" r:id="rId4"/>
    <p:sldLayoutId id="2147488656" r:id="rId5"/>
    <p:sldLayoutId id="2147488657" r:id="rId6"/>
    <p:sldLayoutId id="2147488658" r:id="rId7"/>
    <p:sldLayoutId id="2147488659"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059115383"/>
      </p:ext>
    </p:extLst>
  </p:cSld>
  <p:clrMap bg1="lt1" tx1="dk1" bg2="dk2" tx2="lt2" accent1="accent1" accent2="accent2" accent3="accent3" accent4="accent4" accent5="accent5" accent6="accent6" hlink="hlink" folHlink="folHlink"/>
  <p:sldLayoutIdLst>
    <p:sldLayoutId id="2147488661" r:id="rId1"/>
    <p:sldLayoutId id="2147488662" r:id="rId2"/>
    <p:sldLayoutId id="2147488663" r:id="rId3"/>
    <p:sldLayoutId id="2147488664" r:id="rId4"/>
    <p:sldLayoutId id="2147488665" r:id="rId5"/>
    <p:sldLayoutId id="2147488666" r:id="rId6"/>
    <p:sldLayoutId id="2147488667" r:id="rId7"/>
    <p:sldLayoutId id="2147488668"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35282954"/>
      </p:ext>
    </p:extLst>
  </p:cSld>
  <p:clrMap bg1="lt1" tx1="dk1" bg2="dk2" tx2="lt2" accent1="accent1" accent2="accent2" accent3="accent3" accent4="accent4" accent5="accent5" accent6="accent6" hlink="hlink" folHlink="folHlink"/>
  <p:sldLayoutIdLst>
    <p:sldLayoutId id="2147488670" r:id="rId1"/>
    <p:sldLayoutId id="2147488671" r:id="rId2"/>
    <p:sldLayoutId id="2147488672" r:id="rId3"/>
    <p:sldLayoutId id="2147488673" r:id="rId4"/>
    <p:sldLayoutId id="2147488674" r:id="rId5"/>
    <p:sldLayoutId id="2147488675" r:id="rId6"/>
    <p:sldLayoutId id="2147488676" r:id="rId7"/>
    <p:sldLayoutId id="2147488677"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227684598"/>
      </p:ext>
    </p:extLst>
  </p:cSld>
  <p:clrMap bg1="lt1" tx1="dk1" bg2="dk2" tx2="lt2" accent1="accent1" accent2="accent2" accent3="accent3" accent4="accent4" accent5="accent5" accent6="accent6" hlink="hlink" folHlink="folHlink"/>
  <p:sldLayoutIdLst>
    <p:sldLayoutId id="2147488679" r:id="rId1"/>
    <p:sldLayoutId id="2147488680" r:id="rId2"/>
    <p:sldLayoutId id="2147488681" r:id="rId3"/>
    <p:sldLayoutId id="2147488682" r:id="rId4"/>
    <p:sldLayoutId id="2147488683" r:id="rId5"/>
    <p:sldLayoutId id="2147488684" r:id="rId6"/>
    <p:sldLayoutId id="2147488685" r:id="rId7"/>
    <p:sldLayoutId id="2147488686"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THÁI SƠN</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983906" y="1177387"/>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GDCD 7</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dirty="0">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dirty="0">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sp>
        <p:nvSpPr>
          <p:cNvPr id="43" name="Rectangle 1"/>
          <p:cNvSpPr>
            <a:spLocks noChangeArrowheads="1"/>
          </p:cNvSpPr>
          <p:nvPr/>
        </p:nvSpPr>
        <p:spPr bwMode="auto">
          <a:xfrm>
            <a:off x="4328448" y="4721728"/>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FF0000"/>
                </a:solidFill>
                <a:latin typeface="Tahoma" pitchFamily="34" charset="0"/>
                <a:ea typeface="Tahoma" pitchFamily="34" charset="0"/>
                <a:cs typeface="Tahoma" pitchFamily="34" charset="0"/>
                <a:sym typeface="Wingdings" pitchFamily="2" charset="2"/>
              </a:rPr>
              <a:t>GV: </a:t>
            </a:r>
            <a:r>
              <a:rPr lang="en-US" sz="3000" b="1" dirty="0" err="1" smtClean="0">
                <a:solidFill>
                  <a:srgbClr val="FF0000"/>
                </a:solidFill>
                <a:latin typeface="Tahoma" pitchFamily="34" charset="0"/>
                <a:ea typeface="Tahoma" pitchFamily="34" charset="0"/>
                <a:cs typeface="Tahoma" pitchFamily="34" charset="0"/>
                <a:sym typeface="Wingdings" pitchFamily="2" charset="2"/>
              </a:rPr>
              <a:t>Bùi</a:t>
            </a:r>
            <a:r>
              <a:rPr lang="en-US" sz="3000" b="1" dirty="0" smtClean="0">
                <a:solidFill>
                  <a:srgbClr val="FF0000"/>
                </a:solidFill>
                <a:latin typeface="Tahoma" pitchFamily="34" charset="0"/>
                <a:ea typeface="Tahoma" pitchFamily="34" charset="0"/>
                <a:cs typeface="Tahoma" pitchFamily="34" charset="0"/>
                <a:sym typeface="Wingdings" pitchFamily="2" charset="2"/>
              </a:rPr>
              <a:t> </a:t>
            </a:r>
            <a:r>
              <a:rPr lang="en-US" sz="3000" b="1" dirty="0" err="1" smtClean="0">
                <a:solidFill>
                  <a:srgbClr val="FF0000"/>
                </a:solidFill>
                <a:latin typeface="Tahoma" pitchFamily="34" charset="0"/>
                <a:ea typeface="Tahoma" pitchFamily="34" charset="0"/>
                <a:cs typeface="Tahoma" pitchFamily="34" charset="0"/>
                <a:sym typeface="Wingdings" pitchFamily="2" charset="2"/>
              </a:rPr>
              <a:t>Thị</a:t>
            </a:r>
            <a:r>
              <a:rPr lang="en-US" sz="3000" b="1" dirty="0" smtClean="0">
                <a:solidFill>
                  <a:srgbClr val="FF0000"/>
                </a:solidFill>
                <a:latin typeface="Tahoma" pitchFamily="34" charset="0"/>
                <a:ea typeface="Tahoma" pitchFamily="34" charset="0"/>
                <a:cs typeface="Tahoma" pitchFamily="34" charset="0"/>
                <a:sym typeface="Wingdings" pitchFamily="2" charset="2"/>
              </a:rPr>
              <a:t> </a:t>
            </a:r>
            <a:r>
              <a:rPr lang="en-US" sz="3000" b="1" dirty="0" err="1" smtClean="0">
                <a:solidFill>
                  <a:srgbClr val="FF0000"/>
                </a:solidFill>
                <a:latin typeface="Tahoma" pitchFamily="34" charset="0"/>
                <a:ea typeface="Tahoma" pitchFamily="34" charset="0"/>
                <a:cs typeface="Tahoma" pitchFamily="34" charset="0"/>
                <a:sym typeface="Wingdings" pitchFamily="2" charset="2"/>
              </a:rPr>
              <a:t>Hải</a:t>
            </a:r>
            <a:r>
              <a:rPr lang="en-US" sz="3000" b="1" dirty="0" smtClean="0">
                <a:solidFill>
                  <a:srgbClr val="FF0000"/>
                </a:solidFill>
                <a:latin typeface="Tahoma" pitchFamily="34" charset="0"/>
                <a:ea typeface="Tahoma" pitchFamily="34" charset="0"/>
                <a:cs typeface="Tahoma" pitchFamily="34" charset="0"/>
                <a:sym typeface="Wingdings" pitchFamily="2" charset="2"/>
              </a:rPr>
              <a:t> </a:t>
            </a:r>
            <a:r>
              <a:rPr lang="en-US" sz="3000" b="1" dirty="0" err="1" smtClean="0">
                <a:solidFill>
                  <a:srgbClr val="FF0000"/>
                </a:solidFill>
                <a:latin typeface="Tahoma" pitchFamily="34" charset="0"/>
                <a:ea typeface="Tahoma" pitchFamily="34" charset="0"/>
                <a:cs typeface="Tahoma" pitchFamily="34" charset="0"/>
                <a:sym typeface="Wingdings" pitchFamily="2" charset="2"/>
              </a:rPr>
              <a:t>Vân</a:t>
            </a:r>
            <a:endParaRPr lang="en-US" sz="3000" dirty="0" smtClean="0">
              <a:solidFill>
                <a:srgbClr val="FF000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07:11:13</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Để phòng, chống bạo lực học đường, pháp luật nước ta quy định: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Không được xúc phạm nhân phẩm, danh dự, xâm phạm thân thể giáo viên, cán bộ, nhân viên của nhà trường và người khác.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Không được đánh nhau, gây rối trật tự, an ninh trong nhà trường và nơi công cộng.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D82AA5-9B67-482A-A1B8-B535DA5B9158}" type="datetime11">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07:11:14</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CD454-69CB-4647-AC93-5608A9603E22}"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Rectangle 14"/>
          <p:cNvSpPr/>
          <p:nvPr/>
        </p:nvSpPr>
        <p:spPr>
          <a:xfrm>
            <a:off x="799946" y="898257"/>
            <a:ext cx="10553854" cy="410882"/>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1.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Những</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quy</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định</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cơ</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bản</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của</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pháp</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luật</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về</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phòng</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chống</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bạo</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lực</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học</a:t>
            </a:r>
            <a:r>
              <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rPr>
              <a:t> </a:t>
            </a:r>
            <a:r>
              <a:rPr kumimoji="0" lang="en-US" sz="1800" b="1" i="0" u="none" strike="noStrike" kern="1200" cap="none" spc="0" normalizeH="0" baseline="0" noProof="0" dirty="0" err="1" smtClean="0">
                <a:ln>
                  <a:noFill/>
                </a:ln>
                <a:solidFill>
                  <a:srgbClr val="0000FF"/>
                </a:solidFill>
                <a:effectLst/>
                <a:uLnTx/>
                <a:uFillTx/>
                <a:latin typeface="Tahoma" pitchFamily="34" charset="0"/>
                <a:ea typeface="Tahoma" pitchFamily="34" charset="0"/>
                <a:cs typeface="Tahoma" pitchFamily="34" charset="0"/>
              </a:rPr>
              <a:t>đường</a:t>
            </a:r>
            <a:endParaRPr kumimoji="0" lang="en-US" sz="1800" b="1" i="0" u="none" strike="noStrike" kern="1200" cap="none" spc="0" normalizeH="0" baseline="0" noProof="0" dirty="0" smtClean="0">
              <a:ln>
                <a:noFill/>
              </a:ln>
              <a:solidFill>
                <a:srgbClr val="0000FF"/>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98150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C3A92-9B3C-D0FA-49AD-C5EAE5A237E7}"/>
              </a:ext>
            </a:extLst>
          </p:cNvPr>
          <p:cNvPicPr>
            <a:picLocks noChangeAspect="1"/>
          </p:cNvPicPr>
          <p:nvPr/>
        </p:nvPicPr>
        <p:blipFill>
          <a:blip r:embed="rId2"/>
          <a:stretch>
            <a:fillRect/>
          </a:stretch>
        </p:blipFill>
        <p:spPr>
          <a:xfrm>
            <a:off x="0" y="1570078"/>
            <a:ext cx="12192000" cy="5754007"/>
          </a:xfrm>
          <a:prstGeom prst="rect">
            <a:avLst/>
          </a:prstGeom>
        </p:spPr>
      </p:pic>
      <p:sp>
        <p:nvSpPr>
          <p:cNvPr id="13" name="Content Placeholder 2">
            <a:extLst>
              <a:ext uri="{FF2B5EF4-FFF2-40B4-BE49-F238E27FC236}">
                <a16:creationId xmlns:a16="http://schemas.microsoft.com/office/drawing/2014/main" id="{82EA68FF-8AAE-1274-633C-452EFE01B0B3}"/>
              </a:ext>
            </a:extLst>
          </p:cNvPr>
          <p:cNvSpPr txBox="1">
            <a:spLocks/>
          </p:cNvSpPr>
          <p:nvPr/>
        </p:nvSpPr>
        <p:spPr>
          <a:xfrm rot="21335592">
            <a:off x="4331320" y="2389632"/>
            <a:ext cx="3757187" cy="275802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defTabSz="1219170">
              <a:lnSpc>
                <a:spcPct val="150000"/>
              </a:lnSpc>
              <a:buClr>
                <a:srgbClr val="1A4E6E"/>
              </a:buClr>
            </a:pPr>
            <a:r>
              <a:rPr lang="en-US" sz="2400" b="1" kern="0" dirty="0">
                <a:solidFill>
                  <a:srgbClr val="FFC4C7">
                    <a:lumMod val="50000"/>
                  </a:srgbClr>
                </a:solidFill>
                <a:latin typeface="Arial" panose="020B0604020202020204" pitchFamily="34" charset="0"/>
                <a:cs typeface="Arial" panose="020B0604020202020204" pitchFamily="34" charset="0"/>
              </a:rPr>
              <a:t>Người ở </a:t>
            </a:r>
            <a:r>
              <a:rPr lang="en-US" sz="2400" b="1" kern="0" dirty="0" err="1">
                <a:solidFill>
                  <a:srgbClr val="FFC4C7">
                    <a:lumMod val="50000"/>
                  </a:srgbClr>
                </a:solidFill>
                <a:latin typeface="Arial" panose="020B0604020202020204" pitchFamily="34" charset="0"/>
                <a:cs typeface="Arial" panose="020B0604020202020204" pitchFamily="34" charset="0"/>
              </a:rPr>
              <a:t>độ</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tuổi</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vị</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thành</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niên</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sẽ</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bị</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xử</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lí</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như</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thế</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nào</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khi</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gây</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ra</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bạo</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lực</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học</a:t>
            </a:r>
            <a:r>
              <a:rPr lang="en-US" sz="2400" b="1" kern="0" dirty="0">
                <a:solidFill>
                  <a:srgbClr val="FFC4C7">
                    <a:lumMod val="50000"/>
                  </a:srgbClr>
                </a:solidFill>
                <a:latin typeface="Arial" panose="020B0604020202020204" pitchFamily="34" charset="0"/>
                <a:cs typeface="Arial" panose="020B0604020202020204" pitchFamily="34" charset="0"/>
              </a:rPr>
              <a:t> </a:t>
            </a:r>
            <a:r>
              <a:rPr lang="en-US" sz="2400" b="1" kern="0" dirty="0" err="1">
                <a:solidFill>
                  <a:srgbClr val="FFC4C7">
                    <a:lumMod val="50000"/>
                  </a:srgbClr>
                </a:solidFill>
                <a:latin typeface="Arial" panose="020B0604020202020204" pitchFamily="34" charset="0"/>
                <a:cs typeface="Arial" panose="020B0604020202020204" pitchFamily="34" charset="0"/>
              </a:rPr>
              <a:t>đường</a:t>
            </a:r>
            <a:r>
              <a:rPr lang="en-US" sz="2400" b="1" kern="0" dirty="0">
                <a:solidFill>
                  <a:srgbClr val="FFC4C7">
                    <a:lumMod val="50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16992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anim calcmode="lin" valueType="num">
                                      <p:cBhvr>
                                        <p:cTn id="13" dur="2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6157" y="358217"/>
            <a:ext cx="10766947" cy="2407767"/>
          </a:xfrm>
          <a:prstGeom prst="roundRect">
            <a:avLst/>
          </a:prstGeom>
          <a:solidFill>
            <a:schemeClr val="bg1">
              <a:alpha val="6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20000"/>
              </a:lnSpc>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2:</a:t>
            </a:r>
          </a:p>
          <a:p>
            <a:pPr marL="0" indent="0" algn="just">
              <a:lnSpc>
                <a:spcPct val="120000"/>
              </a:lnSpc>
              <a:buNone/>
            </a:pPr>
            <a:r>
              <a:rPr lang="en-US" sz="1867" dirty="0">
                <a:solidFill>
                  <a:schemeClr val="tx1"/>
                </a:solidFill>
                <a:latin typeface="Arial" panose="020B0604020202020204" pitchFamily="34" charset="0"/>
                <a:cs typeface="Arial" panose="020B0604020202020204" pitchFamily="34" charset="0"/>
              </a:rPr>
              <a:t>Theo </a:t>
            </a:r>
            <a:r>
              <a:rPr lang="en-US" sz="1867" i="1" dirty="0" err="1">
                <a:solidFill>
                  <a:schemeClr val="tx1"/>
                </a:solidFill>
                <a:latin typeface="Arial" panose="020B0604020202020204" pitchFamily="34" charset="0"/>
                <a:cs typeface="Arial" panose="020B0604020202020204" pitchFamily="34" charset="0"/>
              </a:rPr>
              <a:t>Điều</a:t>
            </a:r>
            <a:r>
              <a:rPr lang="en-US" sz="1867" i="1" dirty="0">
                <a:solidFill>
                  <a:schemeClr val="tx1"/>
                </a:solidFill>
                <a:latin typeface="Arial" panose="020B0604020202020204" pitchFamily="34" charset="0"/>
                <a:cs typeface="Arial" panose="020B0604020202020204" pitchFamily="34" charset="0"/>
              </a:rPr>
              <a:t> 22, </a:t>
            </a:r>
            <a:r>
              <a:rPr lang="en-US" sz="1867" i="1" dirty="0" err="1">
                <a:solidFill>
                  <a:schemeClr val="tx1"/>
                </a:solidFill>
                <a:latin typeface="Arial" panose="020B0604020202020204" pitchFamily="34" charset="0"/>
                <a:cs typeface="Arial" panose="020B0604020202020204" pitchFamily="34" charset="0"/>
              </a:rPr>
              <a:t>Luật</a:t>
            </a:r>
            <a:r>
              <a:rPr lang="en-US" sz="1867" i="1" dirty="0">
                <a:solidFill>
                  <a:schemeClr val="tx1"/>
                </a:solidFill>
                <a:latin typeface="Arial" panose="020B0604020202020204" pitchFamily="34" charset="0"/>
                <a:cs typeface="Arial" panose="020B0604020202020204" pitchFamily="34" charset="0"/>
              </a:rPr>
              <a:t> </a:t>
            </a:r>
            <a:r>
              <a:rPr lang="en-US" sz="1867" i="1" dirty="0" err="1">
                <a:solidFill>
                  <a:schemeClr val="tx1"/>
                </a:solidFill>
                <a:latin typeface="Arial" panose="020B0604020202020204" pitchFamily="34" charset="0"/>
                <a:cs typeface="Arial" panose="020B0604020202020204" pitchFamily="34" charset="0"/>
              </a:rPr>
              <a:t>Xử</a:t>
            </a:r>
            <a:r>
              <a:rPr lang="en-US" sz="1867" i="1" dirty="0">
                <a:solidFill>
                  <a:schemeClr val="tx1"/>
                </a:solidFill>
                <a:latin typeface="Arial" panose="020B0604020202020204" pitchFamily="34" charset="0"/>
                <a:cs typeface="Arial" panose="020B0604020202020204" pitchFamily="34" charset="0"/>
              </a:rPr>
              <a:t> </a:t>
            </a:r>
            <a:r>
              <a:rPr lang="en-US" sz="1867" i="1" dirty="0" err="1">
                <a:solidFill>
                  <a:schemeClr val="tx1"/>
                </a:solidFill>
                <a:latin typeface="Arial" panose="020B0604020202020204" pitchFamily="34" charset="0"/>
                <a:cs typeface="Arial" panose="020B0604020202020204" pitchFamily="34" charset="0"/>
              </a:rPr>
              <a:t>lí</a:t>
            </a:r>
            <a:r>
              <a:rPr lang="en-US" sz="1867" i="1" dirty="0">
                <a:solidFill>
                  <a:schemeClr val="tx1"/>
                </a:solidFill>
                <a:latin typeface="Arial" panose="020B0604020202020204" pitchFamily="34" charset="0"/>
                <a:cs typeface="Arial" panose="020B0604020202020204" pitchFamily="34" charset="0"/>
              </a:rPr>
              <a:t> vi </a:t>
            </a:r>
            <a:r>
              <a:rPr lang="en-US" sz="1867" i="1" dirty="0" err="1">
                <a:solidFill>
                  <a:schemeClr val="tx1"/>
                </a:solidFill>
                <a:latin typeface="Arial" panose="020B0604020202020204" pitchFamily="34" charset="0"/>
                <a:cs typeface="Arial" panose="020B0604020202020204" pitchFamily="34" charset="0"/>
              </a:rPr>
              <a:t>phạm</a:t>
            </a:r>
            <a:r>
              <a:rPr lang="en-US" sz="1867" i="1" dirty="0">
                <a:solidFill>
                  <a:schemeClr val="tx1"/>
                </a:solidFill>
                <a:latin typeface="Arial" panose="020B0604020202020204" pitchFamily="34" charset="0"/>
                <a:cs typeface="Arial" panose="020B0604020202020204" pitchFamily="34" charset="0"/>
              </a:rPr>
              <a:t> </a:t>
            </a:r>
            <a:r>
              <a:rPr lang="en-US" sz="1867" i="1" dirty="0" err="1">
                <a:solidFill>
                  <a:schemeClr val="tx1"/>
                </a:solidFill>
                <a:latin typeface="Arial" panose="020B0604020202020204" pitchFamily="34" charset="0"/>
                <a:cs typeface="Arial" panose="020B0604020202020204" pitchFamily="34" charset="0"/>
              </a:rPr>
              <a:t>hành</a:t>
            </a:r>
            <a:r>
              <a:rPr lang="en-US" sz="1867" i="1" dirty="0">
                <a:solidFill>
                  <a:schemeClr val="tx1"/>
                </a:solidFill>
                <a:latin typeface="Arial" panose="020B0604020202020204" pitchFamily="34" charset="0"/>
                <a:cs typeface="Arial" panose="020B0604020202020204" pitchFamily="34" charset="0"/>
              </a:rPr>
              <a:t> </a:t>
            </a:r>
            <a:r>
              <a:rPr lang="en-US" sz="1867" i="1" dirty="0" err="1">
                <a:solidFill>
                  <a:schemeClr val="tx1"/>
                </a:solidFill>
                <a:latin typeface="Arial" panose="020B0604020202020204" pitchFamily="34" charset="0"/>
                <a:cs typeface="Arial" panose="020B0604020202020204" pitchFamily="34" charset="0"/>
              </a:rPr>
              <a:t>chính</a:t>
            </a:r>
            <a:r>
              <a:rPr lang="en-US" sz="1867" i="1" dirty="0">
                <a:solidFill>
                  <a:schemeClr val="tx1"/>
                </a:solidFill>
                <a:latin typeface="Arial" panose="020B0604020202020204" pitchFamily="34" charset="0"/>
                <a:cs typeface="Arial" panose="020B0604020202020204" pitchFamily="34" charset="0"/>
              </a:rPr>
              <a:t> </a:t>
            </a:r>
            <a:r>
              <a:rPr lang="en-US" sz="1867" i="1" dirty="0" err="1">
                <a:solidFill>
                  <a:schemeClr val="tx1"/>
                </a:solidFill>
                <a:latin typeface="Arial" panose="020B0604020202020204" pitchFamily="34" charset="0"/>
                <a:cs typeface="Arial" panose="020B0604020202020204" pitchFamily="34" charset="0"/>
              </a:rPr>
              <a:t>năm</a:t>
            </a:r>
            <a:r>
              <a:rPr lang="en-US" sz="1867" i="1" dirty="0">
                <a:solidFill>
                  <a:schemeClr val="tx1"/>
                </a:solidFill>
                <a:latin typeface="Arial" panose="020B0604020202020204" pitchFamily="34" charset="0"/>
                <a:cs typeface="Arial" panose="020B0604020202020204" pitchFamily="34" charset="0"/>
              </a:rPr>
              <a:t> 2012</a:t>
            </a:r>
            <a:r>
              <a:rPr lang="en-US" sz="1867" dirty="0">
                <a:solidFill>
                  <a:schemeClr val="tx1"/>
                </a:solidFill>
                <a:latin typeface="Arial" panose="020B0604020202020204" pitchFamily="34" charset="0"/>
                <a:cs typeface="Arial" panose="020B0604020202020204" pitchFamily="34" charset="0"/>
              </a:rPr>
              <a:t>:</a:t>
            </a:r>
          </a:p>
          <a:p>
            <a:pPr marL="0" indent="0" algn="just">
              <a:lnSpc>
                <a:spcPct val="120000"/>
              </a:lnSpc>
              <a:buNone/>
            </a:pPr>
            <a:r>
              <a:rPr lang="vi-VN" sz="1867" dirty="0">
                <a:solidFill>
                  <a:schemeClr val="tx1"/>
                </a:solidFill>
                <a:latin typeface="Arial" panose="020B0604020202020204" pitchFamily="34" charset="0"/>
                <a:cs typeface="Arial" panose="020B0604020202020204" pitchFamily="34" charset="0"/>
              </a:rPr>
              <a:t>Cảnh cáo được áp dụng đối với cá nhân, tổ chức vi phạm hành chính không nghiêm trọng, có tình tiết giảm nhẹ và theo quy định thì bị áp dụng hình thức xử phạt cảnh cáo hoặc đối với mọi hành vi vi phạm hành chính do người chưa thành niên từ đủ 14 tuổi đến dưới 16 tuổi thực hiện. Cảnh cáo được quyết định bằng văn bản.</a:t>
            </a:r>
            <a:endParaRPr lang="en-US" sz="1867" dirty="0">
              <a:solidFill>
                <a:schemeClr val="tx1"/>
              </a:solidFill>
              <a:latin typeface="Arial" panose="020B0604020202020204" pitchFamily="34" charset="0"/>
              <a:cs typeface="Arial" panose="020B0604020202020204" pitchFamily="34" charset="0"/>
            </a:endParaRPr>
          </a:p>
          <a:p>
            <a:pPr marL="0" indent="0" algn="just">
              <a:lnSpc>
                <a:spcPct val="120000"/>
              </a:lnSpc>
              <a:buNone/>
            </a:pPr>
            <a:endParaRPr lang="en-US" sz="1867"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06E1B7-153E-9BDF-A751-0257A3DCFA36}"/>
              </a:ext>
            </a:extLst>
          </p:cNvPr>
          <p:cNvSpPr txBox="1"/>
          <p:nvPr/>
        </p:nvSpPr>
        <p:spPr>
          <a:xfrm>
            <a:off x="94093" y="3112555"/>
            <a:ext cx="10766947" cy="1418970"/>
          </a:xfrm>
          <a:prstGeom prst="roundRect">
            <a:avLst/>
          </a:prstGeom>
          <a:solidFill>
            <a:schemeClr val="bg1">
              <a:alpha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19170">
              <a:buClr>
                <a:srgbClr val="000000"/>
              </a:buClr>
            </a:pPr>
            <a:r>
              <a:rPr lang="en-US" sz="2133" b="1" i="1" kern="0" dirty="0" err="1">
                <a:solidFill>
                  <a:srgbClr val="FFC4C7">
                    <a:lumMod val="75000"/>
                  </a:srgbClr>
                </a:solidFill>
                <a:latin typeface="Arial" panose="020B0604020202020204" pitchFamily="34" charset="0"/>
                <a:cs typeface="Arial" panose="020B0604020202020204" pitchFamily="34" charset="0"/>
                <a:sym typeface="Arial"/>
              </a:rPr>
              <a:t>Thông</a:t>
            </a:r>
            <a:r>
              <a:rPr lang="en-US" sz="2133" b="1" i="1" kern="0" dirty="0">
                <a:solidFill>
                  <a:srgbClr val="FFC4C7">
                    <a:lumMod val="75000"/>
                  </a:srgbClr>
                </a:solidFill>
                <a:latin typeface="Arial" panose="020B0604020202020204" pitchFamily="34" charset="0"/>
                <a:cs typeface="Arial" panose="020B0604020202020204" pitchFamily="34" charset="0"/>
                <a:sym typeface="Arial"/>
              </a:rPr>
              <a:t> tin 3:</a:t>
            </a:r>
          </a:p>
          <a:p>
            <a:pPr algn="just" defTabSz="1219170">
              <a:buClr>
                <a:srgbClr val="000000"/>
              </a:buClr>
            </a:pPr>
            <a:r>
              <a:rPr lang="en-US" sz="1867" kern="0" dirty="0">
                <a:solidFill>
                  <a:srgbClr val="002060"/>
                </a:solidFill>
                <a:latin typeface="Arial" panose="020B0604020202020204" pitchFamily="34" charset="0"/>
                <a:cs typeface="Arial" panose="020B0604020202020204" pitchFamily="34" charset="0"/>
                <a:sym typeface="Arial"/>
              </a:rPr>
              <a:t>Theo </a:t>
            </a:r>
            <a:r>
              <a:rPr lang="en-US" sz="1867" i="1" kern="0" dirty="0" err="1">
                <a:solidFill>
                  <a:srgbClr val="002060"/>
                </a:solidFill>
                <a:latin typeface="Arial" panose="020B0604020202020204" pitchFamily="34" charset="0"/>
                <a:cs typeface="Arial" panose="020B0604020202020204" pitchFamily="34" charset="0"/>
                <a:sym typeface="Arial"/>
              </a:rPr>
              <a:t>Điều</a:t>
            </a:r>
            <a:r>
              <a:rPr lang="en-US" sz="1867" i="1" kern="0" dirty="0">
                <a:solidFill>
                  <a:srgbClr val="002060"/>
                </a:solidFill>
                <a:latin typeface="Arial" panose="020B0604020202020204" pitchFamily="34" charset="0"/>
                <a:cs typeface="Arial" panose="020B0604020202020204" pitchFamily="34" charset="0"/>
                <a:sym typeface="Arial"/>
              </a:rPr>
              <a:t> 12, </a:t>
            </a:r>
            <a:r>
              <a:rPr lang="en-US" sz="1867" i="1" kern="0" dirty="0" err="1">
                <a:solidFill>
                  <a:srgbClr val="002060"/>
                </a:solidFill>
                <a:latin typeface="Arial" panose="020B0604020202020204" pitchFamily="34" charset="0"/>
                <a:cs typeface="Arial" panose="020B0604020202020204" pitchFamily="34" charset="0"/>
                <a:sym typeface="Arial"/>
              </a:rPr>
              <a:t>Bộ</a:t>
            </a:r>
            <a:r>
              <a:rPr lang="en-US" sz="1867" i="1" kern="0" dirty="0">
                <a:solidFill>
                  <a:srgbClr val="002060"/>
                </a:solidFill>
                <a:latin typeface="Arial" panose="020B0604020202020204" pitchFamily="34" charset="0"/>
                <a:cs typeface="Arial" panose="020B0604020202020204" pitchFamily="34" charset="0"/>
                <a:sym typeface="Arial"/>
              </a:rPr>
              <a:t> </a:t>
            </a:r>
            <a:r>
              <a:rPr lang="en-US" sz="1867" i="1" kern="0" dirty="0" err="1">
                <a:solidFill>
                  <a:srgbClr val="002060"/>
                </a:solidFill>
                <a:latin typeface="Arial" panose="020B0604020202020204" pitchFamily="34" charset="0"/>
                <a:cs typeface="Arial" panose="020B0604020202020204" pitchFamily="34" charset="0"/>
                <a:sym typeface="Arial"/>
              </a:rPr>
              <a:t>luật</a:t>
            </a:r>
            <a:r>
              <a:rPr lang="en-US" sz="1867" i="1" kern="0" dirty="0">
                <a:solidFill>
                  <a:srgbClr val="002060"/>
                </a:solidFill>
                <a:latin typeface="Arial" panose="020B0604020202020204" pitchFamily="34" charset="0"/>
                <a:cs typeface="Arial" panose="020B0604020202020204" pitchFamily="34" charset="0"/>
                <a:sym typeface="Arial"/>
              </a:rPr>
              <a:t> </a:t>
            </a:r>
            <a:r>
              <a:rPr lang="en-US" sz="1867" i="1" kern="0" dirty="0" err="1">
                <a:solidFill>
                  <a:srgbClr val="002060"/>
                </a:solidFill>
                <a:latin typeface="Arial" panose="020B0604020202020204" pitchFamily="34" charset="0"/>
                <a:cs typeface="Arial" panose="020B0604020202020204" pitchFamily="34" charset="0"/>
                <a:sym typeface="Arial"/>
              </a:rPr>
              <a:t>Hình</a:t>
            </a:r>
            <a:r>
              <a:rPr lang="en-US" sz="1867" i="1" kern="0" dirty="0">
                <a:solidFill>
                  <a:srgbClr val="002060"/>
                </a:solidFill>
                <a:latin typeface="Arial" panose="020B0604020202020204" pitchFamily="34" charset="0"/>
                <a:cs typeface="Arial" panose="020B0604020202020204" pitchFamily="34" charset="0"/>
                <a:sym typeface="Arial"/>
              </a:rPr>
              <a:t> </a:t>
            </a:r>
            <a:r>
              <a:rPr lang="en-US" sz="1867" i="1" kern="0" dirty="0" err="1">
                <a:solidFill>
                  <a:srgbClr val="002060"/>
                </a:solidFill>
                <a:latin typeface="Arial" panose="020B0604020202020204" pitchFamily="34" charset="0"/>
                <a:cs typeface="Arial" panose="020B0604020202020204" pitchFamily="34" charset="0"/>
                <a:sym typeface="Arial"/>
              </a:rPr>
              <a:t>sự</a:t>
            </a:r>
            <a:r>
              <a:rPr lang="en-US" sz="1867" i="1" kern="0" dirty="0">
                <a:solidFill>
                  <a:srgbClr val="002060"/>
                </a:solidFill>
                <a:latin typeface="Arial" panose="020B0604020202020204" pitchFamily="34" charset="0"/>
                <a:cs typeface="Arial" panose="020B0604020202020204" pitchFamily="34" charset="0"/>
                <a:sym typeface="Arial"/>
              </a:rPr>
              <a:t> năm 2015, </a:t>
            </a:r>
            <a:r>
              <a:rPr lang="en-US" sz="1867" i="1" kern="0" dirty="0" err="1">
                <a:solidFill>
                  <a:srgbClr val="002060"/>
                </a:solidFill>
                <a:latin typeface="Arial" panose="020B0604020202020204" pitchFamily="34" charset="0"/>
                <a:cs typeface="Arial" panose="020B0604020202020204" pitchFamily="34" charset="0"/>
                <a:sym typeface="Arial"/>
              </a:rPr>
              <a:t>sửa</a:t>
            </a:r>
            <a:r>
              <a:rPr lang="en-US" sz="1867" i="1" kern="0" dirty="0">
                <a:solidFill>
                  <a:srgbClr val="002060"/>
                </a:solidFill>
                <a:latin typeface="Arial" panose="020B0604020202020204" pitchFamily="34" charset="0"/>
                <a:cs typeface="Arial" panose="020B0604020202020204" pitchFamily="34" charset="0"/>
                <a:sym typeface="Arial"/>
              </a:rPr>
              <a:t> </a:t>
            </a:r>
            <a:r>
              <a:rPr lang="en-US" sz="1867" i="1" kern="0" dirty="0" err="1">
                <a:solidFill>
                  <a:srgbClr val="002060"/>
                </a:solidFill>
                <a:latin typeface="Arial" panose="020B0604020202020204" pitchFamily="34" charset="0"/>
                <a:cs typeface="Arial" panose="020B0604020202020204" pitchFamily="34" charset="0"/>
                <a:sym typeface="Arial"/>
              </a:rPr>
              <a:t>đổi</a:t>
            </a:r>
            <a:r>
              <a:rPr lang="en-US" sz="1867" i="1" kern="0" dirty="0">
                <a:solidFill>
                  <a:srgbClr val="002060"/>
                </a:solidFill>
                <a:latin typeface="Arial" panose="020B0604020202020204" pitchFamily="34" charset="0"/>
                <a:cs typeface="Arial" panose="020B0604020202020204" pitchFamily="34" charset="0"/>
                <a:sym typeface="Arial"/>
              </a:rPr>
              <a:t>, </a:t>
            </a:r>
            <a:r>
              <a:rPr lang="en-US" sz="1867" i="1" kern="0" dirty="0" err="1">
                <a:solidFill>
                  <a:srgbClr val="002060"/>
                </a:solidFill>
                <a:latin typeface="Arial" panose="020B0604020202020204" pitchFamily="34" charset="0"/>
                <a:cs typeface="Arial" panose="020B0604020202020204" pitchFamily="34" charset="0"/>
                <a:sym typeface="Arial"/>
              </a:rPr>
              <a:t>bổ</a:t>
            </a:r>
            <a:r>
              <a:rPr lang="en-US" sz="1867" i="1" kern="0" dirty="0">
                <a:solidFill>
                  <a:srgbClr val="002060"/>
                </a:solidFill>
                <a:latin typeface="Arial" panose="020B0604020202020204" pitchFamily="34" charset="0"/>
                <a:cs typeface="Arial" panose="020B0604020202020204" pitchFamily="34" charset="0"/>
                <a:sym typeface="Arial"/>
              </a:rPr>
              <a:t> sung năm 2017</a:t>
            </a:r>
            <a:r>
              <a:rPr lang="en-US" sz="1867" kern="0" dirty="0">
                <a:solidFill>
                  <a:srgbClr val="002060"/>
                </a:solidFill>
                <a:latin typeface="Arial" panose="020B0604020202020204" pitchFamily="34" charset="0"/>
                <a:cs typeface="Arial" panose="020B0604020202020204" pitchFamily="34" charset="0"/>
                <a:sym typeface="Arial"/>
              </a:rPr>
              <a:t>:</a:t>
            </a:r>
          </a:p>
          <a:p>
            <a:pPr algn="just" defTabSz="1219170">
              <a:buClr>
                <a:srgbClr val="000000"/>
              </a:buClr>
            </a:pPr>
            <a:r>
              <a:rPr lang="en-US" sz="1867" kern="0" dirty="0">
                <a:solidFill>
                  <a:srgbClr val="002060"/>
                </a:solidFill>
                <a:latin typeface="Arial" panose="020B0604020202020204" pitchFamily="34" charset="0"/>
                <a:cs typeface="Arial" panose="020B0604020202020204" pitchFamily="34" charset="0"/>
                <a:sym typeface="Arial"/>
              </a:rPr>
              <a:t>Người từ </a:t>
            </a:r>
            <a:r>
              <a:rPr lang="en-US" sz="1867" kern="0" dirty="0" err="1">
                <a:solidFill>
                  <a:srgbClr val="002060"/>
                </a:solidFill>
                <a:latin typeface="Arial" panose="020B0604020202020204" pitchFamily="34" charset="0"/>
                <a:cs typeface="Arial" panose="020B0604020202020204" pitchFamily="34" charset="0"/>
                <a:sym typeface="Arial"/>
              </a:rPr>
              <a:t>đủ</a:t>
            </a:r>
            <a:r>
              <a:rPr lang="en-US" sz="1867" kern="0" dirty="0">
                <a:solidFill>
                  <a:srgbClr val="002060"/>
                </a:solidFill>
                <a:latin typeface="Arial" panose="020B0604020202020204" pitchFamily="34" charset="0"/>
                <a:cs typeface="Arial" panose="020B0604020202020204" pitchFamily="34" charset="0"/>
                <a:sym typeface="Arial"/>
              </a:rPr>
              <a:t> 14 </a:t>
            </a:r>
            <a:r>
              <a:rPr lang="en-US" sz="1867" kern="0" dirty="0" err="1">
                <a:solidFill>
                  <a:srgbClr val="002060"/>
                </a:solidFill>
                <a:latin typeface="Arial" panose="020B0604020202020204" pitchFamily="34" charset="0"/>
                <a:cs typeface="Arial" panose="020B0604020202020204" pitchFamily="34" charset="0"/>
                <a:sym typeface="Arial"/>
              </a:rPr>
              <a:t>tuổi</a:t>
            </a:r>
            <a:r>
              <a:rPr lang="en-US" sz="1867" kern="0" dirty="0">
                <a:solidFill>
                  <a:srgbClr val="002060"/>
                </a:solidFill>
                <a:latin typeface="Arial" panose="020B0604020202020204" pitchFamily="34" charset="0"/>
                <a:cs typeface="Arial" panose="020B0604020202020204" pitchFamily="34" charset="0"/>
                <a:sym typeface="Arial"/>
              </a:rPr>
              <a:t> đến </a:t>
            </a:r>
            <a:r>
              <a:rPr lang="en-US" sz="1867" kern="0" dirty="0" err="1">
                <a:solidFill>
                  <a:srgbClr val="002060"/>
                </a:solidFill>
                <a:latin typeface="Arial" panose="020B0604020202020204" pitchFamily="34" charset="0"/>
                <a:cs typeface="Arial" panose="020B0604020202020204" pitchFamily="34" charset="0"/>
                <a:sym typeface="Arial"/>
              </a:rPr>
              <a:t>dưới</a:t>
            </a:r>
            <a:r>
              <a:rPr lang="en-US" sz="1867" kern="0" dirty="0">
                <a:solidFill>
                  <a:srgbClr val="002060"/>
                </a:solidFill>
                <a:latin typeface="Arial" panose="020B0604020202020204" pitchFamily="34" charset="0"/>
                <a:cs typeface="Arial" panose="020B0604020202020204" pitchFamily="34" charset="0"/>
                <a:sym typeface="Arial"/>
              </a:rPr>
              <a:t> 16 </a:t>
            </a:r>
            <a:r>
              <a:rPr lang="en-US" sz="1867" kern="0" dirty="0" err="1">
                <a:solidFill>
                  <a:srgbClr val="002060"/>
                </a:solidFill>
                <a:latin typeface="Arial" panose="020B0604020202020204" pitchFamily="34" charset="0"/>
                <a:cs typeface="Arial" panose="020B0604020202020204" pitchFamily="34" charset="0"/>
                <a:sym typeface="Arial"/>
              </a:rPr>
              <a:t>tuổi</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phải</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chịu</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trách</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nhiệm</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hình</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sự</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về</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tội</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phạm</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rất</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nghiêm</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trọng</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hoặc</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tội</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phạm</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đặc</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biệt</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nghiêm</a:t>
            </a:r>
            <a:r>
              <a:rPr lang="en-US" sz="1867" kern="0" dirty="0">
                <a:solidFill>
                  <a:srgbClr val="002060"/>
                </a:solidFill>
                <a:latin typeface="Arial" panose="020B0604020202020204" pitchFamily="34" charset="0"/>
                <a:cs typeface="Arial" panose="020B0604020202020204" pitchFamily="34" charset="0"/>
                <a:sym typeface="Arial"/>
              </a:rPr>
              <a:t> </a:t>
            </a:r>
            <a:r>
              <a:rPr lang="en-US" sz="1867" kern="0" dirty="0" err="1">
                <a:solidFill>
                  <a:srgbClr val="002060"/>
                </a:solidFill>
                <a:latin typeface="Arial" panose="020B0604020202020204" pitchFamily="34" charset="0"/>
                <a:cs typeface="Arial" panose="020B0604020202020204" pitchFamily="34" charset="0"/>
                <a:sym typeface="Arial"/>
              </a:rPr>
              <a:t>trọng</a:t>
            </a:r>
            <a:r>
              <a:rPr lang="en-US" sz="1867" kern="0" dirty="0">
                <a:solidFill>
                  <a:srgbClr val="002060"/>
                </a:solidFill>
                <a:latin typeface="Arial" panose="020B0604020202020204" pitchFamily="34" charset="0"/>
                <a:cs typeface="Arial" panose="020B0604020202020204" pitchFamily="34" charset="0"/>
                <a:sym typeface="Arial"/>
              </a:rPr>
              <a:t>.</a:t>
            </a:r>
          </a:p>
        </p:txBody>
      </p:sp>
      <p:sp>
        <p:nvSpPr>
          <p:cNvPr id="5" name="Content Placeholder 2">
            <a:extLst>
              <a:ext uri="{FF2B5EF4-FFF2-40B4-BE49-F238E27FC236}">
                <a16:creationId xmlns:a16="http://schemas.microsoft.com/office/drawing/2014/main" id="{FE74C93C-DCF3-E880-5086-E1484EB4F38F}"/>
              </a:ext>
            </a:extLst>
          </p:cNvPr>
          <p:cNvSpPr txBox="1">
            <a:spLocks/>
          </p:cNvSpPr>
          <p:nvPr/>
        </p:nvSpPr>
        <p:spPr>
          <a:xfrm>
            <a:off x="1323453" y="5013607"/>
            <a:ext cx="10712355" cy="1790283"/>
          </a:xfrm>
          <a:prstGeom prst="roundRect">
            <a:avLst/>
          </a:prstGeom>
          <a:solidFill>
            <a:schemeClr val="lt1">
              <a:alpha val="60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defTabSz="1219170">
              <a:buClr>
                <a:srgbClr val="1A4E6E"/>
              </a:buClr>
              <a:buNone/>
            </a:pPr>
            <a:r>
              <a:rPr lang="en-US" sz="2133" b="1" i="1" kern="0" dirty="0" err="1">
                <a:solidFill>
                  <a:srgbClr val="FFC4C7">
                    <a:lumMod val="75000"/>
                  </a:srgbClr>
                </a:solidFill>
                <a:latin typeface="Arial" panose="020B0604020202020204" pitchFamily="34" charset="0"/>
                <a:cs typeface="Arial" panose="020B0604020202020204" pitchFamily="34" charset="0"/>
              </a:rPr>
              <a:t>Thông</a:t>
            </a:r>
            <a:r>
              <a:rPr lang="en-US" sz="2133" b="1" i="1" kern="0" dirty="0">
                <a:solidFill>
                  <a:srgbClr val="FFC4C7">
                    <a:lumMod val="75000"/>
                  </a:srgbClr>
                </a:solidFill>
                <a:latin typeface="Arial" panose="020B0604020202020204" pitchFamily="34" charset="0"/>
                <a:cs typeface="Arial" panose="020B0604020202020204" pitchFamily="34" charset="0"/>
              </a:rPr>
              <a:t> tin 4:</a:t>
            </a:r>
          </a:p>
          <a:p>
            <a:pPr marL="0" indent="0" defTabSz="1219170">
              <a:buClr>
                <a:srgbClr val="1A4E6E"/>
              </a:buClr>
              <a:buNone/>
            </a:pPr>
            <a:r>
              <a:rPr lang="en-US" sz="1867" kern="0" dirty="0">
                <a:solidFill>
                  <a:srgbClr val="002060"/>
                </a:solidFill>
                <a:latin typeface="Arial" panose="020B0604020202020204" pitchFamily="34" charset="0"/>
                <a:cs typeface="Arial" panose="020B0604020202020204" pitchFamily="34" charset="0"/>
              </a:rPr>
              <a:t>Theo </a:t>
            </a:r>
            <a:r>
              <a:rPr lang="en-US" sz="1867" i="1" kern="0" dirty="0" err="1">
                <a:solidFill>
                  <a:srgbClr val="002060"/>
                </a:solidFill>
                <a:latin typeface="Arial" panose="020B0604020202020204" pitchFamily="34" charset="0"/>
                <a:cs typeface="Arial" panose="020B0604020202020204" pitchFamily="34" charset="0"/>
              </a:rPr>
              <a:t>Khoản</a:t>
            </a:r>
            <a:r>
              <a:rPr lang="en-US" sz="1867" i="1" kern="0" dirty="0">
                <a:solidFill>
                  <a:srgbClr val="002060"/>
                </a:solidFill>
                <a:latin typeface="Arial" panose="020B0604020202020204" pitchFamily="34" charset="0"/>
                <a:cs typeface="Arial" panose="020B0604020202020204" pitchFamily="34" charset="0"/>
              </a:rPr>
              <a:t> 2, </a:t>
            </a:r>
            <a:r>
              <a:rPr lang="en-US" sz="1867" i="1" kern="0" dirty="0" err="1">
                <a:solidFill>
                  <a:srgbClr val="002060"/>
                </a:solidFill>
                <a:latin typeface="Arial" panose="020B0604020202020204" pitchFamily="34" charset="0"/>
                <a:cs typeface="Arial" panose="020B0604020202020204" pitchFamily="34" charset="0"/>
              </a:rPr>
              <a:t>Điều</a:t>
            </a:r>
            <a:r>
              <a:rPr lang="en-US" sz="1867" i="1" kern="0" dirty="0">
                <a:solidFill>
                  <a:srgbClr val="002060"/>
                </a:solidFill>
                <a:latin typeface="Arial" panose="020B0604020202020204" pitchFamily="34" charset="0"/>
                <a:cs typeface="Arial" panose="020B0604020202020204" pitchFamily="34" charset="0"/>
              </a:rPr>
              <a:t> 586 </a:t>
            </a:r>
            <a:r>
              <a:rPr lang="en-US" sz="1867" i="1" kern="0" dirty="0" err="1">
                <a:solidFill>
                  <a:srgbClr val="002060"/>
                </a:solidFill>
                <a:latin typeface="Arial" panose="020B0604020202020204" pitchFamily="34" charset="0"/>
                <a:cs typeface="Arial" panose="020B0604020202020204" pitchFamily="34" charset="0"/>
              </a:rPr>
              <a:t>Bộ</a:t>
            </a:r>
            <a:r>
              <a:rPr lang="en-US" sz="1867" i="1" kern="0" dirty="0">
                <a:solidFill>
                  <a:srgbClr val="002060"/>
                </a:solidFill>
                <a:latin typeface="Arial" panose="020B0604020202020204" pitchFamily="34" charset="0"/>
                <a:cs typeface="Arial" panose="020B0604020202020204" pitchFamily="34" charset="0"/>
              </a:rPr>
              <a:t> </a:t>
            </a:r>
            <a:r>
              <a:rPr lang="en-US" sz="1867" i="1" kern="0" dirty="0" err="1">
                <a:solidFill>
                  <a:srgbClr val="002060"/>
                </a:solidFill>
                <a:latin typeface="Arial" panose="020B0604020202020204" pitchFamily="34" charset="0"/>
                <a:cs typeface="Arial" panose="020B0604020202020204" pitchFamily="34" charset="0"/>
              </a:rPr>
              <a:t>luật</a:t>
            </a:r>
            <a:r>
              <a:rPr lang="en-US" sz="1867" i="1" kern="0" dirty="0">
                <a:solidFill>
                  <a:srgbClr val="002060"/>
                </a:solidFill>
                <a:latin typeface="Arial" panose="020B0604020202020204" pitchFamily="34" charset="0"/>
                <a:cs typeface="Arial" panose="020B0604020202020204" pitchFamily="34" charset="0"/>
              </a:rPr>
              <a:t> </a:t>
            </a:r>
            <a:r>
              <a:rPr lang="en-US" sz="1867" i="1" kern="0" dirty="0" err="1">
                <a:solidFill>
                  <a:srgbClr val="002060"/>
                </a:solidFill>
                <a:latin typeface="Arial" panose="020B0604020202020204" pitchFamily="34" charset="0"/>
                <a:cs typeface="Arial" panose="020B0604020202020204" pitchFamily="34" charset="0"/>
              </a:rPr>
              <a:t>Dân</a:t>
            </a:r>
            <a:r>
              <a:rPr lang="en-US" sz="1867" i="1" kern="0" dirty="0">
                <a:solidFill>
                  <a:srgbClr val="002060"/>
                </a:solidFill>
                <a:latin typeface="Arial" panose="020B0604020202020204" pitchFamily="34" charset="0"/>
                <a:cs typeface="Arial" panose="020B0604020202020204" pitchFamily="34" charset="0"/>
              </a:rPr>
              <a:t> </a:t>
            </a:r>
            <a:r>
              <a:rPr lang="en-US" sz="1867" i="1" kern="0" dirty="0" err="1">
                <a:solidFill>
                  <a:srgbClr val="002060"/>
                </a:solidFill>
                <a:latin typeface="Arial" panose="020B0604020202020204" pitchFamily="34" charset="0"/>
                <a:cs typeface="Arial" panose="020B0604020202020204" pitchFamily="34" charset="0"/>
              </a:rPr>
              <a:t>sự</a:t>
            </a:r>
            <a:r>
              <a:rPr lang="en-US" sz="1867" i="1" kern="0" dirty="0">
                <a:solidFill>
                  <a:srgbClr val="002060"/>
                </a:solidFill>
                <a:latin typeface="Arial" panose="020B0604020202020204" pitchFamily="34" charset="0"/>
                <a:cs typeface="Arial" panose="020B0604020202020204" pitchFamily="34" charset="0"/>
              </a:rPr>
              <a:t> năm 2015</a:t>
            </a:r>
            <a:r>
              <a:rPr lang="en-US" sz="1867" kern="0" dirty="0">
                <a:solidFill>
                  <a:srgbClr val="002060"/>
                </a:solidFill>
                <a:latin typeface="Arial" panose="020B0604020202020204" pitchFamily="34" charset="0"/>
                <a:cs typeface="Arial" panose="020B0604020202020204" pitchFamily="34" charset="0"/>
              </a:rPr>
              <a:t>:</a:t>
            </a:r>
          </a:p>
          <a:p>
            <a:pPr marL="0" indent="0" defTabSz="1219170">
              <a:buClr>
                <a:srgbClr val="1A4E6E"/>
              </a:buClr>
              <a:buNone/>
            </a:pPr>
            <a:r>
              <a:rPr lang="en-US" sz="1867" kern="0" dirty="0">
                <a:solidFill>
                  <a:srgbClr val="002060"/>
                </a:solidFill>
                <a:latin typeface="Arial" panose="020B0604020202020204" pitchFamily="34" charset="0"/>
                <a:cs typeface="Arial" panose="020B0604020202020204" pitchFamily="34" charset="0"/>
              </a:rPr>
              <a:t>N</a:t>
            </a:r>
            <a:r>
              <a:rPr lang="vi-VN" sz="1867" kern="0" dirty="0" err="1">
                <a:solidFill>
                  <a:srgbClr val="002060"/>
                </a:solidFill>
                <a:latin typeface="Arial" panose="020B0604020202020204" pitchFamily="34" charset="0"/>
                <a:cs typeface="Arial" panose="020B0604020202020204" pitchFamily="34" charset="0"/>
              </a:rPr>
              <a:t>gười</a:t>
            </a:r>
            <a:r>
              <a:rPr lang="vi-VN" sz="1867" kern="0" dirty="0">
                <a:solidFill>
                  <a:srgbClr val="002060"/>
                </a:solidFill>
                <a:latin typeface="Arial" panose="020B0604020202020204" pitchFamily="34" charset="0"/>
                <a:cs typeface="Arial" panose="020B0604020202020204" pitchFamily="34" charset="0"/>
              </a:rPr>
              <a:t> chưa </a:t>
            </a:r>
            <a:r>
              <a:rPr lang="vi-VN" sz="1867" kern="0" dirty="0" err="1">
                <a:solidFill>
                  <a:srgbClr val="002060"/>
                </a:solidFill>
                <a:latin typeface="Arial" panose="020B0604020202020204" pitchFamily="34" charset="0"/>
                <a:cs typeface="Arial" panose="020B0604020202020204" pitchFamily="34" charset="0"/>
              </a:rPr>
              <a:t>đủ</a:t>
            </a:r>
            <a:r>
              <a:rPr lang="vi-VN" sz="1867" kern="0" dirty="0">
                <a:solidFill>
                  <a:srgbClr val="002060"/>
                </a:solidFill>
                <a:latin typeface="Arial" panose="020B0604020202020204" pitchFamily="34" charset="0"/>
                <a:cs typeface="Arial" panose="020B0604020202020204" pitchFamily="34" charset="0"/>
              </a:rPr>
              <a:t> 15 </a:t>
            </a:r>
            <a:r>
              <a:rPr lang="vi-VN" sz="1867" kern="0" dirty="0" err="1">
                <a:solidFill>
                  <a:srgbClr val="002060"/>
                </a:solidFill>
                <a:latin typeface="Arial" panose="020B0604020202020204" pitchFamily="34" charset="0"/>
                <a:cs typeface="Arial" panose="020B0604020202020204" pitchFamily="34" charset="0"/>
              </a:rPr>
              <a:t>tuổi</a:t>
            </a:r>
            <a:r>
              <a:rPr lang="vi-VN"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gây</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thiệt</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hại</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mà</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còn</a:t>
            </a:r>
            <a:r>
              <a:rPr lang="en-US" sz="1867" kern="0" dirty="0">
                <a:solidFill>
                  <a:srgbClr val="002060"/>
                </a:solidFill>
                <a:latin typeface="Arial" panose="020B0604020202020204" pitchFamily="34" charset="0"/>
                <a:cs typeface="Arial" panose="020B0604020202020204" pitchFamily="34" charset="0"/>
              </a:rPr>
              <a:t> cha, </a:t>
            </a:r>
            <a:r>
              <a:rPr lang="en-US" sz="1867" kern="0" dirty="0" err="1">
                <a:solidFill>
                  <a:srgbClr val="002060"/>
                </a:solidFill>
                <a:latin typeface="Arial" panose="020B0604020202020204" pitchFamily="34" charset="0"/>
                <a:cs typeface="Arial" panose="020B0604020202020204" pitchFamily="34" charset="0"/>
              </a:rPr>
              <a:t>mẹ</a:t>
            </a:r>
            <a:r>
              <a:rPr lang="en-US"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thì</a:t>
            </a:r>
            <a:r>
              <a:rPr lang="vi-VN" sz="1867" kern="0" dirty="0">
                <a:solidFill>
                  <a:srgbClr val="002060"/>
                </a:solidFill>
                <a:latin typeface="Arial" panose="020B0604020202020204" pitchFamily="34" charset="0"/>
                <a:cs typeface="Arial" panose="020B0604020202020204" pitchFamily="34" charset="0"/>
              </a:rPr>
              <a:t> cha</a:t>
            </a:r>
            <a:r>
              <a:rPr lang="en-US" sz="1867" kern="0" dirty="0">
                <a:solidFill>
                  <a:srgbClr val="002060"/>
                </a:solidFill>
                <a:latin typeface="Arial" panose="020B0604020202020204" pitchFamily="34" charset="0"/>
                <a:cs typeface="Arial" panose="020B0604020202020204" pitchFamily="34" charset="0"/>
              </a:rPr>
              <a:t>,</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mẹ</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phải</a:t>
            </a:r>
            <a:r>
              <a:rPr lang="vi-VN"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bồi</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thường</a:t>
            </a:r>
            <a:r>
              <a:rPr lang="en-US"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toàn</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bộ</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thiệt</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hại</a:t>
            </a:r>
            <a:r>
              <a:rPr lang="vi-VN"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nếu</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tài</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sản</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của</a:t>
            </a:r>
            <a:r>
              <a:rPr lang="vi-VN" sz="1867" kern="0" dirty="0">
                <a:solidFill>
                  <a:srgbClr val="002060"/>
                </a:solidFill>
                <a:latin typeface="Arial" panose="020B0604020202020204" pitchFamily="34" charset="0"/>
                <a:cs typeface="Arial" panose="020B0604020202020204" pitchFamily="34" charset="0"/>
              </a:rPr>
              <a:t> cha, </a:t>
            </a:r>
            <a:r>
              <a:rPr lang="vi-VN" sz="1867" kern="0" dirty="0" err="1">
                <a:solidFill>
                  <a:srgbClr val="002060"/>
                </a:solidFill>
                <a:latin typeface="Arial" panose="020B0604020202020204" pitchFamily="34" charset="0"/>
                <a:cs typeface="Arial" panose="020B0604020202020204" pitchFamily="34" charset="0"/>
              </a:rPr>
              <a:t>mẹ</a:t>
            </a:r>
            <a:r>
              <a:rPr lang="vi-VN" sz="1867" kern="0" dirty="0">
                <a:solidFill>
                  <a:srgbClr val="002060"/>
                </a:solidFill>
                <a:latin typeface="Arial" panose="020B0604020202020204" pitchFamily="34" charset="0"/>
                <a:cs typeface="Arial" panose="020B0604020202020204" pitchFamily="34" charset="0"/>
              </a:rPr>
              <a:t> không </a:t>
            </a:r>
            <a:r>
              <a:rPr lang="vi-VN" sz="1867" kern="0" dirty="0" err="1">
                <a:solidFill>
                  <a:srgbClr val="002060"/>
                </a:solidFill>
                <a:latin typeface="Arial" panose="020B0604020202020204" pitchFamily="34" charset="0"/>
                <a:cs typeface="Arial" panose="020B0604020202020204" pitchFamily="34" charset="0"/>
              </a:rPr>
              <a:t>đủ</a:t>
            </a:r>
            <a:r>
              <a:rPr lang="en-US" sz="1867" kern="0" dirty="0">
                <a:solidFill>
                  <a:srgbClr val="002060"/>
                </a:solidFill>
                <a:latin typeface="Arial" panose="020B0604020202020204" pitchFamily="34" charset="0"/>
                <a:cs typeface="Arial" panose="020B0604020202020204" pitchFamily="34" charset="0"/>
              </a:rPr>
              <a:t> để </a:t>
            </a:r>
            <a:r>
              <a:rPr lang="en-US" sz="1867" kern="0" dirty="0" err="1">
                <a:solidFill>
                  <a:srgbClr val="002060"/>
                </a:solidFill>
                <a:latin typeface="Arial" panose="020B0604020202020204" pitchFamily="34" charset="0"/>
                <a:cs typeface="Arial" panose="020B0604020202020204" pitchFamily="34" charset="0"/>
              </a:rPr>
              <a:t>bồi</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thường</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mà</a:t>
            </a:r>
            <a:r>
              <a:rPr lang="vi-VN" sz="1867" kern="0" dirty="0">
                <a:solidFill>
                  <a:srgbClr val="002060"/>
                </a:solidFill>
                <a:latin typeface="Arial" panose="020B0604020202020204" pitchFamily="34" charset="0"/>
                <a:cs typeface="Arial" panose="020B0604020202020204" pitchFamily="34" charset="0"/>
              </a:rPr>
              <a:t> con chưa </a:t>
            </a:r>
            <a:r>
              <a:rPr lang="vi-VN" sz="1867" kern="0" dirty="0" err="1">
                <a:solidFill>
                  <a:srgbClr val="002060"/>
                </a:solidFill>
                <a:latin typeface="Arial" panose="020B0604020202020204" pitchFamily="34" charset="0"/>
                <a:cs typeface="Arial" panose="020B0604020202020204" pitchFamily="34" charset="0"/>
              </a:rPr>
              <a:t>thành</a:t>
            </a:r>
            <a:r>
              <a:rPr lang="vi-VN" sz="1867" kern="0" dirty="0">
                <a:solidFill>
                  <a:srgbClr val="002060"/>
                </a:solidFill>
                <a:latin typeface="Arial" panose="020B0604020202020204" pitchFamily="34" charset="0"/>
                <a:cs typeface="Arial" panose="020B0604020202020204" pitchFamily="34" charset="0"/>
              </a:rPr>
              <a:t> niên </a:t>
            </a:r>
            <a:r>
              <a:rPr lang="en-US" sz="1867" kern="0" dirty="0" err="1">
                <a:solidFill>
                  <a:srgbClr val="002060"/>
                </a:solidFill>
                <a:latin typeface="Arial" panose="020B0604020202020204" pitchFamily="34" charset="0"/>
                <a:cs typeface="Arial" panose="020B0604020202020204" pitchFamily="34" charset="0"/>
              </a:rPr>
              <a:t>gây</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thiệt</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hại</a:t>
            </a:r>
            <a:r>
              <a:rPr lang="en-US"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có</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tài</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sản</a:t>
            </a:r>
            <a:r>
              <a:rPr lang="en-US"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riêng</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thì</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lấ</a:t>
            </a:r>
            <a:r>
              <a:rPr lang="en-US" sz="1867" kern="0" dirty="0">
                <a:solidFill>
                  <a:srgbClr val="002060"/>
                </a:solidFill>
                <a:latin typeface="Arial" panose="020B0604020202020204" pitchFamily="34" charset="0"/>
                <a:cs typeface="Arial" panose="020B0604020202020204" pitchFamily="34" charset="0"/>
              </a:rPr>
              <a:t>y</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tài</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sản</a:t>
            </a:r>
            <a:r>
              <a:rPr lang="vi-VN" sz="1867" kern="0" dirty="0">
                <a:solidFill>
                  <a:srgbClr val="002060"/>
                </a:solidFill>
                <a:latin typeface="Arial" panose="020B0604020202020204" pitchFamily="34" charset="0"/>
                <a:cs typeface="Arial" panose="020B0604020202020204" pitchFamily="34" charset="0"/>
              </a:rPr>
              <a:t> </a:t>
            </a:r>
            <a:r>
              <a:rPr lang="en-US" sz="1867" kern="0" dirty="0" err="1">
                <a:solidFill>
                  <a:srgbClr val="002060"/>
                </a:solidFill>
                <a:latin typeface="Arial" panose="020B0604020202020204" pitchFamily="34" charset="0"/>
                <a:cs typeface="Arial" panose="020B0604020202020204" pitchFamily="34" charset="0"/>
              </a:rPr>
              <a:t>đó</a:t>
            </a:r>
            <a:r>
              <a:rPr lang="en-US" sz="1867" kern="0" dirty="0">
                <a:solidFill>
                  <a:srgbClr val="002060"/>
                </a:solidFill>
                <a:latin typeface="Arial" panose="020B0604020202020204" pitchFamily="34" charset="0"/>
                <a:cs typeface="Arial" panose="020B0604020202020204" pitchFamily="34" charset="0"/>
              </a:rPr>
              <a:t> để</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bồi</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thường</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phần</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còn</a:t>
            </a:r>
            <a:r>
              <a:rPr lang="vi-VN" sz="1867" kern="0" dirty="0">
                <a:solidFill>
                  <a:srgbClr val="002060"/>
                </a:solidFill>
                <a:latin typeface="Arial" panose="020B0604020202020204" pitchFamily="34" charset="0"/>
                <a:cs typeface="Arial" panose="020B0604020202020204" pitchFamily="34" charset="0"/>
              </a:rPr>
              <a:t> </a:t>
            </a:r>
            <a:r>
              <a:rPr lang="vi-VN" sz="1867" kern="0" dirty="0" err="1">
                <a:solidFill>
                  <a:srgbClr val="002060"/>
                </a:solidFill>
                <a:latin typeface="Arial" panose="020B0604020202020204" pitchFamily="34" charset="0"/>
                <a:cs typeface="Arial" panose="020B0604020202020204" pitchFamily="34" charset="0"/>
              </a:rPr>
              <a:t>thiếu</a:t>
            </a:r>
            <a:r>
              <a:rPr lang="vi-VN" sz="1867" kern="0" dirty="0">
                <a:solidFill>
                  <a:srgbClr val="002060"/>
                </a:solidFill>
                <a:latin typeface="Arial" panose="020B0604020202020204" pitchFamily="34" charset="0"/>
                <a:cs typeface="Arial" panose="020B0604020202020204" pitchFamily="34" charset="0"/>
              </a:rPr>
              <a:t>.</a:t>
            </a:r>
            <a:endParaRPr lang="en-US" sz="1867" kern="0" dirty="0">
              <a:solidFill>
                <a:srgbClr val="002060"/>
              </a:solidFill>
              <a:latin typeface="Arial" panose="020B0604020202020204" pitchFamily="34" charset="0"/>
              <a:cs typeface="Arial" panose="020B0604020202020204" pitchFamily="34" charset="0"/>
            </a:endParaRPr>
          </a:p>
        </p:txBody>
      </p:sp>
      <p:pic>
        <p:nvPicPr>
          <p:cNvPr id="7" name="图片 16">
            <a:extLst>
              <a:ext uri="{FF2B5EF4-FFF2-40B4-BE49-F238E27FC236}">
                <a16:creationId xmlns:a16="http://schemas.microsoft.com/office/drawing/2014/main" id="{D0CE919B-940A-BC42-C854-B1821BF9DCD8}"/>
              </a:ext>
            </a:extLst>
          </p:cNvPr>
          <p:cNvPicPr>
            <a:picLocks noChangeAspect="1"/>
          </p:cNvPicPr>
          <p:nvPr/>
        </p:nvPicPr>
        <p:blipFill>
          <a:blip r:embed="rId3"/>
          <a:stretch>
            <a:fillRect/>
          </a:stretch>
        </p:blipFill>
        <p:spPr>
          <a:xfrm rot="20957767">
            <a:off x="128896" y="957580"/>
            <a:ext cx="1132160" cy="778360"/>
          </a:xfrm>
          <a:prstGeom prst="rect">
            <a:avLst/>
          </a:prstGeom>
        </p:spPr>
      </p:pic>
      <p:pic>
        <p:nvPicPr>
          <p:cNvPr id="8" name="图片 16">
            <a:extLst>
              <a:ext uri="{FF2B5EF4-FFF2-40B4-BE49-F238E27FC236}">
                <a16:creationId xmlns:a16="http://schemas.microsoft.com/office/drawing/2014/main" id="{760EEE84-908C-6F2D-E321-F7A9975F8C69}"/>
              </a:ext>
            </a:extLst>
          </p:cNvPr>
          <p:cNvPicPr>
            <a:picLocks noChangeAspect="1"/>
          </p:cNvPicPr>
          <p:nvPr/>
        </p:nvPicPr>
        <p:blipFill>
          <a:blip r:embed="rId3"/>
          <a:stretch>
            <a:fillRect/>
          </a:stretch>
        </p:blipFill>
        <p:spPr>
          <a:xfrm rot="692199">
            <a:off x="10930945" y="3708400"/>
            <a:ext cx="1006460" cy="691941"/>
          </a:xfrm>
          <a:prstGeom prst="rect">
            <a:avLst/>
          </a:prstGeom>
        </p:spPr>
      </p:pic>
      <p:pic>
        <p:nvPicPr>
          <p:cNvPr id="9" name="图片 16">
            <a:extLst>
              <a:ext uri="{FF2B5EF4-FFF2-40B4-BE49-F238E27FC236}">
                <a16:creationId xmlns:a16="http://schemas.microsoft.com/office/drawing/2014/main" id="{7EE9AD19-A6CF-EE24-DDB5-760FB2BC3D92}"/>
              </a:ext>
            </a:extLst>
          </p:cNvPr>
          <p:cNvPicPr>
            <a:picLocks noChangeAspect="1"/>
          </p:cNvPicPr>
          <p:nvPr/>
        </p:nvPicPr>
        <p:blipFill>
          <a:blip r:embed="rId3"/>
          <a:stretch>
            <a:fillRect/>
          </a:stretch>
        </p:blipFill>
        <p:spPr>
          <a:xfrm rot="20721236">
            <a:off x="94093" y="5411484"/>
            <a:ext cx="1132160" cy="778360"/>
          </a:xfrm>
          <a:prstGeom prst="rect">
            <a:avLst/>
          </a:prstGeom>
        </p:spPr>
      </p:pic>
    </p:spTree>
    <p:extLst>
      <p:ext uri="{BB962C8B-B14F-4D97-AF65-F5344CB8AC3E}">
        <p14:creationId xmlns:p14="http://schemas.microsoft.com/office/powerpoint/2010/main" val="224429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245299" y="1571908"/>
            <a:ext cx="6388997" cy="2840265"/>
          </a:xfrm>
          <a:prstGeom prst="rect">
            <a:avLst/>
          </a:prstGeom>
          <a:solidFill>
            <a:schemeClr val="accent2">
              <a:lumMod val="40000"/>
              <a:lumOff val="60000"/>
            </a:schemeClr>
          </a:solidFill>
          <a:ln>
            <a:solidFill>
              <a:srgbClr val="00B0F0"/>
            </a:solidFill>
          </a:ln>
          <a:effectLst>
            <a:glow rad="101600">
              <a:schemeClr val="tx1">
                <a:lumMod val="40000"/>
                <a:lumOff val="60000"/>
                <a:alpha val="40000"/>
              </a:schemeClr>
            </a:glow>
            <a:softEdge rad="127000"/>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defTabSz="1219170">
              <a:lnSpc>
                <a:spcPct val="150000"/>
              </a:lnSpc>
              <a:buClr>
                <a:srgbClr val="1A4E6E"/>
              </a:buClr>
              <a:buNone/>
            </a:pPr>
            <a:r>
              <a:rPr lang="en-US" sz="2133" kern="0" dirty="0">
                <a:solidFill>
                  <a:srgbClr val="1A4E6E">
                    <a:lumMod val="50000"/>
                  </a:srgbClr>
                </a:solidFill>
                <a:latin typeface="Arial" panose="020B0604020202020204" pitchFamily="34" charset="0"/>
                <a:cs typeface="Arial" panose="020B0604020202020204" pitchFamily="34" charset="0"/>
              </a:rPr>
              <a:t>     </a:t>
            </a:r>
            <a:r>
              <a:rPr lang="vi-VN" sz="2133" kern="0" dirty="0">
                <a:solidFill>
                  <a:srgbClr val="1A4E6E">
                    <a:lumMod val="50000"/>
                  </a:srgbClr>
                </a:solidFill>
                <a:latin typeface="Arial" panose="020B0604020202020204" pitchFamily="34" charset="0"/>
                <a:cs typeface="Arial" panose="020B0604020202020204" pitchFamily="34" charset="0"/>
              </a:rPr>
              <a:t>Trên đường về, </a:t>
            </a:r>
            <a:r>
              <a:rPr lang="vi-VN" sz="2133" kern="0" dirty="0" smtClean="0">
                <a:solidFill>
                  <a:srgbClr val="1A4E6E">
                    <a:lumMod val="50000"/>
                  </a:srgbClr>
                </a:solidFill>
                <a:latin typeface="Arial" panose="020B0604020202020204" pitchFamily="34" charset="0"/>
                <a:cs typeface="Arial" panose="020B0604020202020204" pitchFamily="34" charset="0"/>
              </a:rPr>
              <a:t>Nam </a:t>
            </a:r>
            <a:r>
              <a:rPr lang="vi-VN" sz="2133" kern="0" dirty="0">
                <a:solidFill>
                  <a:srgbClr val="1A4E6E">
                    <a:lumMod val="50000"/>
                  </a:srgbClr>
                </a:solidFill>
                <a:latin typeface="Arial" panose="020B0604020202020204" pitchFamily="34" charset="0"/>
                <a:cs typeface="Arial" panose="020B0604020202020204" pitchFamily="34" charset="0"/>
              </a:rPr>
              <a:t>nhìn thấy một bạn </a:t>
            </a:r>
            <a:r>
              <a:rPr lang="vi-VN" sz="2133" kern="0" dirty="0" smtClean="0">
                <a:solidFill>
                  <a:srgbClr val="1A4E6E">
                    <a:lumMod val="50000"/>
                  </a:srgbClr>
                </a:solidFill>
                <a:latin typeface="Arial" panose="020B0604020202020204" pitchFamily="34" charset="0"/>
                <a:cs typeface="Arial" panose="020B0604020202020204" pitchFamily="34" charset="0"/>
              </a:rPr>
              <a:t>n</a:t>
            </a:r>
            <a:r>
              <a:rPr lang="en-US" sz="2133" kern="0" dirty="0" smtClean="0">
                <a:solidFill>
                  <a:srgbClr val="1A4E6E">
                    <a:lumMod val="50000"/>
                  </a:srgbClr>
                </a:solidFill>
                <a:latin typeface="Arial" panose="020B0604020202020204" pitchFamily="34" charset="0"/>
                <a:cs typeface="Arial" panose="020B0604020202020204" pitchFamily="34" charset="0"/>
              </a:rPr>
              <a:t>ữ</a:t>
            </a:r>
            <a:r>
              <a:rPr lang="vi-VN" sz="2133" kern="0" dirty="0" smtClean="0">
                <a:solidFill>
                  <a:srgbClr val="1A4E6E">
                    <a:lumMod val="50000"/>
                  </a:srgbClr>
                </a:solidFill>
                <a:latin typeface="Arial" panose="020B0604020202020204" pitchFamily="34" charset="0"/>
                <a:cs typeface="Arial" panose="020B0604020202020204" pitchFamily="34" charset="0"/>
              </a:rPr>
              <a:t> </a:t>
            </a:r>
            <a:r>
              <a:rPr lang="vi-VN" sz="2133" kern="0" dirty="0">
                <a:solidFill>
                  <a:srgbClr val="1A4E6E">
                    <a:lumMod val="50000"/>
                  </a:srgbClr>
                </a:solidFill>
                <a:latin typeface="Arial" panose="020B0604020202020204" pitchFamily="34" charset="0"/>
                <a:cs typeface="Arial" panose="020B0604020202020204" pitchFamily="34" charset="0"/>
              </a:rPr>
              <a:t>đang túm tóc, đe doạ một bạn nữ khác. Xung quanh, </a:t>
            </a:r>
            <a:r>
              <a:rPr lang="vi-VN" sz="2133" kern="0" dirty="0" err="1">
                <a:solidFill>
                  <a:srgbClr val="1A4E6E">
                    <a:lumMod val="50000"/>
                  </a:srgbClr>
                </a:solidFill>
                <a:latin typeface="Arial" panose="020B0604020202020204" pitchFamily="34" charset="0"/>
                <a:cs typeface="Arial" panose="020B0604020202020204" pitchFamily="34" charset="0"/>
              </a:rPr>
              <a:t>có</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một</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số</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bạn</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đứng</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nhìn</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vỗ</a:t>
            </a:r>
            <a:r>
              <a:rPr lang="vi-VN" sz="2133" kern="0" dirty="0">
                <a:solidFill>
                  <a:srgbClr val="1A4E6E">
                    <a:lumMod val="50000"/>
                  </a:srgbClr>
                </a:solidFill>
                <a:latin typeface="Arial" panose="020B0604020202020204" pitchFamily="34" charset="0"/>
                <a:cs typeface="Arial" panose="020B0604020202020204" pitchFamily="34" charset="0"/>
              </a:rPr>
              <a:t> tay. </a:t>
            </a:r>
            <a:r>
              <a:rPr lang="vi-VN" sz="2133" kern="0" dirty="0" err="1">
                <a:solidFill>
                  <a:srgbClr val="1A4E6E">
                    <a:lumMod val="50000"/>
                  </a:srgbClr>
                </a:solidFill>
                <a:latin typeface="Arial" panose="020B0604020202020204" pitchFamily="34" charset="0"/>
                <a:cs typeface="Arial" panose="020B0604020202020204" pitchFamily="34" charset="0"/>
              </a:rPr>
              <a:t>Có</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bạn</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còn</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hét</a:t>
            </a:r>
            <a:r>
              <a:rPr lang="vi-VN" sz="2133" kern="0" dirty="0">
                <a:solidFill>
                  <a:srgbClr val="1A4E6E">
                    <a:lumMod val="50000"/>
                  </a:srgbClr>
                </a:solidFill>
                <a:latin typeface="Arial" panose="020B0604020202020204" pitchFamily="34" charset="0"/>
                <a:cs typeface="Arial" panose="020B0604020202020204" pitchFamily="34" charset="0"/>
              </a:rPr>
              <a:t> to: </a:t>
            </a:r>
            <a:r>
              <a:rPr lang="vi-VN" sz="2133" i="1" kern="0" dirty="0">
                <a:solidFill>
                  <a:srgbClr val="1A4E6E">
                    <a:lumMod val="50000"/>
                  </a:srgbClr>
                </a:solidFill>
                <a:latin typeface="Arial" panose="020B0604020202020204" pitchFamily="34" charset="0"/>
                <a:cs typeface="Arial" panose="020B0604020202020204" pitchFamily="34" charset="0"/>
              </a:rPr>
              <a:t>“</a:t>
            </a:r>
            <a:r>
              <a:rPr lang="vi-VN" sz="2133" i="1" kern="0" dirty="0" err="1">
                <a:solidFill>
                  <a:srgbClr val="1A4E6E">
                    <a:lumMod val="50000"/>
                  </a:srgbClr>
                </a:solidFill>
                <a:latin typeface="Arial" panose="020B0604020202020204" pitchFamily="34" charset="0"/>
                <a:cs typeface="Arial" panose="020B0604020202020204" pitchFamily="34" charset="0"/>
              </a:rPr>
              <a:t>Đánh</a:t>
            </a:r>
            <a:r>
              <a:rPr lang="vi-VN" sz="2133" i="1" kern="0" dirty="0">
                <a:solidFill>
                  <a:srgbClr val="1A4E6E">
                    <a:lumMod val="50000"/>
                  </a:srgbClr>
                </a:solidFill>
                <a:latin typeface="Arial" panose="020B0604020202020204" pitchFamily="34" charset="0"/>
                <a:cs typeface="Arial" panose="020B0604020202020204" pitchFamily="34" charset="0"/>
              </a:rPr>
              <a:t> cho </a:t>
            </a:r>
            <a:r>
              <a:rPr lang="vi-VN" sz="2133" i="1" kern="0" dirty="0" err="1">
                <a:solidFill>
                  <a:srgbClr val="1A4E6E">
                    <a:lumMod val="50000"/>
                  </a:srgbClr>
                </a:solidFill>
                <a:latin typeface="Arial" panose="020B0604020202020204" pitchFamily="34" charset="0"/>
                <a:cs typeface="Arial" panose="020B0604020202020204" pitchFamily="34" charset="0"/>
              </a:rPr>
              <a:t>mạnh</a:t>
            </a:r>
            <a:r>
              <a:rPr lang="vi-VN" sz="2133" i="1" kern="0" dirty="0">
                <a:solidFill>
                  <a:srgbClr val="1A4E6E">
                    <a:lumMod val="50000"/>
                  </a:srgbClr>
                </a:solidFill>
                <a:latin typeface="Arial" panose="020B0604020202020204" pitchFamily="34" charset="0"/>
                <a:cs typeface="Arial" panose="020B0604020202020204" pitchFamily="34" charset="0"/>
              </a:rPr>
              <a:t> </a:t>
            </a:r>
            <a:r>
              <a:rPr lang="vi-VN" sz="2133" i="1" kern="0" dirty="0" err="1">
                <a:solidFill>
                  <a:srgbClr val="1A4E6E">
                    <a:lumMod val="50000"/>
                  </a:srgbClr>
                </a:solidFill>
                <a:latin typeface="Arial" panose="020B0604020202020204" pitchFamily="34" charset="0"/>
                <a:cs typeface="Arial" panose="020B0604020202020204" pitchFamily="34" charset="0"/>
              </a:rPr>
              <a:t>vào</a:t>
            </a:r>
            <a:r>
              <a:rPr lang="vi-VN" sz="2133" i="1" kern="0" dirty="0">
                <a:solidFill>
                  <a:srgbClr val="1A4E6E">
                    <a:lumMod val="50000"/>
                  </a:srgbClr>
                </a:solidFill>
                <a:latin typeface="Arial" panose="020B0604020202020204" pitchFamily="34" charset="0"/>
                <a:cs typeface="Arial" panose="020B0604020202020204" pitchFamily="34" charset="0"/>
              </a:rPr>
              <a:t> cho </a:t>
            </a:r>
            <a:r>
              <a:rPr lang="vi-VN" sz="2133" i="1" kern="0" dirty="0" err="1">
                <a:solidFill>
                  <a:srgbClr val="1A4E6E">
                    <a:lumMod val="50000"/>
                  </a:srgbClr>
                </a:solidFill>
                <a:latin typeface="Arial" panose="020B0604020202020204" pitchFamily="34" charset="0"/>
                <a:cs typeface="Arial" panose="020B0604020202020204" pitchFamily="34" charset="0"/>
              </a:rPr>
              <a:t>nó</a:t>
            </a:r>
            <a:r>
              <a:rPr lang="vi-VN" sz="2133" i="1" kern="0" dirty="0">
                <a:solidFill>
                  <a:srgbClr val="1A4E6E">
                    <a:lumMod val="50000"/>
                  </a:srgbClr>
                </a:solidFill>
                <a:latin typeface="Arial" panose="020B0604020202020204" pitchFamily="34" charset="0"/>
                <a:cs typeface="Arial" panose="020B0604020202020204" pitchFamily="34" charset="0"/>
              </a:rPr>
              <a:t> </a:t>
            </a:r>
            <a:r>
              <a:rPr lang="vi-VN" sz="2133" i="1" kern="0" dirty="0" err="1">
                <a:solidFill>
                  <a:srgbClr val="1A4E6E">
                    <a:lumMod val="50000"/>
                  </a:srgbClr>
                </a:solidFill>
                <a:latin typeface="Arial" panose="020B0604020202020204" pitchFamily="34" charset="0"/>
                <a:cs typeface="Arial" panose="020B0604020202020204" pitchFamily="34" charset="0"/>
              </a:rPr>
              <a:t>chừa</a:t>
            </a:r>
            <a:r>
              <a:rPr lang="vi-VN" sz="2133" i="1" kern="0" dirty="0">
                <a:solidFill>
                  <a:srgbClr val="1A4E6E">
                    <a:lumMod val="50000"/>
                  </a:srgbClr>
                </a:solidFill>
                <a:latin typeface="Arial" panose="020B0604020202020204" pitchFamily="34" charset="0"/>
                <a:cs typeface="Arial" panose="020B0604020202020204" pitchFamily="34" charset="0"/>
              </a:rPr>
              <a:t> </a:t>
            </a:r>
            <a:r>
              <a:rPr lang="vi-VN" sz="2133" i="1" kern="0" dirty="0" err="1">
                <a:solidFill>
                  <a:srgbClr val="1A4E6E">
                    <a:lumMod val="50000"/>
                  </a:srgbClr>
                </a:solidFill>
                <a:latin typeface="Arial" panose="020B0604020202020204" pitchFamily="34" charset="0"/>
                <a:cs typeface="Arial" panose="020B0604020202020204" pitchFamily="34" charset="0"/>
              </a:rPr>
              <a:t>tật</a:t>
            </a:r>
            <a:r>
              <a:rPr lang="vi-VN" sz="2133" i="1" kern="0" dirty="0">
                <a:solidFill>
                  <a:srgbClr val="1A4E6E">
                    <a:lumMod val="50000"/>
                  </a:srgbClr>
                </a:solidFill>
                <a:latin typeface="Arial" panose="020B0604020202020204" pitchFamily="34" charset="0"/>
                <a:cs typeface="Arial" panose="020B0604020202020204" pitchFamily="34" charset="0"/>
              </a:rPr>
              <a:t> </a:t>
            </a:r>
            <a:r>
              <a:rPr lang="vi-VN" sz="2133" i="1" kern="0" dirty="0" err="1">
                <a:solidFill>
                  <a:srgbClr val="1A4E6E">
                    <a:lumMod val="50000"/>
                  </a:srgbClr>
                </a:solidFill>
                <a:latin typeface="Arial" panose="020B0604020202020204" pitchFamily="34" charset="0"/>
                <a:cs typeface="Arial" panose="020B0604020202020204" pitchFamily="34" charset="0"/>
              </a:rPr>
              <a:t>mách</a:t>
            </a:r>
            <a:r>
              <a:rPr lang="vi-VN" sz="2133" i="1" kern="0" dirty="0">
                <a:solidFill>
                  <a:srgbClr val="1A4E6E">
                    <a:lumMod val="50000"/>
                  </a:srgbClr>
                </a:solidFill>
                <a:latin typeface="Arial" panose="020B0604020202020204" pitchFamily="34" charset="0"/>
                <a:cs typeface="Arial" panose="020B0604020202020204" pitchFamily="34" charset="0"/>
              </a:rPr>
              <a:t> cô.”… </a:t>
            </a:r>
            <a:r>
              <a:rPr lang="vi-VN" sz="2133" kern="0" dirty="0" err="1">
                <a:solidFill>
                  <a:srgbClr val="1A4E6E">
                    <a:lumMod val="50000"/>
                  </a:srgbClr>
                </a:solidFill>
                <a:latin typeface="Arial" panose="020B0604020202020204" pitchFamily="34" charset="0"/>
                <a:cs typeface="Arial" panose="020B0604020202020204" pitchFamily="34" charset="0"/>
              </a:rPr>
              <a:t>Bạn</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nữ</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bị</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bắt</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nạt</a:t>
            </a:r>
            <a:r>
              <a:rPr lang="vi-VN" sz="2133" kern="0" dirty="0">
                <a:solidFill>
                  <a:srgbClr val="1A4E6E">
                    <a:lumMod val="50000"/>
                  </a:srgbClr>
                </a:solidFill>
                <a:latin typeface="Arial" panose="020B0604020202020204" pitchFamily="34" charset="0"/>
                <a:cs typeface="Arial" panose="020B0604020202020204" pitchFamily="34" charset="0"/>
              </a:rPr>
              <a:t> đang ôm </a:t>
            </a:r>
            <a:r>
              <a:rPr lang="vi-VN" sz="2133" kern="0" dirty="0" err="1">
                <a:solidFill>
                  <a:srgbClr val="1A4E6E">
                    <a:lumMod val="50000"/>
                  </a:srgbClr>
                </a:solidFill>
                <a:latin typeface="Arial" panose="020B0604020202020204" pitchFamily="34" charset="0"/>
                <a:cs typeface="Arial" panose="020B0604020202020204" pitchFamily="34" charset="0"/>
              </a:rPr>
              <a:t>đầu</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và</a:t>
            </a:r>
            <a:r>
              <a:rPr lang="vi-VN" sz="2133" kern="0" dirty="0">
                <a:solidFill>
                  <a:srgbClr val="1A4E6E">
                    <a:lumMod val="50000"/>
                  </a:srgbClr>
                </a:solidFill>
                <a:latin typeface="Arial" panose="020B0604020202020204" pitchFamily="34" charset="0"/>
                <a:cs typeface="Arial" panose="020B0604020202020204" pitchFamily="34" charset="0"/>
              </a:rPr>
              <a:t> </a:t>
            </a:r>
            <a:r>
              <a:rPr lang="vi-VN" sz="2133" kern="0" dirty="0" err="1">
                <a:solidFill>
                  <a:srgbClr val="1A4E6E">
                    <a:lumMod val="50000"/>
                  </a:srgbClr>
                </a:solidFill>
                <a:latin typeface="Arial" panose="020B0604020202020204" pitchFamily="34" charset="0"/>
                <a:cs typeface="Arial" panose="020B0604020202020204" pitchFamily="34" charset="0"/>
              </a:rPr>
              <a:t>khóc</a:t>
            </a:r>
            <a:r>
              <a:rPr lang="vi-VN" sz="2133" kern="0" dirty="0">
                <a:solidFill>
                  <a:srgbClr val="1A4E6E">
                    <a:lumMod val="50000"/>
                  </a:srgb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B49FBEAA-5192-3983-A34E-AFDC52588C28}"/>
              </a:ext>
            </a:extLst>
          </p:cNvPr>
          <p:cNvSpPr txBox="1"/>
          <p:nvPr/>
        </p:nvSpPr>
        <p:spPr>
          <a:xfrm>
            <a:off x="1889760" y="4981972"/>
            <a:ext cx="10099040" cy="1200329"/>
          </a:xfrm>
          <a:custGeom>
            <a:avLst/>
            <a:gdLst>
              <a:gd name="connsiteX0" fmla="*/ 0 w 7574280"/>
              <a:gd name="connsiteY0" fmla="*/ 0 h 872034"/>
              <a:gd name="connsiteX1" fmla="*/ 612828 w 7574280"/>
              <a:gd name="connsiteY1" fmla="*/ 0 h 872034"/>
              <a:gd name="connsiteX2" fmla="*/ 1225656 w 7574280"/>
              <a:gd name="connsiteY2" fmla="*/ 0 h 872034"/>
              <a:gd name="connsiteX3" fmla="*/ 1989970 w 7574280"/>
              <a:gd name="connsiteY3" fmla="*/ 0 h 872034"/>
              <a:gd name="connsiteX4" fmla="*/ 2451312 w 7574280"/>
              <a:gd name="connsiteY4" fmla="*/ 0 h 872034"/>
              <a:gd name="connsiteX5" fmla="*/ 3291369 w 7574280"/>
              <a:gd name="connsiteY5" fmla="*/ 0 h 872034"/>
              <a:gd name="connsiteX6" fmla="*/ 3828454 w 7574280"/>
              <a:gd name="connsiteY6" fmla="*/ 0 h 872034"/>
              <a:gd name="connsiteX7" fmla="*/ 4289797 w 7574280"/>
              <a:gd name="connsiteY7" fmla="*/ 0 h 872034"/>
              <a:gd name="connsiteX8" fmla="*/ 4826882 w 7574280"/>
              <a:gd name="connsiteY8" fmla="*/ 0 h 872034"/>
              <a:gd name="connsiteX9" fmla="*/ 5515453 w 7574280"/>
              <a:gd name="connsiteY9" fmla="*/ 0 h 872034"/>
              <a:gd name="connsiteX10" fmla="*/ 6204024 w 7574280"/>
              <a:gd name="connsiteY10" fmla="*/ 0 h 872034"/>
              <a:gd name="connsiteX11" fmla="*/ 6741109 w 7574280"/>
              <a:gd name="connsiteY11" fmla="*/ 0 h 872034"/>
              <a:gd name="connsiteX12" fmla="*/ 7574280 w 7574280"/>
              <a:gd name="connsiteY12" fmla="*/ 0 h 872034"/>
              <a:gd name="connsiteX13" fmla="*/ 7574280 w 7574280"/>
              <a:gd name="connsiteY13" fmla="*/ 427297 h 872034"/>
              <a:gd name="connsiteX14" fmla="*/ 7574280 w 7574280"/>
              <a:gd name="connsiteY14" fmla="*/ 872034 h 872034"/>
              <a:gd name="connsiteX15" fmla="*/ 7112937 w 7574280"/>
              <a:gd name="connsiteY15" fmla="*/ 872034 h 872034"/>
              <a:gd name="connsiteX16" fmla="*/ 6424367 w 7574280"/>
              <a:gd name="connsiteY16" fmla="*/ 872034 h 872034"/>
              <a:gd name="connsiteX17" fmla="*/ 5584310 w 7574280"/>
              <a:gd name="connsiteY17" fmla="*/ 872034 h 872034"/>
              <a:gd name="connsiteX18" fmla="*/ 4744254 w 7574280"/>
              <a:gd name="connsiteY18" fmla="*/ 872034 h 872034"/>
              <a:gd name="connsiteX19" fmla="*/ 4131425 w 7574280"/>
              <a:gd name="connsiteY19" fmla="*/ 872034 h 872034"/>
              <a:gd name="connsiteX20" fmla="*/ 3518597 w 7574280"/>
              <a:gd name="connsiteY20" fmla="*/ 872034 h 872034"/>
              <a:gd name="connsiteX21" fmla="*/ 3057255 w 7574280"/>
              <a:gd name="connsiteY21" fmla="*/ 872034 h 872034"/>
              <a:gd name="connsiteX22" fmla="*/ 2217198 w 7574280"/>
              <a:gd name="connsiteY22" fmla="*/ 872034 h 872034"/>
              <a:gd name="connsiteX23" fmla="*/ 1377142 w 7574280"/>
              <a:gd name="connsiteY23" fmla="*/ 872034 h 872034"/>
              <a:gd name="connsiteX24" fmla="*/ 0 w 7574280"/>
              <a:gd name="connsiteY24" fmla="*/ 872034 h 872034"/>
              <a:gd name="connsiteX25" fmla="*/ 0 w 7574280"/>
              <a:gd name="connsiteY25" fmla="*/ 444737 h 872034"/>
              <a:gd name="connsiteX26" fmla="*/ 0 w 7574280"/>
              <a:gd name="connsiteY26" fmla="*/ 0 h 87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74280" h="872034" extrusionOk="0">
                <a:moveTo>
                  <a:pt x="0" y="0"/>
                </a:moveTo>
                <a:cubicBezTo>
                  <a:pt x="269732" y="15246"/>
                  <a:pt x="377231" y="-20851"/>
                  <a:pt x="612828" y="0"/>
                </a:cubicBezTo>
                <a:cubicBezTo>
                  <a:pt x="848425" y="20851"/>
                  <a:pt x="979289" y="-5983"/>
                  <a:pt x="1225656" y="0"/>
                </a:cubicBezTo>
                <a:cubicBezTo>
                  <a:pt x="1472023" y="5983"/>
                  <a:pt x="1804369" y="7070"/>
                  <a:pt x="1989970" y="0"/>
                </a:cubicBezTo>
                <a:cubicBezTo>
                  <a:pt x="2175571" y="-7070"/>
                  <a:pt x="2330720" y="4142"/>
                  <a:pt x="2451312" y="0"/>
                </a:cubicBezTo>
                <a:cubicBezTo>
                  <a:pt x="2571904" y="-4142"/>
                  <a:pt x="3022690" y="-29299"/>
                  <a:pt x="3291369" y="0"/>
                </a:cubicBezTo>
                <a:cubicBezTo>
                  <a:pt x="3560048" y="29299"/>
                  <a:pt x="3696461" y="14431"/>
                  <a:pt x="3828454" y="0"/>
                </a:cubicBezTo>
                <a:cubicBezTo>
                  <a:pt x="3960447" y="-14431"/>
                  <a:pt x="4152786" y="-22987"/>
                  <a:pt x="4289797" y="0"/>
                </a:cubicBezTo>
                <a:cubicBezTo>
                  <a:pt x="4426808" y="22987"/>
                  <a:pt x="4675742" y="-7686"/>
                  <a:pt x="4826882" y="0"/>
                </a:cubicBezTo>
                <a:cubicBezTo>
                  <a:pt x="4978022" y="7686"/>
                  <a:pt x="5300297" y="27342"/>
                  <a:pt x="5515453" y="0"/>
                </a:cubicBezTo>
                <a:cubicBezTo>
                  <a:pt x="5730609" y="-27342"/>
                  <a:pt x="5932059" y="-7002"/>
                  <a:pt x="6204024" y="0"/>
                </a:cubicBezTo>
                <a:cubicBezTo>
                  <a:pt x="6475989" y="7002"/>
                  <a:pt x="6533186" y="2647"/>
                  <a:pt x="6741109" y="0"/>
                </a:cubicBezTo>
                <a:cubicBezTo>
                  <a:pt x="6949033" y="-2647"/>
                  <a:pt x="7283512" y="26468"/>
                  <a:pt x="7574280" y="0"/>
                </a:cubicBezTo>
                <a:cubicBezTo>
                  <a:pt x="7585155" y="158285"/>
                  <a:pt x="7564741" y="287541"/>
                  <a:pt x="7574280" y="427297"/>
                </a:cubicBezTo>
                <a:cubicBezTo>
                  <a:pt x="7583819" y="567053"/>
                  <a:pt x="7580539" y="675868"/>
                  <a:pt x="7574280" y="872034"/>
                </a:cubicBezTo>
                <a:cubicBezTo>
                  <a:pt x="7460209" y="888402"/>
                  <a:pt x="7313153" y="881316"/>
                  <a:pt x="7112937" y="872034"/>
                </a:cubicBezTo>
                <a:cubicBezTo>
                  <a:pt x="6912721" y="862752"/>
                  <a:pt x="6754571" y="856523"/>
                  <a:pt x="6424367" y="872034"/>
                </a:cubicBezTo>
                <a:cubicBezTo>
                  <a:pt x="6094163" y="887546"/>
                  <a:pt x="5785174" y="866730"/>
                  <a:pt x="5584310" y="872034"/>
                </a:cubicBezTo>
                <a:cubicBezTo>
                  <a:pt x="5383446" y="877338"/>
                  <a:pt x="4923506" y="878917"/>
                  <a:pt x="4744254" y="872034"/>
                </a:cubicBezTo>
                <a:cubicBezTo>
                  <a:pt x="4565002" y="865151"/>
                  <a:pt x="4301955" y="881349"/>
                  <a:pt x="4131425" y="872034"/>
                </a:cubicBezTo>
                <a:cubicBezTo>
                  <a:pt x="3960895" y="862719"/>
                  <a:pt x="3661720" y="852711"/>
                  <a:pt x="3518597" y="872034"/>
                </a:cubicBezTo>
                <a:cubicBezTo>
                  <a:pt x="3375474" y="891357"/>
                  <a:pt x="3151266" y="866247"/>
                  <a:pt x="3057255" y="872034"/>
                </a:cubicBezTo>
                <a:cubicBezTo>
                  <a:pt x="2963244" y="877821"/>
                  <a:pt x="2584542" y="897333"/>
                  <a:pt x="2217198" y="872034"/>
                </a:cubicBezTo>
                <a:cubicBezTo>
                  <a:pt x="1849854" y="846735"/>
                  <a:pt x="1742668" y="910947"/>
                  <a:pt x="1377142" y="872034"/>
                </a:cubicBezTo>
                <a:cubicBezTo>
                  <a:pt x="1011616" y="833121"/>
                  <a:pt x="397045" y="846557"/>
                  <a:pt x="0" y="872034"/>
                </a:cubicBezTo>
                <a:cubicBezTo>
                  <a:pt x="-4226" y="688704"/>
                  <a:pt x="-2455" y="565596"/>
                  <a:pt x="0" y="444737"/>
                </a:cubicBezTo>
                <a:cubicBezTo>
                  <a:pt x="2455" y="323878"/>
                  <a:pt x="2138" y="123622"/>
                  <a:pt x="0" y="0"/>
                </a:cubicBezTo>
                <a:close/>
              </a:path>
            </a:pathLst>
          </a:custGeom>
          <a:noFill/>
          <a:ln>
            <a:solidFill>
              <a:schemeClr val="accent6">
                <a:lumMod val="75000"/>
              </a:schemeClr>
            </a:solidFill>
            <a:extLst>
              <a:ext uri="{C807C97D-BFC1-408E-A445-0C87EB9F89A2}">
                <ask:lineSketchStyleProps xmlns:ask="http://schemas.microsoft.com/office/drawing/2018/sketchyshapes" xmln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380990" indent="-380990" defTabSz="1219170">
              <a:lnSpc>
                <a:spcPct val="150000"/>
              </a:lnSpc>
              <a:buClr>
                <a:srgbClr val="000000"/>
              </a:buClr>
              <a:buFont typeface="Wingdings" panose="05000000000000000000" pitchFamily="2" charset="2"/>
              <a:buChar char="§"/>
            </a:pPr>
            <a:r>
              <a:rPr lang="en-US" sz="2400" b="1" kern="0" dirty="0" err="1">
                <a:solidFill>
                  <a:srgbClr val="7030A0"/>
                </a:solidFill>
                <a:latin typeface="Arial" panose="020B0604020202020204" pitchFamily="34" charset="0"/>
                <a:cs typeface="Arial" panose="020B0604020202020204" pitchFamily="34" charset="0"/>
                <a:sym typeface="Arial"/>
              </a:rPr>
              <a:t>Em</a:t>
            </a:r>
            <a:r>
              <a:rPr lang="en-US" sz="2400" b="1" kern="0" dirty="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hãy</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nhập</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vai</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các</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nhân</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vật</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trong</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tình</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huống</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trên</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để</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đưa</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ra</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cách</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giải</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quyết</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tốt</a:t>
            </a:r>
            <a:r>
              <a:rPr lang="en-US" sz="2400" b="1" kern="0" dirty="0" smtClean="0">
                <a:solidFill>
                  <a:srgbClr val="7030A0"/>
                </a:solidFill>
                <a:latin typeface="Arial" panose="020B0604020202020204" pitchFamily="34" charset="0"/>
                <a:cs typeface="Arial" panose="020B0604020202020204" pitchFamily="34" charset="0"/>
                <a:sym typeface="Arial"/>
              </a:rPr>
              <a:t> </a:t>
            </a:r>
            <a:r>
              <a:rPr lang="en-US" sz="2400" b="1" kern="0" dirty="0" err="1" smtClean="0">
                <a:solidFill>
                  <a:srgbClr val="7030A0"/>
                </a:solidFill>
                <a:latin typeface="Arial" panose="020B0604020202020204" pitchFamily="34" charset="0"/>
                <a:cs typeface="Arial" panose="020B0604020202020204" pitchFamily="34" charset="0"/>
                <a:sym typeface="Arial"/>
              </a:rPr>
              <a:t>nhất</a:t>
            </a:r>
            <a:r>
              <a:rPr lang="en-US" sz="2400" b="1" kern="0" dirty="0" smtClean="0">
                <a:solidFill>
                  <a:srgbClr val="7030A0"/>
                </a:solidFill>
                <a:latin typeface="Arial" panose="020B0604020202020204" pitchFamily="34" charset="0"/>
                <a:cs typeface="Arial" panose="020B0604020202020204" pitchFamily="34" charset="0"/>
                <a:sym typeface="Arial"/>
              </a:rPr>
              <a:t>?</a:t>
            </a:r>
            <a:endParaRPr lang="en-US" sz="2400" b="1" kern="0" dirty="0">
              <a:solidFill>
                <a:srgbClr val="7030A0"/>
              </a:solidFill>
              <a:latin typeface="Arial" panose="020B0604020202020204" pitchFamily="34" charset="0"/>
              <a:cs typeface="Arial" panose="020B0604020202020204" pitchFamily="34" charset="0"/>
              <a:sym typeface="Arial"/>
            </a:endParaRPr>
          </a:p>
        </p:txBody>
      </p:sp>
      <p:sp>
        <p:nvSpPr>
          <p:cNvPr id="10" name="TextBox 9">
            <a:extLst>
              <a:ext uri="{FF2B5EF4-FFF2-40B4-BE49-F238E27FC236}">
                <a16:creationId xmlns:a16="http://schemas.microsoft.com/office/drawing/2014/main" id="{7403765E-7FAF-2C6F-893F-53F27268781C}"/>
              </a:ext>
            </a:extLst>
          </p:cNvPr>
          <p:cNvSpPr txBox="1"/>
          <p:nvPr/>
        </p:nvSpPr>
        <p:spPr>
          <a:xfrm>
            <a:off x="3749041" y="370853"/>
            <a:ext cx="4714240" cy="666786"/>
          </a:xfrm>
          <a:prstGeom prst="rect">
            <a:avLst/>
          </a:prstGeom>
          <a:noFill/>
        </p:spPr>
        <p:txBody>
          <a:bodyPr wrap="square">
            <a:spAutoFit/>
          </a:bodyPr>
          <a:lstStyle/>
          <a:p>
            <a:pPr defTabSz="1219170">
              <a:buClr>
                <a:srgbClr val="000000"/>
              </a:buClr>
            </a:pPr>
            <a:r>
              <a:rPr lang="en-US" sz="3733" b="1" kern="0" dirty="0" smtClean="0">
                <a:solidFill>
                  <a:srgbClr val="1A4E6E">
                    <a:lumMod val="60000"/>
                    <a:lumOff val="40000"/>
                  </a:srgbClr>
                </a:solidFill>
                <a:latin typeface="SVN-Cookies" panose="02040603050506020204" pitchFamily="18" charset="0"/>
                <a:cs typeface="Arial" panose="020B0604020202020204" pitchFamily="34" charset="0"/>
                <a:sym typeface="Arial"/>
              </a:rPr>
              <a:t>Tình </a:t>
            </a:r>
            <a:r>
              <a:rPr lang="en-US" sz="3733" b="1" kern="0" dirty="0" err="1" smtClean="0">
                <a:solidFill>
                  <a:srgbClr val="1A4E6E">
                    <a:lumMod val="60000"/>
                    <a:lumOff val="40000"/>
                  </a:srgbClr>
                </a:solidFill>
                <a:latin typeface="SVN-Cookies" panose="02040603050506020204" pitchFamily="18" charset="0"/>
                <a:cs typeface="Arial" panose="020B0604020202020204" pitchFamily="34" charset="0"/>
                <a:sym typeface="Arial"/>
              </a:rPr>
              <a:t>huống</a:t>
            </a:r>
            <a:r>
              <a:rPr lang="en-US" sz="3733" b="1" kern="0" dirty="0" smtClean="0">
                <a:solidFill>
                  <a:srgbClr val="1A4E6E">
                    <a:lumMod val="60000"/>
                    <a:lumOff val="40000"/>
                  </a:srgbClr>
                </a:solidFill>
                <a:latin typeface="SVN-Cookies" panose="02040603050506020204" pitchFamily="18" charset="0"/>
                <a:cs typeface="Arial" panose="020B0604020202020204" pitchFamily="34" charset="0"/>
                <a:sym typeface="Arial"/>
              </a:rPr>
              <a:t> </a:t>
            </a:r>
            <a:r>
              <a:rPr lang="en-US" sz="3733" b="1" kern="0" dirty="0" err="1" smtClean="0">
                <a:solidFill>
                  <a:srgbClr val="1A4E6E">
                    <a:lumMod val="60000"/>
                    <a:lumOff val="40000"/>
                  </a:srgbClr>
                </a:solidFill>
                <a:latin typeface="SVN-Cookies" panose="02040603050506020204" pitchFamily="18" charset="0"/>
                <a:cs typeface="Arial" panose="020B0604020202020204" pitchFamily="34" charset="0"/>
                <a:sym typeface="Arial"/>
              </a:rPr>
              <a:t>đóng</a:t>
            </a:r>
            <a:r>
              <a:rPr lang="en-US" sz="3733" b="1" kern="0" dirty="0" smtClean="0">
                <a:solidFill>
                  <a:srgbClr val="1A4E6E">
                    <a:lumMod val="60000"/>
                    <a:lumOff val="40000"/>
                  </a:srgbClr>
                </a:solidFill>
                <a:latin typeface="SVN-Cookies" panose="02040603050506020204" pitchFamily="18" charset="0"/>
                <a:cs typeface="Arial" panose="020B0604020202020204" pitchFamily="34" charset="0"/>
                <a:sym typeface="Arial"/>
              </a:rPr>
              <a:t> </a:t>
            </a:r>
            <a:r>
              <a:rPr lang="en-US" sz="3733" b="1" kern="0" dirty="0" err="1" smtClean="0">
                <a:solidFill>
                  <a:srgbClr val="1A4E6E">
                    <a:lumMod val="60000"/>
                    <a:lumOff val="40000"/>
                  </a:srgbClr>
                </a:solidFill>
                <a:latin typeface="SVN-Cookies" panose="02040603050506020204" pitchFamily="18" charset="0"/>
                <a:cs typeface="Arial" panose="020B0604020202020204" pitchFamily="34" charset="0"/>
                <a:sym typeface="Arial"/>
              </a:rPr>
              <a:t>vai</a:t>
            </a:r>
            <a:endParaRPr lang="en-US" sz="3733" b="1" kern="0" dirty="0">
              <a:solidFill>
                <a:srgbClr val="1A4E6E">
                  <a:lumMod val="60000"/>
                  <a:lumOff val="40000"/>
                </a:srgbClr>
              </a:solidFill>
              <a:latin typeface="SVN-Cookies" panose="02040603050506020204" pitchFamily="18"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4741BB9D-E8B7-0C14-E822-CA534866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28131"/>
            <a:ext cx="2454849" cy="2553083"/>
          </a:xfrm>
          <a:prstGeom prst="rect">
            <a:avLst/>
          </a:prstGeom>
        </p:spPr>
      </p:pic>
      <p:pic>
        <p:nvPicPr>
          <p:cNvPr id="2" name="Picture 1">
            <a:extLst>
              <a:ext uri="{FF2B5EF4-FFF2-40B4-BE49-F238E27FC236}">
                <a16:creationId xmlns:a16="http://schemas.microsoft.com/office/drawing/2014/main" id="{5EE77816-5F1B-085C-1BE4-B35B27AF87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212819" y="1346871"/>
            <a:ext cx="4643901" cy="3334976"/>
          </a:xfrm>
          <a:prstGeom prst="rect">
            <a:avLst/>
          </a:prstGeom>
        </p:spPr>
      </p:pic>
    </p:spTree>
    <p:extLst>
      <p:ext uri="{BB962C8B-B14F-4D97-AF65-F5344CB8AC3E}">
        <p14:creationId xmlns:p14="http://schemas.microsoft.com/office/powerpoint/2010/main" val="280036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174269269"/>
              </p:ext>
            </p:extLst>
          </p:nvPr>
        </p:nvGraphicFramePr>
        <p:xfrm>
          <a:off x="1920239" y="2009452"/>
          <a:ext cx="9113519" cy="3137314"/>
        </p:xfrm>
        <a:graphic>
          <a:graphicData uri="http://schemas.openxmlformats.org/drawingml/2006/table">
            <a:tbl>
              <a:tblPr>
                <a:tableStyleId>{5C22544A-7EE6-4342-B048-85BDC9FD1C3A}</a:tableStyleId>
              </a:tblPr>
              <a:tblGrid>
                <a:gridCol w="9113519">
                  <a:extLst>
                    <a:ext uri="{9D8B030D-6E8A-4147-A177-3AD203B41FA5}">
                      <a16:colId xmlns:a16="http://schemas.microsoft.com/office/drawing/2014/main" val="20000"/>
                    </a:ext>
                  </a:extLst>
                </a:gridCol>
              </a:tblGrid>
              <a:tr h="3137314">
                <a:tc>
                  <a:txBody>
                    <a:bodyPr/>
                    <a:lstStyle/>
                    <a:p>
                      <a:r>
                        <a:rPr lang="en-US" sz="1800" b="1" kern="1200" dirty="0" err="1" smtClean="0">
                          <a:solidFill>
                            <a:schemeClr val="dk1"/>
                          </a:solidFill>
                          <a:effectLst/>
                          <a:latin typeface="+mn-lt"/>
                          <a:ea typeface="+mn-ea"/>
                          <a:cs typeface="+mn-cs"/>
                        </a:rPr>
                        <a:t>Câu</a:t>
                      </a:r>
                      <a:r>
                        <a:rPr lang="en-US" sz="1800" b="1" kern="1200" dirty="0" smtClean="0">
                          <a:solidFill>
                            <a:schemeClr val="dk1"/>
                          </a:solidFill>
                          <a:effectLst/>
                          <a:latin typeface="+mn-lt"/>
                          <a:ea typeface="+mn-ea"/>
                          <a:cs typeface="+mn-cs"/>
                        </a:rPr>
                        <a:t> 1.</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Em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hãy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cách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ứng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nào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dưới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đây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phù</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hợp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định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pháp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luật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về</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chống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A. </a:t>
                      </a:r>
                      <a:r>
                        <a:rPr lang="en-US" sz="1800" kern="1200" dirty="0" err="1" smtClean="0">
                          <a:solidFill>
                            <a:schemeClr val="dk1"/>
                          </a:solidFill>
                          <a:effectLst/>
                          <a:latin typeface="+mn-lt"/>
                          <a:ea typeface="+mn-ea"/>
                          <a:cs typeface="+mn-cs"/>
                        </a:rPr>
                        <a:t>Lưu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ảnh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chất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Rủ</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bè</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giải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mâu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thuẫn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C.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/quay video </a:t>
                      </a:r>
                      <a:r>
                        <a:rPr lang="en-US" sz="1800" kern="1200" dirty="0" err="1" smtClean="0">
                          <a:solidFill>
                            <a:schemeClr val="dk1"/>
                          </a:solidFill>
                          <a:effectLst/>
                          <a:latin typeface="+mn-lt"/>
                          <a:ea typeface="+mn-ea"/>
                          <a:cs typeface="+mn-cs"/>
                        </a:rPr>
                        <a:t>trực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tuyến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nói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xấu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xúc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phạm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D. </a:t>
                      </a:r>
                      <a:r>
                        <a:rPr lang="en-US" sz="1800" kern="1200" dirty="0" err="1" smtClean="0">
                          <a:solidFill>
                            <a:schemeClr val="dk1"/>
                          </a:solidFill>
                          <a:effectLst/>
                          <a:latin typeface="+mn-lt"/>
                          <a:ea typeface="+mn-ea"/>
                          <a:cs typeface="+mn-cs"/>
                        </a:rPr>
                        <a:t>Bỏ</a:t>
                      </a:r>
                      <a:r>
                        <a:rPr lang="en-US" sz="1800" kern="1200" dirty="0" smtClean="0">
                          <a:solidFill>
                            <a:schemeClr val="dk1"/>
                          </a:solidFill>
                          <a:effectLst/>
                          <a:latin typeface="+mn-lt"/>
                          <a:ea typeface="+mn-ea"/>
                          <a:cs typeface="+mn-cs"/>
                        </a:rPr>
                        <a:t> qua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yên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ổn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E.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nhận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ý </a:t>
                      </a:r>
                      <a:r>
                        <a:rPr lang="en-US" sz="1800" kern="1200" dirty="0" err="1" smtClean="0">
                          <a:solidFill>
                            <a:schemeClr val="dk1"/>
                          </a:solidFill>
                          <a:effectLst/>
                          <a:latin typeface="+mn-lt"/>
                          <a:ea typeface="+mn-ea"/>
                          <a:cs typeface="+mn-cs"/>
                        </a:rPr>
                        <a:t>kiến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sinh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hành</a:t>
                      </a:r>
                      <a:r>
                        <a:rPr lang="en-US" sz="1800" kern="1200" dirty="0" smtClean="0">
                          <a:solidFill>
                            <a:schemeClr val="dk1"/>
                          </a:solidFill>
                          <a:effectLst/>
                          <a:latin typeface="+mn-lt"/>
                          <a:ea typeface="+mn-ea"/>
                          <a:cs typeface="+mn-cs"/>
                        </a:rPr>
                        <a:t> vi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mình</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G. </a:t>
                      </a:r>
                      <a:r>
                        <a:rPr lang="en-US" sz="1800" kern="1200" dirty="0" err="1" smtClean="0">
                          <a:solidFill>
                            <a:schemeClr val="dk1"/>
                          </a:solidFill>
                          <a:effectLst/>
                          <a:latin typeface="+mn-lt"/>
                          <a:ea typeface="+mn-ea"/>
                          <a:cs typeface="+mn-cs"/>
                        </a:rPr>
                        <a:t>Gọi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điện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thoại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của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Tư</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vấn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tâm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hoặc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111.</a:t>
                      </a:r>
                    </a:p>
                    <a:p>
                      <a:r>
                        <a:rPr lang="en-US" sz="1800" kern="1200" dirty="0" smtClean="0">
                          <a:solidFill>
                            <a:schemeClr val="dk1"/>
                          </a:solidFill>
                          <a:effectLst/>
                          <a:latin typeface="+mn-lt"/>
                          <a:ea typeface="+mn-ea"/>
                          <a:cs typeface="+mn-cs"/>
                        </a:rPr>
                        <a:t>H.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quan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công</a:t>
                      </a:r>
                      <a:r>
                        <a:rPr lang="en-US" sz="1800" kern="1200" dirty="0" smtClean="0">
                          <a:solidFill>
                            <a:schemeClr val="dk1"/>
                          </a:solidFill>
                          <a:effectLst/>
                          <a:latin typeface="+mn-lt"/>
                          <a:ea typeface="+mn-ea"/>
                          <a:cs typeface="+mn-cs"/>
                        </a:rPr>
                        <a:t> an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đe</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doạ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07:11:14</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14</a:t>
            </a:fld>
            <a:endParaRPr lang="en-US" altLang="en-US"/>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3" name="Oval 12"/>
          <p:cNvSpPr/>
          <p:nvPr/>
        </p:nvSpPr>
        <p:spPr>
          <a:xfrm>
            <a:off x="1685106" y="3922597"/>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6878" y="4183855"/>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5765" y="4466884"/>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89640" y="2599509"/>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2716306" y="1704501"/>
            <a:ext cx="716728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Em</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hãy</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c</a:t>
            </a:r>
            <a:r>
              <a:rPr kumimoji="0" lang="vi-VN"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ùng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bạn trong lớp xây dựng một hòm thư mang tên </a:t>
            </a: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“Điều em muốn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Mỗi học sinh viết một bức thư tâm sự nói về bạo lực học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giờ sinh hoạt lớp hàng tuần, giáo viên chủ nhiệm và học sinh sẽ lấy thư để chia sẻ trước lớp.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C4986-695A-46F1-A48A-811FC9EAAEF4}" type="datetime11">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60DC3-1B5F-4534-949D-E61F5D7DDF28}"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DỰ ÁN</a:t>
            </a:r>
            <a:endParaRPr kumimoji="0" lang="vi-VN" sz="24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79013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875" y="1920240"/>
            <a:ext cx="10480982" cy="2305656"/>
          </a:xfrm>
        </p:spPr>
        <p:txBody>
          <a:bodyPr/>
          <a:lstStyle/>
          <a:p>
            <a:pPr marL="0" indent="0" algn="just">
              <a:lnSpc>
                <a:spcPct val="150000"/>
              </a:lnSpc>
              <a:buNone/>
            </a:pPr>
            <a:r>
              <a:rPr lang="en-US" sz="2000" dirty="0" err="1">
                <a:solidFill>
                  <a:schemeClr val="bg1">
                    <a:lumMod val="10000"/>
                  </a:schemeClr>
                </a:solidFill>
                <a:latin typeface="Arial" panose="020B0604020202020204" pitchFamily="34" charset="0"/>
                <a:cs typeface="Arial" panose="020B0604020202020204" pitchFamily="34" charset="0"/>
              </a:rPr>
              <a:t>Em</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hãy</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thiết</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kế</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và</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trang</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trí</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thông</a:t>
            </a: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err="1">
                <a:solidFill>
                  <a:schemeClr val="accent3">
                    <a:lumMod val="75000"/>
                  </a:schemeClr>
                </a:solidFill>
                <a:latin typeface="Arial" panose="020B0604020202020204" pitchFamily="34" charset="0"/>
                <a:cs typeface="Arial" panose="020B0604020202020204" pitchFamily="34" charset="0"/>
              </a:rPr>
              <a:t>điệp</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về</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phòng</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chống</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bạo</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lực</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học</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đường</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bằng</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các</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hình</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thức</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vẽ</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xé</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dán</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tranh</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và</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trình</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bày</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cho</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cả</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lớp</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cùng</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xem</a:t>
            </a:r>
            <a:r>
              <a:rPr lang="en-US" sz="2000" dirty="0">
                <a:solidFill>
                  <a:schemeClr val="bg1">
                    <a:lumMod val="10000"/>
                  </a:schemeClr>
                </a:solidFill>
                <a:latin typeface="Arial" panose="020B0604020202020204" pitchFamily="34" charset="0"/>
                <a:cs typeface="Arial" panose="020B0604020202020204" pitchFamily="34" charset="0"/>
              </a:rPr>
              <a:t>.</a:t>
            </a:r>
          </a:p>
        </p:txBody>
      </p:sp>
      <p:pic>
        <p:nvPicPr>
          <p:cNvPr id="11" name="图片 16">
            <a:extLst>
              <a:ext uri="{FF2B5EF4-FFF2-40B4-BE49-F238E27FC236}">
                <a16:creationId xmlns:a16="http://schemas.microsoft.com/office/drawing/2014/main" id="{688AFA9B-9940-6749-24AD-9BFC3FE7E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6787" y="3840031"/>
            <a:ext cx="2332484" cy="1972277"/>
          </a:xfrm>
          <a:prstGeom prst="rect">
            <a:avLst/>
          </a:prstGeom>
        </p:spPr>
      </p:pic>
      <p:sp>
        <p:nvSpPr>
          <p:cNvPr id="29" name="Google Shape;997;p40">
            <a:extLst>
              <a:ext uri="{FF2B5EF4-FFF2-40B4-BE49-F238E27FC236}">
                <a16:creationId xmlns:a16="http://schemas.microsoft.com/office/drawing/2014/main" id="{565E8AC2-50B5-AAA4-8D22-63128C69D46A}"/>
              </a:ext>
            </a:extLst>
          </p:cNvPr>
          <p:cNvSpPr/>
          <p:nvPr/>
        </p:nvSpPr>
        <p:spPr>
          <a:xfrm rot="2871879">
            <a:off x="6196278" y="5102848"/>
            <a:ext cx="1326239" cy="425632"/>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96;p40">
            <a:extLst>
              <a:ext uri="{FF2B5EF4-FFF2-40B4-BE49-F238E27FC236}">
                <a16:creationId xmlns:a16="http://schemas.microsoft.com/office/drawing/2014/main" id="{30659EDA-347F-AF06-8DF2-3886FB156D4F}"/>
              </a:ext>
            </a:extLst>
          </p:cNvPr>
          <p:cNvSpPr/>
          <p:nvPr/>
        </p:nvSpPr>
        <p:spPr>
          <a:xfrm rot="3136284" flipH="1" flipV="1">
            <a:off x="5452678" y="3270236"/>
            <a:ext cx="1608052" cy="429013"/>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20559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675" y="214313"/>
            <a:ext cx="9948182" cy="6443662"/>
          </a:xfrm>
        </p:spPr>
        <p:txBody>
          <a:bodyPr/>
          <a:lstStyle/>
          <a:p>
            <a:pPr marL="0" indent="0" algn="just">
              <a:lnSpc>
                <a:spcPct val="150000"/>
              </a:lnSpc>
              <a:buNone/>
            </a:pPr>
            <a:r>
              <a:rPr lang="en-US" sz="2000" dirty="0" err="1">
                <a:solidFill>
                  <a:schemeClr val="bg1">
                    <a:lumMod val="10000"/>
                  </a:schemeClr>
                </a:solidFill>
                <a:latin typeface="Arial" panose="020B0604020202020204" pitchFamily="34" charset="0"/>
                <a:cs typeface="Arial" panose="020B0604020202020204" pitchFamily="34" charset="0"/>
              </a:rPr>
              <a:t>Em</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dirty="0" err="1">
                <a:solidFill>
                  <a:schemeClr val="bg1">
                    <a:lumMod val="10000"/>
                  </a:schemeClr>
                </a:solidFill>
                <a:latin typeface="Arial" panose="020B0604020202020204" pitchFamily="34" charset="0"/>
                <a:cs typeface="Arial" panose="020B0604020202020204" pitchFamily="34" charset="0"/>
              </a:rPr>
              <a:t>hãy</a:t>
            </a:r>
            <a:r>
              <a:rPr lang="en-US" sz="2000" dirty="0">
                <a:solidFill>
                  <a:schemeClr val="bg1">
                    <a:lumMod val="10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đọc</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bài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thơ</a:t>
            </a:r>
            <a:r>
              <a:rPr lang="en-US" sz="2000" b="1" dirty="0" smtClean="0">
                <a:solidFill>
                  <a:schemeClr val="accent3">
                    <a:lumMod val="75000"/>
                  </a:schemeClr>
                </a:solidFill>
                <a:latin typeface="Arial" panose="020B0604020202020204" pitchFamily="34" charset="0"/>
                <a:cs typeface="Arial" panose="020B0604020202020204" pitchFamily="34" charset="0"/>
              </a:rPr>
              <a:t> “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 </a:t>
            </a:r>
            <a:r>
              <a:rPr lang="en-US" sz="2000" b="1" dirty="0" err="1" smtClean="0">
                <a:solidFill>
                  <a:schemeClr val="accent3">
                    <a:lumMod val="75000"/>
                  </a:schemeClr>
                </a:solidFill>
                <a:latin typeface="Arial" panose="020B0604020202020204" pitchFamily="34" charset="0"/>
                <a:cs typeface="Arial" panose="020B0604020202020204" pitchFamily="34" charset="0"/>
              </a:rPr>
              <a:t>của</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nhà</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thơ</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Nguyễn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Thế</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Hoàng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Linh</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Từ</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nội</a:t>
            </a:r>
            <a:r>
              <a:rPr lang="en-US" sz="2000" b="1" dirty="0" smtClean="0">
                <a:solidFill>
                  <a:schemeClr val="accent3">
                    <a:lumMod val="75000"/>
                  </a:schemeClr>
                </a:solidFill>
                <a:latin typeface="Arial" panose="020B0604020202020204" pitchFamily="34" charset="0"/>
                <a:cs typeface="Arial" panose="020B0604020202020204" pitchFamily="34" charset="0"/>
              </a:rPr>
              <a:t> dung </a:t>
            </a:r>
            <a:r>
              <a:rPr lang="en-US" sz="2000" b="1" dirty="0" err="1" smtClean="0">
                <a:solidFill>
                  <a:schemeClr val="accent3">
                    <a:lumMod val="75000"/>
                  </a:schemeClr>
                </a:solidFill>
                <a:latin typeface="Arial" panose="020B0604020202020204" pitchFamily="34" charset="0"/>
                <a:cs typeface="Arial" panose="020B0604020202020204" pitchFamily="34" charset="0"/>
              </a:rPr>
              <a:t>của</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bài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thơ</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em</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hãy</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viết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một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đoạn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văn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ngắn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nêu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suy</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nghĩ</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của</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em</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về</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bạo</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lực</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học</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đường</a:t>
            </a:r>
            <a:r>
              <a:rPr lang="en-US" sz="2000" b="1" dirty="0" smtClean="0">
                <a:solidFill>
                  <a:schemeClr val="accent3">
                    <a:lumMod val="75000"/>
                  </a:schemeClr>
                </a:solidFill>
                <a:latin typeface="Arial" panose="020B0604020202020204" pitchFamily="34" charset="0"/>
                <a:cs typeface="Arial" panose="020B0604020202020204" pitchFamily="34" charset="0"/>
              </a:rPr>
              <a:t>.</a:t>
            </a:r>
          </a:p>
          <a:p>
            <a:pPr marL="0" indent="0" algn="just">
              <a:lnSpc>
                <a:spcPct val="150000"/>
              </a:lnSpc>
              <a:buNone/>
            </a:pPr>
            <a:r>
              <a:rPr lang="en-US" sz="2000" b="1" dirty="0">
                <a:solidFill>
                  <a:schemeClr val="accent3">
                    <a:lumMod val="75000"/>
                  </a:schemeClr>
                </a:solidFill>
                <a:latin typeface="Arial" panose="020B0604020202020204" pitchFamily="34" charset="0"/>
                <a:cs typeface="Arial" panose="020B0604020202020204" pitchFamily="34" charset="0"/>
              </a:rPr>
              <a:t> </a:t>
            </a:r>
            <a:r>
              <a:rPr lang="en-US" sz="2000" b="1" dirty="0" smtClean="0">
                <a:solidFill>
                  <a:schemeClr val="accent3">
                    <a:lumMod val="75000"/>
                  </a:schemeClr>
                </a:solidFill>
                <a:latin typeface="Arial" panose="020B0604020202020204" pitchFamily="34" charset="0"/>
                <a:cs typeface="Arial" panose="020B0604020202020204" pitchFamily="34" charset="0"/>
              </a:rPr>
              <a:t>                                                             BẮT NẠT</a:t>
            </a: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là</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xấu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lắm</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Thử</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kẻ</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yếu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làm</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gì</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Đừng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bạn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ơi</a:t>
            </a:r>
            <a:r>
              <a:rPr lang="en-US" sz="2000" b="1" dirty="0" smtClean="0">
                <a:solidFill>
                  <a:schemeClr val="accent3">
                    <a:lumMod val="75000"/>
                  </a:schemeClr>
                </a:solidFill>
                <a:latin typeface="Arial" panose="020B0604020202020204" pitchFamily="34" charset="0"/>
                <a:cs typeface="Arial" panose="020B0604020202020204" pitchFamily="34" charset="0"/>
              </a:rPr>
              <a:t>                                            Sao </a:t>
            </a:r>
            <a:r>
              <a:rPr lang="en-US" sz="2000" b="1" dirty="0" err="1" smtClean="0">
                <a:solidFill>
                  <a:schemeClr val="accent3">
                    <a:lumMod val="75000"/>
                  </a:schemeClr>
                </a:solidFill>
                <a:latin typeface="Arial" panose="020B0604020202020204" pitchFamily="34" charset="0"/>
                <a:cs typeface="Arial" panose="020B0604020202020204" pitchFamily="34" charset="0"/>
              </a:rPr>
              <a:t>không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trêu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mù</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tạt</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Bất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cứ</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ai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trên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đời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Bạn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nào</a:t>
            </a:r>
            <a:r>
              <a:rPr lang="en-US" sz="2000" b="1" dirty="0" smtClean="0">
                <a:solidFill>
                  <a:schemeClr val="accent3">
                    <a:lumMod val="75000"/>
                  </a:schemeClr>
                </a:solidFill>
                <a:latin typeface="Arial" panose="020B0604020202020204" pitchFamily="34" charset="0"/>
                <a:cs typeface="Arial" panose="020B0604020202020204" pitchFamily="34" charset="0"/>
              </a:rPr>
              <a:t> hay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Đều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không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cần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Cứ</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đưa</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bài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thơ</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này</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Tại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sao</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không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học</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Bảo</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nếu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cần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Nhảy</a:t>
            </a:r>
            <a:r>
              <a:rPr lang="en-US" sz="2000" b="1" dirty="0" smtClean="0">
                <a:solidFill>
                  <a:schemeClr val="accent3">
                    <a:lumMod val="75000"/>
                  </a:schemeClr>
                </a:solidFill>
                <a:latin typeface="Arial" panose="020B0604020202020204" pitchFamily="34" charset="0"/>
                <a:cs typeface="Arial" panose="020B0604020202020204" pitchFamily="34" charset="0"/>
              </a:rPr>
              <a:t> hip hop </a:t>
            </a:r>
            <a:r>
              <a:rPr lang="en-US" sz="2000" b="1" dirty="0" err="1" smtClean="0">
                <a:solidFill>
                  <a:schemeClr val="accent3">
                    <a:lumMod val="75000"/>
                  </a:schemeClr>
                </a:solidFill>
                <a:latin typeface="Arial" panose="020B0604020202020204" pitchFamily="34" charset="0"/>
                <a:cs typeface="Arial" panose="020B0604020202020204" pitchFamily="34" charset="0"/>
              </a:rPr>
              <a:t>cho</a:t>
            </a:r>
            <a:r>
              <a:rPr lang="en-US" sz="2000" b="1" dirty="0" smtClean="0">
                <a:solidFill>
                  <a:schemeClr val="accent3">
                    <a:lumMod val="75000"/>
                  </a:schemeClr>
                </a:solidFill>
                <a:latin typeface="Arial" panose="020B0604020202020204" pitchFamily="34" charset="0"/>
                <a:cs typeface="Arial" panose="020B0604020202020204" pitchFamily="34" charset="0"/>
              </a:rPr>
              <a:t> hay                                         </a:t>
            </a:r>
            <a:r>
              <a:rPr lang="en-US" sz="2000" b="1" dirty="0" err="1" smtClean="0">
                <a:solidFill>
                  <a:schemeClr val="accent3">
                    <a:lumMod val="75000"/>
                  </a:schemeClr>
                </a:solidFill>
                <a:latin typeface="Arial" panose="020B0604020202020204" pitchFamily="34" charset="0"/>
                <a:cs typeface="Arial" panose="020B0604020202020204" pitchFamily="34" charset="0"/>
              </a:rPr>
              <a:t>Thì</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đến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gặp</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tớ</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ngay</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Thời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gian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trong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một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ngày</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Cứ</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đến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tớ</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Đâu</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để</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dành</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Bị</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quen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rồi</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smtClean="0">
                <a:solidFill>
                  <a:schemeClr val="accent3">
                    <a:lumMod val="75000"/>
                  </a:schemeClr>
                </a:solidFill>
                <a:latin typeface="Arial" panose="020B0604020202020204" pitchFamily="34" charset="0"/>
                <a:cs typeface="Arial" panose="020B0604020202020204" pitchFamily="34" charset="0"/>
              </a:rPr>
              <a:t>Sao </a:t>
            </a:r>
            <a:r>
              <a:rPr lang="en-US" sz="2000" b="1" dirty="0" err="1" smtClean="0">
                <a:solidFill>
                  <a:schemeClr val="accent3">
                    <a:lumMod val="75000"/>
                  </a:schemeClr>
                </a:solidFill>
                <a:latin typeface="Arial" panose="020B0604020202020204" pitchFamily="34" charset="0"/>
                <a:cs typeface="Arial" panose="020B0604020202020204" pitchFamily="34" charset="0"/>
              </a:rPr>
              <a:t>không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ăn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mù</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Vẫn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không</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thích</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r>
              <a:rPr lang="en-US" sz="2000" b="1" dirty="0" err="1" smtClean="0">
                <a:solidFill>
                  <a:schemeClr val="accent3">
                    <a:lumMod val="75000"/>
                  </a:schemeClr>
                </a:solidFill>
                <a:latin typeface="Arial" panose="020B0604020202020204" pitchFamily="34" charset="0"/>
                <a:cs typeface="Arial" panose="020B0604020202020204" pitchFamily="34" charset="0"/>
              </a:rPr>
              <a:t>Đối</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diện</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thử</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thách</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đi</a:t>
            </a:r>
            <a:r>
              <a:rPr lang="en-US" sz="2000" b="1" smtClean="0">
                <a:solidFill>
                  <a:schemeClr val="accent3">
                    <a:lumMod val="75000"/>
                  </a:schemeClr>
                </a:solidFill>
                <a:latin typeface="Arial" panose="020B0604020202020204" pitchFamily="34" charset="0"/>
                <a:cs typeface="Arial" panose="020B0604020202020204" pitchFamily="34" charset="0"/>
              </a:rPr>
              <a:t>                                           Vì</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bắt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nạt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rất</a:t>
            </a:r>
            <a:r>
              <a:rPr lang="en-US" sz="2000" b="1" dirty="0" smtClean="0">
                <a:solidFill>
                  <a:schemeClr val="accent3">
                    <a:lumMod val="75000"/>
                  </a:schemeClr>
                </a:solidFill>
                <a:latin typeface="Arial" panose="020B0604020202020204" pitchFamily="34" charset="0"/>
                <a:cs typeface="Arial" panose="020B0604020202020204" pitchFamily="34" charset="0"/>
              </a:rPr>
              <a:t> </a:t>
            </a:r>
            <a:r>
              <a:rPr lang="en-US" sz="2000" b="1" dirty="0" err="1" smtClean="0">
                <a:solidFill>
                  <a:schemeClr val="accent3">
                    <a:lumMod val="75000"/>
                  </a:schemeClr>
                </a:solidFill>
                <a:latin typeface="Arial" panose="020B0604020202020204" pitchFamily="34" charset="0"/>
                <a:cs typeface="Arial" panose="020B0604020202020204" pitchFamily="34" charset="0"/>
              </a:rPr>
              <a:t>hôi</a:t>
            </a:r>
            <a:r>
              <a:rPr lang="en-US" sz="2000" b="1" dirty="0" smtClean="0">
                <a:solidFill>
                  <a:schemeClr val="accent3">
                    <a:lumMod val="75000"/>
                  </a:schemeClr>
                </a:solidFill>
                <a:latin typeface="Arial" panose="020B0604020202020204" pitchFamily="34" charset="0"/>
                <a:cs typeface="Arial" panose="020B0604020202020204" pitchFamily="34" charset="0"/>
              </a:rPr>
              <a:t>.</a:t>
            </a:r>
          </a:p>
          <a:p>
            <a:pPr marL="0" indent="0" algn="just">
              <a:lnSpc>
                <a:spcPct val="150000"/>
              </a:lnSpc>
              <a:buNone/>
            </a:pPr>
            <a:endParaRPr lang="en-US" sz="2000" b="1" dirty="0" smtClean="0">
              <a:solidFill>
                <a:schemeClr val="accent3">
                  <a:lumMod val="75000"/>
                </a:schemeClr>
              </a:solidFill>
              <a:latin typeface="Arial" panose="020B0604020202020204" pitchFamily="34" charset="0"/>
              <a:cs typeface="Arial" panose="020B0604020202020204" pitchFamily="34" charset="0"/>
            </a:endParaRPr>
          </a:p>
          <a:p>
            <a:pPr marL="0" indent="0" algn="just">
              <a:lnSpc>
                <a:spcPct val="150000"/>
              </a:lnSpc>
              <a:buNone/>
            </a:pPr>
            <a:endParaRPr lang="en-US" sz="2000"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4322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8)">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8)">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8)">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8)">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8)">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8)">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8)">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heel(8)">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heel(8)">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heel(8)">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8"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heel(8)">
                                      <p:cBhvr>
                                        <p:cTn id="6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477875"/>
          </a:xfrm>
          <a:prstGeom prst="rect">
            <a:avLst/>
          </a:prstGeom>
        </p:spPr>
        <p:txBody>
          <a:bodyPr wrap="square">
            <a:spAutoFit/>
          </a:bodyPr>
          <a:lstStyle/>
          <a:p>
            <a:r>
              <a:rPr lang="en-US" sz="2000" b="1" dirty="0" err="1"/>
              <a:t>Câu</a:t>
            </a:r>
            <a:r>
              <a:rPr lang="en-US" sz="2000" b="1" dirty="0"/>
              <a:t> 2. 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và</a:t>
            </a:r>
            <a:r>
              <a:rPr lang="en-US" sz="2000" dirty="0"/>
              <a:t> </a:t>
            </a:r>
            <a:r>
              <a:rPr lang="en-US" sz="2000" dirty="0" err="1"/>
              <a:t>đưa</a:t>
            </a:r>
            <a:r>
              <a:rPr lang="en-US" sz="2000" dirty="0"/>
              <a:t> </a:t>
            </a:r>
            <a:r>
              <a:rPr lang="en-US" sz="2000" dirty="0" err="1"/>
              <a:t>ra</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bạo</a:t>
            </a:r>
            <a:r>
              <a:rPr lang="en-US" sz="2000" dirty="0"/>
              <a:t> </a:t>
            </a:r>
            <a:r>
              <a:rPr lang="en-US" sz="2000" dirty="0" err="1"/>
              <a:t>lực</a:t>
            </a:r>
            <a:r>
              <a:rPr lang="en-US" sz="2000" dirty="0"/>
              <a:t> </a:t>
            </a:r>
            <a:r>
              <a:rPr lang="en-US" sz="2000" dirty="0" err="1"/>
              <a:t>học</a:t>
            </a:r>
            <a:r>
              <a:rPr lang="en-US" sz="2000" dirty="0"/>
              <a:t> </a:t>
            </a:r>
            <a:r>
              <a:rPr lang="en-US" sz="2000" dirty="0" err="1"/>
              <a:t>đường</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sau</a:t>
            </a:r>
            <a:r>
              <a:rPr lang="en-US" sz="2000" dirty="0"/>
              <a:t>:</a:t>
            </a:r>
          </a:p>
          <a:p>
            <a:r>
              <a:rPr lang="en-US" sz="2000" b="1" dirty="0" err="1"/>
              <a:t>Nhóm</a:t>
            </a:r>
            <a:r>
              <a:rPr lang="en-US" sz="2000" b="1" dirty="0"/>
              <a:t> 1, 2: </a:t>
            </a:r>
            <a:r>
              <a:rPr lang="en-US" sz="2000" dirty="0" err="1"/>
              <a:t>tình</a:t>
            </a:r>
            <a:r>
              <a:rPr lang="en-US" sz="2000" dirty="0"/>
              <a:t> </a:t>
            </a:r>
            <a:r>
              <a:rPr lang="en-US" sz="2000" dirty="0" err="1"/>
              <a:t>huống</a:t>
            </a:r>
            <a:r>
              <a:rPr lang="en-US" sz="2000" dirty="0"/>
              <a:t> 1</a:t>
            </a:r>
          </a:p>
          <a:p>
            <a:pPr lvl="0"/>
            <a:r>
              <a:rPr lang="en-US" sz="2000" i="1" dirty="0" err="1" smtClean="0">
                <a:solidFill>
                  <a:schemeClr val="accent1"/>
                </a:solidFill>
              </a:rPr>
              <a:t>Gần</a:t>
            </a:r>
            <a:r>
              <a:rPr lang="en-US" sz="2000" i="1" dirty="0" smtClean="0">
                <a:solidFill>
                  <a:schemeClr val="accent1"/>
                </a:solidFill>
              </a:rPr>
              <a:t> </a:t>
            </a:r>
            <a:r>
              <a:rPr lang="en-US" sz="2000" i="1" dirty="0" err="1">
                <a:solidFill>
                  <a:schemeClr val="accent1"/>
                </a:solidFill>
              </a:rPr>
              <a:t>đây</a:t>
            </a:r>
            <a:r>
              <a:rPr lang="en-US" sz="2000" i="1" dirty="0">
                <a:solidFill>
                  <a:schemeClr val="accent1"/>
                </a:solidFill>
              </a:rPr>
              <a:t>, H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trong</a:t>
            </a:r>
            <a:r>
              <a:rPr lang="en-US" sz="2000" i="1" dirty="0">
                <a:solidFill>
                  <a:schemeClr val="accent1"/>
                </a:solidFill>
              </a:rPr>
              <a:t> </a:t>
            </a:r>
            <a:r>
              <a:rPr lang="en-US" sz="2000" i="1" dirty="0" err="1">
                <a:solidFill>
                  <a:schemeClr val="accent1"/>
                </a:solidFill>
              </a:rPr>
              <a:t>trường</a:t>
            </a:r>
            <a:r>
              <a:rPr lang="en-US" sz="2000" i="1" dirty="0">
                <a:solidFill>
                  <a:schemeClr val="accent1"/>
                </a:solidFill>
              </a:rPr>
              <a:t> </a:t>
            </a:r>
            <a:r>
              <a:rPr lang="en-US" sz="2000" i="1" dirty="0" err="1">
                <a:solidFill>
                  <a:schemeClr val="accent1"/>
                </a:solidFill>
              </a:rPr>
              <a:t>chặn</a:t>
            </a:r>
            <a:r>
              <a:rPr lang="en-US" sz="2000" i="1" dirty="0">
                <a:solidFill>
                  <a:schemeClr val="accent1"/>
                </a:solidFill>
              </a:rPr>
              <a:t> </a:t>
            </a:r>
            <a:r>
              <a:rPr lang="en-US" sz="2000" i="1" dirty="0" err="1">
                <a:solidFill>
                  <a:schemeClr val="accent1"/>
                </a:solidFill>
              </a:rPr>
              <a:t>đường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a:t>
            </a:r>
            <a:r>
              <a:rPr lang="en-US" sz="2000" i="1" dirty="0" err="1">
                <a:solidFill>
                  <a:schemeClr val="accent1"/>
                </a:solidFill>
              </a:rPr>
              <a:t>Tuần</a:t>
            </a:r>
            <a:r>
              <a:rPr lang="en-US" sz="2000" i="1" dirty="0">
                <a:solidFill>
                  <a:schemeClr val="accent1"/>
                </a:solidFill>
              </a:rPr>
              <a:t> </a:t>
            </a:r>
            <a:r>
              <a:rPr lang="en-US" sz="2000" i="1" dirty="0" err="1">
                <a:solidFill>
                  <a:schemeClr val="accent1"/>
                </a:solidFill>
              </a:rPr>
              <a:t>này</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đó</a:t>
            </a:r>
            <a:r>
              <a:rPr lang="en-US" sz="2000" i="1" dirty="0">
                <a:solidFill>
                  <a:schemeClr val="accent1"/>
                </a:solidFill>
              </a:rPr>
              <a:t> </a:t>
            </a:r>
            <a:r>
              <a:rPr lang="en-US" sz="2000" i="1" dirty="0" err="1">
                <a:solidFill>
                  <a:schemeClr val="accent1"/>
                </a:solidFill>
              </a:rPr>
              <a:t>yêu</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H </a:t>
            </a:r>
            <a:r>
              <a:rPr lang="en-US" sz="2000" i="1" dirty="0" err="1">
                <a:solidFill>
                  <a:schemeClr val="accent1"/>
                </a:solidFill>
              </a:rPr>
              <a:t>phải</a:t>
            </a:r>
            <a:r>
              <a:rPr lang="en-US" sz="2000" i="1" dirty="0">
                <a:solidFill>
                  <a:schemeClr val="accent1"/>
                </a:solidFill>
              </a:rPr>
              <a:t> </a:t>
            </a:r>
            <a:r>
              <a:rPr lang="en-US" sz="2000" i="1" dirty="0" err="1">
                <a:solidFill>
                  <a:schemeClr val="accent1"/>
                </a:solidFill>
              </a:rPr>
              <a:t>mua</a:t>
            </a:r>
            <a:r>
              <a:rPr lang="en-US" sz="2000" i="1" dirty="0">
                <a:solidFill>
                  <a:schemeClr val="accent1"/>
                </a:solidFill>
              </a:rPr>
              <a:t> </a:t>
            </a:r>
            <a:r>
              <a:rPr lang="en-US" sz="2000" i="1" dirty="0" err="1">
                <a:solidFill>
                  <a:schemeClr val="accent1"/>
                </a:solidFill>
              </a:rPr>
              <a:t>đổ</a:t>
            </a:r>
            <a:r>
              <a:rPr lang="en-US" sz="2000" i="1" dirty="0">
                <a:solidFill>
                  <a:schemeClr val="accent1"/>
                </a:solidFill>
              </a:rPr>
              <a:t> </a:t>
            </a:r>
            <a:r>
              <a:rPr lang="en-US" sz="2000" i="1" dirty="0" err="1">
                <a:solidFill>
                  <a:schemeClr val="accent1"/>
                </a:solidFill>
              </a:rPr>
              <a:t>ăn</a:t>
            </a:r>
            <a:r>
              <a:rPr lang="en-US" sz="2000" i="1" dirty="0">
                <a:solidFill>
                  <a:schemeClr val="accent1"/>
                </a:solidFill>
              </a:rPr>
              <a:t> </a:t>
            </a:r>
            <a:r>
              <a:rPr lang="en-US" sz="2000" i="1" dirty="0" err="1">
                <a:solidFill>
                  <a:schemeClr val="accent1"/>
                </a:solidFill>
              </a:rPr>
              <a:t>cho</a:t>
            </a:r>
            <a:r>
              <a:rPr lang="en-US" sz="2000" i="1" dirty="0">
                <a:solidFill>
                  <a:schemeClr val="accent1"/>
                </a:solidFill>
              </a:rPr>
              <a:t> </a:t>
            </a:r>
            <a:r>
              <a:rPr lang="en-US" sz="2000" i="1" dirty="0" err="1">
                <a:solidFill>
                  <a:schemeClr val="accent1"/>
                </a:solidFill>
              </a:rPr>
              <a:t>họ</a:t>
            </a:r>
            <a:r>
              <a:rPr lang="en-US" sz="2000" i="1" dirty="0">
                <a:solidFill>
                  <a:schemeClr val="accent1"/>
                </a:solidFill>
              </a:rPr>
              <a:t> </a:t>
            </a:r>
            <a:r>
              <a:rPr lang="en-US" sz="2000" i="1" dirty="0" err="1">
                <a:solidFill>
                  <a:schemeClr val="accent1"/>
                </a:solidFill>
              </a:rPr>
              <a:t>thì</a:t>
            </a:r>
            <a:r>
              <a:rPr lang="en-US" sz="2000" i="1" dirty="0">
                <a:solidFill>
                  <a:schemeClr val="accent1"/>
                </a:solidFill>
              </a:rPr>
              <a:t> </a:t>
            </a:r>
            <a:r>
              <a:rPr lang="en-US" sz="2000" i="1" dirty="0" err="1">
                <a:solidFill>
                  <a:schemeClr val="accent1"/>
                </a:solidFill>
              </a:rPr>
              <a:t>sẽ</a:t>
            </a:r>
            <a:r>
              <a:rPr lang="en-US" sz="2000" i="1" dirty="0">
                <a:solidFill>
                  <a:schemeClr val="accent1"/>
                </a:solidFill>
              </a:rPr>
              <a:t>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H </a:t>
            </a:r>
            <a:r>
              <a:rPr lang="en-US" sz="2000" i="1" dirty="0" err="1">
                <a:solidFill>
                  <a:schemeClr val="accent1"/>
                </a:solidFill>
              </a:rPr>
              <a:t>nữa</a:t>
            </a:r>
            <a:r>
              <a:rPr lang="en-US" sz="2000" i="1" dirty="0">
                <a:solidFill>
                  <a:schemeClr val="accent1"/>
                </a:solidFill>
              </a:rPr>
              <a:t>.</a:t>
            </a:r>
          </a:p>
          <a:p>
            <a:r>
              <a:rPr lang="en-US" sz="2000" b="1" dirty="0" err="1"/>
              <a:t>Nhóm</a:t>
            </a:r>
            <a:r>
              <a:rPr lang="en-US" sz="2000" b="1" dirty="0"/>
              <a:t> 3, 4: </a:t>
            </a:r>
            <a:r>
              <a:rPr lang="en-US" sz="2000" dirty="0" err="1"/>
              <a:t>tình</a:t>
            </a:r>
            <a:r>
              <a:rPr lang="en-US" sz="2000" dirty="0"/>
              <a:t> </a:t>
            </a:r>
            <a:r>
              <a:rPr lang="en-US" sz="2000" dirty="0" err="1"/>
              <a:t>huống</a:t>
            </a:r>
            <a:r>
              <a:rPr lang="en-US" sz="2000" dirty="0"/>
              <a:t> 2</a:t>
            </a:r>
          </a:p>
          <a:p>
            <a:pPr lvl="0"/>
            <a:r>
              <a:rPr lang="en-US" sz="2000" i="1" dirty="0" err="1" smtClean="0">
                <a:solidFill>
                  <a:schemeClr val="accent1"/>
                </a:solidFill>
              </a:rPr>
              <a:t>Vì</a:t>
            </a:r>
            <a:r>
              <a:rPr lang="en-US" sz="2000" i="1" dirty="0" smtClean="0">
                <a:solidFill>
                  <a:schemeClr val="accent1"/>
                </a:solidFill>
              </a:rPr>
              <a:t> </a:t>
            </a:r>
            <a:r>
              <a:rPr lang="en-US" sz="2000" i="1" dirty="0" err="1">
                <a:solidFill>
                  <a:schemeClr val="accent1"/>
                </a:solidFill>
              </a:rPr>
              <a:t>là</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a:t>
            </a:r>
            <a:r>
              <a:rPr lang="en-US" sz="2000" i="1" dirty="0" err="1">
                <a:solidFill>
                  <a:schemeClr val="accent1"/>
                </a:solidFill>
              </a:rPr>
              <a:t>thủ</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đá</a:t>
            </a:r>
            <a:r>
              <a:rPr lang="en-US" sz="2000" i="1" dirty="0">
                <a:solidFill>
                  <a:schemeClr val="accent1"/>
                </a:solidFill>
              </a:rPr>
              <a:t> </a:t>
            </a:r>
            <a:r>
              <a:rPr lang="en-US" sz="2000" i="1" dirty="0" err="1">
                <a:solidFill>
                  <a:schemeClr val="accent1"/>
                </a:solidFill>
              </a:rPr>
              <a:t>giỏi</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ghi</a:t>
            </a:r>
            <a:r>
              <a:rPr lang="en-US" sz="2000" i="1" dirty="0">
                <a:solidFill>
                  <a:schemeClr val="accent1"/>
                </a:solidFill>
              </a:rPr>
              <a:t> </a:t>
            </a:r>
            <a:r>
              <a:rPr lang="en-US" sz="2000" i="1" dirty="0" err="1">
                <a:solidFill>
                  <a:schemeClr val="accent1"/>
                </a:solidFill>
              </a:rPr>
              <a:t>bàn</a:t>
            </a:r>
            <a:r>
              <a:rPr lang="en-US" sz="2000" i="1" dirty="0">
                <a:solidFill>
                  <a:schemeClr val="accent1"/>
                </a:solidFill>
              </a:rPr>
              <a:t> </a:t>
            </a:r>
            <a:r>
              <a:rPr lang="en-US" sz="2000" i="1" dirty="0" err="1">
                <a:solidFill>
                  <a:schemeClr val="accent1"/>
                </a:solidFill>
              </a:rPr>
              <a:t>nên</a:t>
            </a:r>
            <a:r>
              <a:rPr lang="en-US" sz="2000" i="1" dirty="0">
                <a:solidFill>
                  <a:schemeClr val="accent1"/>
                </a:solidFill>
              </a:rPr>
              <a:t> </a:t>
            </a:r>
            <a:r>
              <a:rPr lang="en-US" sz="2000" i="1" dirty="0" err="1">
                <a:solidFill>
                  <a:schemeClr val="accent1"/>
                </a:solidFill>
              </a:rPr>
              <a:t>Lâm</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số</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ở </a:t>
            </a:r>
            <a:r>
              <a:rPr lang="en-US" sz="2000" i="1" dirty="0" err="1">
                <a:solidFill>
                  <a:schemeClr val="accent1"/>
                </a:solidFill>
              </a:rPr>
              <a:t>đội</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lớp</a:t>
            </a:r>
            <a:r>
              <a:rPr lang="en-US" sz="2000" i="1" dirty="0">
                <a:solidFill>
                  <a:schemeClr val="accent1"/>
                </a:solidFill>
              </a:rPr>
              <a:t> 7B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thích</a:t>
            </a:r>
            <a:r>
              <a:rPr lang="en-US" sz="2000" i="1" dirty="0">
                <a:solidFill>
                  <a:schemeClr val="accent1"/>
                </a:solidFill>
              </a:rPr>
              <a:t> </a:t>
            </a:r>
            <a:r>
              <a:rPr lang="en-US" sz="2000" i="1" dirty="0" err="1">
                <a:solidFill>
                  <a:schemeClr val="accent1"/>
                </a:solidFill>
              </a:rPr>
              <a:t>và</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tìm</a:t>
            </a:r>
            <a:r>
              <a:rPr lang="en-US" sz="2000" i="1" dirty="0">
                <a:solidFill>
                  <a:schemeClr val="accent1"/>
                </a:solidFill>
              </a:rPr>
              <a:t> </a:t>
            </a:r>
            <a:r>
              <a:rPr lang="en-US" sz="2000" i="1" dirty="0" err="1">
                <a:solidFill>
                  <a:schemeClr val="accent1"/>
                </a:solidFill>
              </a:rPr>
              <a:t>cách</a:t>
            </a:r>
            <a:r>
              <a:rPr lang="en-US" sz="2000" i="1" dirty="0">
                <a:solidFill>
                  <a:schemeClr val="accent1"/>
                </a:solidFill>
              </a:rPr>
              <a:t> </a:t>
            </a:r>
            <a:r>
              <a:rPr lang="en-US" sz="2000" i="1" dirty="0" err="1">
                <a:solidFill>
                  <a:schemeClr val="accent1"/>
                </a:solidFill>
              </a:rPr>
              <a:t>gây</a:t>
            </a:r>
            <a:r>
              <a:rPr lang="en-US" sz="2000" i="1" dirty="0">
                <a:solidFill>
                  <a:schemeClr val="accent1"/>
                </a:solidFill>
              </a:rPr>
              <a:t> </a:t>
            </a:r>
            <a:r>
              <a:rPr lang="en-US" sz="2000" i="1" dirty="0" err="1">
                <a:solidFill>
                  <a:schemeClr val="accent1"/>
                </a:solidFill>
              </a:rPr>
              <a:t>sự</a:t>
            </a:r>
            <a:r>
              <a:rPr lang="en-US" sz="2000" i="1" dirty="0" smtClean="0">
                <a:solidFill>
                  <a:schemeClr val="accent1"/>
                </a:solidFill>
              </a:rPr>
              <a:t>.</a:t>
            </a:r>
            <a:endParaRPr lang="en-US" sz="2000" i="1" dirty="0">
              <a:solidFill>
                <a:schemeClr val="accent1"/>
              </a:solidFill>
            </a:endParaRPr>
          </a:p>
        </p:txBody>
      </p:sp>
      <p:sp>
        <p:nvSpPr>
          <p:cNvPr id="13" name="Rectangle 12"/>
          <p:cNvSpPr/>
          <p:nvPr/>
        </p:nvSpPr>
        <p:spPr>
          <a:xfrm>
            <a:off x="6523630" y="1300934"/>
            <a:ext cx="5513694" cy="177369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r>
              <a:rPr lang="en-US" dirty="0" smtClean="0">
                <a:solidFill>
                  <a:prstClr val="black"/>
                </a:solidFill>
                <a:latin typeface="Tahoma" pitchFamily="34" charset="0"/>
                <a:ea typeface="Tahoma" pitchFamily="34" charset="0"/>
                <a:cs typeface="Tahoma" pitchFamily="34" charset="0"/>
              </a:rPr>
              <a:t>      Tình </a:t>
            </a:r>
            <a:r>
              <a:rPr lang="en-US" dirty="0" err="1" smtClean="0">
                <a:solidFill>
                  <a:prstClr val="black"/>
                </a:solidFill>
                <a:latin typeface="Tahoma" pitchFamily="34" charset="0"/>
                <a:ea typeface="Tahoma" pitchFamily="34" charset="0"/>
                <a:cs typeface="Tahoma" pitchFamily="34" charset="0"/>
              </a:rPr>
              <a:t>huống</a:t>
            </a:r>
            <a:r>
              <a:rPr lang="en-US" dirty="0" smtClean="0">
                <a:solidFill>
                  <a:prstClr val="black"/>
                </a:solidFill>
                <a:latin typeface="Tahoma" pitchFamily="34" charset="0"/>
                <a:ea typeface="Tahoma" pitchFamily="34" charset="0"/>
                <a:cs typeface="Tahoma" pitchFamily="34" charset="0"/>
              </a:rPr>
              <a:t> 1: </a:t>
            </a:r>
            <a:r>
              <a:rPr lang="en-US" dirty="0" err="1" smtClean="0"/>
              <a:t>Trong</a:t>
            </a:r>
            <a:r>
              <a:rPr lang="en-US" dirty="0" smtClean="0"/>
              <a:t> </a:t>
            </a:r>
            <a:r>
              <a:rPr lang="en-US" dirty="0" err="1"/>
              <a:t>trường</a:t>
            </a:r>
            <a:r>
              <a:rPr lang="en-US" dirty="0"/>
              <a:t> </a:t>
            </a:r>
            <a:r>
              <a:rPr lang="en-US" dirty="0" err="1"/>
              <a:t>hợp</a:t>
            </a:r>
            <a:r>
              <a:rPr lang="en-US" dirty="0"/>
              <a:t> </a:t>
            </a:r>
            <a:r>
              <a:rPr lang="en-US" dirty="0" err="1"/>
              <a:t>này</a:t>
            </a:r>
            <a:r>
              <a:rPr lang="en-US" dirty="0"/>
              <a:t>, </a:t>
            </a:r>
            <a:r>
              <a:rPr lang="en-US" dirty="0" err="1"/>
              <a:t>trước</a:t>
            </a:r>
            <a:r>
              <a:rPr lang="en-US" dirty="0"/>
              <a:t> </a:t>
            </a:r>
            <a:r>
              <a:rPr lang="en-US" dirty="0" err="1"/>
              <a:t>tiên</a:t>
            </a:r>
            <a:r>
              <a:rPr lang="en-US" dirty="0"/>
              <a:t> H </a:t>
            </a:r>
            <a:r>
              <a:rPr lang="en-US" dirty="0" err="1"/>
              <a:t>không</a:t>
            </a:r>
            <a:r>
              <a:rPr lang="en-US" dirty="0"/>
              <a:t> </a:t>
            </a:r>
            <a:r>
              <a:rPr lang="en-US" dirty="0" err="1"/>
              <a:t>nên</a:t>
            </a:r>
            <a:r>
              <a:rPr lang="en-US" dirty="0"/>
              <a:t> </a:t>
            </a:r>
            <a:r>
              <a:rPr lang="en-US" dirty="0" err="1"/>
              <a:t>đi</a:t>
            </a:r>
            <a:r>
              <a:rPr lang="en-US" dirty="0"/>
              <a:t> </a:t>
            </a:r>
            <a:r>
              <a:rPr lang="en-US" dirty="0" err="1"/>
              <a:t>một</a:t>
            </a:r>
            <a:r>
              <a:rPr lang="en-US" dirty="0"/>
              <a:t> </a:t>
            </a:r>
            <a:r>
              <a:rPr lang="en-US" dirty="0" err="1"/>
              <a:t>mình</a:t>
            </a:r>
            <a:r>
              <a:rPr lang="en-US" dirty="0"/>
              <a:t> </a:t>
            </a:r>
            <a:r>
              <a:rPr lang="en-US" dirty="0" err="1"/>
              <a:t>mà</a:t>
            </a:r>
            <a:r>
              <a:rPr lang="en-US" dirty="0"/>
              <a:t> </a:t>
            </a:r>
            <a:r>
              <a:rPr lang="en-US" dirty="0" err="1"/>
              <a:t>cần</a:t>
            </a:r>
            <a:r>
              <a:rPr lang="en-US" dirty="0"/>
              <a:t> </a:t>
            </a:r>
            <a:r>
              <a:rPr lang="en-US" dirty="0" err="1"/>
              <a:t>rủ</a:t>
            </a:r>
            <a:r>
              <a:rPr lang="en-US" dirty="0"/>
              <a:t> </a:t>
            </a:r>
            <a:r>
              <a:rPr lang="en-US" dirty="0" err="1"/>
              <a:t>thêm</a:t>
            </a:r>
            <a:r>
              <a:rPr lang="en-US" dirty="0"/>
              <a:t> </a:t>
            </a:r>
            <a:r>
              <a:rPr lang="en-US" dirty="0" err="1"/>
              <a:t>bạn</a:t>
            </a:r>
            <a:r>
              <a:rPr lang="en-US" dirty="0"/>
              <a:t> </a:t>
            </a:r>
            <a:r>
              <a:rPr lang="en-US" dirty="0" err="1"/>
              <a:t>hoặc</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đi</a:t>
            </a:r>
            <a:r>
              <a:rPr lang="en-US" dirty="0"/>
              <a:t> </a:t>
            </a:r>
            <a:r>
              <a:rPr lang="en-US" dirty="0" err="1"/>
              <a:t>cùng</a:t>
            </a:r>
            <a:r>
              <a:rPr lang="en-US" dirty="0"/>
              <a:t>, </a:t>
            </a:r>
            <a:r>
              <a:rPr lang="en-US" dirty="0" err="1"/>
              <a:t>tránh</a:t>
            </a:r>
            <a:r>
              <a:rPr lang="en-US" dirty="0"/>
              <a:t> </a:t>
            </a:r>
            <a:r>
              <a:rPr lang="en-US" dirty="0" err="1"/>
              <a:t>đi</a:t>
            </a:r>
            <a:r>
              <a:rPr lang="en-US" dirty="0"/>
              <a:t> </a:t>
            </a:r>
            <a:r>
              <a:rPr lang="en-US" dirty="0" err="1"/>
              <a:t>đến</a:t>
            </a:r>
            <a:r>
              <a:rPr lang="en-US" dirty="0"/>
              <a:t> </a:t>
            </a:r>
            <a:r>
              <a:rPr lang="en-US" dirty="0" err="1"/>
              <a:t>chỗ</a:t>
            </a:r>
            <a:r>
              <a:rPr lang="en-US" dirty="0"/>
              <a:t> </a:t>
            </a:r>
            <a:r>
              <a:rPr lang="en-US" dirty="0" err="1"/>
              <a:t>vắng</a:t>
            </a:r>
            <a:r>
              <a:rPr lang="en-US" dirty="0"/>
              <a:t> </a:t>
            </a:r>
            <a:r>
              <a:rPr lang="en-US" dirty="0" err="1"/>
              <a:t>người</a:t>
            </a:r>
            <a:r>
              <a:rPr lang="en-US" dirty="0"/>
              <a:t> </a:t>
            </a:r>
            <a:r>
              <a:rPr lang="en-US" dirty="0" err="1"/>
              <a:t>một</a:t>
            </a:r>
            <a:r>
              <a:rPr lang="en-US" dirty="0"/>
              <a:t> </a:t>
            </a:r>
            <a:r>
              <a:rPr lang="en-US" dirty="0" err="1"/>
              <a:t>mình</a:t>
            </a:r>
            <a:r>
              <a:rPr lang="en-US" dirty="0"/>
              <a:t>.</a:t>
            </a:r>
          </a:p>
          <a:p>
            <a:pPr lvl="0"/>
            <a:r>
              <a:rPr lang="en-US" dirty="0" smtClean="0"/>
              <a:t>H </a:t>
            </a:r>
            <a:r>
              <a:rPr lang="en-US" dirty="0" err="1"/>
              <a:t>cần</a:t>
            </a:r>
            <a:r>
              <a:rPr lang="en-US" dirty="0"/>
              <a:t> </a:t>
            </a:r>
            <a:r>
              <a:rPr lang="en-US" dirty="0" err="1"/>
              <a:t>báo</a:t>
            </a:r>
            <a:r>
              <a:rPr lang="en-US" dirty="0"/>
              <a:t> </a:t>
            </a:r>
            <a:r>
              <a:rPr lang="en-US" dirty="0" err="1"/>
              <a:t>cáo</a:t>
            </a:r>
            <a:r>
              <a:rPr lang="en-US" dirty="0"/>
              <a:t> </a:t>
            </a:r>
            <a:r>
              <a:rPr lang="en-US" dirty="0" err="1"/>
              <a:t>cho</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để</a:t>
            </a:r>
            <a:r>
              <a:rPr lang="en-US" dirty="0"/>
              <a:t> </a:t>
            </a:r>
            <a:r>
              <a:rPr lang="en-US" dirty="0" err="1"/>
              <a:t>kịp</a:t>
            </a:r>
            <a:r>
              <a:rPr lang="en-US" dirty="0"/>
              <a:t> </a:t>
            </a:r>
            <a:r>
              <a:rPr lang="en-US" dirty="0" err="1"/>
              <a:t>thời</a:t>
            </a:r>
            <a:r>
              <a:rPr lang="en-US" dirty="0"/>
              <a:t> </a:t>
            </a:r>
            <a:r>
              <a:rPr lang="en-US" dirty="0" err="1"/>
              <a:t>giúp</a:t>
            </a:r>
            <a:r>
              <a:rPr lang="en-US" dirty="0"/>
              <a:t> </a:t>
            </a:r>
            <a:r>
              <a:rPr lang="en-US" dirty="0" err="1"/>
              <a:t>đỡ</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1754326"/>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r>
              <a:rPr lang="en-US" dirty="0" smtClean="0"/>
              <a:t>Tình </a:t>
            </a:r>
            <a:r>
              <a:rPr lang="en-US" dirty="0" err="1" smtClean="0"/>
              <a:t>huống</a:t>
            </a:r>
            <a:r>
              <a:rPr lang="en-US" dirty="0" smtClean="0"/>
              <a:t> 2: </a:t>
            </a:r>
            <a:r>
              <a:rPr lang="en-US" dirty="0" err="1" smtClean="0"/>
              <a:t>Trước</a:t>
            </a:r>
            <a:r>
              <a:rPr lang="en-US" dirty="0" smtClean="0"/>
              <a:t> </a:t>
            </a:r>
            <a:r>
              <a:rPr lang="en-US" dirty="0" err="1"/>
              <a:t>tiên</a:t>
            </a:r>
            <a:r>
              <a:rPr lang="en-US" dirty="0"/>
              <a:t> </a:t>
            </a:r>
            <a:r>
              <a:rPr lang="en-US" dirty="0" err="1"/>
              <a:t>Lâm</a:t>
            </a:r>
            <a:r>
              <a:rPr lang="en-US" dirty="0"/>
              <a:t> </a:t>
            </a:r>
            <a:r>
              <a:rPr lang="en-US" dirty="0" err="1"/>
              <a:t>cần</a:t>
            </a:r>
            <a:r>
              <a:rPr lang="en-US" dirty="0"/>
              <a:t> </a:t>
            </a:r>
            <a:r>
              <a:rPr lang="en-US" dirty="0" err="1"/>
              <a:t>phải</a:t>
            </a:r>
            <a:r>
              <a:rPr lang="en-US" dirty="0"/>
              <a:t> </a:t>
            </a:r>
            <a:r>
              <a:rPr lang="en-US" dirty="0" err="1"/>
              <a:t>giữ</a:t>
            </a:r>
            <a:r>
              <a:rPr lang="en-US" dirty="0"/>
              <a:t> </a:t>
            </a:r>
            <a:r>
              <a:rPr lang="en-US" dirty="0" err="1"/>
              <a:t>bình</a:t>
            </a:r>
            <a:r>
              <a:rPr lang="en-US" dirty="0"/>
              <a:t> </a:t>
            </a:r>
            <a:r>
              <a:rPr lang="en-US" dirty="0" err="1"/>
              <a:t>tĩnh</a:t>
            </a:r>
            <a:r>
              <a:rPr lang="en-US" dirty="0"/>
              <a:t> </a:t>
            </a:r>
            <a:r>
              <a:rPr lang="en-US" dirty="0" err="1"/>
              <a:t>trước</a:t>
            </a:r>
            <a:r>
              <a:rPr lang="en-US" dirty="0"/>
              <a:t> </a:t>
            </a:r>
            <a:r>
              <a:rPr lang="en-US" dirty="0" err="1"/>
              <a:t>hành</a:t>
            </a:r>
            <a:r>
              <a:rPr lang="en-US" dirty="0"/>
              <a:t> vi </a:t>
            </a:r>
            <a:r>
              <a:rPr lang="en-US" dirty="0" err="1"/>
              <a:t>gây</a:t>
            </a:r>
            <a:r>
              <a:rPr lang="en-US" dirty="0"/>
              <a:t> </a:t>
            </a:r>
            <a:r>
              <a:rPr lang="en-US" dirty="0" err="1"/>
              <a:t>sự</a:t>
            </a:r>
            <a:r>
              <a:rPr lang="en-US" dirty="0"/>
              <a:t> </a:t>
            </a:r>
            <a:r>
              <a:rPr lang="en-US" dirty="0" err="1"/>
              <a:t>này</a:t>
            </a:r>
            <a:r>
              <a:rPr lang="en-US" dirty="0"/>
              <a:t> </a:t>
            </a:r>
            <a:r>
              <a:rPr lang="en-US" dirty="0" err="1"/>
              <a:t>và</a:t>
            </a:r>
            <a:r>
              <a:rPr lang="en-US" dirty="0"/>
              <a:t> </a:t>
            </a:r>
            <a:r>
              <a:rPr lang="en-US" dirty="0" err="1"/>
              <a:t>không</a:t>
            </a:r>
            <a:r>
              <a:rPr lang="en-US" dirty="0"/>
              <a:t> </a:t>
            </a:r>
            <a:r>
              <a:rPr lang="en-US" dirty="0" err="1"/>
              <a:t>tỏ</a:t>
            </a:r>
            <a:r>
              <a:rPr lang="en-US" dirty="0"/>
              <a:t> </a:t>
            </a:r>
            <a:r>
              <a:rPr lang="en-US" dirty="0" err="1"/>
              <a:t>thái</a:t>
            </a:r>
            <a:r>
              <a:rPr lang="en-US" dirty="0"/>
              <a:t> </a:t>
            </a:r>
            <a:r>
              <a:rPr lang="en-US" dirty="0" err="1"/>
              <a:t>độ</a:t>
            </a:r>
            <a:r>
              <a:rPr lang="en-US" dirty="0"/>
              <a:t> </a:t>
            </a:r>
            <a:r>
              <a:rPr lang="en-US" dirty="0" err="1"/>
              <a:t>thách</a:t>
            </a:r>
            <a:r>
              <a:rPr lang="en-US" dirty="0"/>
              <a:t> </a:t>
            </a:r>
            <a:r>
              <a:rPr lang="en-US" dirty="0" err="1"/>
              <a:t>thức</a:t>
            </a:r>
            <a:r>
              <a:rPr lang="en-US" dirty="0"/>
              <a:t> </a:t>
            </a:r>
            <a:r>
              <a:rPr lang="en-US" dirty="0" err="1"/>
              <a:t>ngược</a:t>
            </a:r>
            <a:r>
              <a:rPr lang="en-US" dirty="0"/>
              <a:t> </a:t>
            </a:r>
            <a:r>
              <a:rPr lang="en-US" dirty="0" err="1"/>
              <a:t>lại</a:t>
            </a:r>
            <a:r>
              <a:rPr lang="en-US" dirty="0"/>
              <a:t>, </a:t>
            </a:r>
            <a:r>
              <a:rPr lang="en-US" dirty="0" err="1"/>
              <a:t>nghiêm</a:t>
            </a:r>
            <a:r>
              <a:rPr lang="en-US" dirty="0"/>
              <a:t> </a:t>
            </a:r>
            <a:r>
              <a:rPr lang="en-US" dirty="0" err="1"/>
              <a:t>túc</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bạn</a:t>
            </a:r>
            <a:r>
              <a:rPr lang="en-US" dirty="0"/>
              <a:t> </a:t>
            </a:r>
            <a:r>
              <a:rPr lang="en-US" dirty="0" err="1"/>
              <a:t>dừng</a:t>
            </a:r>
            <a:r>
              <a:rPr lang="en-US" dirty="0"/>
              <a:t> </a:t>
            </a:r>
            <a:r>
              <a:rPr lang="en-US" dirty="0" err="1"/>
              <a:t>ngay</a:t>
            </a:r>
            <a:r>
              <a:rPr lang="en-US" dirty="0"/>
              <a:t> </a:t>
            </a:r>
            <a:r>
              <a:rPr lang="en-US" dirty="0" err="1"/>
              <a:t>hành</a:t>
            </a:r>
            <a:r>
              <a:rPr lang="en-US" dirty="0"/>
              <a:t> vi </a:t>
            </a:r>
            <a:r>
              <a:rPr lang="en-US" dirty="0" err="1"/>
              <a:t>đó</a:t>
            </a:r>
            <a:r>
              <a:rPr lang="en-US" dirty="0"/>
              <a:t> </a:t>
            </a:r>
            <a:r>
              <a:rPr lang="en-US" dirty="0" err="1"/>
              <a:t>lại</a:t>
            </a:r>
            <a:r>
              <a:rPr lang="en-US" dirty="0"/>
              <a:t>.</a:t>
            </a:r>
          </a:p>
          <a:p>
            <a:pPr lvl="0"/>
            <a:r>
              <a:rPr lang="en-US" dirty="0" err="1"/>
              <a:t>Nếu</a:t>
            </a:r>
            <a:r>
              <a:rPr lang="en-US" dirty="0"/>
              <a:t> </a:t>
            </a:r>
            <a:r>
              <a:rPr lang="en-US" dirty="0" err="1"/>
              <a:t>sự</a:t>
            </a:r>
            <a:r>
              <a:rPr lang="en-US" dirty="0"/>
              <a:t> </a:t>
            </a:r>
            <a:r>
              <a:rPr lang="en-US" dirty="0" err="1"/>
              <a:t>việc</a:t>
            </a:r>
            <a:r>
              <a:rPr lang="en-US" dirty="0"/>
              <a:t> </a:t>
            </a:r>
            <a:r>
              <a:rPr lang="en-US" dirty="0" err="1"/>
              <a:t>vẫn</a:t>
            </a:r>
            <a:r>
              <a:rPr lang="en-US" dirty="0"/>
              <a:t> </a:t>
            </a:r>
            <a:r>
              <a:rPr lang="en-US" dirty="0" err="1"/>
              <a:t>tiếp</a:t>
            </a:r>
            <a:r>
              <a:rPr lang="en-US" dirty="0"/>
              <a:t> </a:t>
            </a:r>
            <a:r>
              <a:rPr lang="en-US" dirty="0" err="1"/>
              <a:t>diễn</a:t>
            </a:r>
            <a:r>
              <a:rPr lang="en-US" dirty="0"/>
              <a:t>, </a:t>
            </a:r>
            <a:r>
              <a:rPr lang="en-US" dirty="0" err="1"/>
              <a:t>Lâm</a:t>
            </a:r>
            <a:r>
              <a:rPr lang="en-US" dirty="0"/>
              <a:t> </a:t>
            </a:r>
            <a:r>
              <a:rPr lang="en-US" dirty="0" err="1"/>
              <a:t>cần</a:t>
            </a:r>
            <a:r>
              <a:rPr lang="en-US" dirty="0"/>
              <a:t> </a:t>
            </a:r>
            <a:r>
              <a:rPr lang="en-US" dirty="0" err="1"/>
              <a:t>tìm</a:t>
            </a:r>
            <a:r>
              <a:rPr lang="en-US" dirty="0"/>
              <a:t> </a:t>
            </a:r>
            <a:r>
              <a:rPr lang="en-US" dirty="0" err="1"/>
              <a:t>đến</a:t>
            </a:r>
            <a:r>
              <a:rPr lang="en-US" dirty="0"/>
              <a:t> </a:t>
            </a:r>
            <a:r>
              <a:rPr lang="en-US" dirty="0" err="1"/>
              <a:t>sự</a:t>
            </a:r>
            <a:r>
              <a:rPr lang="en-US" dirty="0"/>
              <a:t> </a:t>
            </a:r>
            <a:r>
              <a:rPr lang="en-US" dirty="0" err="1"/>
              <a:t>giúp</a:t>
            </a:r>
            <a:r>
              <a:rPr lang="en-US" dirty="0"/>
              <a:t> </a:t>
            </a:r>
            <a:r>
              <a:rPr lang="en-US" dirty="0" err="1"/>
              <a:t>đỡ</a:t>
            </a:r>
            <a:r>
              <a:rPr lang="en-US" dirty="0"/>
              <a:t> </a:t>
            </a:r>
            <a:r>
              <a:rPr lang="en-US" dirty="0" err="1"/>
              <a:t>của</a:t>
            </a:r>
            <a:r>
              <a:rPr lang="en-US" dirty="0"/>
              <a:t> </a:t>
            </a:r>
            <a:r>
              <a:rPr lang="en-US" dirty="0" err="1"/>
              <a:t>người</a:t>
            </a:r>
            <a:r>
              <a:rPr lang="en-US" dirty="0"/>
              <a:t> </a:t>
            </a:r>
            <a:r>
              <a:rPr lang="en-US" dirty="0" err="1" smtClean="0"/>
              <a:t>lớn</a:t>
            </a:r>
            <a:r>
              <a:rPr lang="en-US" dirty="0"/>
              <a:t> </a:t>
            </a:r>
            <a:r>
              <a:rPr lang="en-US" dirty="0" err="1" smtClean="0"/>
              <a:t>như</a:t>
            </a:r>
            <a:r>
              <a:rPr lang="en-US" dirty="0" smtClean="0"/>
              <a:t> </a:t>
            </a:r>
            <a:r>
              <a:rPr lang="en-US" dirty="0" err="1" smtClean="0"/>
              <a:t>bố</a:t>
            </a:r>
            <a:r>
              <a:rPr lang="en-US" dirty="0" smtClean="0"/>
              <a:t> </a:t>
            </a:r>
            <a:r>
              <a:rPr lang="en-US" dirty="0" err="1" smtClean="0"/>
              <a:t>mẹ</a:t>
            </a:r>
            <a:r>
              <a:rPr lang="en-US" dirty="0" smtClean="0"/>
              <a:t>, </a:t>
            </a:r>
            <a:r>
              <a:rPr lang="en-US" dirty="0" err="1" smtClean="0"/>
              <a:t>thầy</a:t>
            </a:r>
            <a:r>
              <a:rPr lang="en-US" dirty="0" smtClean="0"/>
              <a:t> </a:t>
            </a:r>
            <a:r>
              <a:rPr lang="en-US" dirty="0" err="1" smtClean="0"/>
              <a:t>cô</a:t>
            </a:r>
            <a:r>
              <a:rPr lang="en-US" dirty="0" smtClean="0"/>
              <a:t>.</a:t>
            </a:r>
            <a:endParaRPr lang="en-US" dirty="0"/>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07:11:14</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18</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07:11:14</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19</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1. </a:t>
            </a:r>
            <a:r>
              <a:rPr lang="vi-VN" dirty="0" smtClean="0"/>
              <a:t>T </a:t>
            </a:r>
            <a:r>
              <a:rPr lang="vi-VN" dirty="0"/>
              <a:t>là bạn thân của Q, gần đây do có xích mích với các bạn nam trong lớp nên T bị lớp cô lập, không cho chơi cùng. Q rất muốn giúp T, nhưng lo sợ các bạn sẽ cô lập mình.</a:t>
            </a:r>
            <a:endParaRPr lang="en-US" dirty="0"/>
          </a:p>
        </p:txBody>
      </p:sp>
      <p:sp>
        <p:nvSpPr>
          <p:cNvPr id="19" name="Rounded Rectangle 18"/>
          <p:cNvSpPr/>
          <p:nvPr/>
        </p:nvSpPr>
        <p:spPr>
          <a:xfrm>
            <a:off x="1335739" y="279608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2. </a:t>
            </a:r>
            <a:r>
              <a:rPr lang="vi-VN" dirty="0" smtClean="0"/>
              <a:t>Gần </a:t>
            </a:r>
            <a:r>
              <a:rPr lang="vi-VN" dirty="0"/>
              <a:t>đây em phát hiện ra A và một số bạn trong câu lạc bộ múa ở trường lén</a:t>
            </a:r>
          </a:p>
          <a:p>
            <a:pPr algn="just"/>
            <a:r>
              <a:rPr lang="vi-VN" dirty="0"/>
              <a:t>chụp hình H khi đang luyện tập, chia sẻ hình ảnh lên mạng xã hội và bình phẩm thiếu tích cực về H.</a:t>
            </a:r>
          </a:p>
        </p:txBody>
      </p:sp>
      <p:sp>
        <p:nvSpPr>
          <p:cNvPr id="20" name="Rounded Rectangle 19"/>
          <p:cNvSpPr/>
          <p:nvPr/>
        </p:nvSpPr>
        <p:spPr>
          <a:xfrm>
            <a:off x="1335740" y="3884144"/>
            <a:ext cx="9529484" cy="131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3. </a:t>
            </a:r>
            <a:r>
              <a:rPr lang="vi-VN" dirty="0" smtClean="0"/>
              <a:t>Cách </a:t>
            </a:r>
            <a:r>
              <a:rPr lang="vi-VN" dirty="0"/>
              <a:t>đây mấy hôm, T bị N và các bạn của N chặn đánh trên đường đi </a:t>
            </a:r>
            <a:r>
              <a:rPr lang="vi-VN" dirty="0" smtClean="0"/>
              <a:t>học</a:t>
            </a:r>
            <a:r>
              <a:rPr lang="en-US" dirty="0" smtClean="0"/>
              <a:t> </a:t>
            </a:r>
            <a:r>
              <a:rPr lang="vi-VN" dirty="0"/>
              <a:t>về, vì cho rằng T đã “coi thường” và không chào N. Tuy bị đánh và rất sợ hãi nhưng T chỉ kể lại với em, T đã giấu bố mẹ và không báo cáo lại sự việc cho thầy cô vì không muốn mọi người lo lắng.</a:t>
            </a:r>
            <a:endParaRPr lang="en-US" dirty="0"/>
          </a:p>
        </p:txBody>
      </p:sp>
      <p:sp>
        <p:nvSpPr>
          <p:cNvPr id="21" name="Rounded Rectangle 20"/>
          <p:cNvSpPr/>
          <p:nvPr/>
        </p:nvSpPr>
        <p:spPr>
          <a:xfrm>
            <a:off x="1335741" y="5415055"/>
            <a:ext cx="9529483" cy="1193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t>4. </a:t>
            </a:r>
            <a:r>
              <a:rPr lang="en-US" sz="2000" dirty="0" err="1" smtClean="0"/>
              <a:t>Lớp</a:t>
            </a:r>
            <a:r>
              <a:rPr lang="en-US" sz="2000" dirty="0" smtClean="0"/>
              <a:t> </a:t>
            </a:r>
            <a:r>
              <a:rPr lang="en-US" sz="2000" dirty="0" err="1"/>
              <a:t>của</a:t>
            </a:r>
            <a:r>
              <a:rPr lang="en-US" sz="2000" dirty="0"/>
              <a:t> </a:t>
            </a:r>
            <a:r>
              <a:rPr lang="en-US" sz="2000" dirty="0" err="1"/>
              <a:t>em</a:t>
            </a:r>
            <a:r>
              <a:rPr lang="en-US" sz="2000" dirty="0"/>
              <a:t> </a:t>
            </a:r>
            <a:r>
              <a:rPr lang="en-US" sz="2000" dirty="0" err="1"/>
              <a:t>xuất</a:t>
            </a:r>
            <a:r>
              <a:rPr lang="en-US" sz="2000" dirty="0"/>
              <a:t> </a:t>
            </a:r>
            <a:r>
              <a:rPr lang="en-US" sz="2000" dirty="0" err="1"/>
              <a:t>hiện</a:t>
            </a:r>
            <a:r>
              <a:rPr lang="en-US" sz="2000" dirty="0"/>
              <a:t> </a:t>
            </a:r>
            <a:r>
              <a:rPr lang="en-US" sz="2000" dirty="0" err="1"/>
              <a:t>tình</a:t>
            </a:r>
            <a:r>
              <a:rPr lang="en-US" sz="2000" dirty="0"/>
              <a:t> </a:t>
            </a:r>
            <a:r>
              <a:rPr lang="en-US" sz="2000" dirty="0" err="1"/>
              <a:t>trạng</a:t>
            </a:r>
            <a:r>
              <a:rPr lang="en-US" sz="2000" dirty="0"/>
              <a:t> </a:t>
            </a:r>
            <a:r>
              <a:rPr lang="en-US" sz="2000" dirty="0" err="1"/>
              <a:t>một</a:t>
            </a:r>
            <a:r>
              <a:rPr lang="en-US" sz="2000" dirty="0"/>
              <a:t> </a:t>
            </a:r>
            <a:r>
              <a:rPr lang="en-US" sz="2000" dirty="0" err="1"/>
              <a:t>số</a:t>
            </a:r>
            <a:r>
              <a:rPr lang="en-US" sz="2000" dirty="0"/>
              <a:t> </a:t>
            </a:r>
            <a:r>
              <a:rPr lang="en-US" sz="2000" dirty="0" err="1"/>
              <a:t>bạn</a:t>
            </a:r>
            <a:r>
              <a:rPr lang="en-US" sz="2000" dirty="0"/>
              <a:t> </a:t>
            </a:r>
            <a:r>
              <a:rPr lang="en-US" sz="2000" dirty="0" err="1"/>
              <a:t>lập</a:t>
            </a:r>
            <a:r>
              <a:rPr lang="en-US" sz="2000" dirty="0"/>
              <a:t> </a:t>
            </a:r>
            <a:r>
              <a:rPr lang="en-US" sz="2000" dirty="0" err="1"/>
              <a:t>nhóm</a:t>
            </a:r>
            <a:r>
              <a:rPr lang="en-US" sz="2000" dirty="0"/>
              <a:t> “</a:t>
            </a:r>
            <a:r>
              <a:rPr lang="en-US" sz="2000" dirty="0" err="1"/>
              <a:t>Xa</a:t>
            </a:r>
            <a:r>
              <a:rPr lang="en-US" sz="2000" dirty="0"/>
              <a:t> </a:t>
            </a:r>
            <a:r>
              <a:rPr lang="en-US" sz="2000" dirty="0" err="1"/>
              <a:t>lánh</a:t>
            </a:r>
            <a:r>
              <a:rPr lang="en-US" sz="2000" dirty="0"/>
              <a:t> Ban </a:t>
            </a:r>
            <a:r>
              <a:rPr lang="en-US" sz="2000" dirty="0" err="1"/>
              <a:t>cán</a:t>
            </a:r>
            <a:r>
              <a:rPr lang="en-US" sz="2000" dirty="0"/>
              <a:t> </a:t>
            </a:r>
            <a:r>
              <a:rPr lang="en-US" sz="2000" dirty="0" err="1"/>
              <a:t>sự</a:t>
            </a:r>
            <a:r>
              <a:rPr lang="en-US" sz="2000" dirty="0"/>
              <a:t> </a:t>
            </a:r>
            <a:r>
              <a:rPr lang="en-US" sz="2000" dirty="0" err="1"/>
              <a:t>lớp</a:t>
            </a:r>
            <a:r>
              <a:rPr lang="en-US" sz="2000" dirty="0"/>
              <a:t>” </a:t>
            </a:r>
            <a:r>
              <a:rPr lang="en-US" sz="2000" dirty="0" err="1"/>
              <a:t>trên</a:t>
            </a:r>
            <a:r>
              <a:rPr lang="en-US" sz="2000" dirty="0"/>
              <a:t> </a:t>
            </a:r>
            <a:r>
              <a:rPr lang="en-US" sz="2000" dirty="0" err="1"/>
              <a:t>mạng</a:t>
            </a:r>
            <a:r>
              <a:rPr lang="en-US" sz="2000" dirty="0"/>
              <a:t> </a:t>
            </a:r>
            <a:r>
              <a:rPr lang="en-US" sz="2000" dirty="0" err="1"/>
              <a:t>xã</a:t>
            </a:r>
            <a:r>
              <a:rPr lang="en-US" sz="2000" dirty="0"/>
              <a:t> </a:t>
            </a:r>
            <a:r>
              <a:rPr lang="en-US" sz="2000" dirty="0" err="1"/>
              <a:t>hội</a:t>
            </a:r>
            <a:r>
              <a:rPr lang="en-US" sz="2000" dirty="0"/>
              <a:t> </a:t>
            </a:r>
            <a:r>
              <a:rPr lang="en-US" sz="2000" dirty="0" err="1"/>
              <a:t>với</a:t>
            </a:r>
            <a:r>
              <a:rPr lang="en-US" sz="2000" dirty="0"/>
              <a:t> </a:t>
            </a:r>
            <a:r>
              <a:rPr lang="en-US" sz="2000" dirty="0" err="1"/>
              <a:t>mục</a:t>
            </a:r>
            <a:r>
              <a:rPr lang="en-US" sz="2000" dirty="0"/>
              <a:t> </a:t>
            </a:r>
            <a:r>
              <a:rPr lang="en-US" sz="2000" dirty="0" err="1"/>
              <a:t>đích</a:t>
            </a:r>
            <a:r>
              <a:rPr lang="en-US" sz="2000" dirty="0"/>
              <a:t> </a:t>
            </a:r>
            <a:r>
              <a:rPr lang="en-US" sz="2000" dirty="0" err="1"/>
              <a:t>bình</a:t>
            </a:r>
            <a:r>
              <a:rPr lang="en-US" sz="2000" dirty="0"/>
              <a:t> </a:t>
            </a:r>
            <a:r>
              <a:rPr lang="en-US" sz="2000" dirty="0" err="1"/>
              <a:t>phẩm</a:t>
            </a:r>
            <a:r>
              <a:rPr lang="en-US" sz="2000" dirty="0"/>
              <a:t>, </a:t>
            </a:r>
            <a:r>
              <a:rPr lang="en-US" sz="2000" dirty="0" err="1"/>
              <a:t>nói</a:t>
            </a:r>
            <a:r>
              <a:rPr lang="en-US" sz="2000" dirty="0"/>
              <a:t> </a:t>
            </a:r>
            <a:r>
              <a:rPr lang="en-US" sz="2000" dirty="0" err="1"/>
              <a:t>xấu</a:t>
            </a:r>
            <a:r>
              <a:rPr lang="en-US" sz="2000" dirty="0"/>
              <a:t>, </a:t>
            </a:r>
            <a:r>
              <a:rPr lang="en-US" sz="2000" dirty="0" err="1"/>
              <a:t>chế</a:t>
            </a:r>
            <a:r>
              <a:rPr lang="en-US" sz="2000" dirty="0"/>
              <a:t> </a:t>
            </a:r>
            <a:r>
              <a:rPr lang="en-US" sz="2000" dirty="0" err="1"/>
              <a:t>nhạo</a:t>
            </a:r>
            <a:r>
              <a:rPr lang="en-US" sz="2000" dirty="0"/>
              <a:t> </a:t>
            </a:r>
            <a:r>
              <a:rPr lang="en-US" sz="2000" dirty="0" err="1"/>
              <a:t>các</a:t>
            </a:r>
            <a:r>
              <a:rPr lang="en-US" sz="2000" dirty="0"/>
              <a:t> </a:t>
            </a:r>
            <a:r>
              <a:rPr lang="en-US" sz="2000" dirty="0" err="1"/>
              <a:t>bạn</a:t>
            </a:r>
            <a:r>
              <a:rPr lang="en-US" sz="2000" dirty="0"/>
              <a:t>. </a:t>
            </a:r>
            <a:r>
              <a:rPr lang="en-US" sz="2000" dirty="0" err="1"/>
              <a:t>Em</a:t>
            </a:r>
            <a:r>
              <a:rPr lang="en-US" sz="2000" dirty="0"/>
              <a:t> </a:t>
            </a:r>
            <a:r>
              <a:rPr lang="en-US" sz="2000" dirty="0" err="1"/>
              <a:t>và</a:t>
            </a:r>
            <a:r>
              <a:rPr lang="en-US" sz="2000" dirty="0"/>
              <a:t> </a:t>
            </a:r>
            <a:r>
              <a:rPr lang="en-US" sz="2000" dirty="0" err="1"/>
              <a:t>các</a:t>
            </a:r>
            <a:r>
              <a:rPr lang="en-US" sz="2000" dirty="0"/>
              <a:t> </a:t>
            </a:r>
            <a:r>
              <a:rPr lang="en-US" sz="2000" dirty="0" err="1"/>
              <a:t>bạn</a:t>
            </a:r>
            <a:r>
              <a:rPr lang="en-US" sz="2000" dirty="0"/>
              <a:t> </a:t>
            </a:r>
            <a:r>
              <a:rPr lang="en-US" sz="2000" dirty="0" err="1"/>
              <a:t>cũng</a:t>
            </a:r>
            <a:r>
              <a:rPr lang="en-US" sz="2000" dirty="0"/>
              <a:t> </a:t>
            </a:r>
            <a:r>
              <a:rPr lang="en-US" sz="2000" dirty="0" err="1"/>
              <a:t>có</a:t>
            </a:r>
            <a:r>
              <a:rPr lang="en-US" sz="2000" dirty="0"/>
              <a:t> </a:t>
            </a:r>
            <a:r>
              <a:rPr lang="en-US" sz="2000" dirty="0" err="1"/>
              <a:t>tên</a:t>
            </a:r>
            <a:r>
              <a:rPr lang="en-US" sz="2000" dirty="0"/>
              <a:t> </a:t>
            </a:r>
            <a:r>
              <a:rPr lang="en-US" sz="2000" dirty="0" err="1"/>
              <a:t>trong</a:t>
            </a:r>
            <a:r>
              <a:rPr lang="en-US" sz="2000" dirty="0"/>
              <a:t> </a:t>
            </a:r>
            <a:r>
              <a:rPr lang="en-US" sz="2000" dirty="0" err="1"/>
              <a:t>nhóm</a:t>
            </a:r>
            <a:r>
              <a:rPr lang="en-US" sz="2000" dirty="0"/>
              <a:t> </a:t>
            </a:r>
            <a:r>
              <a:rPr lang="en-US" sz="2000" dirty="0" err="1"/>
              <a:t>này</a:t>
            </a:r>
            <a:r>
              <a:rPr lang="en-US" sz="2000" dirty="0"/>
              <a:t>.</a:t>
            </a:r>
          </a:p>
        </p:txBody>
      </p:sp>
    </p:spTree>
    <p:extLst>
      <p:ext uri="{BB962C8B-B14F-4D97-AF65-F5344CB8AC3E}">
        <p14:creationId xmlns:p14="http://schemas.microsoft.com/office/powerpoint/2010/main" val="3359049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ahoma" pitchFamily="34" charset="0"/>
                <a:ea typeface="Tahoma" pitchFamily="34" charset="0"/>
                <a:cs typeface="Tahoma" pitchFamily="34" charset="0"/>
              </a:rPr>
              <a:t>Tiết</a:t>
            </a:r>
            <a:r>
              <a:rPr lang="en-US" altLang="en-US" sz="3600" b="1" dirty="0" smtClean="0">
                <a:solidFill>
                  <a:srgbClr val="0000FF"/>
                </a:solidFill>
                <a:latin typeface="Tahoma" pitchFamily="34" charset="0"/>
                <a:ea typeface="Tahoma" pitchFamily="34" charset="0"/>
                <a:cs typeface="Tahoma" pitchFamily="34" charset="0"/>
              </a:rPr>
              <a:t> 23-Bài 9: </a:t>
            </a:r>
          </a:p>
          <a:p>
            <a:pPr algn="ctr" eaLnBrk="0" fontAlgn="base" hangingPunct="0">
              <a:spcBef>
                <a:spcPct val="0"/>
              </a:spcBef>
              <a:spcAft>
                <a:spcPct val="0"/>
              </a:spcAft>
            </a:pPr>
            <a:r>
              <a:rPr lang="en-US" altLang="en-US" sz="36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07:11:14</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07:11:14</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20</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Arial" panose="020B0604020202020204" pitchFamily="34" charset="0"/>
                <a:cs typeface="Arial" panose="020B0604020202020204" pitchFamily="34" charset="0"/>
              </a:rPr>
              <a:t>- Tình huống 1: Trong trường hợp này Q nên giúp đỡ, chia sẻ với T, đồng thời báo với cô giáo chủ nhiệm để có biện pháp can thiệp kịp thời.</a:t>
            </a:r>
            <a:endParaRPr lang="en-US" dirty="0">
              <a:latin typeface="Arial" panose="020B0604020202020204" pitchFamily="34" charset="0"/>
              <a:cs typeface="Arial" panose="020B0604020202020204" pitchFamily="34" charset="0"/>
            </a:endParaRPr>
          </a:p>
        </p:txBody>
      </p:sp>
      <p:sp>
        <p:nvSpPr>
          <p:cNvPr id="13" name="Rounded Rectangle 12"/>
          <p:cNvSpPr/>
          <p:nvPr/>
        </p:nvSpPr>
        <p:spPr>
          <a:xfrm>
            <a:off x="1335736" y="2828829"/>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Tình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1335737" y="4071096"/>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p>
          <a:p>
            <a:r>
              <a:rPr lang="vi-VN" sz="2000" dirty="0" smtClean="0"/>
              <a:t>- </a:t>
            </a:r>
            <a:r>
              <a:rPr lang="vi-VN" sz="2000" dirty="0"/>
              <a:t>Tình huống 3: Em nên khuyên bạn T báo với bố mẹ hoặc thầy, cô để được hỗ trợ</a:t>
            </a:r>
            <a:r>
              <a:rPr lang="vi-VN" sz="2000" dirty="0" smtClean="0"/>
              <a:t>.</a:t>
            </a:r>
            <a:r>
              <a:rPr lang="vi-VN" sz="2000" dirty="0"/>
              <a:t/>
            </a:r>
            <a:br>
              <a:rPr lang="vi-VN" sz="2000" dirty="0"/>
            </a:br>
            <a:endParaRPr lang="en-US" sz="2000" dirty="0"/>
          </a:p>
        </p:txBody>
      </p:sp>
      <p:sp>
        <p:nvSpPr>
          <p:cNvPr id="17" name="Rounded Rectangle 16"/>
          <p:cNvSpPr/>
          <p:nvPr/>
        </p:nvSpPr>
        <p:spPr>
          <a:xfrm>
            <a:off x="1335738" y="5213723"/>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Tình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can </a:t>
            </a:r>
            <a:r>
              <a:rPr lang="en-US" sz="2000" dirty="0" err="1">
                <a:latin typeface="Arial" panose="020B0604020202020204" pitchFamily="34" charset="0"/>
                <a:cs typeface="Arial" panose="020B0604020202020204" pitchFamily="34" charset="0"/>
              </a:rPr>
              <a:t>thiệp</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92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017059" y="479402"/>
            <a:ext cx="9179768" cy="58653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14098449"/>
              </p:ext>
            </p:extLst>
          </p:nvPr>
        </p:nvGraphicFramePr>
        <p:xfrm>
          <a:off x="3160058" y="2490554"/>
          <a:ext cx="6562165" cy="1920240"/>
        </p:xfrm>
        <a:graphic>
          <a:graphicData uri="http://schemas.openxmlformats.org/drawingml/2006/table">
            <a:tbl>
              <a:tblPr/>
              <a:tblGrid>
                <a:gridCol w="6562165">
                  <a:extLst>
                    <a:ext uri="{9D8B030D-6E8A-4147-A177-3AD203B41FA5}">
                      <a16:colId xmlns:a16="http://schemas.microsoft.com/office/drawing/2014/main" val="20000"/>
                    </a:ext>
                  </a:extLst>
                </a:gridCol>
              </a:tblGrid>
              <a:tr h="830580">
                <a:tc>
                  <a:txBody>
                    <a:bodyPr/>
                    <a:lstStyle/>
                    <a:p>
                      <a:r>
                        <a:rPr lang="vi-VN" sz="1800" b="0" i="0" kern="1200" dirty="0" smtClean="0">
                          <a:solidFill>
                            <a:schemeClr val="tx1"/>
                          </a:solidFill>
                          <a:effectLst/>
                          <a:latin typeface="+mn-lt"/>
                          <a:ea typeface="+mn-ea"/>
                          <a:cs typeface="+mn-cs"/>
                        </a:rPr>
                        <a:t>Em hãy viết một bài tuyên truyền phòng chống bạo lực học đường liên hệ với bản thân em.</a:t>
                      </a:r>
                      <a:endParaRPr lang="vi-VN" sz="2000" kern="1200" dirty="0" smtClean="0">
                        <a:solidFill>
                          <a:schemeClr val="tx1"/>
                        </a:solidFill>
                        <a:effectLst/>
                        <a:latin typeface="Tahoma" pitchFamily="34" charset="0"/>
                        <a:ea typeface="Tahoma" pitchFamily="34" charset="0"/>
                        <a:cs typeface="Tahoma" pitchFamily="34" charset="0"/>
                      </a:endParaRPr>
                    </a:p>
                    <a:p>
                      <a:r>
                        <a:rPr lang="en-US" sz="1800" i="1" kern="1200" dirty="0" err="1" smtClean="0">
                          <a:solidFill>
                            <a:schemeClr val="tx1"/>
                          </a:solidFill>
                          <a:effectLst/>
                          <a:latin typeface="Tahoma" pitchFamily="34" charset="0"/>
                          <a:ea typeface="Tahoma" pitchFamily="34" charset="0"/>
                          <a:cs typeface="Tahoma" pitchFamily="34" charset="0"/>
                        </a:rPr>
                        <a:t>theo</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hướng</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dẫn</a:t>
                      </a:r>
                      <a:r>
                        <a:rPr lang="en-US" sz="1800" i="1" kern="1200" dirty="0" smtClean="0">
                          <a:solidFill>
                            <a:schemeClr val="tx1"/>
                          </a:solidFill>
                          <a:effectLst/>
                          <a:latin typeface="Tahoma" pitchFamily="34" charset="0"/>
                          <a:ea typeface="Tahoma" pitchFamily="34" charset="0"/>
                          <a:cs typeface="Tahoma" pitchFamily="34" charset="0"/>
                        </a:rPr>
                        <a:t>:</a:t>
                      </a:r>
                    </a:p>
                    <a:p>
                      <a:r>
                        <a:rPr lang="vi-VN" sz="1800" b="0" i="0" kern="1200" dirty="0" smtClean="0">
                          <a:solidFill>
                            <a:schemeClr val="tx1"/>
                          </a:solidFill>
                          <a:effectLst/>
                          <a:latin typeface="Tahoma" pitchFamily="34" charset="0"/>
                          <a:ea typeface="Tahoma" pitchFamily="34" charset="0"/>
                          <a:cs typeface="Tahoma" pitchFamily="34" charset="0"/>
                        </a:rPr>
                        <a:t>- T</a:t>
                      </a:r>
                      <a:r>
                        <a:rPr lang="en-US" sz="1800" b="0" i="0" kern="1200" dirty="0" err="1" smtClean="0">
                          <a:solidFill>
                            <a:schemeClr val="tx1"/>
                          </a:solidFill>
                          <a:effectLst/>
                          <a:latin typeface="Tahoma" pitchFamily="34" charset="0"/>
                          <a:ea typeface="Tahoma" pitchFamily="34" charset="0"/>
                          <a:cs typeface="Tahoma" pitchFamily="34" charset="0"/>
                        </a:rPr>
                        <a:t>iêu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đề</a:t>
                      </a:r>
                      <a:r>
                        <a:rPr lang="vi-VN" sz="1800" b="0" i="0" kern="1200" dirty="0" smtClean="0">
                          <a:solidFill>
                            <a:schemeClr val="tx1"/>
                          </a:solidFill>
                          <a:effectLst/>
                          <a:latin typeface="Tahoma" pitchFamily="34" charset="0"/>
                          <a:ea typeface="Tahoma" pitchFamily="34" charset="0"/>
                          <a:cs typeface="Tahoma" pitchFamily="34" charset="0"/>
                        </a:rPr>
                        <a:t> </a:t>
                      </a:r>
                    </a:p>
                    <a:p>
                      <a:pPr marL="285750" indent="-285750">
                        <a:buFontTx/>
                        <a:buChar char="-"/>
                      </a:pP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gây</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ra</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những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hậu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quả</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nặng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nề</a:t>
                      </a:r>
                      <a:endParaRPr lang="en-US" sz="1800" b="0" i="0" kern="1200" baseline="0" dirty="0" smtClean="0">
                        <a:solidFill>
                          <a:schemeClr val="tx1"/>
                        </a:solidFill>
                        <a:effectLst/>
                        <a:latin typeface="Tahoma" pitchFamily="34" charset="0"/>
                        <a:ea typeface="Tahoma" pitchFamily="34" charset="0"/>
                        <a:cs typeface="Tahoma" pitchFamily="34" charset="0"/>
                      </a:endParaRPr>
                    </a:p>
                    <a:p>
                      <a:pPr marL="285750" indent="-285750">
                        <a:buFontTx/>
                        <a:buChar char="-"/>
                      </a:pPr>
                      <a:r>
                        <a:rPr lang="vi-VN" sz="1800" b="0" i="0" kern="1200" dirty="0" smtClean="0">
                          <a:solidFill>
                            <a:schemeClr val="tx1"/>
                          </a:solidFill>
                          <a:effectLst/>
                          <a:latin typeface="Tahoma" pitchFamily="34" charset="0"/>
                          <a:ea typeface="Tahoma" pitchFamily="34" charset="0"/>
                          <a:cs typeface="Tahoma" pitchFamily="34" charset="0"/>
                        </a:rPr>
                        <a:t>Cách phòng ngừa, ứng phó với </a:t>
                      </a: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vi-VN" sz="1800" b="0" i="0" kern="1200" dirty="0" smtClean="0">
                          <a:solidFill>
                            <a:schemeClr val="tx1"/>
                          </a:solidFill>
                          <a:effectLst/>
                          <a:latin typeface="Tahoma" pitchFamily="34" charset="0"/>
                          <a:ea typeface="Tahoma" pitchFamily="34" charset="0"/>
                          <a:cs typeface="Tahoma" pitchFamily="34" charset="0"/>
                        </a:rPr>
                        <a:t>. </a:t>
                      </a:r>
                    </a:p>
                    <a:p>
                      <a:endParaRPr lang="vi-VN" sz="180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4"/>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07:11:14</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21</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có</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suy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nghĩ</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xem</a:t>
            </a:r>
            <a:r>
              <a:rPr lang="en-US" sz="2400" dirty="0" smtClean="0">
                <a:latin typeface="Tahoma" pitchFamily="34" charset="0"/>
                <a:ea typeface="Tahoma" pitchFamily="34" charset="0"/>
                <a:cs typeface="Tahoma" pitchFamily="34" charset="0"/>
              </a:rPr>
              <a:t> video </a:t>
            </a:r>
            <a:r>
              <a:rPr lang="en-US" sz="2400" dirty="0" err="1" smtClean="0">
                <a:latin typeface="Tahoma" pitchFamily="34" charset="0"/>
                <a:ea typeface="Tahoma" pitchFamily="34" charset="0"/>
                <a:cs typeface="Tahoma" pitchFamily="34" charset="0"/>
              </a:rPr>
              <a:t>trên</a:t>
            </a:r>
            <a:r>
              <a:rPr lang="en-US" sz="2400" dirty="0" smtClean="0">
                <a:latin typeface="Tahoma" pitchFamily="34" charset="0"/>
                <a:ea typeface="Tahoma" pitchFamily="34" charset="0"/>
                <a:cs typeface="Tahoma" pitchFamily="34" charset="0"/>
              </a:rPr>
              <a:t>? Theo </a:t>
            </a:r>
            <a:r>
              <a:rPr lang="en-US" sz="2400" dirty="0" err="1" smtClean="0">
                <a:latin typeface="Tahoma" pitchFamily="34" charset="0"/>
                <a:ea typeface="Tahoma" pitchFamily="34" charset="0"/>
                <a:cs typeface="Tahoma" pitchFamily="34" charset="0"/>
              </a:rPr>
              <a:t>em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chúng</a:t>
            </a:r>
            <a:r>
              <a:rPr lang="en-US" sz="2400" dirty="0" smtClean="0">
                <a:latin typeface="Tahoma" pitchFamily="34" charset="0"/>
                <a:ea typeface="Tahoma" pitchFamily="34" charset="0"/>
                <a:cs typeface="Tahoma" pitchFamily="34" charset="0"/>
              </a:rPr>
              <a:t> ta </a:t>
            </a:r>
            <a:r>
              <a:rPr lang="en-US" sz="2400" dirty="0" err="1" smtClean="0">
                <a:latin typeface="Tahoma" pitchFamily="34" charset="0"/>
                <a:ea typeface="Tahoma" pitchFamily="34" charset="0"/>
                <a:cs typeface="Tahoma" pitchFamily="34" charset="0"/>
              </a:rPr>
              <a:t>cần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bạo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lực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học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đường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đang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tang </a:t>
            </a:r>
            <a:r>
              <a:rPr lang="en-US" sz="2400" dirty="0" err="1" smtClean="0">
                <a:latin typeface="Tahoma" pitchFamily="34" charset="0"/>
                <a:ea typeface="Tahoma" pitchFamily="34" charset="0"/>
                <a:cs typeface="Tahoma" pitchFamily="34" charset="0"/>
              </a:rPr>
              <a:t>về</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vụ</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độ</a:t>
            </a:r>
            <a:r>
              <a:rPr lang="en-US" sz="2400" dirty="0" smtClean="0">
                <a:latin typeface="Tahoma" pitchFamily="34" charset="0"/>
                <a:ea typeface="Tahoma" pitchFamily="34" charset="0"/>
                <a:cs typeface="Tahoma" pitchFamily="34" charset="0"/>
              </a:rPr>
              <a:t> vi </a:t>
            </a:r>
            <a:r>
              <a:rPr lang="en-US" sz="2400" dirty="0" err="1" smtClean="0">
                <a:latin typeface="Tahoma" pitchFamily="34" charset="0"/>
                <a:ea typeface="Tahoma" pitchFamily="34" charset="0"/>
                <a:cs typeface="Tahoma" pitchFamily="34" charset="0"/>
              </a:rPr>
              <a:t>phạm</a:t>
            </a:r>
            <a:r>
              <a:rPr lang="en-US" sz="2400" dirty="0" smtClean="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smtClean="0">
                <a:solidFill>
                  <a:srgbClr val="0000FF"/>
                </a:solidFill>
                <a:latin typeface="Tahoma" pitchFamily="34" charset="0"/>
                <a:ea typeface="Tahoma" pitchFamily="34" charset="0"/>
                <a:cs typeface="Tahoma" pitchFamily="34" charset="0"/>
              </a:rPr>
              <a:t>Bài</a:t>
            </a:r>
            <a:r>
              <a:rPr lang="en-US" altLang="en-US" b="1" dirty="0" smtClean="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07:11:13</a:t>
            </a:fld>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07:11:14</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4</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07:11:14</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5</a:t>
            </a:fld>
            <a:endParaRPr lang="en-IN">
              <a:solidFill>
                <a:prstClr val="black">
                  <a:tint val="75000"/>
                </a:prstClr>
              </a:solidFill>
            </a:endParaRPr>
          </a:p>
        </p:txBody>
      </p:sp>
      <p:sp>
        <p:nvSpPr>
          <p:cNvPr id="5" name="Rectangle 2"/>
          <p:cNvSpPr>
            <a:spLocks noChangeArrowheads="1"/>
          </p:cNvSpPr>
          <p:nvPr/>
        </p:nvSpPr>
        <p:spPr bwMode="auto">
          <a:xfrm>
            <a:off x="1123403" y="-138499"/>
            <a:ext cx="10379209" cy="772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endParaRPr lang="en-US" altLang="en-US" b="1" dirty="0" smtClean="0">
              <a:solidFill>
                <a:srgbClr val="000000"/>
              </a:solidFill>
              <a:latin typeface="Open Sans"/>
            </a:endParaRPr>
          </a:p>
          <a:p>
            <a:pPr algn="just"/>
            <a:r>
              <a:rPr lang="en-US" altLang="en-US" b="1" dirty="0" smtClean="0">
                <a:solidFill>
                  <a:srgbClr val="000000"/>
                </a:solidFill>
                <a:latin typeface="Open Sans"/>
              </a:rPr>
              <a:t>Tình </a:t>
            </a:r>
            <a:r>
              <a:rPr lang="en-US" altLang="en-US" b="1" dirty="0" err="1" smtClean="0">
                <a:solidFill>
                  <a:srgbClr val="000000"/>
                </a:solidFill>
                <a:latin typeface="Open Sans"/>
              </a:rPr>
              <a:t>huống</a:t>
            </a:r>
            <a:r>
              <a:rPr lang="en-US" altLang="en-US" b="1" dirty="0" smtClean="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S </a:t>
            </a:r>
            <a:r>
              <a:rPr kumimoji="0" lang="en-US" altLang="en-US" b="0" i="0" u="none" strike="noStrike" cap="none" normalizeH="0" baseline="0" dirty="0" err="1" smtClean="0">
                <a:ln>
                  <a:noFill/>
                </a:ln>
                <a:solidFill>
                  <a:srgbClr val="000000"/>
                </a:solidFill>
                <a:effectLst/>
                <a:latin typeface="Open Sans"/>
              </a:rPr>
              <a:t>thường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xuyên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bị</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một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trong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đe</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dọa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đồ</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Bức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xúc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các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liên</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chia </a:t>
            </a:r>
            <a:r>
              <a:rPr kumimoji="0" lang="en-US" altLang="en-US" b="0" i="0" u="none" strike="noStrike" cap="none" normalizeH="0" baseline="0" dirty="0" err="1" smtClean="0">
                <a:ln>
                  <a:noFill/>
                </a:ln>
                <a:solidFill>
                  <a:srgbClr val="000000"/>
                </a:solidFill>
                <a:effectLst/>
                <a:latin typeface="Open Sans"/>
              </a:rPr>
              <a:t>sẻ</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nhờ</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can </a:t>
            </a:r>
            <a:r>
              <a:rPr kumimoji="0" lang="en-US" altLang="en-US" b="0" i="0" u="none" strike="noStrike" cap="none" normalizeH="0" baseline="0" dirty="0" err="1" smtClean="0">
                <a:ln>
                  <a:noFill/>
                </a:ln>
                <a:solidFill>
                  <a:srgbClr val="000000"/>
                </a:solidFill>
                <a:effectLst/>
                <a:latin typeface="Open Sans"/>
              </a:rPr>
              <a:t>thiệp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Sau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được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tích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mình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phạm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pháp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luật</a:t>
            </a:r>
            <a:r>
              <a:rPr kumimoji="0" lang="en-US" altLang="en-US" b="0" i="0" u="none" strike="noStrike" cap="none" normalizeH="0" baseline="0" dirty="0" smtClean="0">
                <a:ln>
                  <a:noFill/>
                </a:ln>
                <a:solidFill>
                  <a:srgbClr val="000000"/>
                </a:solidFill>
                <a:effectLst/>
                <a:latin typeface="Open Sans"/>
              </a:rPr>
              <a:t>. </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pPr>
            <a:r>
              <a:rPr lang="en-US" altLang="en-US" dirty="0" err="1" smtClean="0">
                <a:solidFill>
                  <a:srgbClr val="000000"/>
                </a:solidFill>
                <a:latin typeface="Open Sans"/>
              </a:rPr>
              <a:t>Em</a:t>
            </a:r>
            <a:r>
              <a:rPr lang="en-US" altLang="en-US" dirty="0" smtClean="0">
                <a:solidFill>
                  <a:srgbClr val="000000"/>
                </a:solidFill>
                <a:latin typeface="Open Sans"/>
              </a:rPr>
              <a:t> </a:t>
            </a:r>
            <a:r>
              <a:rPr lang="en-US" altLang="en-US" dirty="0" err="1" smtClean="0">
                <a:solidFill>
                  <a:srgbClr val="000000"/>
                </a:solidFill>
                <a:latin typeface="Open Sans"/>
              </a:rPr>
              <a:t>có</a:t>
            </a:r>
            <a:r>
              <a:rPr lang="en-US" altLang="en-US" dirty="0" smtClean="0">
                <a:solidFill>
                  <a:srgbClr val="000000"/>
                </a:solidFill>
                <a:latin typeface="Open Sans"/>
              </a:rPr>
              <a:t> </a:t>
            </a:r>
            <a:r>
              <a:rPr lang="en-US" altLang="en-US" dirty="0" err="1" smtClean="0">
                <a:solidFill>
                  <a:srgbClr val="000000"/>
                </a:solidFill>
                <a:latin typeface="Open Sans"/>
              </a:rPr>
              <a:t>nhận</a:t>
            </a:r>
            <a:r>
              <a:rPr lang="en-US" altLang="en-US" dirty="0" smtClean="0">
                <a:solidFill>
                  <a:srgbClr val="000000"/>
                </a:solidFill>
                <a:latin typeface="Open Sans"/>
              </a:rPr>
              <a:t> </a:t>
            </a:r>
            <a:r>
              <a:rPr lang="en-US" altLang="en-US" dirty="0" err="1" smtClean="0">
                <a:solidFill>
                  <a:srgbClr val="000000"/>
                </a:solidFill>
                <a:latin typeface="Open Sans"/>
              </a:rPr>
              <a:t>xét</a:t>
            </a:r>
            <a:r>
              <a:rPr lang="en-US" altLang="en-US" dirty="0" smtClean="0">
                <a:solidFill>
                  <a:srgbClr val="000000"/>
                </a:solidFill>
                <a:latin typeface="Open Sans"/>
              </a:rPr>
              <a:t> </a:t>
            </a:r>
            <a:r>
              <a:rPr lang="en-US" altLang="en-US" dirty="0" err="1" smtClean="0">
                <a:solidFill>
                  <a:srgbClr val="000000"/>
                </a:solidFill>
                <a:latin typeface="Open Sans"/>
              </a:rPr>
              <a:t>gì</a:t>
            </a:r>
            <a:r>
              <a:rPr lang="en-US" altLang="en-US" dirty="0" smtClean="0">
                <a:solidFill>
                  <a:srgbClr val="000000"/>
                </a:solidFill>
                <a:latin typeface="Open Sans"/>
              </a:rPr>
              <a:t> </a:t>
            </a:r>
            <a:r>
              <a:rPr lang="en-US" altLang="en-US" dirty="0" err="1" smtClean="0">
                <a:solidFill>
                  <a:srgbClr val="000000"/>
                </a:solidFill>
                <a:latin typeface="Open Sans"/>
              </a:rPr>
              <a:t>về</a:t>
            </a:r>
            <a:r>
              <a:rPr lang="en-US" altLang="en-US" dirty="0" smtClean="0">
                <a:solidFill>
                  <a:srgbClr val="000000"/>
                </a:solidFill>
                <a:latin typeface="Open Sans"/>
              </a:rPr>
              <a:t> </a:t>
            </a:r>
            <a:r>
              <a:rPr lang="en-US" altLang="en-US" dirty="0" err="1" smtClean="0">
                <a:solidFill>
                  <a:srgbClr val="000000"/>
                </a:solidFill>
                <a:latin typeface="Open Sans"/>
              </a:rPr>
              <a:t>hành</a:t>
            </a:r>
            <a:r>
              <a:rPr lang="en-US" altLang="en-US" dirty="0" smtClean="0">
                <a:solidFill>
                  <a:srgbClr val="000000"/>
                </a:solidFill>
                <a:latin typeface="Open Sans"/>
              </a:rPr>
              <a:t> vi </a:t>
            </a:r>
            <a:r>
              <a:rPr lang="en-US" altLang="en-US" dirty="0" err="1" smtClean="0">
                <a:solidFill>
                  <a:srgbClr val="000000"/>
                </a:solidFill>
                <a:latin typeface="Open Sans"/>
              </a:rPr>
              <a:t>của</a:t>
            </a:r>
            <a:r>
              <a:rPr lang="en-US" altLang="en-US" dirty="0" smtClean="0">
                <a:solidFill>
                  <a:srgbClr val="000000"/>
                </a:solidFill>
                <a:latin typeface="Open Sans"/>
              </a:rPr>
              <a:t> </a:t>
            </a:r>
            <a:r>
              <a:rPr lang="en-US" altLang="en-US" dirty="0" err="1" smtClean="0">
                <a:solidFill>
                  <a:srgbClr val="000000"/>
                </a:solidFill>
                <a:latin typeface="Open Sans"/>
              </a:rPr>
              <a:t>nhóm</a:t>
            </a:r>
            <a:r>
              <a:rPr lang="en-US" altLang="en-US" dirty="0" smtClean="0">
                <a:solidFill>
                  <a:srgbClr val="000000"/>
                </a:solidFill>
                <a:latin typeface="Open Sans"/>
              </a:rPr>
              <a:t> </a:t>
            </a:r>
            <a:r>
              <a:rPr lang="en-US" altLang="en-US" dirty="0" err="1" smtClean="0">
                <a:solidFill>
                  <a:srgbClr val="000000"/>
                </a:solidFill>
                <a:latin typeface="Open Sans"/>
              </a:rPr>
              <a:t>bạn</a:t>
            </a:r>
            <a:r>
              <a:rPr lang="en-US" altLang="en-US" dirty="0" smtClean="0">
                <a:solidFill>
                  <a:srgbClr val="000000"/>
                </a:solidFill>
                <a:latin typeface="Open Sans"/>
              </a:rPr>
              <a:t> </a:t>
            </a:r>
            <a:r>
              <a:rPr lang="en-US" altLang="en-US" dirty="0" err="1" smtClean="0">
                <a:solidFill>
                  <a:srgbClr val="000000"/>
                </a:solidFill>
                <a:latin typeface="Open Sans"/>
              </a:rPr>
              <a:t>trong</a:t>
            </a:r>
            <a:r>
              <a:rPr lang="en-US" altLang="en-US" dirty="0" smtClean="0">
                <a:solidFill>
                  <a:srgbClr val="000000"/>
                </a:solidFill>
                <a:latin typeface="Open Sans"/>
              </a:rPr>
              <a:t> </a:t>
            </a:r>
            <a:r>
              <a:rPr lang="en-US" altLang="en-US" dirty="0" err="1" smtClean="0">
                <a:solidFill>
                  <a:srgbClr val="000000"/>
                </a:solidFill>
                <a:latin typeface="Open Sans"/>
              </a:rPr>
              <a:t>lớp</a:t>
            </a:r>
            <a:r>
              <a:rPr lang="en-US" altLang="en-US" dirty="0" smtClean="0">
                <a:solidFill>
                  <a:srgbClr val="000000"/>
                </a:solidFill>
                <a:latin typeface="Open Sans"/>
              </a:rPr>
              <a:t>?</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pP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xét</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cách</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ứng</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xử</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của</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bạn</a:t>
            </a:r>
            <a:r>
              <a:rPr kumimoji="0" lang="en-US" altLang="en-US" b="0" i="0" u="none" strike="noStrike" cap="none" normalizeH="0" dirty="0" smtClean="0">
                <a:ln>
                  <a:noFill/>
                </a:ln>
                <a:solidFill>
                  <a:srgbClr val="000000"/>
                </a:solidFill>
                <a:effectLst/>
                <a:latin typeface="Open Sans"/>
              </a:rPr>
              <a:t> S</a:t>
            </a:r>
          </a:p>
          <a:p>
            <a:pPr marL="342900" lvl="0" indent="-342900" algn="just">
              <a:buFontTx/>
              <a:buAutoNum type="alphaLcPeriod"/>
            </a:pPr>
            <a:r>
              <a:rPr lang="vi-VN" sz="2000" dirty="0">
                <a:solidFill>
                  <a:prstClr val="black">
                    <a:lumMod val="95000"/>
                    <a:lumOff val="5000"/>
                  </a:prstClr>
                </a:solidFill>
                <a:latin typeface="Open Sans"/>
              </a:rPr>
              <a:t>Em </a:t>
            </a:r>
            <a:r>
              <a:rPr lang="vi-VN" sz="2000" dirty="0" err="1">
                <a:solidFill>
                  <a:prstClr val="black">
                    <a:lumMod val="95000"/>
                    <a:lumOff val="5000"/>
                  </a:prstClr>
                </a:solidFill>
                <a:latin typeface="Open Sans"/>
              </a:rPr>
              <a:t>hãy</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chỉ</a:t>
            </a:r>
            <a:r>
              <a:rPr lang="vi-VN" sz="2000" dirty="0">
                <a:solidFill>
                  <a:prstClr val="black">
                    <a:lumMod val="95000"/>
                    <a:lumOff val="5000"/>
                  </a:prstClr>
                </a:solidFill>
                <a:latin typeface="Open Sans"/>
              </a:rPr>
              <a:t> ra </a:t>
            </a:r>
            <a:r>
              <a:rPr lang="vi-VN" sz="2000" dirty="0" err="1">
                <a:solidFill>
                  <a:prstClr val="black">
                    <a:lumMod val="95000"/>
                    <a:lumOff val="5000"/>
                  </a:prstClr>
                </a:solidFill>
                <a:latin typeface="Open Sans"/>
              </a:rPr>
              <a:t>các</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hành</a:t>
            </a:r>
            <a:r>
              <a:rPr lang="vi-VN" sz="2000" dirty="0">
                <a:solidFill>
                  <a:prstClr val="black">
                    <a:lumMod val="95000"/>
                    <a:lumOff val="5000"/>
                  </a:prstClr>
                </a:solidFill>
                <a:latin typeface="Open Sans"/>
              </a:rPr>
              <a:t> vi </a:t>
            </a:r>
            <a:r>
              <a:rPr lang="vi-VN" sz="2000" dirty="0" err="1">
                <a:solidFill>
                  <a:prstClr val="black">
                    <a:lumMod val="95000"/>
                    <a:lumOff val="5000"/>
                  </a:prstClr>
                </a:solidFill>
                <a:latin typeface="Open Sans"/>
              </a:rPr>
              <a:t>vi</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phạm</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pháp</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luật</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phòng</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chống</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bạo</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lực</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học</a:t>
            </a:r>
            <a:r>
              <a:rPr lang="vi-VN" sz="2000" dirty="0">
                <a:solidFill>
                  <a:prstClr val="black">
                    <a:lumMod val="95000"/>
                    <a:lumOff val="5000"/>
                  </a:prstClr>
                </a:solidFill>
                <a:latin typeface="Open Sans"/>
              </a:rPr>
              <a:t> </a:t>
            </a:r>
            <a:r>
              <a:rPr lang="vi-VN" sz="2000" dirty="0" err="1" smtClean="0">
                <a:solidFill>
                  <a:prstClr val="black">
                    <a:lumMod val="95000"/>
                    <a:lumOff val="5000"/>
                  </a:prstClr>
                </a:solidFill>
                <a:latin typeface="Open Sans"/>
              </a:rPr>
              <a:t>đường</a:t>
            </a:r>
            <a:endParaRPr kumimoji="0" lang="en-US" altLang="en-US" b="1" i="0" u="none" strike="noStrike" cap="none" normalizeH="0" baseline="0" dirty="0" smtClean="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Open Sans"/>
              </a:rPr>
              <a:t>Tình</a:t>
            </a:r>
            <a:r>
              <a:rPr kumimoji="0" lang="en-US" altLang="en-US" b="1" i="0" u="none" strike="noStrike" cap="none" normalizeH="0" dirty="0" smtClean="0">
                <a:ln>
                  <a:noFill/>
                </a:ln>
                <a:solidFill>
                  <a:srgbClr val="000000"/>
                </a:solidFill>
                <a:effectLst/>
                <a:latin typeface="Open Sans"/>
              </a:rPr>
              <a:t> </a:t>
            </a:r>
            <a:r>
              <a:rPr kumimoji="0" lang="en-US" altLang="en-US" b="1" i="0" u="none" strike="noStrike" cap="none" normalizeH="0" dirty="0" err="1" smtClean="0">
                <a:ln>
                  <a:noFill/>
                </a:ln>
                <a:solidFill>
                  <a:srgbClr val="000000"/>
                </a:solidFill>
                <a:effectLst/>
                <a:latin typeface="Open Sans"/>
              </a:rPr>
              <a:t>huống</a:t>
            </a:r>
            <a:r>
              <a:rPr kumimoji="0" lang="en-US" altLang="en-US" b="1" i="0" u="none" strike="noStrike" cap="none" normalizeH="0" dirty="0" smtClean="0">
                <a:ln>
                  <a:noFill/>
                </a:ln>
                <a:solidFill>
                  <a:srgbClr val="000000"/>
                </a:solidFill>
                <a:effectLst/>
                <a:latin typeface="Open Sans"/>
              </a:rPr>
              <a:t> </a:t>
            </a:r>
            <a:r>
              <a:rPr kumimoji="0" lang="en-US" altLang="en-US" b="1" i="0" u="none" strike="noStrike" cap="none" normalizeH="0" baseline="0" dirty="0" smtClean="0">
                <a:ln>
                  <a:noFill/>
                </a:ln>
                <a:solidFill>
                  <a:srgbClr val="000000"/>
                </a:solidFill>
                <a:effectLst/>
                <a:latin typeface="Open Sans"/>
              </a:rPr>
              <a:t>2</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H </a:t>
            </a:r>
            <a:r>
              <a:rPr kumimoji="0" lang="en-US" altLang="en-US" b="0" i="0" u="none" strike="noStrike" cap="none" normalizeH="0" baseline="0" dirty="0" err="1" smtClean="0">
                <a:ln>
                  <a:noFill/>
                </a:ln>
                <a:solidFill>
                  <a:srgbClr val="000000"/>
                </a:solidFill>
                <a:effectLst/>
                <a:latin typeface="Open Sans"/>
              </a:rPr>
              <a:t>có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dự</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rủ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người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đến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doạ</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đảnh</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Biết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chuyện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này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bố</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mẹ</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khuyên</a:t>
            </a:r>
            <a:r>
              <a:rPr kumimoji="0" lang="en-US" altLang="en-US" b="0" i="0" u="none" strike="noStrike" cap="none" normalizeH="0" baseline="0" dirty="0" smtClean="0">
                <a:ln>
                  <a:noFill/>
                </a:ln>
                <a:solidFill>
                  <a:srgbClr val="000000"/>
                </a:solidFill>
                <a:effectLst/>
                <a:latin typeface="Open Sans"/>
              </a:rPr>
              <a:t> con </a:t>
            </a:r>
            <a:r>
              <a:rPr kumimoji="0" lang="en-US" altLang="en-US" b="0" i="0" u="none" strike="noStrike" cap="none" normalizeH="0" baseline="0" dirty="0" err="1" smtClean="0">
                <a:ln>
                  <a:noFill/>
                </a:ln>
                <a:solidFill>
                  <a:srgbClr val="000000"/>
                </a:solidFill>
                <a:effectLst/>
                <a:latin typeface="Open Sans"/>
              </a:rPr>
              <a:t>từ</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bỏ</a:t>
            </a:r>
            <a:r>
              <a:rPr kumimoji="0" lang="en-US" altLang="en-US" b="0" i="0" u="none" strike="noStrike" cap="none" normalizeH="0" baseline="0" dirty="0" smtClean="0">
                <a:ln>
                  <a:noFill/>
                </a:ln>
                <a:solidFill>
                  <a:srgbClr val="000000"/>
                </a:solidFill>
                <a:effectLst/>
                <a:latin typeface="Open Sans"/>
              </a:rPr>
              <a:t> ý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trao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đổi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viên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để</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giải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quyết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giữa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hai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bên</a:t>
            </a:r>
            <a:r>
              <a:rPr kumimoji="0" lang="en-US" altLang="en-US" b="0" i="0" u="none" strike="noStrike" cap="none" normalizeH="0" baseline="0" dirty="0" smtClean="0">
                <a:ln>
                  <a:noFill/>
                </a:ln>
                <a:solidFill>
                  <a:srgbClr val="000000"/>
                </a:solidFill>
                <a:effectLst/>
                <a:latin typeface="Open Sans"/>
              </a:rPr>
              <a:t>.</a:t>
            </a:r>
          </a:p>
          <a:p>
            <a:pPr lvl="0" algn="just" eaLnBrk="1" fontAlgn="auto" hangingPunct="1">
              <a:spcBef>
                <a:spcPts val="0"/>
              </a:spcBef>
              <a:spcAft>
                <a:spcPts val="0"/>
              </a:spcAft>
            </a:pPr>
            <a:r>
              <a:rPr lang="vi-VN" dirty="0" smtClean="0">
                <a:solidFill>
                  <a:srgbClr val="000000"/>
                </a:solidFill>
                <a:latin typeface="Open Sans"/>
              </a:rPr>
              <a:t>a. </a:t>
            </a:r>
            <a:r>
              <a:rPr lang="vi-VN" sz="2000" dirty="0" smtClean="0">
                <a:solidFill>
                  <a:prstClr val="black">
                    <a:lumMod val="95000"/>
                    <a:lumOff val="5000"/>
                  </a:prstClr>
                </a:solidFill>
                <a:latin typeface="Open Sans"/>
              </a:rPr>
              <a:t>Em </a:t>
            </a:r>
            <a:r>
              <a:rPr lang="vi-VN" sz="2000" dirty="0" err="1">
                <a:solidFill>
                  <a:prstClr val="black">
                    <a:lumMod val="95000"/>
                    <a:lumOff val="5000"/>
                  </a:prstClr>
                </a:solidFill>
                <a:latin typeface="Open Sans"/>
              </a:rPr>
              <a:t>hãy</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chỉ</a:t>
            </a:r>
            <a:r>
              <a:rPr lang="vi-VN" sz="2000" dirty="0">
                <a:solidFill>
                  <a:prstClr val="black">
                    <a:lumMod val="95000"/>
                    <a:lumOff val="5000"/>
                  </a:prstClr>
                </a:solidFill>
                <a:latin typeface="Open Sans"/>
              </a:rPr>
              <a:t> ra </a:t>
            </a:r>
            <a:r>
              <a:rPr lang="vi-VN" sz="2000" dirty="0" err="1">
                <a:solidFill>
                  <a:prstClr val="black">
                    <a:lumMod val="95000"/>
                    <a:lumOff val="5000"/>
                  </a:prstClr>
                </a:solidFill>
                <a:latin typeface="Open Sans"/>
              </a:rPr>
              <a:t>các</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hành</a:t>
            </a:r>
            <a:r>
              <a:rPr lang="vi-VN" sz="2000" dirty="0">
                <a:solidFill>
                  <a:prstClr val="black">
                    <a:lumMod val="95000"/>
                    <a:lumOff val="5000"/>
                  </a:prstClr>
                </a:solidFill>
                <a:latin typeface="Open Sans"/>
              </a:rPr>
              <a:t> vi </a:t>
            </a:r>
            <a:r>
              <a:rPr lang="vi-VN" sz="2000" dirty="0" err="1">
                <a:solidFill>
                  <a:prstClr val="black">
                    <a:lumMod val="95000"/>
                    <a:lumOff val="5000"/>
                  </a:prstClr>
                </a:solidFill>
                <a:latin typeface="Open Sans"/>
              </a:rPr>
              <a:t>vi</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phạm</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pháp</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luật</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phòng</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chống</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bạo</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lực</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học</a:t>
            </a:r>
            <a:r>
              <a:rPr lang="vi-VN" sz="2000" dirty="0">
                <a:solidFill>
                  <a:prstClr val="black">
                    <a:lumMod val="95000"/>
                    <a:lumOff val="5000"/>
                  </a:prstClr>
                </a:solidFill>
                <a:latin typeface="Open Sans"/>
              </a:rPr>
              <a:t> </a:t>
            </a:r>
            <a:r>
              <a:rPr lang="vi-VN" sz="2000" dirty="0" err="1">
                <a:solidFill>
                  <a:prstClr val="black">
                    <a:lumMod val="95000"/>
                    <a:lumOff val="5000"/>
                  </a:prstClr>
                </a:solidFill>
                <a:latin typeface="Open Sans"/>
              </a:rPr>
              <a:t>đường</a:t>
            </a:r>
            <a:endParaRPr lang="en-US" altLang="en-US" b="1"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smtClean="0">
                <a:ln>
                  <a:noFill/>
                </a:ln>
                <a:solidFill>
                  <a:srgbClr val="000000"/>
                </a:solidFill>
                <a:effectLst/>
                <a:latin typeface="Open Sans"/>
              </a:rPr>
              <a:t>b.Nhận</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xét</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cách</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ứng</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xử</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của</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bố</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mẹ</a:t>
            </a:r>
            <a:r>
              <a:rPr kumimoji="0" lang="en-US" altLang="en-US" b="0" i="0" u="none" strike="noStrike" cap="none" normalizeH="0" dirty="0" smtClean="0">
                <a:ln>
                  <a:noFill/>
                </a:ln>
                <a:solidFill>
                  <a:srgbClr val="000000"/>
                </a:solidFill>
                <a:effectLst/>
                <a:latin typeface="Open Sans"/>
              </a:rPr>
              <a:t> </a:t>
            </a:r>
            <a:r>
              <a:rPr kumimoji="0" lang="en-US" altLang="en-US" b="0" i="0" u="none" strike="noStrike" cap="none" normalizeH="0" dirty="0" err="1" smtClean="0">
                <a:ln>
                  <a:noFill/>
                </a:ln>
                <a:solidFill>
                  <a:srgbClr val="000000"/>
                </a:solidFill>
                <a:effectLst/>
                <a:latin typeface="Open Sans"/>
              </a:rPr>
              <a:t>bạn</a:t>
            </a:r>
            <a:r>
              <a:rPr kumimoji="0" lang="en-US" altLang="en-US" b="0" i="0" u="none" strike="noStrike" cap="none" normalizeH="0" dirty="0" smtClean="0">
                <a:ln>
                  <a:noFill/>
                </a:ln>
                <a:solidFill>
                  <a:srgbClr val="000000"/>
                </a:solidFill>
                <a:effectLst/>
                <a:latin typeface="Open Sans"/>
              </a:rPr>
              <a:t> H?</a:t>
            </a:r>
            <a:endParaRPr kumimoji="0" lang="en-US" altLang="en-US" b="0" i="0" u="none" strike="noStrike" cap="none" normalizeH="0" baseline="0" dirty="0" smtClean="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Open Sans"/>
              </a:rPr>
              <a:t>Tình </a:t>
            </a:r>
            <a:r>
              <a:rPr lang="en-US" altLang="en-US" b="1" dirty="0" err="1" smtClean="0">
                <a:solidFill>
                  <a:srgbClr val="000000"/>
                </a:solidFill>
                <a:latin typeface="Open Sans"/>
              </a:rPr>
              <a:t>huống</a:t>
            </a:r>
            <a:r>
              <a:rPr lang="en-US" altLang="en-US" b="1" dirty="0" smtClean="0">
                <a:solidFill>
                  <a:srgbClr val="000000"/>
                </a:solidFill>
                <a:latin typeface="Open Sans"/>
              </a:rPr>
              <a:t> 3</a:t>
            </a:r>
          </a:p>
          <a:p>
            <a:pPr lvl="0" algn="just" eaLnBrk="1" fontAlgn="auto" hangingPunct="1">
              <a:lnSpc>
                <a:spcPct val="150000"/>
              </a:lnSpc>
              <a:spcBef>
                <a:spcPts val="0"/>
              </a:spcBef>
              <a:spcAft>
                <a:spcPts val="0"/>
              </a:spcAft>
              <a:buClr>
                <a:srgbClr val="000000"/>
              </a:buClr>
            </a:pPr>
            <a:r>
              <a:rPr lang="en-US" kern="0" dirty="0">
                <a:solidFill>
                  <a:srgbClr val="FFF9E7">
                    <a:lumMod val="10000"/>
                  </a:srgbClr>
                </a:solidFill>
                <a:cs typeface="Arial" panose="020B0604020202020204" pitchFamily="34" charset="0"/>
                <a:sym typeface="Arial"/>
              </a:rPr>
              <a:t>N </a:t>
            </a:r>
            <a:r>
              <a:rPr lang="en-US" kern="0" dirty="0" err="1">
                <a:solidFill>
                  <a:srgbClr val="FFF9E7">
                    <a:lumMod val="10000"/>
                  </a:srgbClr>
                </a:solidFill>
                <a:cs typeface="Arial" panose="020B0604020202020204" pitchFamily="34" charset="0"/>
                <a:sym typeface="Arial"/>
              </a:rPr>
              <a:t>và</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từng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là</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bạn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tốt</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thời</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tiểu</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học</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nhưng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gần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đây</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khó</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chịu</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khi</a:t>
            </a:r>
            <a:r>
              <a:rPr lang="en-US" kern="0" dirty="0">
                <a:solidFill>
                  <a:srgbClr val="FFF9E7">
                    <a:lumMod val="10000"/>
                  </a:srgbClr>
                </a:solidFill>
                <a:cs typeface="Arial" panose="020B0604020202020204" pitchFamily="34" charset="0"/>
                <a:sym typeface="Arial"/>
              </a:rPr>
              <a:t> N </a:t>
            </a:r>
            <a:r>
              <a:rPr lang="en-US" kern="0" dirty="0" err="1">
                <a:solidFill>
                  <a:srgbClr val="FFF9E7">
                    <a:lumMod val="10000"/>
                  </a:srgbClr>
                </a:solidFill>
                <a:cs typeface="Arial" panose="020B0604020202020204" pitchFamily="34" charset="0"/>
                <a:sym typeface="Arial"/>
              </a:rPr>
              <a:t>luôn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được</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thầy</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cô</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khen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ngợi</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lên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mạng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xã</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hội</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đặt</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điều</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nói</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xấu</a:t>
            </a:r>
            <a:r>
              <a:rPr lang="en-US" kern="0" dirty="0">
                <a:solidFill>
                  <a:srgbClr val="FFF9E7">
                    <a:lumMod val="10000"/>
                  </a:srgbClr>
                </a:solidFill>
                <a:cs typeface="Arial" panose="020B0604020202020204" pitchFamily="34" charset="0"/>
                <a:sym typeface="Arial"/>
              </a:rPr>
              <a:t> N. </a:t>
            </a:r>
            <a:r>
              <a:rPr lang="en-US" kern="0" dirty="0" err="1">
                <a:solidFill>
                  <a:srgbClr val="FFF9E7">
                    <a:lumMod val="10000"/>
                  </a:srgbClr>
                </a:solidFill>
                <a:cs typeface="Arial" panose="020B0604020202020204" pitchFamily="34" charset="0"/>
                <a:sym typeface="Arial"/>
              </a:rPr>
              <a:t>Vào</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lớp</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còn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rủ</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các</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bạn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không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chơi</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với</a:t>
            </a:r>
            <a:r>
              <a:rPr lang="en-US" kern="0" dirty="0">
                <a:solidFill>
                  <a:srgbClr val="FFF9E7">
                    <a:lumMod val="10000"/>
                  </a:srgbClr>
                </a:solidFill>
                <a:cs typeface="Arial" panose="020B0604020202020204" pitchFamily="34" charset="0"/>
                <a:sym typeface="Arial"/>
              </a:rPr>
              <a:t> N. N </a:t>
            </a:r>
            <a:r>
              <a:rPr lang="en-US" kern="0" dirty="0" err="1">
                <a:solidFill>
                  <a:srgbClr val="FFF9E7">
                    <a:lumMod val="10000"/>
                  </a:srgbClr>
                </a:solidFill>
                <a:cs typeface="Arial" panose="020B0604020202020204" pitchFamily="34" charset="0"/>
                <a:sym typeface="Arial"/>
              </a:rPr>
              <a:t>rất</a:t>
            </a:r>
            <a:r>
              <a:rPr lang="en-US" kern="0" dirty="0">
                <a:solidFill>
                  <a:srgbClr val="FFF9E7">
                    <a:lumMod val="10000"/>
                  </a:srgbClr>
                </a:solidFill>
                <a:cs typeface="Arial" panose="020B0604020202020204" pitchFamily="34" charset="0"/>
                <a:sym typeface="Arial"/>
              </a:rPr>
              <a:t> lo </a:t>
            </a:r>
            <a:r>
              <a:rPr lang="en-US" kern="0" dirty="0" err="1">
                <a:solidFill>
                  <a:srgbClr val="FFF9E7">
                    <a:lumMod val="10000"/>
                  </a:srgbClr>
                </a:solidFill>
                <a:cs typeface="Arial" panose="020B0604020202020204" pitchFamily="34" charset="0"/>
                <a:sym typeface="Arial"/>
              </a:rPr>
              <a:t>lắng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nên</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đã</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nhờ</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thầy</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cô</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hỗ</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trợ</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Ngay</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sau</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đó</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cô</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chủ</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nhiệm</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đã</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gặp</a:t>
            </a:r>
            <a:r>
              <a:rPr lang="en-US" kern="0" dirty="0">
                <a:solidFill>
                  <a:srgbClr val="FFF9E7">
                    <a:lumMod val="10000"/>
                  </a:srgbClr>
                </a:solidFill>
                <a:cs typeface="Arial" panose="020B0604020202020204" pitchFamily="34" charset="0"/>
                <a:sym typeface="Arial"/>
              </a:rPr>
              <a:t> N </a:t>
            </a:r>
            <a:r>
              <a:rPr lang="en-US" kern="0" dirty="0" err="1">
                <a:solidFill>
                  <a:srgbClr val="FFF9E7">
                    <a:lumMod val="10000"/>
                  </a:srgbClr>
                </a:solidFill>
                <a:cs typeface="Arial" panose="020B0604020202020204" pitchFamily="34" charset="0"/>
                <a:sym typeface="Arial"/>
              </a:rPr>
              <a:t>và</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để</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trao</a:t>
            </a:r>
            <a:r>
              <a:rPr lang="en-US" kern="0" dirty="0">
                <a:solidFill>
                  <a:srgbClr val="FFF9E7">
                    <a:lumMod val="10000"/>
                  </a:srgbClr>
                </a:solidFill>
                <a:cs typeface="Arial" panose="020B0604020202020204" pitchFamily="34" charset="0"/>
                <a:sym typeface="Arial"/>
              </a:rPr>
              <a:t> </a:t>
            </a:r>
            <a:r>
              <a:rPr lang="en-US" kern="0" dirty="0" err="1" smtClean="0">
                <a:solidFill>
                  <a:srgbClr val="FFF9E7">
                    <a:lumMod val="10000"/>
                  </a:srgbClr>
                </a:solidFill>
                <a:cs typeface="Arial" panose="020B0604020202020204" pitchFamily="34" charset="0"/>
                <a:sym typeface="Arial"/>
              </a:rPr>
              <a:t>đổi</a:t>
            </a:r>
            <a:r>
              <a:rPr lang="en-US" kern="0" dirty="0" smtClean="0">
                <a:solidFill>
                  <a:srgbClr val="FFF9E7">
                    <a:lumMod val="10000"/>
                  </a:srgbClr>
                </a:solidFill>
                <a:cs typeface="Arial" panose="020B0604020202020204" pitchFamily="34" charset="0"/>
                <a:sym typeface="Arial"/>
              </a:rPr>
              <a:t> .</a:t>
            </a:r>
            <a:r>
              <a:rPr lang="en-US" kern="0" dirty="0" err="1" smtClean="0">
                <a:solidFill>
                  <a:srgbClr val="FFF9E7">
                    <a:lumMod val="10000"/>
                  </a:srgbClr>
                </a:solidFill>
                <a:cs typeface="Arial" panose="020B0604020202020204" pitchFamily="34" charset="0"/>
                <a:sym typeface="Arial"/>
              </a:rPr>
              <a:t>Khi</a:t>
            </a:r>
            <a:r>
              <a:rPr lang="en-US" kern="0" dirty="0" smtClean="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trình</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bày</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cùng</a:t>
            </a:r>
            <a:r>
              <a:rPr lang="en-US" kern="0" dirty="0">
                <a:solidFill>
                  <a:srgbClr val="FFF9E7">
                    <a:lumMod val="10000"/>
                  </a:srgbClr>
                </a:solidFill>
                <a:cs typeface="Arial" panose="020B0604020202020204" pitchFamily="34" charset="0"/>
                <a:sym typeface="Arial"/>
              </a:rPr>
              <a:t> </a:t>
            </a:r>
            <a:r>
              <a:rPr lang="en-US" kern="0" dirty="0" err="1">
                <a:solidFill>
                  <a:srgbClr val="FFF9E7">
                    <a:lumMod val="10000"/>
                  </a:srgbClr>
                </a:solidFill>
                <a:cs typeface="Arial" panose="020B0604020202020204" pitchFamily="34" charset="0"/>
                <a:sym typeface="Arial"/>
              </a:rPr>
              <a:t>cô</a:t>
            </a:r>
            <a:r>
              <a:rPr lang="en-US" kern="0" dirty="0">
                <a:solidFill>
                  <a:srgbClr val="FFF9E7">
                    <a:lumMod val="10000"/>
                  </a:srgbClr>
                </a:solidFill>
                <a:cs typeface="Arial" panose="020B0604020202020204" pitchFamily="34" charset="0"/>
                <a:sym typeface="Arial"/>
              </a:rPr>
              <a:t>, T </a:t>
            </a:r>
            <a:r>
              <a:rPr lang="en-US" kern="0" dirty="0" err="1">
                <a:solidFill>
                  <a:srgbClr val="FFF9E7">
                    <a:lumMod val="10000"/>
                  </a:srgbClr>
                </a:solidFill>
                <a:cs typeface="Arial" panose="020B0604020202020204" pitchFamily="34" charset="0"/>
                <a:sym typeface="Arial"/>
              </a:rPr>
              <a:t>nói</a:t>
            </a:r>
            <a:r>
              <a:rPr lang="en-US" kern="0" dirty="0">
                <a:solidFill>
                  <a:srgbClr val="FFF9E7">
                    <a:lumMod val="10000"/>
                  </a:srgbClr>
                </a:solidFill>
                <a:cs typeface="Arial" panose="020B0604020202020204" pitchFamily="34" charset="0"/>
                <a:sym typeface="Arial"/>
              </a:rPr>
              <a:t>: </a:t>
            </a:r>
            <a:r>
              <a:rPr lang="en-US" i="1" kern="0" dirty="0">
                <a:solidFill>
                  <a:srgbClr val="0070C0"/>
                </a:solidFill>
                <a:cs typeface="Arial" panose="020B0604020202020204" pitchFamily="34" charset="0"/>
                <a:sym typeface="Arial"/>
              </a:rPr>
              <a:t>“</a:t>
            </a:r>
            <a:r>
              <a:rPr lang="en-US" i="1" kern="0" dirty="0" err="1">
                <a:solidFill>
                  <a:srgbClr val="0070C0"/>
                </a:solidFill>
                <a:cs typeface="Arial" panose="020B0604020202020204" pitchFamily="34" charset="0"/>
                <a:sym typeface="Arial"/>
              </a:rPr>
              <a:t>Đây</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chỉ</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là</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hành</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động</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trên</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mạng</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xã</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hội</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là</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ảo</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chứ</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không</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thật</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hành</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động</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này</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không</a:t>
            </a:r>
            <a:r>
              <a:rPr lang="en-US" i="1" kern="0" dirty="0">
                <a:solidFill>
                  <a:srgbClr val="0070C0"/>
                </a:solidFill>
                <a:cs typeface="Arial" panose="020B0604020202020204" pitchFamily="34" charset="0"/>
                <a:sym typeface="Arial"/>
              </a:rPr>
              <a:t> vi </a:t>
            </a:r>
            <a:r>
              <a:rPr lang="en-US" i="1" kern="0" dirty="0" err="1">
                <a:solidFill>
                  <a:srgbClr val="0070C0"/>
                </a:solidFill>
                <a:cs typeface="Arial" panose="020B0604020202020204" pitchFamily="34" charset="0"/>
                <a:sym typeface="Arial"/>
              </a:rPr>
              <a:t>phạm</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pháp</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luật</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vì</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em</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không</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đánh</a:t>
            </a:r>
            <a:r>
              <a:rPr lang="en-US" i="1" kern="0" dirty="0">
                <a:solidFill>
                  <a:srgbClr val="0070C0"/>
                </a:solidFill>
                <a:cs typeface="Arial" panose="020B0604020202020204" pitchFamily="34" charset="0"/>
                <a:sym typeface="Arial"/>
              </a:rPr>
              <a:t> </a:t>
            </a:r>
            <a:r>
              <a:rPr lang="en-US" i="1" kern="0" dirty="0" err="1">
                <a:solidFill>
                  <a:srgbClr val="0070C0"/>
                </a:solidFill>
                <a:cs typeface="Arial" panose="020B0604020202020204" pitchFamily="34" charset="0"/>
                <a:sym typeface="Arial"/>
              </a:rPr>
              <a:t>bạn</a:t>
            </a:r>
            <a:r>
              <a:rPr lang="en-US" i="1" kern="0" dirty="0" smtClean="0">
                <a:solidFill>
                  <a:srgbClr val="0070C0"/>
                </a:solidFill>
                <a:cs typeface="Arial" panose="020B0604020202020204" pitchFamily="34" charset="0"/>
                <a:sym typeface="Arial"/>
              </a:rPr>
              <a:t>.”.</a:t>
            </a:r>
          </a:p>
          <a:p>
            <a:pPr lvl="0" algn="just" eaLnBrk="1" fontAlgn="auto" hangingPunct="1">
              <a:lnSpc>
                <a:spcPct val="150000"/>
              </a:lnSpc>
              <a:spcBef>
                <a:spcPts val="0"/>
              </a:spcBef>
              <a:spcAft>
                <a:spcPts val="0"/>
              </a:spcAft>
              <a:buClr>
                <a:srgbClr val="000000"/>
              </a:buClr>
            </a:pPr>
            <a:r>
              <a:rPr lang="en-US" kern="0" dirty="0" err="1" smtClean="0">
                <a:solidFill>
                  <a:srgbClr val="0070C0"/>
                </a:solidFill>
                <a:cs typeface="Arial" panose="020B0604020202020204" pitchFamily="34" charset="0"/>
                <a:sym typeface="Arial"/>
              </a:rPr>
              <a:t>a.Em</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có</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nhận</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xét</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gì</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về</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hành</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động</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của</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bạn</a:t>
            </a:r>
            <a:r>
              <a:rPr lang="en-US" kern="0" dirty="0" smtClean="0">
                <a:solidFill>
                  <a:srgbClr val="0070C0"/>
                </a:solidFill>
                <a:cs typeface="Arial" panose="020B0604020202020204" pitchFamily="34" charset="0"/>
                <a:sym typeface="Arial"/>
              </a:rPr>
              <a:t> T?</a:t>
            </a:r>
          </a:p>
          <a:p>
            <a:pPr lvl="0" algn="just" eaLnBrk="1" fontAlgn="auto" hangingPunct="1">
              <a:lnSpc>
                <a:spcPct val="150000"/>
              </a:lnSpc>
              <a:spcBef>
                <a:spcPts val="0"/>
              </a:spcBef>
              <a:spcAft>
                <a:spcPts val="0"/>
              </a:spcAft>
              <a:buClr>
                <a:srgbClr val="000000"/>
              </a:buClr>
            </a:pPr>
            <a:r>
              <a:rPr lang="en-US" kern="0" dirty="0" err="1" smtClean="0">
                <a:solidFill>
                  <a:srgbClr val="0070C0"/>
                </a:solidFill>
                <a:cs typeface="Arial" panose="020B0604020202020204" pitchFamily="34" charset="0"/>
                <a:sym typeface="Arial"/>
              </a:rPr>
              <a:t>b.Hành</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động</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của</a:t>
            </a:r>
            <a:r>
              <a:rPr lang="en-US" kern="0" dirty="0" smtClean="0">
                <a:solidFill>
                  <a:srgbClr val="0070C0"/>
                </a:solidFill>
                <a:cs typeface="Arial" panose="020B0604020202020204" pitchFamily="34" charset="0"/>
                <a:sym typeface="Arial"/>
              </a:rPr>
              <a:t> T </a:t>
            </a:r>
            <a:r>
              <a:rPr lang="en-US" kern="0" dirty="0" err="1" smtClean="0">
                <a:solidFill>
                  <a:srgbClr val="0070C0"/>
                </a:solidFill>
                <a:cs typeface="Arial" panose="020B0604020202020204" pitchFamily="34" charset="0"/>
                <a:sym typeface="Arial"/>
              </a:rPr>
              <a:t>có</a:t>
            </a:r>
            <a:r>
              <a:rPr lang="en-US" kern="0" dirty="0" smtClean="0">
                <a:solidFill>
                  <a:srgbClr val="0070C0"/>
                </a:solidFill>
                <a:cs typeface="Arial" panose="020B0604020202020204" pitchFamily="34" charset="0"/>
                <a:sym typeface="Arial"/>
              </a:rPr>
              <a:t> vi </a:t>
            </a:r>
            <a:r>
              <a:rPr lang="en-US" kern="0" dirty="0" err="1" smtClean="0">
                <a:solidFill>
                  <a:srgbClr val="0070C0"/>
                </a:solidFill>
                <a:cs typeface="Arial" panose="020B0604020202020204" pitchFamily="34" charset="0"/>
                <a:sym typeface="Arial"/>
              </a:rPr>
              <a:t>phạm</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pháp</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luật</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không</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Vì</a:t>
            </a:r>
            <a:r>
              <a:rPr lang="en-US" kern="0" dirty="0" smtClean="0">
                <a:solidFill>
                  <a:srgbClr val="0070C0"/>
                </a:solidFill>
                <a:cs typeface="Arial" panose="020B0604020202020204" pitchFamily="34" charset="0"/>
                <a:sym typeface="Arial"/>
              </a:rPr>
              <a:t> </a:t>
            </a:r>
            <a:r>
              <a:rPr lang="en-US" kern="0" dirty="0" err="1" smtClean="0">
                <a:solidFill>
                  <a:srgbClr val="0070C0"/>
                </a:solidFill>
                <a:cs typeface="Arial" panose="020B0604020202020204" pitchFamily="34" charset="0"/>
                <a:sym typeface="Arial"/>
              </a:rPr>
              <a:t>sao</a:t>
            </a:r>
            <a:r>
              <a:rPr lang="en-US" kern="0" dirty="0" smtClean="0">
                <a:solidFill>
                  <a:srgbClr val="0070C0"/>
                </a:solidFill>
                <a:cs typeface="Arial" panose="020B0604020202020204" pitchFamily="34" charset="0"/>
                <a:sym typeface="Arial"/>
              </a:rPr>
              <a:t>?</a:t>
            </a:r>
            <a:endParaRPr lang="en-US" kern="0" dirty="0">
              <a:solidFill>
                <a:srgbClr val="0070C0"/>
              </a:solidFill>
              <a:cs typeface="Arial" panose="020B0604020202020204" pitchFamily="34" charset="0"/>
              <a:sym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smtClean="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3771-4B46-49AB-9810-46B6B18A1A47}" type="datetime11">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07:11:14</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CD454-69CB-4647-AC93-5608A9603E22}"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
          <p:cNvSpPr>
            <a:spLocks noChangeArrowheads="1"/>
          </p:cNvSpPr>
          <p:nvPr/>
        </p:nvSpPr>
        <p:spPr bwMode="auto">
          <a:xfrm>
            <a:off x="1254034" y="836643"/>
            <a:ext cx="10248578"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Tình </a:t>
            </a:r>
            <a:r>
              <a:rPr kumimoji="0" lang="en-US" altLang="en-US" sz="1800" b="1" i="0" u="none" strike="noStrike" kern="1200" cap="none" spc="0" normalizeH="0" baseline="0" noProof="0" dirty="0" err="1" smtClean="0">
                <a:ln>
                  <a:noFill/>
                </a:ln>
                <a:solidFill>
                  <a:srgbClr val="000000"/>
                </a:solidFill>
                <a:effectLst/>
                <a:uLnTx/>
                <a:uFillTx/>
                <a:latin typeface="Open Sans"/>
                <a:ea typeface="+mn-ea"/>
                <a:cs typeface="+mn-cs"/>
              </a:rPr>
              <a:t>huống</a:t>
            </a: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 1</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S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thường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xuyên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bị</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một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nhóm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trong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lớp</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đe</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dọa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lấy</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đồ</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Bức</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xúc</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với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hành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vi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các</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liên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S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đã</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chia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sẻ</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với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cô</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giáo</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chủ</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nhiệm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nhờ</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cô</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can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thiệp</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Sau</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khi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được</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cô</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giáo</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phân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tích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nhóm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S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đã</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nhận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thấy</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hành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vi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mình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vi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phạm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pháp</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luật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Em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có</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nhận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xét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gì</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về</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hành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vi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nhóm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trong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lớp</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Nhận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xét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cách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ứng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xử</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S</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Em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hãy</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chỉ</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ra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các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hành</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vi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vi</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phạm</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pháp</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luật</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phòng</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chống</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bạo</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lực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học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smtClean="0">
                <a:ln>
                  <a:noFill/>
                </a:ln>
                <a:solidFill>
                  <a:prstClr val="black">
                    <a:lumMod val="95000"/>
                    <a:lumOff val="5000"/>
                  </a:prstClr>
                </a:solidFill>
                <a:effectLst/>
                <a:uLnTx/>
                <a:uFillTx/>
                <a:latin typeface="Open Sans"/>
                <a:ea typeface="+mn-ea"/>
                <a:cs typeface="+mn-cs"/>
              </a:rPr>
              <a:t>đường</a:t>
            </a: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1" i="0" u="none" strike="noStrike" kern="1200" cap="none" spc="0" normalizeH="0" baseline="0" noProof="0" dirty="0" err="1" smtClean="0">
                <a:ln>
                  <a:noFill/>
                </a:ln>
                <a:solidFill>
                  <a:srgbClr val="000000"/>
                </a:solidFill>
                <a:effectLst/>
                <a:uLnTx/>
                <a:uFillTx/>
                <a:latin typeface="Open Sans"/>
                <a:ea typeface="+mn-ea"/>
                <a:cs typeface="+mn-cs"/>
              </a:rPr>
              <a:t>Trả</a:t>
            </a:r>
            <a:r>
              <a:rPr kumimoji="0" lang="en-US" altLang="en-US" sz="1800" b="1" i="0" u="none" strike="noStrike" kern="1200" cap="none" spc="0" normalizeH="0" noProof="0" dirty="0" smtClean="0">
                <a:ln>
                  <a:noFill/>
                </a:ln>
                <a:solidFill>
                  <a:srgbClr val="000000"/>
                </a:solidFill>
                <a:effectLst/>
                <a:uLnTx/>
                <a:uFillTx/>
                <a:latin typeface="Open Sans"/>
                <a:ea typeface="+mn-ea"/>
                <a:cs typeface="+mn-cs"/>
              </a:rPr>
              <a:t> </a:t>
            </a:r>
            <a:r>
              <a:rPr kumimoji="0" lang="en-US" altLang="en-US" sz="1800" b="1" i="0" u="none" strike="noStrike" kern="1200" cap="none" spc="0" normalizeH="0" noProof="0" dirty="0" err="1" smtClean="0">
                <a:ln>
                  <a:noFill/>
                </a:ln>
                <a:solidFill>
                  <a:srgbClr val="000000"/>
                </a:solidFill>
                <a:effectLst/>
                <a:uLnTx/>
                <a:uFillTx/>
                <a:latin typeface="Open Sans"/>
                <a:ea typeface="+mn-ea"/>
                <a:cs typeface="+mn-cs"/>
              </a:rPr>
              <a:t>lời</a:t>
            </a:r>
            <a:r>
              <a:rPr kumimoji="0" lang="en-US" altLang="en-US" sz="1800" b="1" i="0" u="none" strike="noStrike" kern="1200" cap="none" spc="0" normalizeH="0" noProof="0" dirty="0" smtClean="0">
                <a:ln>
                  <a:noFill/>
                </a:ln>
                <a:solidFill>
                  <a:srgbClr val="000000"/>
                </a:solidFill>
                <a:effectLst/>
                <a:uLnTx/>
                <a:uFillTx/>
                <a:latin typeface="Open Sans"/>
                <a:ea typeface="+mn-ea"/>
                <a:cs typeface="+mn-cs"/>
              </a:rPr>
              <a:t>:</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lang="en-US" altLang="en-US" b="1" dirty="0" err="1" smtClean="0">
                <a:solidFill>
                  <a:srgbClr val="000000"/>
                </a:solidFill>
                <a:latin typeface="Open Sans"/>
              </a:rPr>
              <a:t>Hành</a:t>
            </a:r>
            <a:r>
              <a:rPr lang="en-US" altLang="en-US" b="1" dirty="0" smtClean="0">
                <a:solidFill>
                  <a:srgbClr val="000000"/>
                </a:solidFill>
                <a:latin typeface="Open Sans"/>
              </a:rPr>
              <a:t> vi </a:t>
            </a:r>
            <a:r>
              <a:rPr lang="en-US" altLang="en-US" b="1" dirty="0" err="1" smtClean="0">
                <a:solidFill>
                  <a:srgbClr val="000000"/>
                </a:solidFill>
                <a:latin typeface="Open Sans"/>
              </a:rPr>
              <a:t>của</a:t>
            </a:r>
            <a:r>
              <a:rPr lang="en-US" altLang="en-US" b="1" dirty="0" smtClean="0">
                <a:solidFill>
                  <a:srgbClr val="000000"/>
                </a:solidFill>
                <a:latin typeface="Open Sans"/>
              </a:rPr>
              <a:t> </a:t>
            </a:r>
            <a:r>
              <a:rPr lang="en-US" altLang="en-US" b="1" dirty="0" err="1" smtClean="0">
                <a:solidFill>
                  <a:srgbClr val="000000"/>
                </a:solidFill>
                <a:latin typeface="Open Sans"/>
              </a:rPr>
              <a:t>nhóm</a:t>
            </a:r>
            <a:r>
              <a:rPr lang="en-US" altLang="en-US" b="1" dirty="0" smtClean="0">
                <a:solidFill>
                  <a:srgbClr val="000000"/>
                </a:solidFill>
                <a:latin typeface="Open Sans"/>
              </a:rPr>
              <a:t> </a:t>
            </a:r>
            <a:r>
              <a:rPr lang="en-US" altLang="en-US" b="1" dirty="0" err="1" smtClean="0">
                <a:solidFill>
                  <a:srgbClr val="000000"/>
                </a:solidFill>
                <a:latin typeface="Open Sans"/>
              </a:rPr>
              <a:t>học</a:t>
            </a:r>
            <a:r>
              <a:rPr lang="en-US" altLang="en-US" b="1" dirty="0" smtClean="0">
                <a:solidFill>
                  <a:srgbClr val="000000"/>
                </a:solidFill>
                <a:latin typeface="Open Sans"/>
              </a:rPr>
              <a:t> </a:t>
            </a:r>
            <a:r>
              <a:rPr lang="en-US" altLang="en-US" b="1" dirty="0" err="1" smtClean="0">
                <a:solidFill>
                  <a:srgbClr val="000000"/>
                </a:solidFill>
                <a:latin typeface="Open Sans"/>
              </a:rPr>
              <a:t>sinh</a:t>
            </a:r>
            <a:r>
              <a:rPr lang="en-US" altLang="en-US" b="1" dirty="0" smtClean="0">
                <a:solidFill>
                  <a:srgbClr val="000000"/>
                </a:solidFill>
                <a:latin typeface="Open Sans"/>
              </a:rPr>
              <a:t> </a:t>
            </a:r>
            <a:r>
              <a:rPr lang="en-US" altLang="en-US" b="1" dirty="0" err="1" smtClean="0">
                <a:solidFill>
                  <a:srgbClr val="000000"/>
                </a:solidFill>
                <a:latin typeface="Open Sans"/>
              </a:rPr>
              <a:t>trong</a:t>
            </a:r>
            <a:r>
              <a:rPr lang="en-US" altLang="en-US" b="1" dirty="0" smtClean="0">
                <a:solidFill>
                  <a:srgbClr val="000000"/>
                </a:solidFill>
                <a:latin typeface="Open Sans"/>
              </a:rPr>
              <a:t> </a:t>
            </a:r>
            <a:r>
              <a:rPr lang="en-US" altLang="en-US" b="1" dirty="0" err="1" smtClean="0">
                <a:solidFill>
                  <a:srgbClr val="000000"/>
                </a:solidFill>
                <a:latin typeface="Open Sans"/>
              </a:rPr>
              <a:t>lớp</a:t>
            </a:r>
            <a:r>
              <a:rPr lang="en-US" altLang="en-US" b="1" dirty="0" smtClean="0">
                <a:solidFill>
                  <a:srgbClr val="000000"/>
                </a:solidFill>
                <a:latin typeface="Open Sans"/>
              </a:rPr>
              <a:t> </a:t>
            </a:r>
            <a:r>
              <a:rPr lang="en-US" altLang="en-US" b="1" dirty="0" err="1" smtClean="0">
                <a:solidFill>
                  <a:srgbClr val="000000"/>
                </a:solidFill>
                <a:latin typeface="Open Sans"/>
              </a:rPr>
              <a:t>là</a:t>
            </a:r>
            <a:r>
              <a:rPr lang="en-US" altLang="en-US" b="1" dirty="0" smtClean="0">
                <a:solidFill>
                  <a:srgbClr val="000000"/>
                </a:solidFill>
                <a:latin typeface="Open Sans"/>
              </a:rPr>
              <a:t> </a:t>
            </a:r>
            <a:r>
              <a:rPr lang="en-US" altLang="en-US" b="1" dirty="0" err="1" smtClean="0">
                <a:solidFill>
                  <a:srgbClr val="000000"/>
                </a:solidFill>
                <a:latin typeface="Open Sans"/>
              </a:rPr>
              <a:t>hành</a:t>
            </a:r>
            <a:r>
              <a:rPr lang="en-US" altLang="en-US" b="1" dirty="0" smtClean="0">
                <a:solidFill>
                  <a:srgbClr val="000000"/>
                </a:solidFill>
                <a:latin typeface="Open Sans"/>
              </a:rPr>
              <a:t> vi </a:t>
            </a:r>
            <a:r>
              <a:rPr lang="en-US" altLang="en-US" b="1" dirty="0" err="1" smtClean="0">
                <a:solidFill>
                  <a:srgbClr val="000000"/>
                </a:solidFill>
                <a:latin typeface="Open Sans"/>
              </a:rPr>
              <a:t>gây</a:t>
            </a:r>
            <a:r>
              <a:rPr lang="en-US" altLang="en-US" b="1" dirty="0" smtClean="0">
                <a:solidFill>
                  <a:srgbClr val="000000"/>
                </a:solidFill>
                <a:latin typeface="Open Sans"/>
              </a:rPr>
              <a:t> </a:t>
            </a:r>
            <a:r>
              <a:rPr lang="en-US" altLang="en-US" b="1" dirty="0" err="1" smtClean="0">
                <a:solidFill>
                  <a:srgbClr val="000000"/>
                </a:solidFill>
                <a:latin typeface="Open Sans"/>
              </a:rPr>
              <a:t>gổ</a:t>
            </a:r>
            <a:r>
              <a:rPr lang="en-US" altLang="en-US" b="1" dirty="0" smtClean="0">
                <a:solidFill>
                  <a:srgbClr val="000000"/>
                </a:solidFill>
                <a:latin typeface="Open Sans"/>
              </a:rPr>
              <a:t>, </a:t>
            </a:r>
            <a:r>
              <a:rPr lang="en-US" altLang="en-US" b="1" dirty="0" err="1" smtClean="0">
                <a:solidFill>
                  <a:srgbClr val="000000"/>
                </a:solidFill>
                <a:latin typeface="Open Sans"/>
              </a:rPr>
              <a:t>bạo</a:t>
            </a:r>
            <a:r>
              <a:rPr lang="en-US" altLang="en-US" b="1" dirty="0" smtClean="0">
                <a:solidFill>
                  <a:srgbClr val="000000"/>
                </a:solidFill>
                <a:latin typeface="Open Sans"/>
              </a:rPr>
              <a:t> </a:t>
            </a:r>
            <a:r>
              <a:rPr lang="en-US" altLang="en-US" b="1" dirty="0" err="1" smtClean="0">
                <a:solidFill>
                  <a:srgbClr val="000000"/>
                </a:solidFill>
                <a:latin typeface="Open Sans"/>
              </a:rPr>
              <a:t>lực</a:t>
            </a:r>
            <a:r>
              <a:rPr lang="en-US" altLang="en-US" b="1" dirty="0" smtClean="0">
                <a:solidFill>
                  <a:srgbClr val="000000"/>
                </a:solidFill>
                <a:latin typeface="Open Sans"/>
              </a:rPr>
              <a:t> </a:t>
            </a:r>
            <a:r>
              <a:rPr lang="en-US" altLang="en-US" b="1" dirty="0" err="1" smtClean="0">
                <a:solidFill>
                  <a:srgbClr val="000000"/>
                </a:solidFill>
                <a:latin typeface="Open Sans"/>
              </a:rPr>
              <a:t>học</a:t>
            </a:r>
            <a:r>
              <a:rPr lang="en-US" altLang="en-US" b="1" dirty="0" smtClean="0">
                <a:solidFill>
                  <a:srgbClr val="000000"/>
                </a:solidFill>
                <a:latin typeface="Open Sans"/>
              </a:rPr>
              <a:t> </a:t>
            </a:r>
            <a:r>
              <a:rPr lang="en-US" altLang="en-US" b="1" dirty="0" err="1" smtClean="0">
                <a:solidFill>
                  <a:srgbClr val="000000"/>
                </a:solidFill>
                <a:latin typeface="Open Sans"/>
              </a:rPr>
              <a:t>đường</a:t>
            </a:r>
            <a:r>
              <a:rPr lang="en-US" altLang="en-US" b="1" dirty="0" smtClean="0">
                <a:solidFill>
                  <a:srgbClr val="000000"/>
                </a:solidFill>
                <a:latin typeface="Open Sans"/>
              </a:rPr>
              <a:t> </a:t>
            </a:r>
            <a:r>
              <a:rPr lang="en-US" altLang="en-US" b="1" dirty="0" err="1" smtClean="0">
                <a:solidFill>
                  <a:srgbClr val="000000"/>
                </a:solidFill>
                <a:latin typeface="Open Sans"/>
              </a:rPr>
              <a:t>gây</a:t>
            </a:r>
            <a:r>
              <a:rPr lang="en-US" altLang="en-US" b="1" dirty="0" smtClean="0">
                <a:solidFill>
                  <a:srgbClr val="000000"/>
                </a:solidFill>
                <a:latin typeface="Open Sans"/>
              </a:rPr>
              <a:t> </a:t>
            </a:r>
            <a:r>
              <a:rPr lang="en-US" altLang="en-US" b="1" dirty="0" err="1" smtClean="0">
                <a:solidFill>
                  <a:srgbClr val="000000"/>
                </a:solidFill>
                <a:latin typeface="Open Sans"/>
              </a:rPr>
              <a:t>tổn</a:t>
            </a:r>
            <a:r>
              <a:rPr lang="en-US" altLang="en-US" b="1" dirty="0" smtClean="0">
                <a:solidFill>
                  <a:srgbClr val="000000"/>
                </a:solidFill>
                <a:latin typeface="Open Sans"/>
              </a:rPr>
              <a:t> </a:t>
            </a:r>
            <a:r>
              <a:rPr lang="en-US" altLang="en-US" b="1" dirty="0" err="1" smtClean="0">
                <a:solidFill>
                  <a:srgbClr val="000000"/>
                </a:solidFill>
                <a:latin typeface="Open Sans"/>
              </a:rPr>
              <a:t>hại</a:t>
            </a:r>
            <a:r>
              <a:rPr lang="en-US" altLang="en-US" b="1" dirty="0" smtClean="0">
                <a:solidFill>
                  <a:srgbClr val="000000"/>
                </a:solidFill>
                <a:latin typeface="Open Sans"/>
              </a:rPr>
              <a:t> </a:t>
            </a:r>
            <a:r>
              <a:rPr lang="en-US" altLang="en-US" b="1" dirty="0" err="1" smtClean="0">
                <a:solidFill>
                  <a:srgbClr val="000000"/>
                </a:solidFill>
                <a:latin typeface="Open Sans"/>
              </a:rPr>
              <a:t>về</a:t>
            </a:r>
            <a:r>
              <a:rPr lang="en-US" altLang="en-US" b="1" dirty="0" smtClean="0">
                <a:solidFill>
                  <a:srgbClr val="000000"/>
                </a:solidFill>
                <a:latin typeface="Open Sans"/>
              </a:rPr>
              <a:t> </a:t>
            </a:r>
            <a:r>
              <a:rPr lang="en-US" altLang="en-US" b="1" dirty="0" err="1" smtClean="0">
                <a:solidFill>
                  <a:srgbClr val="000000"/>
                </a:solidFill>
                <a:latin typeface="Open Sans"/>
              </a:rPr>
              <a:t>tinh</a:t>
            </a:r>
            <a:r>
              <a:rPr lang="en-US" altLang="en-US" b="1" dirty="0" smtClean="0">
                <a:solidFill>
                  <a:srgbClr val="000000"/>
                </a:solidFill>
                <a:latin typeface="Open Sans"/>
              </a:rPr>
              <a:t> </a:t>
            </a:r>
            <a:r>
              <a:rPr lang="en-US" altLang="en-US" b="1" dirty="0" err="1" smtClean="0">
                <a:solidFill>
                  <a:srgbClr val="000000"/>
                </a:solidFill>
                <a:latin typeface="Open Sans"/>
              </a:rPr>
              <a:t>thần</a:t>
            </a:r>
            <a:r>
              <a:rPr lang="en-US" altLang="en-US" b="1" dirty="0" smtClean="0">
                <a:solidFill>
                  <a:srgbClr val="000000"/>
                </a:solidFill>
                <a:latin typeface="Open Sans"/>
              </a:rPr>
              <a:t>, </a:t>
            </a:r>
            <a:r>
              <a:rPr lang="en-US" altLang="en-US" b="1" dirty="0" err="1" smtClean="0">
                <a:solidFill>
                  <a:srgbClr val="000000"/>
                </a:solidFill>
                <a:latin typeface="Open Sans"/>
              </a:rPr>
              <a:t>chiếm</a:t>
            </a:r>
            <a:r>
              <a:rPr lang="en-US" altLang="en-US" b="1" dirty="0" smtClean="0">
                <a:solidFill>
                  <a:srgbClr val="000000"/>
                </a:solidFill>
                <a:latin typeface="Open Sans"/>
              </a:rPr>
              <a:t> </a:t>
            </a:r>
            <a:r>
              <a:rPr lang="en-US" altLang="en-US" b="1" dirty="0" err="1" smtClean="0">
                <a:solidFill>
                  <a:srgbClr val="000000"/>
                </a:solidFill>
                <a:latin typeface="Open Sans"/>
              </a:rPr>
              <a:t>đoạt</a:t>
            </a:r>
            <a:r>
              <a:rPr lang="en-US" altLang="en-US" b="1" dirty="0" smtClean="0">
                <a:solidFill>
                  <a:srgbClr val="000000"/>
                </a:solidFill>
                <a:latin typeface="Open Sans"/>
              </a:rPr>
              <a:t> </a:t>
            </a:r>
            <a:r>
              <a:rPr lang="en-US" altLang="en-US" b="1" dirty="0" err="1" smtClean="0">
                <a:solidFill>
                  <a:srgbClr val="000000"/>
                </a:solidFill>
                <a:latin typeface="Open Sans"/>
              </a:rPr>
              <a:t>tài</a:t>
            </a:r>
            <a:r>
              <a:rPr lang="en-US" altLang="en-US" b="1" dirty="0" smtClean="0">
                <a:solidFill>
                  <a:srgbClr val="000000"/>
                </a:solidFill>
                <a:latin typeface="Open Sans"/>
              </a:rPr>
              <a:t> </a:t>
            </a:r>
            <a:r>
              <a:rPr lang="en-US" altLang="en-US" b="1" dirty="0" err="1" smtClean="0">
                <a:solidFill>
                  <a:srgbClr val="000000"/>
                </a:solidFill>
                <a:latin typeface="Open Sans"/>
              </a:rPr>
              <a:t>sản</a:t>
            </a:r>
            <a:r>
              <a:rPr lang="en-US" altLang="en-US" b="1" dirty="0" smtClean="0">
                <a:solidFill>
                  <a:srgbClr val="000000"/>
                </a:solidFill>
                <a:latin typeface="Open Sans"/>
              </a:rPr>
              <a:t> </a:t>
            </a:r>
            <a:r>
              <a:rPr lang="en-US" altLang="en-US" b="1" dirty="0" err="1" smtClean="0">
                <a:solidFill>
                  <a:srgbClr val="000000"/>
                </a:solidFill>
                <a:latin typeface="Open Sans"/>
              </a:rPr>
              <a:t>của</a:t>
            </a:r>
            <a:r>
              <a:rPr lang="en-US" altLang="en-US" b="1" dirty="0" smtClean="0">
                <a:solidFill>
                  <a:srgbClr val="000000"/>
                </a:solidFill>
                <a:latin typeface="Open Sans"/>
              </a:rPr>
              <a:t> </a:t>
            </a:r>
            <a:r>
              <a:rPr lang="en-US" altLang="en-US" b="1" dirty="0" err="1" smtClean="0">
                <a:solidFill>
                  <a:srgbClr val="000000"/>
                </a:solidFill>
                <a:latin typeface="Open Sans"/>
              </a:rPr>
              <a:t>người</a:t>
            </a:r>
            <a:r>
              <a:rPr lang="en-US" altLang="en-US" b="1" dirty="0" smtClean="0">
                <a:solidFill>
                  <a:srgbClr val="000000"/>
                </a:solidFill>
                <a:latin typeface="Open Sans"/>
              </a:rPr>
              <a:t> </a:t>
            </a:r>
            <a:r>
              <a:rPr lang="en-US" altLang="en-US" b="1" dirty="0" err="1" smtClean="0">
                <a:solidFill>
                  <a:srgbClr val="000000"/>
                </a:solidFill>
                <a:latin typeface="Open Sans"/>
              </a:rPr>
              <a:t>khác</a:t>
            </a:r>
            <a:endParaRPr lang="en-US" altLang="en-US" b="1" dirty="0" smtClean="0">
              <a:solidFill>
                <a:srgbClr val="000000"/>
              </a:solidFill>
              <a:latin typeface="Open Sans"/>
            </a:endParaRP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kumimoji="0" lang="en-US" altLang="en-US" sz="1800" b="1"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1" i="0" u="none" strike="noStrike" kern="1200" cap="none" spc="0" normalizeH="0" noProof="0" dirty="0" smtClean="0">
                <a:ln>
                  <a:noFill/>
                </a:ln>
                <a:solidFill>
                  <a:srgbClr val="000000"/>
                </a:solidFill>
                <a:effectLst/>
                <a:uLnTx/>
                <a:uFillTx/>
                <a:latin typeface="Open Sans"/>
                <a:ea typeface="+mn-ea"/>
                <a:cs typeface="+mn-cs"/>
              </a:rPr>
              <a:t> S </a:t>
            </a:r>
            <a:r>
              <a:rPr lang="en-US" altLang="en-US" b="1" dirty="0" err="1" smtClean="0">
                <a:solidFill>
                  <a:srgbClr val="000000"/>
                </a:solidFill>
                <a:latin typeface="Open Sans"/>
              </a:rPr>
              <a:t>xử</a:t>
            </a:r>
            <a:r>
              <a:rPr lang="en-US" altLang="en-US" b="1" dirty="0" smtClean="0">
                <a:solidFill>
                  <a:srgbClr val="000000"/>
                </a:solidFill>
                <a:latin typeface="Open Sans"/>
              </a:rPr>
              <a:t> </a:t>
            </a:r>
            <a:r>
              <a:rPr lang="en-US" altLang="en-US" b="1" dirty="0" err="1" smtClean="0">
                <a:solidFill>
                  <a:srgbClr val="000000"/>
                </a:solidFill>
                <a:latin typeface="Open Sans"/>
              </a:rPr>
              <a:t>lý</a:t>
            </a:r>
            <a:r>
              <a:rPr lang="en-US" altLang="en-US" b="1" dirty="0" smtClean="0">
                <a:solidFill>
                  <a:srgbClr val="000000"/>
                </a:solidFill>
                <a:latin typeface="Open Sans"/>
              </a:rPr>
              <a:t> </a:t>
            </a:r>
            <a:r>
              <a:rPr lang="en-US" altLang="en-US" b="1" dirty="0" err="1" smtClean="0">
                <a:solidFill>
                  <a:srgbClr val="000000"/>
                </a:solidFill>
                <a:latin typeface="Open Sans"/>
              </a:rPr>
              <a:t>tình</a:t>
            </a:r>
            <a:r>
              <a:rPr lang="en-US" altLang="en-US" b="1" dirty="0" smtClean="0">
                <a:solidFill>
                  <a:srgbClr val="000000"/>
                </a:solidFill>
                <a:latin typeface="Open Sans"/>
              </a:rPr>
              <a:t> </a:t>
            </a:r>
            <a:r>
              <a:rPr lang="en-US" altLang="en-US" b="1" dirty="0" err="1" smtClean="0">
                <a:solidFill>
                  <a:srgbClr val="000000"/>
                </a:solidFill>
                <a:latin typeface="Open Sans"/>
              </a:rPr>
              <a:t>huống</a:t>
            </a:r>
            <a:r>
              <a:rPr lang="en-US" altLang="en-US" b="1" dirty="0" smtClean="0">
                <a:solidFill>
                  <a:srgbClr val="000000"/>
                </a:solidFill>
                <a:latin typeface="Open Sans"/>
              </a:rPr>
              <a:t> </a:t>
            </a:r>
            <a:r>
              <a:rPr lang="en-US" altLang="en-US" b="1" dirty="0" err="1" smtClean="0">
                <a:solidFill>
                  <a:srgbClr val="000000"/>
                </a:solidFill>
                <a:latin typeface="Open Sans"/>
              </a:rPr>
              <a:t>rất</a:t>
            </a:r>
            <a:r>
              <a:rPr lang="en-US" altLang="en-US" b="1" dirty="0" smtClean="0">
                <a:solidFill>
                  <a:srgbClr val="000000"/>
                </a:solidFill>
                <a:latin typeface="Open Sans"/>
              </a:rPr>
              <a:t> </a:t>
            </a:r>
            <a:r>
              <a:rPr lang="en-US" altLang="en-US" b="1" dirty="0" err="1" smtClean="0">
                <a:solidFill>
                  <a:srgbClr val="000000"/>
                </a:solidFill>
                <a:latin typeface="Open Sans"/>
              </a:rPr>
              <a:t>đúng</a:t>
            </a:r>
            <a:r>
              <a:rPr lang="en-US" altLang="en-US" b="1" dirty="0" smtClean="0">
                <a:solidFill>
                  <a:srgbClr val="000000"/>
                </a:solidFill>
                <a:latin typeface="Open Sans"/>
              </a:rPr>
              <a:t> </a:t>
            </a:r>
            <a:r>
              <a:rPr lang="en-US" altLang="en-US" b="1" dirty="0" err="1" smtClean="0">
                <a:solidFill>
                  <a:srgbClr val="000000"/>
                </a:solidFill>
                <a:latin typeface="Open Sans"/>
              </a:rPr>
              <a:t>và</a:t>
            </a:r>
            <a:r>
              <a:rPr lang="en-US" altLang="en-US" b="1" dirty="0" smtClean="0">
                <a:solidFill>
                  <a:srgbClr val="000000"/>
                </a:solidFill>
                <a:latin typeface="Open Sans"/>
              </a:rPr>
              <a:t> </a:t>
            </a:r>
            <a:r>
              <a:rPr lang="en-US" altLang="en-US" b="1" dirty="0" err="1" smtClean="0">
                <a:solidFill>
                  <a:srgbClr val="000000"/>
                </a:solidFill>
                <a:latin typeface="Open Sans"/>
              </a:rPr>
              <a:t>hợp</a:t>
            </a:r>
            <a:r>
              <a:rPr lang="en-US" altLang="en-US" b="1" dirty="0" smtClean="0">
                <a:solidFill>
                  <a:srgbClr val="000000"/>
                </a:solidFill>
                <a:latin typeface="Open Sans"/>
              </a:rPr>
              <a:t> </a:t>
            </a:r>
            <a:r>
              <a:rPr lang="en-US" altLang="en-US" b="1" dirty="0" err="1" smtClean="0">
                <a:solidFill>
                  <a:srgbClr val="000000"/>
                </a:solidFill>
                <a:latin typeface="Open Sans"/>
              </a:rPr>
              <a:t>lý</a:t>
            </a:r>
            <a:r>
              <a:rPr lang="en-US" altLang="en-US" b="1" dirty="0" smtClean="0">
                <a:solidFill>
                  <a:srgbClr val="000000"/>
                </a:solidFill>
                <a:latin typeface="Open Sans"/>
              </a:rPr>
              <a:t>. </a:t>
            </a:r>
            <a:r>
              <a:rPr lang="en-US" altLang="en-US" b="1" dirty="0" err="1" smtClean="0">
                <a:solidFill>
                  <a:srgbClr val="000000"/>
                </a:solidFill>
                <a:latin typeface="Open Sans"/>
              </a:rPr>
              <a:t>Khi</a:t>
            </a:r>
            <a:r>
              <a:rPr lang="en-US" altLang="en-US" b="1" dirty="0" smtClean="0">
                <a:solidFill>
                  <a:srgbClr val="000000"/>
                </a:solidFill>
                <a:latin typeface="Open Sans"/>
              </a:rPr>
              <a:t> </a:t>
            </a:r>
            <a:r>
              <a:rPr lang="en-US" altLang="en-US" b="1" dirty="0" err="1" smtClean="0">
                <a:solidFill>
                  <a:srgbClr val="000000"/>
                </a:solidFill>
                <a:latin typeface="Open Sans"/>
              </a:rPr>
              <a:t>gặp</a:t>
            </a:r>
            <a:r>
              <a:rPr lang="en-US" altLang="en-US" b="1" dirty="0" smtClean="0">
                <a:solidFill>
                  <a:srgbClr val="000000"/>
                </a:solidFill>
                <a:latin typeface="Open Sans"/>
              </a:rPr>
              <a:t> </a:t>
            </a:r>
            <a:r>
              <a:rPr lang="en-US" altLang="en-US" b="1" dirty="0" err="1" smtClean="0">
                <a:solidFill>
                  <a:srgbClr val="000000"/>
                </a:solidFill>
                <a:latin typeface="Open Sans"/>
              </a:rPr>
              <a:t>trường</a:t>
            </a:r>
            <a:r>
              <a:rPr lang="en-US" altLang="en-US" b="1" dirty="0" smtClean="0">
                <a:solidFill>
                  <a:srgbClr val="000000"/>
                </a:solidFill>
                <a:latin typeface="Open Sans"/>
              </a:rPr>
              <a:t> </a:t>
            </a:r>
            <a:r>
              <a:rPr lang="en-US" altLang="en-US" b="1" dirty="0" err="1" smtClean="0">
                <a:solidFill>
                  <a:srgbClr val="000000"/>
                </a:solidFill>
                <a:latin typeface="Open Sans"/>
              </a:rPr>
              <a:t>hợp</a:t>
            </a:r>
            <a:r>
              <a:rPr lang="en-US" altLang="en-US" b="1" dirty="0" smtClean="0">
                <a:solidFill>
                  <a:srgbClr val="000000"/>
                </a:solidFill>
                <a:latin typeface="Open Sans"/>
              </a:rPr>
              <a:t> </a:t>
            </a:r>
            <a:r>
              <a:rPr lang="en-US" altLang="en-US" b="1" dirty="0" err="1" smtClean="0">
                <a:solidFill>
                  <a:srgbClr val="000000"/>
                </a:solidFill>
                <a:latin typeface="Open Sans"/>
              </a:rPr>
              <a:t>như</a:t>
            </a:r>
            <a:r>
              <a:rPr lang="en-US" altLang="en-US" b="1" dirty="0" smtClean="0">
                <a:solidFill>
                  <a:srgbClr val="000000"/>
                </a:solidFill>
                <a:latin typeface="Open Sans"/>
              </a:rPr>
              <a:t> </a:t>
            </a:r>
            <a:r>
              <a:rPr lang="en-US" altLang="en-US" b="1" dirty="0" err="1" smtClean="0">
                <a:solidFill>
                  <a:srgbClr val="000000"/>
                </a:solidFill>
                <a:latin typeface="Open Sans"/>
              </a:rPr>
              <a:t>vậy</a:t>
            </a:r>
            <a:r>
              <a:rPr lang="en-US" altLang="en-US" b="1" dirty="0" smtClean="0">
                <a:solidFill>
                  <a:srgbClr val="000000"/>
                </a:solidFill>
                <a:latin typeface="Open Sans"/>
              </a:rPr>
              <a:t> </a:t>
            </a:r>
            <a:r>
              <a:rPr lang="en-US" altLang="en-US" b="1" dirty="0" err="1" smtClean="0">
                <a:solidFill>
                  <a:srgbClr val="000000"/>
                </a:solidFill>
                <a:latin typeface="Open Sans"/>
              </a:rPr>
              <a:t>nếu</a:t>
            </a:r>
            <a:r>
              <a:rPr lang="en-US" altLang="en-US" b="1" dirty="0" smtClean="0">
                <a:solidFill>
                  <a:srgbClr val="000000"/>
                </a:solidFill>
                <a:latin typeface="Open Sans"/>
              </a:rPr>
              <a:t> </a:t>
            </a:r>
            <a:r>
              <a:rPr lang="en-US" altLang="en-US" b="1" dirty="0" err="1" smtClean="0">
                <a:solidFill>
                  <a:srgbClr val="000000"/>
                </a:solidFill>
                <a:latin typeface="Open Sans"/>
              </a:rPr>
              <a:t>không</a:t>
            </a:r>
            <a:r>
              <a:rPr lang="en-US" altLang="en-US" b="1" dirty="0" smtClean="0">
                <a:solidFill>
                  <a:srgbClr val="000000"/>
                </a:solidFill>
                <a:latin typeface="Open Sans"/>
              </a:rPr>
              <a:t> </a:t>
            </a:r>
            <a:r>
              <a:rPr lang="en-US" altLang="en-US" b="1" dirty="0" err="1" smtClean="0">
                <a:solidFill>
                  <a:srgbClr val="000000"/>
                </a:solidFill>
                <a:latin typeface="Open Sans"/>
              </a:rPr>
              <a:t>tự</a:t>
            </a:r>
            <a:r>
              <a:rPr lang="en-US" altLang="en-US" b="1" dirty="0" smtClean="0">
                <a:solidFill>
                  <a:srgbClr val="000000"/>
                </a:solidFill>
                <a:latin typeface="Open Sans"/>
              </a:rPr>
              <a:t> </a:t>
            </a:r>
            <a:r>
              <a:rPr lang="en-US" altLang="en-US" b="1" dirty="0" err="1" smtClean="0">
                <a:solidFill>
                  <a:srgbClr val="000000"/>
                </a:solidFill>
                <a:latin typeface="Open Sans"/>
              </a:rPr>
              <a:t>giải</a:t>
            </a:r>
            <a:r>
              <a:rPr lang="en-US" altLang="en-US" b="1" dirty="0" smtClean="0">
                <a:solidFill>
                  <a:srgbClr val="000000"/>
                </a:solidFill>
                <a:latin typeface="Open Sans"/>
              </a:rPr>
              <a:t> </a:t>
            </a:r>
            <a:r>
              <a:rPr lang="en-US" altLang="en-US" b="1" dirty="0" err="1" smtClean="0">
                <a:solidFill>
                  <a:srgbClr val="000000"/>
                </a:solidFill>
                <a:latin typeface="Open Sans"/>
              </a:rPr>
              <a:t>quyết</a:t>
            </a:r>
            <a:r>
              <a:rPr lang="en-US" altLang="en-US" b="1" dirty="0" smtClean="0">
                <a:solidFill>
                  <a:srgbClr val="000000"/>
                </a:solidFill>
                <a:latin typeface="Open Sans"/>
              </a:rPr>
              <a:t> </a:t>
            </a:r>
            <a:r>
              <a:rPr lang="en-US" altLang="en-US" b="1" dirty="0" err="1" smtClean="0">
                <a:solidFill>
                  <a:srgbClr val="000000"/>
                </a:solidFill>
                <a:latin typeface="Open Sans"/>
              </a:rPr>
              <a:t>được</a:t>
            </a:r>
            <a:r>
              <a:rPr lang="en-US" altLang="en-US" b="1" dirty="0" smtClean="0">
                <a:solidFill>
                  <a:srgbClr val="000000"/>
                </a:solidFill>
                <a:latin typeface="Open Sans"/>
              </a:rPr>
              <a:t> </a:t>
            </a:r>
            <a:r>
              <a:rPr lang="en-US" altLang="en-US" b="1" dirty="0" err="1" smtClean="0">
                <a:solidFill>
                  <a:srgbClr val="000000"/>
                </a:solidFill>
                <a:latin typeface="Open Sans"/>
              </a:rPr>
              <a:t>một</a:t>
            </a:r>
            <a:r>
              <a:rPr lang="en-US" altLang="en-US" b="1" dirty="0" smtClean="0">
                <a:solidFill>
                  <a:srgbClr val="000000"/>
                </a:solidFill>
                <a:latin typeface="Open Sans"/>
              </a:rPr>
              <a:t> </a:t>
            </a:r>
            <a:r>
              <a:rPr lang="en-US" altLang="en-US" b="1" dirty="0" err="1" smtClean="0">
                <a:solidFill>
                  <a:srgbClr val="000000"/>
                </a:solidFill>
                <a:latin typeface="Open Sans"/>
              </a:rPr>
              <a:t>mình</a:t>
            </a:r>
            <a:r>
              <a:rPr lang="en-US" altLang="en-US" b="1" dirty="0" smtClean="0">
                <a:solidFill>
                  <a:srgbClr val="000000"/>
                </a:solidFill>
                <a:latin typeface="Open Sans"/>
              </a:rPr>
              <a:t> </a:t>
            </a:r>
            <a:r>
              <a:rPr lang="en-US" altLang="en-US" b="1" dirty="0" err="1" smtClean="0">
                <a:solidFill>
                  <a:srgbClr val="000000"/>
                </a:solidFill>
                <a:latin typeface="Open Sans"/>
              </a:rPr>
              <a:t>thì</a:t>
            </a:r>
            <a:r>
              <a:rPr lang="en-US" altLang="en-US" b="1" dirty="0" smtClean="0">
                <a:solidFill>
                  <a:srgbClr val="000000"/>
                </a:solidFill>
                <a:latin typeface="Open Sans"/>
              </a:rPr>
              <a:t> </a:t>
            </a:r>
            <a:r>
              <a:rPr lang="en-US" altLang="en-US" b="1" dirty="0" err="1" smtClean="0">
                <a:solidFill>
                  <a:srgbClr val="000000"/>
                </a:solidFill>
                <a:latin typeface="Open Sans"/>
              </a:rPr>
              <a:t>phải</a:t>
            </a:r>
            <a:r>
              <a:rPr lang="en-US" altLang="en-US" b="1" dirty="0" smtClean="0">
                <a:solidFill>
                  <a:srgbClr val="000000"/>
                </a:solidFill>
                <a:latin typeface="Open Sans"/>
              </a:rPr>
              <a:t> </a:t>
            </a:r>
            <a:r>
              <a:rPr lang="en-US" altLang="en-US" b="1" dirty="0" err="1" smtClean="0">
                <a:solidFill>
                  <a:srgbClr val="000000"/>
                </a:solidFill>
                <a:latin typeface="Open Sans"/>
              </a:rPr>
              <a:t>báo</a:t>
            </a:r>
            <a:r>
              <a:rPr lang="en-US" altLang="en-US" b="1" dirty="0" smtClean="0">
                <a:solidFill>
                  <a:srgbClr val="000000"/>
                </a:solidFill>
                <a:latin typeface="Open Sans"/>
              </a:rPr>
              <a:t> </a:t>
            </a:r>
            <a:r>
              <a:rPr lang="en-US" altLang="en-US" b="1" dirty="0" err="1" smtClean="0">
                <a:solidFill>
                  <a:srgbClr val="000000"/>
                </a:solidFill>
                <a:latin typeface="Open Sans"/>
              </a:rPr>
              <a:t>với</a:t>
            </a:r>
            <a:r>
              <a:rPr lang="en-US" altLang="en-US" b="1" dirty="0" smtClean="0">
                <a:solidFill>
                  <a:srgbClr val="000000"/>
                </a:solidFill>
                <a:latin typeface="Open Sans"/>
              </a:rPr>
              <a:t> </a:t>
            </a:r>
            <a:r>
              <a:rPr lang="en-US" altLang="en-US" b="1" dirty="0" err="1" smtClean="0">
                <a:solidFill>
                  <a:srgbClr val="000000"/>
                </a:solidFill>
                <a:latin typeface="Open Sans"/>
              </a:rPr>
              <a:t>người</a:t>
            </a:r>
            <a:r>
              <a:rPr lang="en-US" altLang="en-US" b="1" dirty="0" smtClean="0">
                <a:solidFill>
                  <a:srgbClr val="000000"/>
                </a:solidFill>
                <a:latin typeface="Open Sans"/>
              </a:rPr>
              <a:t> </a:t>
            </a:r>
            <a:r>
              <a:rPr lang="en-US" altLang="en-US" b="1" dirty="0" err="1" smtClean="0">
                <a:solidFill>
                  <a:srgbClr val="000000"/>
                </a:solidFill>
                <a:latin typeface="Open Sans"/>
              </a:rPr>
              <a:t>lớn</a:t>
            </a:r>
            <a:r>
              <a:rPr lang="en-US" altLang="en-US" b="1" dirty="0" smtClean="0">
                <a:solidFill>
                  <a:srgbClr val="000000"/>
                </a:solidFill>
                <a:latin typeface="Open Sans"/>
              </a:rPr>
              <a:t>, </a:t>
            </a:r>
            <a:r>
              <a:rPr lang="en-US" altLang="en-US" b="1" dirty="0" err="1" smtClean="0">
                <a:solidFill>
                  <a:srgbClr val="000000"/>
                </a:solidFill>
                <a:latin typeface="Open Sans"/>
              </a:rPr>
              <a:t>báo</a:t>
            </a:r>
            <a:r>
              <a:rPr lang="en-US" altLang="en-US" b="1" dirty="0" smtClean="0">
                <a:solidFill>
                  <a:srgbClr val="000000"/>
                </a:solidFill>
                <a:latin typeface="Open Sans"/>
              </a:rPr>
              <a:t> </a:t>
            </a:r>
            <a:r>
              <a:rPr lang="en-US" altLang="en-US" b="1" dirty="0" err="1" smtClean="0">
                <a:solidFill>
                  <a:srgbClr val="000000"/>
                </a:solidFill>
                <a:latin typeface="Open Sans"/>
              </a:rPr>
              <a:t>với</a:t>
            </a:r>
            <a:r>
              <a:rPr lang="en-US" altLang="en-US" b="1" dirty="0" smtClean="0">
                <a:solidFill>
                  <a:srgbClr val="000000"/>
                </a:solidFill>
                <a:latin typeface="Open Sans"/>
              </a:rPr>
              <a:t> </a:t>
            </a:r>
            <a:r>
              <a:rPr lang="en-US" altLang="en-US" b="1" dirty="0" err="1" smtClean="0">
                <a:solidFill>
                  <a:srgbClr val="000000"/>
                </a:solidFill>
                <a:latin typeface="Open Sans"/>
              </a:rPr>
              <a:t>thầy</a:t>
            </a:r>
            <a:r>
              <a:rPr lang="en-US" altLang="en-US" b="1" dirty="0" smtClean="0">
                <a:solidFill>
                  <a:srgbClr val="000000"/>
                </a:solidFill>
                <a:latin typeface="Open Sans"/>
              </a:rPr>
              <a:t> </a:t>
            </a:r>
            <a:r>
              <a:rPr lang="en-US" altLang="en-US" b="1" dirty="0" err="1" smtClean="0">
                <a:solidFill>
                  <a:srgbClr val="000000"/>
                </a:solidFill>
                <a:latin typeface="Open Sans"/>
              </a:rPr>
              <a:t>cô</a:t>
            </a:r>
            <a:r>
              <a:rPr lang="en-US" altLang="en-US" b="1" dirty="0" smtClean="0">
                <a:solidFill>
                  <a:srgbClr val="000000"/>
                </a:solidFill>
                <a:latin typeface="Open Sans"/>
              </a:rPr>
              <a:t> </a:t>
            </a:r>
            <a:r>
              <a:rPr lang="en-US" altLang="en-US" b="1" dirty="0" err="1" smtClean="0">
                <a:solidFill>
                  <a:srgbClr val="000000"/>
                </a:solidFill>
                <a:latin typeface="Open Sans"/>
              </a:rPr>
              <a:t>nhờ</a:t>
            </a:r>
            <a:r>
              <a:rPr lang="en-US" altLang="en-US" b="1" dirty="0" smtClean="0">
                <a:solidFill>
                  <a:srgbClr val="000000"/>
                </a:solidFill>
                <a:latin typeface="Open Sans"/>
              </a:rPr>
              <a:t> </a:t>
            </a:r>
            <a:r>
              <a:rPr lang="en-US" altLang="en-US" b="1" dirty="0" err="1" smtClean="0">
                <a:solidFill>
                  <a:srgbClr val="000000"/>
                </a:solidFill>
                <a:latin typeface="Open Sans"/>
              </a:rPr>
              <a:t>sự</a:t>
            </a:r>
            <a:r>
              <a:rPr lang="en-US" altLang="en-US" b="1" dirty="0" smtClean="0">
                <a:solidFill>
                  <a:srgbClr val="000000"/>
                </a:solidFill>
                <a:latin typeface="Open Sans"/>
              </a:rPr>
              <a:t> </a:t>
            </a:r>
            <a:r>
              <a:rPr lang="en-US" altLang="en-US" b="1" dirty="0" err="1" smtClean="0">
                <a:solidFill>
                  <a:srgbClr val="000000"/>
                </a:solidFill>
                <a:latin typeface="Open Sans"/>
              </a:rPr>
              <a:t>giúp</a:t>
            </a:r>
            <a:r>
              <a:rPr lang="en-US" altLang="en-US" b="1" dirty="0" smtClean="0">
                <a:solidFill>
                  <a:srgbClr val="000000"/>
                </a:solidFill>
                <a:latin typeface="Open Sans"/>
              </a:rPr>
              <a:t> </a:t>
            </a:r>
            <a:r>
              <a:rPr lang="en-US" altLang="en-US" b="1" dirty="0" err="1" smtClean="0">
                <a:solidFill>
                  <a:srgbClr val="000000"/>
                </a:solidFill>
                <a:latin typeface="Open Sans"/>
              </a:rPr>
              <a:t>đỡ</a:t>
            </a:r>
            <a:r>
              <a:rPr lang="en-US" altLang="en-US" b="1" dirty="0" smtClean="0">
                <a:solidFill>
                  <a:srgbClr val="000000"/>
                </a:solidFill>
                <a:latin typeface="Open Sans"/>
              </a:rPr>
              <a:t>.</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lang="en-US" altLang="en-US" b="1" dirty="0" err="1" smtClean="0">
                <a:solidFill>
                  <a:srgbClr val="000000"/>
                </a:solidFill>
                <a:latin typeface="Open Sans"/>
              </a:rPr>
              <a:t>Các</a:t>
            </a:r>
            <a:r>
              <a:rPr lang="en-US" altLang="en-US" b="1" dirty="0" smtClean="0">
                <a:solidFill>
                  <a:srgbClr val="000000"/>
                </a:solidFill>
                <a:latin typeface="Open Sans"/>
              </a:rPr>
              <a:t> </a:t>
            </a:r>
            <a:r>
              <a:rPr lang="en-US" altLang="en-US" b="1" dirty="0" err="1" smtClean="0">
                <a:solidFill>
                  <a:srgbClr val="000000"/>
                </a:solidFill>
                <a:latin typeface="Open Sans"/>
              </a:rPr>
              <a:t>hành</a:t>
            </a:r>
            <a:r>
              <a:rPr lang="en-US" altLang="en-US" b="1" dirty="0" smtClean="0">
                <a:solidFill>
                  <a:srgbClr val="000000"/>
                </a:solidFill>
                <a:latin typeface="Open Sans"/>
              </a:rPr>
              <a:t> vi </a:t>
            </a:r>
            <a:r>
              <a:rPr lang="en-US" altLang="en-US" b="1" dirty="0" err="1" smtClean="0">
                <a:solidFill>
                  <a:srgbClr val="000000"/>
                </a:solidFill>
                <a:latin typeface="Open Sans"/>
              </a:rPr>
              <a:t>vi</a:t>
            </a:r>
            <a:r>
              <a:rPr lang="en-US" altLang="en-US" b="1" dirty="0" smtClean="0">
                <a:solidFill>
                  <a:srgbClr val="000000"/>
                </a:solidFill>
                <a:latin typeface="Open Sans"/>
              </a:rPr>
              <a:t> </a:t>
            </a:r>
            <a:r>
              <a:rPr lang="en-US" altLang="en-US" b="1" dirty="0" err="1" smtClean="0">
                <a:solidFill>
                  <a:srgbClr val="000000"/>
                </a:solidFill>
                <a:latin typeface="Open Sans"/>
              </a:rPr>
              <a:t>phạm</a:t>
            </a:r>
            <a:r>
              <a:rPr lang="en-US" altLang="en-US" b="1" dirty="0" smtClean="0">
                <a:solidFill>
                  <a:srgbClr val="000000"/>
                </a:solidFill>
                <a:latin typeface="Open Sans"/>
              </a:rPr>
              <a:t> </a:t>
            </a:r>
            <a:r>
              <a:rPr lang="en-US" altLang="en-US" b="1" dirty="0" err="1" smtClean="0">
                <a:solidFill>
                  <a:srgbClr val="000000"/>
                </a:solidFill>
                <a:latin typeface="Open Sans"/>
              </a:rPr>
              <a:t>pháp</a:t>
            </a:r>
            <a:r>
              <a:rPr lang="en-US" altLang="en-US" b="1" dirty="0" smtClean="0">
                <a:solidFill>
                  <a:srgbClr val="000000"/>
                </a:solidFill>
                <a:latin typeface="Open Sans"/>
              </a:rPr>
              <a:t> </a:t>
            </a:r>
            <a:r>
              <a:rPr lang="en-US" altLang="en-US" b="1" dirty="0" err="1" smtClean="0">
                <a:solidFill>
                  <a:srgbClr val="000000"/>
                </a:solidFill>
                <a:latin typeface="Open Sans"/>
              </a:rPr>
              <a:t>luật</a:t>
            </a:r>
            <a:r>
              <a:rPr lang="en-US" altLang="en-US" b="1" dirty="0" smtClean="0">
                <a:solidFill>
                  <a:srgbClr val="000000"/>
                </a:solidFill>
                <a:latin typeface="Open Sans"/>
              </a:rPr>
              <a:t> </a:t>
            </a:r>
            <a:r>
              <a:rPr lang="en-US" altLang="en-US" b="1" dirty="0" err="1" smtClean="0">
                <a:solidFill>
                  <a:srgbClr val="000000"/>
                </a:solidFill>
                <a:latin typeface="Open Sans"/>
              </a:rPr>
              <a:t>là</a:t>
            </a:r>
            <a:r>
              <a:rPr lang="en-US" altLang="en-US" b="1" dirty="0" smtClean="0">
                <a:solidFill>
                  <a:srgbClr val="000000"/>
                </a:solidFill>
                <a:latin typeface="Open Sans"/>
              </a:rPr>
              <a:t>: </a:t>
            </a:r>
            <a:r>
              <a:rPr lang="en-US" altLang="en-US" b="1" dirty="0" err="1" smtClean="0">
                <a:solidFill>
                  <a:srgbClr val="000000"/>
                </a:solidFill>
                <a:latin typeface="Open Sans"/>
              </a:rPr>
              <a:t>đe</a:t>
            </a:r>
            <a:r>
              <a:rPr lang="en-US" altLang="en-US" b="1" dirty="0" smtClean="0">
                <a:solidFill>
                  <a:srgbClr val="000000"/>
                </a:solidFill>
                <a:latin typeface="Open Sans"/>
              </a:rPr>
              <a:t> </a:t>
            </a:r>
            <a:r>
              <a:rPr lang="en-US" altLang="en-US" b="1" dirty="0" err="1" smtClean="0">
                <a:solidFill>
                  <a:srgbClr val="000000"/>
                </a:solidFill>
                <a:latin typeface="Open Sans"/>
              </a:rPr>
              <a:t>doạ</a:t>
            </a:r>
            <a:r>
              <a:rPr lang="en-US" altLang="en-US" b="1" dirty="0" smtClean="0">
                <a:solidFill>
                  <a:srgbClr val="000000"/>
                </a:solidFill>
                <a:latin typeface="Open Sans"/>
              </a:rPr>
              <a:t> </a:t>
            </a:r>
            <a:r>
              <a:rPr lang="en-US" altLang="en-US" b="1" dirty="0" err="1" smtClean="0">
                <a:solidFill>
                  <a:srgbClr val="000000"/>
                </a:solidFill>
                <a:latin typeface="Open Sans"/>
              </a:rPr>
              <a:t>và</a:t>
            </a:r>
            <a:r>
              <a:rPr lang="en-US" altLang="en-US" b="1" dirty="0" smtClean="0">
                <a:solidFill>
                  <a:srgbClr val="000000"/>
                </a:solidFill>
                <a:latin typeface="Open Sans"/>
              </a:rPr>
              <a:t> </a:t>
            </a:r>
            <a:r>
              <a:rPr lang="en-US" altLang="en-US" b="1" dirty="0" err="1" smtClean="0">
                <a:solidFill>
                  <a:srgbClr val="000000"/>
                </a:solidFill>
                <a:latin typeface="Open Sans"/>
              </a:rPr>
              <a:t>lấy</a:t>
            </a:r>
            <a:r>
              <a:rPr lang="en-US" altLang="en-US" b="1" dirty="0" smtClean="0">
                <a:solidFill>
                  <a:srgbClr val="000000"/>
                </a:solidFill>
                <a:latin typeface="Open Sans"/>
              </a:rPr>
              <a:t> </a:t>
            </a:r>
            <a:r>
              <a:rPr lang="en-US" altLang="en-US" b="1" dirty="0" err="1" smtClean="0">
                <a:solidFill>
                  <a:srgbClr val="000000"/>
                </a:solidFill>
                <a:latin typeface="Open Sans"/>
              </a:rPr>
              <a:t>đồ</a:t>
            </a:r>
            <a:r>
              <a:rPr lang="en-US" altLang="en-US" b="1" dirty="0" smtClean="0">
                <a:solidFill>
                  <a:srgbClr val="000000"/>
                </a:solidFill>
                <a:latin typeface="Open Sans"/>
              </a:rPr>
              <a:t> </a:t>
            </a:r>
            <a:r>
              <a:rPr lang="en-US" altLang="en-US" b="1" dirty="0" err="1" smtClean="0">
                <a:solidFill>
                  <a:srgbClr val="000000"/>
                </a:solidFill>
                <a:latin typeface="Open Sans"/>
              </a:rPr>
              <a:t>của</a:t>
            </a:r>
            <a:r>
              <a:rPr lang="en-US" altLang="en-US" b="1" dirty="0" smtClean="0">
                <a:solidFill>
                  <a:srgbClr val="000000"/>
                </a:solidFill>
                <a:latin typeface="Open Sans"/>
              </a:rPr>
              <a:t> </a:t>
            </a:r>
            <a:r>
              <a:rPr lang="en-US" altLang="en-US" b="1" dirty="0" err="1" smtClean="0">
                <a:solidFill>
                  <a:srgbClr val="000000"/>
                </a:solidFill>
                <a:latin typeface="Open Sans"/>
              </a:rPr>
              <a:t>bạn</a:t>
            </a:r>
            <a:r>
              <a:rPr lang="en-US" altLang="en-US" b="1" dirty="0" smtClean="0">
                <a:solidFill>
                  <a:srgbClr val="000000"/>
                </a:solidFill>
                <a:latin typeface="Open Sans"/>
              </a:rPr>
              <a:t>.</a:t>
            </a: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5558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3771-4B46-49AB-9810-46B6B18A1A47}" type="datetime11">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07:11:14</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CD454-69CB-4647-AC93-5608A9603E22}"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
          <p:cNvSpPr>
            <a:spLocks noChangeArrowheads="1"/>
          </p:cNvSpPr>
          <p:nvPr/>
        </p:nvSpPr>
        <p:spPr bwMode="auto">
          <a:xfrm>
            <a:off x="378823" y="848449"/>
            <a:ext cx="11123789"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Tình </a:t>
            </a:r>
            <a:r>
              <a:rPr kumimoji="0" lang="en-US" altLang="en-US" sz="1800" b="1" i="0" u="none" strike="noStrike" kern="1200" cap="none" spc="0" normalizeH="0" baseline="0" noProof="0" dirty="0" err="1" smtClean="0">
                <a:ln>
                  <a:noFill/>
                </a:ln>
                <a:solidFill>
                  <a:srgbClr val="000000"/>
                </a:solidFill>
                <a:effectLst/>
                <a:uLnTx/>
                <a:uFillTx/>
                <a:latin typeface="Open Sans"/>
                <a:ea typeface="+mn-ea"/>
                <a:cs typeface="+mn-cs"/>
              </a:rPr>
              <a:t>huống</a:t>
            </a: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 2</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H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có</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mâu</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thuẫn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với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M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cùng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lớp</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H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dự</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định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rủ</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mấy</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người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thân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đến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doạ</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đảnh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M.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Biết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chuyện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này</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bố</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mẹ</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H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đã</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khuyên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con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từ</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bỏ</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ý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định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đó</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và</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trao</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đổi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với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giáo</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viên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chủ</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nhiệm</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để</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cùng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giải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quyết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mâu</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thuẫn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giữa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hai</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bên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0000"/>
                </a:solidFill>
                <a:effectLst/>
                <a:uLnTx/>
                <a:uFillTx/>
                <a:latin typeface="Open Sans"/>
                <a:ea typeface="+mn-ea"/>
                <a:cs typeface="+mn-cs"/>
              </a:rPr>
              <a:t>a. </a:t>
            </a:r>
            <a:r>
              <a:rPr kumimoji="0" lang="vi-VN" sz="2000" b="0" i="0" u="none" strike="noStrike" kern="1200" cap="none" spc="0" normalizeH="0" baseline="0" noProof="0" dirty="0" smtClean="0">
                <a:ln>
                  <a:noFill/>
                </a:ln>
                <a:solidFill>
                  <a:prstClr val="black">
                    <a:lumMod val="95000"/>
                    <a:lumOff val="5000"/>
                  </a:prstClr>
                </a:solidFill>
                <a:effectLst/>
                <a:uLnTx/>
                <a:uFillTx/>
                <a:latin typeface="Open Sans"/>
                <a:ea typeface="+mn-ea"/>
                <a:cs typeface="+mn-cs"/>
              </a:rPr>
              <a:t>Em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hãy</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chỉ</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ra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các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hành</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vi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vi</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phạm</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pháp</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luật</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phòng</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chống</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bạo</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lực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học</a:t>
            </a:r>
            <a:r>
              <a:rPr kumimoji="0" lang="vi-VN"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a:t>
            </a:r>
            <a:r>
              <a:rPr kumimoji="0" lang="vi-VN" sz="20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đường</a:t>
            </a:r>
            <a:endParaRPr kumimoji="0" lang="en-US" altLang="en-US" sz="1800" b="1"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b.Nhận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xét</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cách</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ứng</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xử</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của</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bố</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mẹ</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1800" b="0" i="0" u="none" strike="noStrike" kern="1200" cap="none" spc="0" normalizeH="0" baseline="0" noProof="0" dirty="0" err="1" smtClean="0">
                <a:ln>
                  <a:noFill/>
                </a:ln>
                <a:solidFill>
                  <a:srgbClr val="000000"/>
                </a:solidFill>
                <a:effectLst/>
                <a:uLnTx/>
                <a:uFillTx/>
                <a:latin typeface="Open Sans"/>
                <a:ea typeface="+mn-ea"/>
                <a:cs typeface="+mn-cs"/>
              </a:rPr>
              <a:t>bạn</a:t>
            </a:r>
            <a:r>
              <a:rPr kumimoji="0" lang="en-US" altLang="en-US" sz="1800" b="0" i="0" u="none" strike="noStrike" kern="1200" cap="none" spc="0" normalizeH="0" baseline="0" noProof="0" dirty="0" smtClean="0">
                <a:ln>
                  <a:noFill/>
                </a:ln>
                <a:solidFill>
                  <a:srgbClr val="000000"/>
                </a:solidFill>
                <a:effectLst/>
                <a:uLnTx/>
                <a:uFillTx/>
                <a:latin typeface="Open Sans"/>
                <a:ea typeface="+mn-ea"/>
                <a:cs typeface="+mn-cs"/>
              </a:rPr>
              <a:t> H?</a:t>
            </a:r>
          </a:p>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b="1" dirty="0" err="1" smtClean="0">
                <a:solidFill>
                  <a:srgbClr val="000000"/>
                </a:solidFill>
                <a:latin typeface="Open Sans"/>
              </a:rPr>
              <a:t>Trả</a:t>
            </a:r>
            <a:r>
              <a:rPr lang="en-US" altLang="en-US" b="1" dirty="0" smtClean="0">
                <a:solidFill>
                  <a:srgbClr val="000000"/>
                </a:solidFill>
                <a:latin typeface="Open Sans"/>
              </a:rPr>
              <a:t> </a:t>
            </a:r>
            <a:r>
              <a:rPr lang="en-US" altLang="en-US" b="1" dirty="0" err="1" smtClean="0">
                <a:solidFill>
                  <a:srgbClr val="000000"/>
                </a:solidFill>
                <a:latin typeface="Open Sans"/>
              </a:rPr>
              <a:t>lời</a:t>
            </a:r>
            <a:r>
              <a:rPr lang="en-US" altLang="en-US" b="1" dirty="0" smtClean="0">
                <a:solidFill>
                  <a:srgbClr val="000000"/>
                </a:solidFill>
                <a:latin typeface="Open Sans"/>
              </a:rPr>
              <a:t>:</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lang="en-US" altLang="en-US" b="1" dirty="0" err="1" smtClean="0">
                <a:solidFill>
                  <a:srgbClr val="000000"/>
                </a:solidFill>
                <a:latin typeface="Open Sans"/>
              </a:rPr>
              <a:t>Hành</a:t>
            </a:r>
            <a:r>
              <a:rPr lang="en-US" altLang="en-US" b="1" dirty="0" smtClean="0">
                <a:solidFill>
                  <a:srgbClr val="000000"/>
                </a:solidFill>
                <a:latin typeface="Open Sans"/>
              </a:rPr>
              <a:t> vi </a:t>
            </a:r>
            <a:r>
              <a:rPr lang="en-US" altLang="en-US" b="1" dirty="0" err="1" smtClean="0">
                <a:solidFill>
                  <a:srgbClr val="000000"/>
                </a:solidFill>
                <a:latin typeface="Open Sans"/>
              </a:rPr>
              <a:t>vi</a:t>
            </a:r>
            <a:r>
              <a:rPr lang="en-US" altLang="en-US" b="1" dirty="0" smtClean="0">
                <a:solidFill>
                  <a:srgbClr val="000000"/>
                </a:solidFill>
                <a:latin typeface="Open Sans"/>
              </a:rPr>
              <a:t> </a:t>
            </a:r>
            <a:r>
              <a:rPr lang="en-US" altLang="en-US" b="1" dirty="0" err="1" smtClean="0">
                <a:solidFill>
                  <a:srgbClr val="000000"/>
                </a:solidFill>
                <a:latin typeface="Open Sans"/>
              </a:rPr>
              <a:t>phạm</a:t>
            </a:r>
            <a:r>
              <a:rPr lang="en-US" altLang="en-US" b="1" dirty="0" smtClean="0">
                <a:solidFill>
                  <a:srgbClr val="000000"/>
                </a:solidFill>
                <a:latin typeface="Open Sans"/>
              </a:rPr>
              <a:t> </a:t>
            </a:r>
            <a:r>
              <a:rPr lang="en-US" altLang="en-US" b="1" dirty="0" err="1" smtClean="0">
                <a:solidFill>
                  <a:srgbClr val="000000"/>
                </a:solidFill>
                <a:latin typeface="Open Sans"/>
              </a:rPr>
              <a:t>pháp</a:t>
            </a:r>
            <a:r>
              <a:rPr lang="en-US" altLang="en-US" b="1" dirty="0" smtClean="0">
                <a:solidFill>
                  <a:srgbClr val="000000"/>
                </a:solidFill>
                <a:latin typeface="Open Sans"/>
              </a:rPr>
              <a:t> </a:t>
            </a:r>
            <a:r>
              <a:rPr lang="en-US" altLang="en-US" b="1" dirty="0" err="1" smtClean="0">
                <a:solidFill>
                  <a:srgbClr val="000000"/>
                </a:solidFill>
                <a:latin typeface="Open Sans"/>
              </a:rPr>
              <a:t>luật</a:t>
            </a:r>
            <a:r>
              <a:rPr lang="en-US" altLang="en-US" b="1" dirty="0" smtClean="0">
                <a:solidFill>
                  <a:srgbClr val="000000"/>
                </a:solidFill>
                <a:latin typeface="Open Sans"/>
              </a:rPr>
              <a:t> </a:t>
            </a:r>
            <a:r>
              <a:rPr lang="en-US" altLang="en-US" b="1" dirty="0" err="1" smtClean="0">
                <a:solidFill>
                  <a:srgbClr val="000000"/>
                </a:solidFill>
                <a:latin typeface="Open Sans"/>
              </a:rPr>
              <a:t>là</a:t>
            </a:r>
            <a:r>
              <a:rPr lang="en-US" altLang="en-US" b="1" dirty="0" smtClean="0">
                <a:solidFill>
                  <a:srgbClr val="000000"/>
                </a:solidFill>
                <a:latin typeface="Open Sans"/>
              </a:rPr>
              <a:t> </a:t>
            </a:r>
            <a:r>
              <a:rPr lang="en-US" altLang="en-US" b="1" dirty="0" err="1" smtClean="0">
                <a:solidFill>
                  <a:srgbClr val="000000"/>
                </a:solidFill>
                <a:latin typeface="Open Sans"/>
              </a:rPr>
              <a:t>rủ</a:t>
            </a:r>
            <a:r>
              <a:rPr lang="en-US" altLang="en-US" b="1" dirty="0" smtClean="0">
                <a:solidFill>
                  <a:srgbClr val="000000"/>
                </a:solidFill>
                <a:latin typeface="Open Sans"/>
              </a:rPr>
              <a:t> </a:t>
            </a:r>
            <a:r>
              <a:rPr lang="en-US" altLang="en-US" b="1" dirty="0" err="1" smtClean="0">
                <a:solidFill>
                  <a:srgbClr val="000000"/>
                </a:solidFill>
                <a:latin typeface="Open Sans"/>
              </a:rPr>
              <a:t>bạn</a:t>
            </a:r>
            <a:r>
              <a:rPr lang="en-US" altLang="en-US" b="1" dirty="0" smtClean="0">
                <a:solidFill>
                  <a:srgbClr val="000000"/>
                </a:solidFill>
                <a:latin typeface="Open Sans"/>
              </a:rPr>
              <a:t> </a:t>
            </a:r>
            <a:r>
              <a:rPr lang="en-US" altLang="en-US" b="1" dirty="0" err="1" smtClean="0">
                <a:solidFill>
                  <a:srgbClr val="000000"/>
                </a:solidFill>
                <a:latin typeface="Open Sans"/>
              </a:rPr>
              <a:t>đánh</a:t>
            </a:r>
            <a:r>
              <a:rPr lang="en-US" altLang="en-US" b="1" dirty="0" smtClean="0">
                <a:solidFill>
                  <a:srgbClr val="000000"/>
                </a:solidFill>
                <a:latin typeface="Open Sans"/>
              </a:rPr>
              <a:t> M.</a:t>
            </a:r>
          </a:p>
          <a:p>
            <a:pPr marL="342900" marR="0" lvl="0" indent="-342900" algn="just" defTabSz="914400" rtl="0" eaLnBrk="0" fontAlgn="base" latinLnBrk="0" hangingPunct="0">
              <a:lnSpc>
                <a:spcPct val="100000"/>
              </a:lnSpc>
              <a:spcBef>
                <a:spcPct val="0"/>
              </a:spcBef>
              <a:spcAft>
                <a:spcPct val="0"/>
              </a:spcAft>
              <a:buClrTx/>
              <a:buSzTx/>
              <a:buFontTx/>
              <a:buAutoNum type="alphaLcPeriod"/>
              <a:tabLst/>
              <a:defRPr/>
            </a:pPr>
            <a:r>
              <a:rPr kumimoji="0" lang="en-US" altLang="en-US" sz="1800" b="1" i="0" u="none" strike="noStrike" kern="1200" cap="none" spc="0" normalizeH="0" baseline="0" noProof="0" dirty="0" err="1" smtClean="0">
                <a:ln>
                  <a:noFill/>
                </a:ln>
                <a:solidFill>
                  <a:srgbClr val="000000"/>
                </a:solidFill>
                <a:effectLst/>
                <a:uLnTx/>
                <a:uFillTx/>
                <a:latin typeface="Open Sans"/>
              </a:rPr>
              <a:t>Bố</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mẹ</a:t>
            </a:r>
            <a:r>
              <a:rPr kumimoji="0" lang="en-US" altLang="en-US" sz="1800" b="1" i="0" u="none" strike="noStrike" kern="1200" cap="none" spc="0" normalizeH="0" noProof="0" dirty="0" smtClean="0">
                <a:ln>
                  <a:noFill/>
                </a:ln>
                <a:solidFill>
                  <a:srgbClr val="000000"/>
                </a:solidFill>
                <a:effectLst/>
                <a:uLnTx/>
                <a:uFillTx/>
                <a:latin typeface="Open Sans"/>
              </a:rPr>
              <a:t> H </a:t>
            </a:r>
            <a:r>
              <a:rPr kumimoji="0" lang="en-US" altLang="en-US" sz="1800" b="1" i="0" u="none" strike="noStrike" kern="1200" cap="none" spc="0" normalizeH="0" noProof="0" dirty="0" err="1" smtClean="0">
                <a:ln>
                  <a:noFill/>
                </a:ln>
                <a:solidFill>
                  <a:srgbClr val="000000"/>
                </a:solidFill>
                <a:effectLst/>
                <a:uLnTx/>
                <a:uFillTx/>
                <a:latin typeface="Open Sans"/>
              </a:rPr>
              <a:t>đã</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làm</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đúng</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trách</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nhiệm</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phát</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hiện</a:t>
            </a:r>
            <a:r>
              <a:rPr kumimoji="0" lang="en-US" altLang="en-US" sz="1800" b="1" i="0" u="none" strike="noStrike" kern="1200" cap="none" spc="0" normalizeH="0" noProof="0" dirty="0" smtClean="0">
                <a:ln>
                  <a:noFill/>
                </a:ln>
                <a:solidFill>
                  <a:srgbClr val="000000"/>
                </a:solidFill>
                <a:effectLst/>
                <a:uLnTx/>
                <a:uFillTx/>
                <a:latin typeface="Open Sans"/>
              </a:rPr>
              <a:t> can </a:t>
            </a:r>
            <a:r>
              <a:rPr kumimoji="0" lang="en-US" altLang="en-US" sz="1800" b="1" i="0" u="none" strike="noStrike" kern="1200" cap="none" spc="0" normalizeH="0" noProof="0" dirty="0" err="1" smtClean="0">
                <a:ln>
                  <a:noFill/>
                </a:ln>
                <a:solidFill>
                  <a:srgbClr val="000000"/>
                </a:solidFill>
                <a:effectLst/>
                <a:uLnTx/>
                <a:uFillTx/>
                <a:latin typeface="Open Sans"/>
              </a:rPr>
              <a:t>thiệp</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kịp</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thời</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để</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ngăn</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chặn</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hành</a:t>
            </a:r>
            <a:r>
              <a:rPr kumimoji="0" lang="en-US" altLang="en-US" sz="1800" b="1" i="0" u="none" strike="noStrike" kern="1200" cap="none" spc="0" normalizeH="0" noProof="0" dirty="0" smtClean="0">
                <a:ln>
                  <a:noFill/>
                </a:ln>
                <a:solidFill>
                  <a:srgbClr val="000000"/>
                </a:solidFill>
                <a:effectLst/>
                <a:uLnTx/>
                <a:uFillTx/>
                <a:latin typeface="Open Sans"/>
              </a:rPr>
              <a:t> vi </a:t>
            </a:r>
            <a:r>
              <a:rPr kumimoji="0" lang="en-US" altLang="en-US" sz="1800" b="1" i="0" u="none" strike="noStrike" kern="1200" cap="none" spc="0" normalizeH="0" noProof="0" dirty="0" err="1" smtClean="0">
                <a:ln>
                  <a:noFill/>
                </a:ln>
                <a:solidFill>
                  <a:srgbClr val="000000"/>
                </a:solidFill>
                <a:effectLst/>
                <a:uLnTx/>
                <a:uFillTx/>
                <a:latin typeface="Open Sans"/>
              </a:rPr>
              <a:t>sai</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trái</a:t>
            </a:r>
            <a:r>
              <a:rPr kumimoji="0" lang="en-US" altLang="en-US" sz="1800" b="1" i="0" u="none" strike="noStrike" kern="1200" cap="none" spc="0" normalizeH="0" noProof="0" dirty="0" smtClean="0">
                <a:ln>
                  <a:noFill/>
                </a:ln>
                <a:solidFill>
                  <a:srgbClr val="000000"/>
                </a:solidFill>
                <a:effectLst/>
                <a:uLnTx/>
                <a:uFillTx/>
                <a:latin typeface="Open Sans"/>
              </a:rPr>
              <a:t> </a:t>
            </a:r>
            <a:r>
              <a:rPr kumimoji="0" lang="en-US" altLang="en-US" sz="1800" b="1" i="0" u="none" strike="noStrike" kern="1200" cap="none" spc="0" normalizeH="0" noProof="0" dirty="0" err="1" smtClean="0">
                <a:ln>
                  <a:noFill/>
                </a:ln>
                <a:solidFill>
                  <a:srgbClr val="000000"/>
                </a:solidFill>
                <a:effectLst/>
                <a:uLnTx/>
                <a:uFillTx/>
                <a:latin typeface="Open Sans"/>
              </a:rPr>
              <a:t>của</a:t>
            </a:r>
            <a:r>
              <a:rPr kumimoji="0" lang="en-US" altLang="en-US" sz="1800" b="1" i="0" u="none" strike="noStrike" kern="1200" cap="none" spc="0" normalizeH="0" noProof="0" dirty="0" smtClean="0">
                <a:ln>
                  <a:noFill/>
                </a:ln>
                <a:solidFill>
                  <a:srgbClr val="000000"/>
                </a:solidFill>
                <a:effectLst/>
                <a:uLnTx/>
                <a:uFillTx/>
                <a:latin typeface="Open Sans"/>
              </a:rPr>
              <a:t> con </a:t>
            </a:r>
            <a:r>
              <a:rPr kumimoji="0" lang="en-US" altLang="en-US" sz="1800" b="1" i="0" u="none" strike="noStrike" kern="1200" cap="none" spc="0" normalizeH="0" noProof="0" dirty="0" err="1" smtClean="0">
                <a:ln>
                  <a:noFill/>
                </a:ln>
                <a:solidFill>
                  <a:srgbClr val="000000"/>
                </a:solidFill>
                <a:effectLst/>
                <a:uLnTx/>
                <a:uFillTx/>
                <a:latin typeface="Open Sans"/>
              </a:rPr>
              <a:t>mình</a:t>
            </a:r>
            <a:r>
              <a:rPr kumimoji="0" lang="en-US" altLang="en-US" sz="1800" b="1" i="0" u="none" strike="noStrike" kern="1200" cap="none" spc="0" normalizeH="0" noProof="0" dirty="0" smtClean="0">
                <a:ln>
                  <a:noFill/>
                </a:ln>
                <a:solidFill>
                  <a:srgbClr val="000000"/>
                </a:solidFill>
                <a:effectLst/>
                <a:uLnTx/>
                <a:uFillTx/>
                <a:latin typeface="Open Sans"/>
              </a:rPr>
              <a:t>.</a:t>
            </a:r>
            <a:endParaRPr kumimoji="0" lang="en-US" altLang="en-US" sz="1800" b="1" i="0" u="none" strike="noStrike" kern="1200" cap="none" spc="0" normalizeH="0" baseline="0" noProof="0" dirty="0" smtClean="0">
              <a:ln>
                <a:noFill/>
              </a:ln>
              <a:solidFill>
                <a:srgbClr val="000000"/>
              </a:solidFill>
              <a:effectLst/>
              <a:uLnTx/>
              <a:uFillTx/>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887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3771-4B46-49AB-9810-46B6B18A1A47}" type="datetime11">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07:11:14</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CD454-69CB-4647-AC93-5608A9603E22}"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
          <p:cNvSpPr>
            <a:spLocks noChangeArrowheads="1"/>
          </p:cNvSpPr>
          <p:nvPr/>
        </p:nvSpPr>
        <p:spPr bwMode="auto">
          <a:xfrm>
            <a:off x="974591" y="-117939"/>
            <a:ext cx="10379209"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Tình </a:t>
            </a:r>
            <a:r>
              <a:rPr kumimoji="0" lang="en-US" altLang="en-US" sz="1800" b="1" i="0" u="none" strike="noStrike" kern="1200" cap="none" spc="0" normalizeH="0" baseline="0" noProof="0" dirty="0" err="1" smtClean="0">
                <a:ln>
                  <a:noFill/>
                </a:ln>
                <a:solidFill>
                  <a:srgbClr val="000000"/>
                </a:solidFill>
                <a:effectLst/>
                <a:uLnTx/>
                <a:uFillTx/>
                <a:latin typeface="Open Sans"/>
                <a:ea typeface="+mn-ea"/>
                <a:cs typeface="+mn-cs"/>
              </a:rPr>
              <a:t>huống</a:t>
            </a:r>
            <a:r>
              <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rPr>
              <a:t> 3</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và</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từng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là</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bạn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tốt</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thời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tiểu</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học</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nhưng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gần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đây</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khó</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chịu</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khi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N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luôn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được</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thầy</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cô</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khen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ngợi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lên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mạng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xã</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hội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đặt</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điều</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nói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xấu</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N.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Vào</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lớp</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còn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rủ</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các</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bạn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không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chơi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với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N. N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rất</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lo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lắng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nên</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đã</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nhờ</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thầy</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cô</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hỗ</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trợ</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Ngay</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sau</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đó</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cô</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chủ</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nhiệm</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đã</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gặp</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N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và</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để</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trao</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đổi</a:t>
            </a:r>
            <a:r>
              <a:rPr kumimoji="0" lang="en-US" sz="1800" b="0" i="0" u="none" strike="noStrike" kern="0" cap="none" spc="0" normalizeH="0" baseline="0" noProof="0" dirty="0" smtClean="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Khi</a:t>
            </a:r>
            <a:r>
              <a:rPr kumimoji="0" lang="en-US" sz="1800" b="0" i="0" u="none" strike="noStrike" kern="0" cap="none" spc="0" normalizeH="0" baseline="0" noProof="0" dirty="0" smtClean="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trình</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bày</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cùng</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cô</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nói</a:t>
            </a:r>
            <a:r>
              <a:rPr kumimoji="0" lang="en-US" sz="1800" b="0" i="0" u="none" strike="noStrike" kern="0" cap="none" spc="0" normalizeH="0" baseline="0" noProof="0" dirty="0">
                <a:ln>
                  <a:noFill/>
                </a:ln>
                <a:solidFill>
                  <a:srgbClr val="FFF9E7">
                    <a:lumMod val="10000"/>
                  </a:srgbClr>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Đây</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chỉ</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là</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hành</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động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trên</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mạng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xã</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hội</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là</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ảo</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chứ</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không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thật</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hành</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động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này</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không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vi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phạm</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pháp</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luật</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vì</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em</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không</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đánh</a:t>
            </a:r>
            <a:r>
              <a:rPr kumimoji="0" lang="en-US" sz="1800" b="0"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1"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bạn</a:t>
            </a:r>
            <a:r>
              <a:rPr kumimoji="0" lang="en-US" sz="1800" b="0" i="1"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a.Em</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có</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nhận</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xét</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gì</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về</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hành</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động</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của</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bạn</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T?</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b.Hành</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động</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của</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có</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vi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phạm</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pháp</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luật</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không</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Vì</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sym typeface="Arial"/>
              </a:rPr>
              <a:t>sao</a:t>
            </a:r>
            <a:r>
              <a:rPr kumimoji="0" lang="en-US" sz="1800" b="0" i="0" u="none" strike="noStrike" kern="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lang="en-US" b="1" kern="0" dirty="0" err="1" smtClean="0">
                <a:solidFill>
                  <a:srgbClr val="0070C0"/>
                </a:solidFill>
                <a:cs typeface="Arial" panose="020B0604020202020204" pitchFamily="34" charset="0"/>
                <a:sym typeface="Arial"/>
              </a:rPr>
              <a:t>Trả</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lời</a:t>
            </a:r>
            <a:r>
              <a:rPr lang="en-US" b="1" kern="0" dirty="0" smtClean="0">
                <a:solidFill>
                  <a:srgbClr val="0070C0"/>
                </a:solidFill>
                <a:cs typeface="Arial" panose="020B0604020202020204" pitchFamily="34" charset="0"/>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Tx/>
              <a:buAutoNum type="alphaLcPeriod"/>
              <a:tabLst/>
              <a:defRPr/>
            </a:pPr>
            <a:r>
              <a:rPr kumimoji="0" lang="en-US" sz="1800" b="1" i="0" u="none" strike="noStrike" kern="0" cap="none" spc="0" normalizeH="0" baseline="0" noProof="0" dirty="0" err="1" smtClean="0">
                <a:ln>
                  <a:noFill/>
                </a:ln>
                <a:solidFill>
                  <a:srgbClr val="0070C0"/>
                </a:solidFill>
                <a:effectLst/>
                <a:uLnTx/>
                <a:uFillTx/>
                <a:cs typeface="Arial" panose="020B0604020202020204" pitchFamily="34" charset="0"/>
                <a:sym typeface="Arial"/>
              </a:rPr>
              <a:t>Hành</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vi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của</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T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là</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sai</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vi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phạm</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pháp</a:t>
            </a:r>
            <a:r>
              <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rPr>
              <a:t> </a:t>
            </a:r>
            <a:r>
              <a:rPr kumimoji="0" lang="en-US" sz="1800" b="1" i="0" u="none" strike="noStrike" kern="0" cap="none" spc="0" normalizeH="0" noProof="0" dirty="0" err="1" smtClean="0">
                <a:ln>
                  <a:noFill/>
                </a:ln>
                <a:solidFill>
                  <a:srgbClr val="0070C0"/>
                </a:solidFill>
                <a:effectLst/>
                <a:uLnTx/>
                <a:uFillTx/>
                <a:cs typeface="Arial" panose="020B0604020202020204" pitchFamily="34" charset="0"/>
                <a:sym typeface="Arial"/>
              </a:rPr>
              <a:t>luật</a:t>
            </a:r>
            <a:endParaRPr kumimoji="0" lang="en-US" sz="1800" b="1" i="0" u="none" strike="noStrike" kern="0" cap="none" spc="0" normalizeH="0" noProof="0" dirty="0" smtClean="0">
              <a:ln>
                <a:noFill/>
              </a:ln>
              <a:solidFill>
                <a:srgbClr val="0070C0"/>
              </a:solidFill>
              <a:effectLst/>
              <a:uLnTx/>
              <a:uFillTx/>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Tx/>
              <a:buAutoNum type="alphaLcPeriod"/>
              <a:tabLst/>
              <a:defRPr/>
            </a:pPr>
            <a:r>
              <a:rPr lang="en-US" b="1" kern="0" baseline="0" dirty="0" err="1" smtClean="0">
                <a:solidFill>
                  <a:srgbClr val="0070C0"/>
                </a:solidFill>
                <a:cs typeface="Arial" panose="020B0604020202020204" pitchFamily="34" charset="0"/>
                <a:sym typeface="Arial"/>
              </a:rPr>
              <a:t>Hành</a:t>
            </a:r>
            <a:r>
              <a:rPr lang="en-US" b="1" kern="0" dirty="0" smtClean="0">
                <a:solidFill>
                  <a:srgbClr val="0070C0"/>
                </a:solidFill>
                <a:cs typeface="Arial" panose="020B0604020202020204" pitchFamily="34" charset="0"/>
                <a:sym typeface="Arial"/>
              </a:rPr>
              <a:t> vi </a:t>
            </a:r>
            <a:r>
              <a:rPr lang="en-US" b="1" kern="0" dirty="0" err="1" smtClean="0">
                <a:solidFill>
                  <a:srgbClr val="0070C0"/>
                </a:solidFill>
                <a:cs typeface="Arial" panose="020B0604020202020204" pitchFamily="34" charset="0"/>
                <a:sym typeface="Arial"/>
              </a:rPr>
              <a:t>của</a:t>
            </a:r>
            <a:r>
              <a:rPr lang="en-US" b="1" kern="0" dirty="0" smtClean="0">
                <a:solidFill>
                  <a:srgbClr val="0070C0"/>
                </a:solidFill>
                <a:cs typeface="Arial" panose="020B0604020202020204" pitchFamily="34" charset="0"/>
                <a:sym typeface="Arial"/>
              </a:rPr>
              <a:t> T </a:t>
            </a:r>
            <a:r>
              <a:rPr lang="en-US" b="1" kern="0" dirty="0" err="1" smtClean="0">
                <a:solidFill>
                  <a:srgbClr val="0070C0"/>
                </a:solidFill>
                <a:cs typeface="Arial" panose="020B0604020202020204" pitchFamily="34" charset="0"/>
                <a:sym typeface="Arial"/>
              </a:rPr>
              <a:t>đã</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xâm</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phạm</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đến</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danh</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dự</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nhân</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phẩm</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của</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người</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khác</a:t>
            </a:r>
            <a:r>
              <a:rPr lang="en-US" b="1" kern="0" dirty="0" smtClean="0">
                <a:solidFill>
                  <a:srgbClr val="0070C0"/>
                </a:solidFill>
                <a:cs typeface="Arial" panose="020B0604020202020204" pitchFamily="34" charset="0"/>
                <a:sym typeface="Arial"/>
              </a:rPr>
              <a:t>, vi </a:t>
            </a:r>
            <a:r>
              <a:rPr lang="en-US" b="1" kern="0" dirty="0" err="1" smtClean="0">
                <a:solidFill>
                  <a:srgbClr val="0070C0"/>
                </a:solidFill>
                <a:cs typeface="Arial" panose="020B0604020202020204" pitchFamily="34" charset="0"/>
                <a:sym typeface="Arial"/>
              </a:rPr>
              <a:t>phạm</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những</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điều</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hs</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không</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được</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làm</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của</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điều</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lệ</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trường</a:t>
            </a:r>
            <a:r>
              <a:rPr lang="en-US" b="1" kern="0" dirty="0" smtClean="0">
                <a:solidFill>
                  <a:srgbClr val="0070C0"/>
                </a:solidFill>
                <a:cs typeface="Arial" panose="020B0604020202020204" pitchFamily="34" charset="0"/>
                <a:sym typeface="Arial"/>
              </a:rPr>
              <a:t> THCS, THPT </a:t>
            </a:r>
            <a:r>
              <a:rPr lang="en-US" b="1" kern="0" dirty="0" err="1" smtClean="0">
                <a:solidFill>
                  <a:srgbClr val="0070C0"/>
                </a:solidFill>
                <a:cs typeface="Arial" panose="020B0604020202020204" pitchFamily="34" charset="0"/>
                <a:sym typeface="Arial"/>
              </a:rPr>
              <a:t>và</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trường</a:t>
            </a:r>
            <a:r>
              <a:rPr lang="en-US" b="1" kern="0" dirty="0" smtClean="0">
                <a:solidFill>
                  <a:srgbClr val="0070C0"/>
                </a:solidFill>
                <a:cs typeface="Arial" panose="020B0604020202020204" pitchFamily="34" charset="0"/>
                <a:sym typeface="Arial"/>
              </a:rPr>
              <a:t> PT </a:t>
            </a:r>
            <a:r>
              <a:rPr lang="en-US" b="1" kern="0" dirty="0" err="1" smtClean="0">
                <a:solidFill>
                  <a:srgbClr val="0070C0"/>
                </a:solidFill>
                <a:cs typeface="Arial" panose="020B0604020202020204" pitchFamily="34" charset="0"/>
                <a:sym typeface="Arial"/>
              </a:rPr>
              <a:t>nhiều</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cấp</a:t>
            </a:r>
            <a:r>
              <a:rPr lang="en-US" b="1" kern="0" dirty="0" smtClean="0">
                <a:solidFill>
                  <a:srgbClr val="0070C0"/>
                </a:solidFill>
                <a:cs typeface="Arial" panose="020B0604020202020204" pitchFamily="34" charset="0"/>
                <a:sym typeface="Arial"/>
              </a:rPr>
              <a:t> </a:t>
            </a:r>
            <a:r>
              <a:rPr lang="en-US" b="1" kern="0" dirty="0" err="1" smtClean="0">
                <a:solidFill>
                  <a:srgbClr val="0070C0"/>
                </a:solidFill>
                <a:cs typeface="Arial" panose="020B0604020202020204" pitchFamily="34" charset="0"/>
                <a:sym typeface="Arial"/>
              </a:rPr>
              <a:t>học</a:t>
            </a:r>
            <a:endParaRPr kumimoji="0" lang="en-US" sz="1800" b="1" i="0" u="none" strike="noStrike" kern="0" cap="none" spc="0" normalizeH="0" baseline="0" noProof="0" dirty="0">
              <a:ln>
                <a:noFill/>
              </a:ln>
              <a:solidFill>
                <a:srgbClr val="0070C0"/>
              </a:solidFill>
              <a:effectLst/>
              <a:uLnTx/>
              <a:uFillTx/>
              <a:cs typeface="Arial" panose="020B0604020202020204" pitchFamily="34" charset="0"/>
              <a:sym typeface="Arial"/>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7103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7B93F6-3497-009E-159B-566FEEC6AD5C}"/>
              </a:ext>
            </a:extLst>
          </p:cNvPr>
          <p:cNvSpPr/>
          <p:nvPr/>
        </p:nvSpPr>
        <p:spPr>
          <a:xfrm>
            <a:off x="3362960" y="4643120"/>
            <a:ext cx="5334000"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9E7"/>
              </a:solidFill>
              <a:latin typeface="Arial"/>
              <a:sym typeface="Arial"/>
            </a:endParaRPr>
          </a:p>
        </p:txBody>
      </p:sp>
      <p:sp>
        <p:nvSpPr>
          <p:cNvPr id="5" name="Content Placeholder 2">
            <a:extLst>
              <a:ext uri="{FF2B5EF4-FFF2-40B4-BE49-F238E27FC236}">
                <a16:creationId xmlns:a16="http://schemas.microsoft.com/office/drawing/2014/main" id="{ABEC653D-9914-17C1-23D8-AD379C941495}"/>
              </a:ext>
            </a:extLst>
          </p:cNvPr>
          <p:cNvSpPr txBox="1">
            <a:spLocks/>
          </p:cNvSpPr>
          <p:nvPr/>
        </p:nvSpPr>
        <p:spPr>
          <a:xfrm>
            <a:off x="617411" y="1139601"/>
            <a:ext cx="10957179" cy="5627944"/>
          </a:xfrm>
          <a:prstGeom prst="rect">
            <a:avLst/>
          </a:prstGeom>
          <a:solidFill>
            <a:schemeClr val="accent5">
              <a:lumMod val="95000"/>
            </a:schemeClr>
          </a:solidFill>
          <a:ln w="38100">
            <a:solidFill>
              <a:schemeClr val="tx2"/>
            </a:solidFill>
            <a:prstDash val="sysDash"/>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defTabSz="1219170">
              <a:lnSpc>
                <a:spcPct val="150000"/>
              </a:lnSpc>
              <a:buClr>
                <a:srgbClr val="1A4E6E"/>
              </a:buClr>
              <a:buNone/>
            </a:pPr>
            <a:r>
              <a:rPr lang="en-US" sz="1867" kern="0" dirty="0">
                <a:solidFill>
                  <a:srgbClr val="FFC4C7">
                    <a:lumMod val="25000"/>
                  </a:srgbClr>
                </a:solidFill>
                <a:latin typeface="Arial" panose="020B0604020202020204" pitchFamily="34" charset="0"/>
                <a:cs typeface="Arial" panose="020B0604020202020204" pitchFamily="34" charset="0"/>
              </a:rPr>
              <a:t>Theo </a:t>
            </a:r>
            <a:r>
              <a:rPr lang="en-US" sz="1867" kern="0" dirty="0" err="1">
                <a:solidFill>
                  <a:srgbClr val="FFC4C7">
                    <a:lumMod val="25000"/>
                  </a:srgbClr>
                </a:solidFill>
                <a:latin typeface="Arial" panose="020B0604020202020204" pitchFamily="34" charset="0"/>
                <a:cs typeface="Arial" panose="020B0604020202020204" pitchFamily="34" charset="0"/>
              </a:rPr>
              <a:t>Khoản</a:t>
            </a:r>
            <a:r>
              <a:rPr lang="en-US" sz="1867" kern="0" dirty="0">
                <a:solidFill>
                  <a:srgbClr val="FFC4C7">
                    <a:lumMod val="25000"/>
                  </a:srgbClr>
                </a:solidFill>
                <a:latin typeface="Arial" panose="020B0604020202020204" pitchFamily="34" charset="0"/>
                <a:cs typeface="Arial" panose="020B0604020202020204" pitchFamily="34" charset="0"/>
              </a:rPr>
              <a:t> 2, 3, </a:t>
            </a:r>
            <a:r>
              <a:rPr lang="en-US" sz="1867" kern="0" dirty="0" err="1">
                <a:solidFill>
                  <a:srgbClr val="FFC4C7">
                    <a:lumMod val="25000"/>
                  </a:srgbClr>
                </a:solidFill>
                <a:latin typeface="Arial" panose="020B0604020202020204" pitchFamily="34" charset="0"/>
                <a:cs typeface="Arial" panose="020B0604020202020204" pitchFamily="34" charset="0"/>
              </a:rPr>
              <a:t>Điều</a:t>
            </a:r>
            <a:r>
              <a:rPr lang="en-US" sz="1867" kern="0" dirty="0">
                <a:solidFill>
                  <a:srgbClr val="FFC4C7">
                    <a:lumMod val="25000"/>
                  </a:srgbClr>
                </a:solidFill>
                <a:latin typeface="Arial" panose="020B0604020202020204" pitchFamily="34" charset="0"/>
                <a:cs typeface="Arial" panose="020B0604020202020204" pitchFamily="34" charset="0"/>
              </a:rPr>
              <a:t> 6, </a:t>
            </a:r>
            <a:r>
              <a:rPr lang="en-US" sz="1867" kern="0" dirty="0" err="1">
                <a:solidFill>
                  <a:srgbClr val="FFC4C7">
                    <a:lumMod val="25000"/>
                  </a:srgbClr>
                </a:solidFill>
                <a:latin typeface="Arial" panose="020B0604020202020204" pitchFamily="34" charset="0"/>
                <a:cs typeface="Arial" panose="020B0604020202020204" pitchFamily="34" charset="0"/>
              </a:rPr>
              <a:t>Nghị</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định</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số</a:t>
            </a:r>
            <a:r>
              <a:rPr lang="en-US" sz="1867" kern="0" dirty="0">
                <a:solidFill>
                  <a:srgbClr val="FFC4C7">
                    <a:lumMod val="25000"/>
                  </a:srgbClr>
                </a:solidFill>
                <a:latin typeface="Arial" panose="020B0604020202020204" pitchFamily="34" charset="0"/>
                <a:cs typeface="Arial" panose="020B0604020202020204" pitchFamily="34" charset="0"/>
              </a:rPr>
              <a:t> 80/2017/NĐ-CP, </a:t>
            </a:r>
            <a:r>
              <a:rPr lang="en-US" sz="1867" kern="0" dirty="0" err="1">
                <a:solidFill>
                  <a:srgbClr val="FFC4C7">
                    <a:lumMod val="25000"/>
                  </a:srgbClr>
                </a:solidFill>
                <a:latin typeface="Arial" panose="020B0604020202020204" pitchFamily="34" charset="0"/>
                <a:cs typeface="Arial" panose="020B0604020202020204" pitchFamily="34" charset="0"/>
              </a:rPr>
              <a:t>ngày</a:t>
            </a:r>
            <a:r>
              <a:rPr lang="en-US" sz="1867" kern="0" dirty="0">
                <a:solidFill>
                  <a:srgbClr val="FFC4C7">
                    <a:lumMod val="25000"/>
                  </a:srgbClr>
                </a:solidFill>
                <a:latin typeface="Arial" panose="020B0604020202020204" pitchFamily="34" charset="0"/>
                <a:cs typeface="Arial" panose="020B0604020202020204" pitchFamily="34" charset="0"/>
              </a:rPr>
              <a:t> 17 </a:t>
            </a:r>
            <a:r>
              <a:rPr lang="en-US" sz="1867" kern="0" dirty="0" err="1">
                <a:solidFill>
                  <a:srgbClr val="FFC4C7">
                    <a:lumMod val="25000"/>
                  </a:srgbClr>
                </a:solidFill>
                <a:latin typeface="Arial" panose="020B0604020202020204" pitchFamily="34" charset="0"/>
                <a:cs typeface="Arial" panose="020B0604020202020204" pitchFamily="34" charset="0"/>
              </a:rPr>
              <a:t>tháng</a:t>
            </a:r>
            <a:r>
              <a:rPr lang="en-US" sz="1867" kern="0" dirty="0">
                <a:solidFill>
                  <a:srgbClr val="FFC4C7">
                    <a:lumMod val="25000"/>
                  </a:srgbClr>
                </a:solidFill>
                <a:latin typeface="Arial" panose="020B0604020202020204" pitchFamily="34" charset="0"/>
                <a:cs typeface="Arial" panose="020B0604020202020204" pitchFamily="34" charset="0"/>
              </a:rPr>
              <a:t> 7 năm 2017 </a:t>
            </a:r>
            <a:r>
              <a:rPr lang="en-US" sz="1867" kern="0" dirty="0" err="1">
                <a:solidFill>
                  <a:srgbClr val="FFC4C7">
                    <a:lumMod val="25000"/>
                  </a:srgbClr>
                </a:solidFill>
                <a:latin typeface="Arial" panose="020B0604020202020204" pitchFamily="34" charset="0"/>
                <a:cs typeface="Arial" panose="020B0604020202020204" pitchFamily="34" charset="0"/>
              </a:rPr>
              <a:t>của</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Chính</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phủ</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về</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Quy</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định</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môi</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trường</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giáo</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dục</a:t>
            </a:r>
            <a:r>
              <a:rPr lang="en-US" sz="1867" i="1" kern="0" dirty="0">
                <a:solidFill>
                  <a:srgbClr val="FFC4C7">
                    <a:lumMod val="50000"/>
                  </a:srgbClr>
                </a:solidFill>
                <a:latin typeface="Arial" panose="020B0604020202020204" pitchFamily="34" charset="0"/>
                <a:cs typeface="Arial" panose="020B0604020202020204" pitchFamily="34" charset="0"/>
              </a:rPr>
              <a:t> an </a:t>
            </a:r>
            <a:r>
              <a:rPr lang="en-US" sz="1867" i="1" kern="0" dirty="0" err="1">
                <a:solidFill>
                  <a:srgbClr val="FFC4C7">
                    <a:lumMod val="50000"/>
                  </a:srgbClr>
                </a:solidFill>
                <a:latin typeface="Arial" panose="020B0604020202020204" pitchFamily="34" charset="0"/>
                <a:cs typeface="Arial" panose="020B0604020202020204" pitchFamily="34" charset="0"/>
              </a:rPr>
              <a:t>toàn</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lành</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mạnh</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thân</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thiện</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phòng</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chống</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bạo</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lực</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học</a:t>
            </a:r>
            <a:r>
              <a:rPr lang="en-US" sz="1867" i="1" kern="0" dirty="0">
                <a:solidFill>
                  <a:srgbClr val="FFC4C7">
                    <a:lumMod val="50000"/>
                  </a:srgbClr>
                </a:solidFill>
                <a:latin typeface="Arial" panose="020B0604020202020204" pitchFamily="34" charset="0"/>
                <a:cs typeface="Arial" panose="020B0604020202020204" pitchFamily="34" charset="0"/>
              </a:rPr>
              <a:t> </a:t>
            </a:r>
            <a:r>
              <a:rPr lang="en-US" sz="1867" i="1" kern="0" dirty="0" err="1">
                <a:solidFill>
                  <a:srgbClr val="FFC4C7">
                    <a:lumMod val="50000"/>
                  </a:srgbClr>
                </a:solidFill>
                <a:latin typeface="Arial" panose="020B0604020202020204" pitchFamily="34" charset="0"/>
                <a:cs typeface="Arial" panose="020B0604020202020204" pitchFamily="34" charset="0"/>
              </a:rPr>
              <a:t>đường</a:t>
            </a:r>
            <a:r>
              <a:rPr lang="en-US" sz="1867" kern="0" dirty="0">
                <a:solidFill>
                  <a:srgbClr val="FFC4C7">
                    <a:lumMod val="50000"/>
                  </a:srgbClr>
                </a:solidFill>
                <a:latin typeface="Arial" panose="020B0604020202020204" pitchFamily="34" charset="0"/>
                <a:cs typeface="Arial" panose="020B0604020202020204" pitchFamily="34" charset="0"/>
              </a:rPr>
              <a:t>:</a:t>
            </a:r>
          </a:p>
          <a:p>
            <a:pPr marL="0" indent="0" algn="just" defTabSz="1219170">
              <a:lnSpc>
                <a:spcPct val="150000"/>
              </a:lnSpc>
              <a:buClr>
                <a:srgbClr val="1A4E6E"/>
              </a:buClr>
              <a:buNone/>
            </a:pPr>
            <a:r>
              <a:rPr lang="en-US" sz="1867" b="1" kern="0" dirty="0" err="1">
                <a:solidFill>
                  <a:srgbClr val="FFC4C7">
                    <a:lumMod val="25000"/>
                  </a:srgbClr>
                </a:solidFill>
                <a:latin typeface="Arial" panose="020B0604020202020204" pitchFamily="34" charset="0"/>
                <a:cs typeface="Arial" panose="020B0604020202020204" pitchFamily="34" charset="0"/>
              </a:rPr>
              <a:t>Biện</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pháp</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hỗ</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trợ</a:t>
            </a:r>
            <a:r>
              <a:rPr lang="en-US" sz="1867" b="1" kern="0" dirty="0">
                <a:solidFill>
                  <a:srgbClr val="FFC4C7">
                    <a:lumMod val="25000"/>
                  </a:srgbClr>
                </a:solidFill>
                <a:latin typeface="Arial" panose="020B0604020202020204" pitchFamily="34" charset="0"/>
                <a:cs typeface="Arial" panose="020B0604020202020204" pitchFamily="34" charset="0"/>
              </a:rPr>
              <a:t> người </a:t>
            </a:r>
            <a:r>
              <a:rPr lang="en-US" sz="1867" b="1" kern="0" dirty="0" err="1">
                <a:solidFill>
                  <a:srgbClr val="FFC4C7">
                    <a:lumMod val="25000"/>
                  </a:srgbClr>
                </a:solidFill>
                <a:latin typeface="Arial" panose="020B0604020202020204" pitchFamily="34" charset="0"/>
                <a:cs typeface="Arial" panose="020B0604020202020204" pitchFamily="34" charset="0"/>
              </a:rPr>
              <a:t>có</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nguy</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cơ</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bị</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bạo</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lực</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học</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đường</a:t>
            </a:r>
            <a:r>
              <a:rPr lang="en-US" sz="1867" b="1" kern="0" dirty="0">
                <a:solidFill>
                  <a:srgbClr val="FFC4C7">
                    <a:lumMod val="25000"/>
                  </a:srgbClr>
                </a:solidFill>
                <a:latin typeface="Arial" panose="020B0604020202020204" pitchFamily="34" charset="0"/>
                <a:cs typeface="Arial" panose="020B0604020202020204" pitchFamily="34" charset="0"/>
              </a:rPr>
              <a:t>:</a:t>
            </a:r>
          </a:p>
          <a:p>
            <a:pPr marL="609585" indent="-440256" algn="just" defTabSz="1219170">
              <a:lnSpc>
                <a:spcPct val="150000"/>
              </a:lnSpc>
              <a:buClr>
                <a:srgbClr val="1A4E6E"/>
              </a:buClr>
              <a:buFontTx/>
              <a:buChar char="-"/>
            </a:pPr>
            <a:r>
              <a:rPr lang="vi-VN" sz="1867" kern="0" dirty="0" err="1">
                <a:solidFill>
                  <a:srgbClr val="FFC4C7">
                    <a:lumMod val="25000"/>
                  </a:srgbClr>
                </a:solidFill>
                <a:latin typeface="Arial" panose="020B0604020202020204" pitchFamily="34" charset="0"/>
                <a:cs typeface="Arial" panose="020B0604020202020204" pitchFamily="34" charset="0"/>
              </a:rPr>
              <a:t>Phát</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hiện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kịp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hành</a:t>
            </a:r>
            <a:r>
              <a:rPr lang="vi-VN" sz="1867" kern="0" dirty="0">
                <a:solidFill>
                  <a:srgbClr val="FFC4C7">
                    <a:lumMod val="25000"/>
                  </a:srgbClr>
                </a:solidFill>
                <a:latin typeface="Arial" panose="020B0604020202020204" pitchFamily="34" charset="0"/>
                <a:cs typeface="Arial" panose="020B0604020202020204" pitchFamily="34" charset="0"/>
              </a:rPr>
              <a:t> vi gây </a:t>
            </a:r>
            <a:r>
              <a:rPr lang="vi-VN" sz="1867" kern="0" dirty="0" err="1">
                <a:solidFill>
                  <a:srgbClr val="FFC4C7">
                    <a:lumMod val="25000"/>
                  </a:srgbClr>
                </a:solidFill>
                <a:latin typeface="Arial" panose="020B0604020202020204" pitchFamily="34" charset="0"/>
                <a:cs typeface="Arial" panose="020B0604020202020204" pitchFamily="34" charset="0"/>
              </a:rPr>
              <a:t>gổ</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nguy cơ gây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đường</a:t>
            </a:r>
            <a:r>
              <a:rPr lang="en-US" sz="1867" kern="0" dirty="0">
                <a:solidFill>
                  <a:srgbClr val="FFC4C7">
                    <a:lumMod val="25000"/>
                  </a:srgbClr>
                </a:solidFill>
                <a:latin typeface="Arial" panose="020B0604020202020204" pitchFamily="34" charset="0"/>
                <a:cs typeface="Arial" panose="020B0604020202020204" pitchFamily="34" charset="0"/>
              </a:rPr>
              <a:t>;</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nguy cơ </a:t>
            </a:r>
            <a:r>
              <a:rPr lang="vi-VN" sz="1867" kern="0" dirty="0" err="1">
                <a:solidFill>
                  <a:srgbClr val="FFC4C7">
                    <a:lumMod val="25000"/>
                  </a:srgbClr>
                </a:solidFill>
                <a:latin typeface="Arial" panose="020B0604020202020204" pitchFamily="34" charset="0"/>
                <a:cs typeface="Arial" panose="020B0604020202020204" pitchFamily="34" charset="0"/>
              </a:rPr>
              <a:t>bị</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đường</a:t>
            </a:r>
            <a:r>
              <a:rPr lang="vi-VN" sz="1867" kern="0" dirty="0">
                <a:solidFill>
                  <a:srgbClr val="FFC4C7">
                    <a:lumMod val="25000"/>
                  </a:srgbClr>
                </a:solidFill>
                <a:latin typeface="Arial" panose="020B0604020202020204" pitchFamily="34" charset="0"/>
                <a:cs typeface="Arial" panose="020B0604020202020204" pitchFamily="34" charset="0"/>
              </a:rPr>
              <a:t>;</a:t>
            </a:r>
            <a:endParaRPr lang="en-US" sz="1867" kern="0" dirty="0">
              <a:solidFill>
                <a:srgbClr val="FFC4C7">
                  <a:lumMod val="25000"/>
                </a:srgbClr>
              </a:solidFill>
              <a:latin typeface="Arial" panose="020B0604020202020204" pitchFamily="34" charset="0"/>
              <a:cs typeface="Arial" panose="020B0604020202020204" pitchFamily="34" charset="0"/>
            </a:endParaRPr>
          </a:p>
          <a:p>
            <a:pPr marL="609585" indent="-440256" algn="just" defTabSz="1219170">
              <a:lnSpc>
                <a:spcPct val="150000"/>
              </a:lnSpc>
              <a:buClr>
                <a:srgbClr val="1A4E6E"/>
              </a:buClr>
              <a:buFontTx/>
              <a:buChar char="-"/>
            </a:pPr>
            <a:r>
              <a:rPr lang="en-US" sz="1867" kern="0" dirty="0">
                <a:solidFill>
                  <a:srgbClr val="FFC4C7">
                    <a:lumMod val="25000"/>
                  </a:srgbClr>
                </a:solidFill>
                <a:latin typeface="Arial" panose="020B0604020202020204" pitchFamily="34" charset="0"/>
                <a:cs typeface="Arial" panose="020B0604020202020204" pitchFamily="34" charset="0"/>
              </a:rPr>
              <a:t>Đ</a:t>
            </a:r>
            <a:r>
              <a:rPr lang="vi-VN" sz="1867" kern="0" dirty="0" err="1">
                <a:solidFill>
                  <a:srgbClr val="FFC4C7">
                    <a:lumMod val="25000"/>
                  </a:srgbClr>
                </a:solidFill>
                <a:latin typeface="Arial" panose="020B0604020202020204" pitchFamily="34" charset="0"/>
                <a:cs typeface="Arial" panose="020B0604020202020204" pitchFamily="34" charset="0"/>
              </a:rPr>
              <a:t>ánh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giá</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mức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độ</a:t>
            </a:r>
            <a:r>
              <a:rPr lang="vi-VN" sz="1867" kern="0" dirty="0">
                <a:solidFill>
                  <a:srgbClr val="FFC4C7">
                    <a:lumMod val="25000"/>
                  </a:srgbClr>
                </a:solidFill>
                <a:latin typeface="Arial" panose="020B0604020202020204" pitchFamily="34" charset="0"/>
                <a:cs typeface="Arial" panose="020B0604020202020204" pitchFamily="34" charset="0"/>
              </a:rPr>
              <a:t> nguy cơ, </a:t>
            </a:r>
            <a:r>
              <a:rPr lang="vi-VN" sz="1867" kern="0" dirty="0" err="1">
                <a:solidFill>
                  <a:srgbClr val="FFC4C7">
                    <a:lumMod val="25000"/>
                  </a:srgbClr>
                </a:solidFill>
                <a:latin typeface="Arial" panose="020B0604020202020204" pitchFamily="34" charset="0"/>
                <a:cs typeface="Arial" panose="020B0604020202020204" pitchFamily="34" charset="0"/>
              </a:rPr>
              <a:t>hình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thức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thể</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xảy</a:t>
            </a:r>
            <a:r>
              <a:rPr lang="vi-VN" sz="1867" kern="0" dirty="0">
                <a:solidFill>
                  <a:srgbClr val="FFC4C7">
                    <a:lumMod val="25000"/>
                  </a:srgbClr>
                </a:solidFill>
                <a:latin typeface="Arial" panose="020B0604020202020204" pitchFamily="34" charset="0"/>
                <a:cs typeface="Arial" panose="020B0604020202020204" pitchFamily="34" charset="0"/>
              </a:rPr>
              <a:t> ra </a:t>
            </a:r>
            <a:r>
              <a:rPr lang="vi-VN" sz="1867" kern="0" dirty="0" err="1">
                <a:solidFill>
                  <a:srgbClr val="FFC4C7">
                    <a:lumMod val="25000"/>
                  </a:srgbClr>
                </a:solidFill>
                <a:latin typeface="Arial" panose="020B0604020202020204" pitchFamily="34" charset="0"/>
                <a:cs typeface="Arial" panose="020B0604020202020204" pitchFamily="34" charset="0"/>
              </a:rPr>
              <a:t>để</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biện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pháp</a:t>
            </a:r>
            <a:r>
              <a:rPr lang="vi-VN" sz="1867" kern="0" dirty="0">
                <a:solidFill>
                  <a:srgbClr val="FFC4C7">
                    <a:lumMod val="25000"/>
                  </a:srgbClr>
                </a:solidFill>
                <a:latin typeface="Arial" panose="020B0604020202020204" pitchFamily="34" charset="0"/>
                <a:cs typeface="Arial" panose="020B0604020202020204" pitchFamily="34" charset="0"/>
              </a:rPr>
              <a:t> ngăn </a:t>
            </a:r>
            <a:r>
              <a:rPr lang="vi-VN" sz="1867" kern="0" dirty="0" err="1">
                <a:solidFill>
                  <a:srgbClr val="FFC4C7">
                    <a:lumMod val="25000"/>
                  </a:srgbClr>
                </a:solidFill>
                <a:latin typeface="Arial" panose="020B0604020202020204" pitchFamily="34" charset="0"/>
                <a:cs typeface="Arial" panose="020B0604020202020204" pitchFamily="34" charset="0"/>
              </a:rPr>
              <a:t>chặn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hỗ</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trợ</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cụ</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thể</a:t>
            </a:r>
            <a:r>
              <a:rPr lang="vi-VN" sz="1867" kern="0" dirty="0">
                <a:solidFill>
                  <a:srgbClr val="FFC4C7">
                    <a:lumMod val="25000"/>
                  </a:srgbClr>
                </a:solidFill>
                <a:latin typeface="Arial" panose="020B0604020202020204" pitchFamily="34" charset="0"/>
                <a:cs typeface="Arial" panose="020B0604020202020204" pitchFamily="34" charset="0"/>
              </a:rPr>
              <a:t>; </a:t>
            </a:r>
            <a:endParaRPr lang="en-US" sz="1867" kern="0" dirty="0">
              <a:solidFill>
                <a:srgbClr val="FFC4C7">
                  <a:lumMod val="25000"/>
                </a:srgbClr>
              </a:solidFill>
              <a:latin typeface="Arial" panose="020B0604020202020204" pitchFamily="34" charset="0"/>
              <a:cs typeface="Arial" panose="020B0604020202020204" pitchFamily="34" charset="0"/>
            </a:endParaRPr>
          </a:p>
          <a:p>
            <a:pPr marL="609585" indent="-440256" algn="just" defTabSz="1219170">
              <a:lnSpc>
                <a:spcPct val="150000"/>
              </a:lnSpc>
              <a:buClr>
                <a:srgbClr val="1A4E6E"/>
              </a:buClr>
              <a:buFontTx/>
              <a:buChar char="-"/>
            </a:pPr>
            <a:r>
              <a:rPr lang="en-US" sz="1867" kern="0" dirty="0">
                <a:solidFill>
                  <a:srgbClr val="FFC4C7">
                    <a:lumMod val="25000"/>
                  </a:srgbClr>
                </a:solidFill>
                <a:latin typeface="Arial" panose="020B0604020202020204" pitchFamily="34" charset="0"/>
                <a:cs typeface="Arial" panose="020B0604020202020204" pitchFamily="34" charset="0"/>
              </a:rPr>
              <a:t>T</a:t>
            </a:r>
            <a:r>
              <a:rPr lang="vi-VN" sz="1867" kern="0" dirty="0" err="1">
                <a:solidFill>
                  <a:srgbClr val="FFC4C7">
                    <a:lumMod val="25000"/>
                  </a:srgbClr>
                </a:solidFill>
                <a:latin typeface="Arial" panose="020B0604020202020204" pitchFamily="34" charset="0"/>
                <a:cs typeface="Arial" panose="020B0604020202020204" pitchFamily="34" charset="0"/>
              </a:rPr>
              <a:t>hực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hiện</a:t>
            </a:r>
            <a:r>
              <a:rPr lang="vi-VN" sz="1867" kern="0" dirty="0">
                <a:solidFill>
                  <a:srgbClr val="FFC4C7">
                    <a:lumMod val="25000"/>
                  </a:srgbClr>
                </a:solidFill>
                <a:latin typeface="Arial" panose="020B0604020202020204" pitchFamily="34" charset="0"/>
                <a:cs typeface="Arial" panose="020B0604020202020204" pitchFamily="34" charset="0"/>
              </a:rPr>
              <a:t> tham </a:t>
            </a:r>
            <a:r>
              <a:rPr lang="vi-VN" sz="1867" kern="0" dirty="0" err="1">
                <a:solidFill>
                  <a:srgbClr val="FFC4C7">
                    <a:lumMod val="25000"/>
                  </a:srgbClr>
                </a:solidFill>
                <a:latin typeface="Arial" panose="020B0604020202020204" pitchFamily="34" charset="0"/>
                <a:cs typeface="Arial" panose="020B0604020202020204" pitchFamily="34" charset="0"/>
              </a:rPr>
              <a:t>vấn</a:t>
            </a:r>
            <a:r>
              <a:rPr lang="vi-VN" sz="1867" kern="0" dirty="0">
                <a:solidFill>
                  <a:srgbClr val="FFC4C7">
                    <a:lumMod val="25000"/>
                  </a:srgbClr>
                </a:solidFill>
                <a:latin typeface="Arial" panose="020B0604020202020204" pitchFamily="34" charset="0"/>
                <a:cs typeface="Arial" panose="020B0604020202020204" pitchFamily="34" charset="0"/>
              </a:rPr>
              <a:t>, tư </a:t>
            </a:r>
            <a:r>
              <a:rPr lang="vi-VN" sz="1867" kern="0" dirty="0" err="1">
                <a:solidFill>
                  <a:srgbClr val="FFC4C7">
                    <a:lumMod val="25000"/>
                  </a:srgbClr>
                </a:solidFill>
                <a:latin typeface="Arial" panose="020B0604020202020204" pitchFamily="34" charset="0"/>
                <a:cs typeface="Arial" panose="020B0604020202020204" pitchFamily="34" charset="0"/>
              </a:rPr>
              <a:t>vấn</a:t>
            </a:r>
            <a:r>
              <a:rPr lang="vi-VN" sz="1867" kern="0" dirty="0">
                <a:solidFill>
                  <a:srgbClr val="FFC4C7">
                    <a:lumMod val="25000"/>
                  </a:srgbClr>
                </a:solidFill>
                <a:latin typeface="Arial" panose="020B0604020202020204" pitchFamily="34" charset="0"/>
                <a:cs typeface="Arial" panose="020B0604020202020204" pitchFamily="34" charset="0"/>
              </a:rPr>
              <a:t> cho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có</a:t>
            </a:r>
            <a:r>
              <a:rPr lang="vi-VN" sz="1867" kern="0" dirty="0">
                <a:solidFill>
                  <a:srgbClr val="FFC4C7">
                    <a:lumMod val="25000"/>
                  </a:srgbClr>
                </a:solidFill>
                <a:latin typeface="Arial" panose="020B0604020202020204" pitchFamily="34" charset="0"/>
                <a:cs typeface="Arial" panose="020B0604020202020204" pitchFamily="34" charset="0"/>
              </a:rPr>
              <a:t> nguy cơ </a:t>
            </a:r>
            <a:r>
              <a:rPr lang="vi-VN" sz="1867" kern="0" dirty="0" err="1">
                <a:solidFill>
                  <a:srgbClr val="FFC4C7">
                    <a:lumMod val="25000"/>
                  </a:srgbClr>
                </a:solidFill>
                <a:latin typeface="Arial" panose="020B0604020202020204" pitchFamily="34" charset="0"/>
                <a:cs typeface="Arial" panose="020B0604020202020204" pitchFamily="34" charset="0"/>
              </a:rPr>
              <a:t>bị</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và</a:t>
            </a:r>
            <a:r>
              <a:rPr lang="vi-VN" sz="1867" kern="0" dirty="0">
                <a:solidFill>
                  <a:srgbClr val="FFC4C7">
                    <a:lumMod val="25000"/>
                  </a:srgbClr>
                </a:solidFill>
                <a:latin typeface="Arial" panose="020B0604020202020204" pitchFamily="34" charset="0"/>
                <a:cs typeface="Arial" panose="020B0604020202020204" pitchFamily="34" charset="0"/>
              </a:rPr>
              <a:t> gây ra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nhằm</a:t>
            </a:r>
            <a:r>
              <a:rPr lang="vi-VN" sz="1867" kern="0" dirty="0">
                <a:solidFill>
                  <a:srgbClr val="FFC4C7">
                    <a:lumMod val="25000"/>
                  </a:srgbClr>
                </a:solidFill>
                <a:latin typeface="Arial" panose="020B0604020202020204" pitchFamily="34" charset="0"/>
                <a:cs typeface="Arial" panose="020B0604020202020204" pitchFamily="34" charset="0"/>
              </a:rPr>
              <a:t> ngăn </a:t>
            </a:r>
            <a:r>
              <a:rPr lang="vi-VN" sz="1867" kern="0" dirty="0" err="1">
                <a:solidFill>
                  <a:srgbClr val="FFC4C7">
                    <a:lumMod val="25000"/>
                  </a:srgbClr>
                </a:solidFill>
                <a:latin typeface="Arial" panose="020B0604020202020204" pitchFamily="34" charset="0"/>
                <a:cs typeface="Arial" panose="020B0604020202020204" pitchFamily="34" charset="0"/>
              </a:rPr>
              <a:t>chặn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loại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bỏ</a:t>
            </a:r>
            <a:r>
              <a:rPr lang="vi-VN" sz="1867" kern="0" dirty="0">
                <a:solidFill>
                  <a:srgbClr val="FFC4C7">
                    <a:lumMod val="25000"/>
                  </a:srgbClr>
                </a:solidFill>
                <a:latin typeface="Arial" panose="020B0604020202020204" pitchFamily="34" charset="0"/>
                <a:cs typeface="Arial" panose="020B0604020202020204" pitchFamily="34" charset="0"/>
              </a:rPr>
              <a:t> nguy cơ </a:t>
            </a:r>
            <a:r>
              <a:rPr lang="vi-VN" sz="1867" kern="0" dirty="0" err="1">
                <a:solidFill>
                  <a:srgbClr val="FFC4C7">
                    <a:lumMod val="25000"/>
                  </a:srgbClr>
                </a:solidFill>
                <a:latin typeface="Arial" panose="020B0604020202020204" pitchFamily="34" charset="0"/>
                <a:cs typeface="Arial" panose="020B0604020202020204" pitchFamily="34" charset="0"/>
              </a:rPr>
              <a:t>xảy</a:t>
            </a:r>
            <a:r>
              <a:rPr lang="vi-VN" sz="1867" kern="0" dirty="0">
                <a:solidFill>
                  <a:srgbClr val="FFC4C7">
                    <a:lumMod val="25000"/>
                  </a:srgbClr>
                </a:solidFill>
                <a:latin typeface="Arial" panose="020B0604020202020204" pitchFamily="34" charset="0"/>
                <a:cs typeface="Arial" panose="020B0604020202020204" pitchFamily="34" charset="0"/>
              </a:rPr>
              <a:t> ra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en-US" sz="1867" kern="0" dirty="0">
                <a:solidFill>
                  <a:srgbClr val="FFC4C7">
                    <a:lumMod val="25000"/>
                  </a:srgbClr>
                </a:solidFill>
                <a:latin typeface="Arial" panose="020B0604020202020204" pitchFamily="34" charset="0"/>
                <a:cs typeface="Arial" panose="020B0604020202020204" pitchFamily="34" charset="0"/>
              </a:rPr>
              <a:t>.</a:t>
            </a:r>
          </a:p>
          <a:p>
            <a:pPr marL="0" indent="0" algn="just" defTabSz="1219170">
              <a:lnSpc>
                <a:spcPct val="150000"/>
              </a:lnSpc>
              <a:buClr>
                <a:srgbClr val="1A4E6E"/>
              </a:buClr>
              <a:buNone/>
            </a:pPr>
            <a:r>
              <a:rPr lang="en-US" sz="1867" b="1" kern="0" dirty="0" err="1">
                <a:solidFill>
                  <a:srgbClr val="FFC4C7">
                    <a:lumMod val="25000"/>
                  </a:srgbClr>
                </a:solidFill>
                <a:latin typeface="Arial" panose="020B0604020202020204" pitchFamily="34" charset="0"/>
                <a:cs typeface="Arial" panose="020B0604020202020204" pitchFamily="34" charset="0"/>
              </a:rPr>
              <a:t>Biện</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pháp</a:t>
            </a:r>
            <a:r>
              <a:rPr lang="en-US" sz="1867" b="1" kern="0" dirty="0">
                <a:solidFill>
                  <a:srgbClr val="FFC4C7">
                    <a:lumMod val="25000"/>
                  </a:srgbClr>
                </a:solidFill>
                <a:latin typeface="Arial" panose="020B0604020202020204" pitchFamily="34" charset="0"/>
                <a:cs typeface="Arial" panose="020B0604020202020204" pitchFamily="34" charset="0"/>
              </a:rPr>
              <a:t> can </a:t>
            </a:r>
            <a:r>
              <a:rPr lang="en-US" sz="1867" b="1" kern="0" dirty="0" err="1">
                <a:solidFill>
                  <a:srgbClr val="FFC4C7">
                    <a:lumMod val="25000"/>
                  </a:srgbClr>
                </a:solidFill>
                <a:latin typeface="Arial" panose="020B0604020202020204" pitchFamily="34" charset="0"/>
                <a:cs typeface="Arial" panose="020B0604020202020204" pitchFamily="34" charset="0"/>
              </a:rPr>
              <a:t>thiệp</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khi</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xảy</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ra</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bạo</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lực</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học</a:t>
            </a:r>
            <a:r>
              <a:rPr lang="en-US" sz="1867" b="1" kern="0" dirty="0">
                <a:solidFill>
                  <a:srgbClr val="FFC4C7">
                    <a:lumMod val="25000"/>
                  </a:srgbClr>
                </a:solidFill>
                <a:latin typeface="Arial" panose="020B0604020202020204" pitchFamily="34" charset="0"/>
                <a:cs typeface="Arial" panose="020B0604020202020204" pitchFamily="34" charset="0"/>
              </a:rPr>
              <a:t> </a:t>
            </a:r>
            <a:r>
              <a:rPr lang="en-US" sz="1867" b="1" kern="0" dirty="0" err="1">
                <a:solidFill>
                  <a:srgbClr val="FFC4C7">
                    <a:lumMod val="25000"/>
                  </a:srgbClr>
                </a:solidFill>
                <a:latin typeface="Arial" panose="020B0604020202020204" pitchFamily="34" charset="0"/>
                <a:cs typeface="Arial" panose="020B0604020202020204" pitchFamily="34" charset="0"/>
              </a:rPr>
              <a:t>đường</a:t>
            </a:r>
            <a:r>
              <a:rPr lang="en-US" sz="1867" b="1" kern="0" dirty="0">
                <a:solidFill>
                  <a:srgbClr val="FFC4C7">
                    <a:lumMod val="25000"/>
                  </a:srgbClr>
                </a:solidFill>
                <a:latin typeface="Arial" panose="020B0604020202020204" pitchFamily="34" charset="0"/>
                <a:cs typeface="Arial" panose="020B0604020202020204" pitchFamily="34" charset="0"/>
              </a:rPr>
              <a:t>:</a:t>
            </a:r>
          </a:p>
          <a:p>
            <a:pPr marL="0" indent="0" algn="just" defTabSz="1219170">
              <a:lnSpc>
                <a:spcPct val="150000"/>
              </a:lnSpc>
              <a:buClr>
                <a:srgbClr val="1A4E6E"/>
              </a:buClr>
              <a:buNone/>
            </a:pP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Đánh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giá</a:t>
            </a:r>
            <a:r>
              <a:rPr lang="vi-VN" sz="1867" kern="0" dirty="0">
                <a:solidFill>
                  <a:srgbClr val="FFC4C7">
                    <a:lumMod val="25000"/>
                  </a:srgbClr>
                </a:solidFill>
                <a:latin typeface="Arial" panose="020B0604020202020204" pitchFamily="34" charset="0"/>
                <a:cs typeface="Arial" panose="020B0604020202020204" pitchFamily="34" charset="0"/>
              </a:rPr>
              <a:t> sơ </a:t>
            </a:r>
            <a:r>
              <a:rPr lang="vi-VN" sz="1867" kern="0" dirty="0" err="1">
                <a:solidFill>
                  <a:srgbClr val="FFC4C7">
                    <a:lumMod val="25000"/>
                  </a:srgbClr>
                </a:solidFill>
                <a:latin typeface="Arial" panose="020B0604020202020204" pitchFamily="34" charset="0"/>
                <a:cs typeface="Arial" panose="020B0604020202020204" pitchFamily="34" charset="0"/>
              </a:rPr>
              <a:t>bộ</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về</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mức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độ</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tổn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hại</a:t>
            </a:r>
            <a:r>
              <a:rPr lang="en-US" sz="1867" kern="0" dirty="0">
                <a:solidFill>
                  <a:srgbClr val="FFC4C7">
                    <a:lumMod val="25000"/>
                  </a:srgbClr>
                </a:solidFill>
                <a:latin typeface="Arial" panose="020B0604020202020204" pitchFamily="34" charset="0"/>
                <a:cs typeface="Arial" panose="020B0604020202020204" pitchFamily="34" charset="0"/>
              </a:rPr>
              <a:t>,</a:t>
            </a:r>
            <a:r>
              <a:rPr lang="vi-VN" sz="1867" kern="0" dirty="0">
                <a:solidFill>
                  <a:srgbClr val="FFC4C7">
                    <a:lumMod val="25000"/>
                  </a:srgbClr>
                </a:solidFill>
                <a:latin typeface="Arial" panose="020B0604020202020204" pitchFamily="34" charset="0"/>
                <a:cs typeface="Arial" panose="020B0604020202020204" pitchFamily="34" charset="0"/>
              </a:rPr>
              <a:t> đưa ra </a:t>
            </a:r>
            <a:r>
              <a:rPr lang="vi-VN" sz="1867" kern="0" dirty="0" err="1">
                <a:solidFill>
                  <a:srgbClr val="FFC4C7">
                    <a:lumMod val="25000"/>
                  </a:srgbClr>
                </a:solidFill>
                <a:latin typeface="Arial" panose="020B0604020202020204" pitchFamily="34" charset="0"/>
                <a:cs typeface="Arial" panose="020B0604020202020204" pitchFamily="34" charset="0"/>
              </a:rPr>
              <a:t>nhận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định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về</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tình</a:t>
            </a:r>
            <a:r>
              <a:rPr lang="en-US"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trạng</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hiện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của</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a:t>
            </a:r>
          </a:p>
          <a:p>
            <a:pPr marL="0" indent="0" algn="just" defTabSz="1219170">
              <a:lnSpc>
                <a:spcPct val="150000"/>
              </a:lnSpc>
              <a:buClr>
                <a:srgbClr val="1A4E6E"/>
              </a:buClr>
              <a:buNone/>
            </a:pPr>
            <a:r>
              <a:rPr lang="vi-VN" sz="1867" kern="0" dirty="0">
                <a:solidFill>
                  <a:srgbClr val="FFC4C7">
                    <a:lumMod val="25000"/>
                  </a:srgbClr>
                </a:solidFill>
                <a:latin typeface="Arial" panose="020B0604020202020204" pitchFamily="34" charset="0"/>
                <a:cs typeface="Arial" panose="020B0604020202020204" pitchFamily="34" charset="0"/>
              </a:rPr>
              <a:t>- </a:t>
            </a:r>
            <a:r>
              <a:rPr lang="en-US" sz="1867" kern="0" dirty="0">
                <a:solidFill>
                  <a:srgbClr val="FFC4C7">
                    <a:lumMod val="25000"/>
                  </a:srgbClr>
                </a:solidFill>
                <a:latin typeface="Arial" panose="020B0604020202020204" pitchFamily="34" charset="0"/>
                <a:cs typeface="Arial" panose="020B0604020202020204" pitchFamily="34" charset="0"/>
              </a:rPr>
              <a:t>T</a:t>
            </a:r>
            <a:r>
              <a:rPr lang="vi-VN" sz="1867" kern="0" dirty="0" err="1">
                <a:solidFill>
                  <a:srgbClr val="FFC4C7">
                    <a:lumMod val="25000"/>
                  </a:srgbClr>
                </a:solidFill>
                <a:latin typeface="Arial" panose="020B0604020202020204" pitchFamily="34" charset="0"/>
                <a:cs typeface="Arial" panose="020B0604020202020204" pitchFamily="34" charset="0"/>
              </a:rPr>
              <a:t>hực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hiện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các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biện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pháp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trợ</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giúp</a:t>
            </a:r>
            <a:r>
              <a:rPr lang="vi-VN" sz="1867" kern="0" dirty="0">
                <a:solidFill>
                  <a:srgbClr val="FFC4C7">
                    <a:lumMod val="25000"/>
                  </a:srgbClr>
                </a:solidFill>
                <a:latin typeface="Arial" panose="020B0604020202020204" pitchFamily="34" charset="0"/>
                <a:cs typeface="Arial" panose="020B0604020202020204" pitchFamily="34" charset="0"/>
              </a:rPr>
              <a:t>, chăm </a:t>
            </a:r>
            <a:r>
              <a:rPr lang="vi-VN" sz="1867" kern="0" dirty="0" err="1">
                <a:solidFill>
                  <a:srgbClr val="FFC4C7">
                    <a:lumMod val="25000"/>
                  </a:srgbClr>
                </a:solidFill>
                <a:latin typeface="Arial" panose="020B0604020202020204" pitchFamily="34" charset="0"/>
                <a:cs typeface="Arial" panose="020B0604020202020204" pitchFamily="34" charset="0"/>
              </a:rPr>
              <a:t>sóc</a:t>
            </a:r>
            <a:r>
              <a:rPr lang="vi-VN" sz="1867" kern="0" dirty="0">
                <a:solidFill>
                  <a:srgbClr val="FFC4C7">
                    <a:lumMod val="25000"/>
                  </a:srgbClr>
                </a:solidFill>
                <a:latin typeface="Arial" panose="020B0604020202020204" pitchFamily="34" charset="0"/>
                <a:cs typeface="Arial" panose="020B0604020202020204" pitchFamily="34" charset="0"/>
              </a:rPr>
              <a:t> y </a:t>
            </a:r>
            <a:r>
              <a:rPr lang="vi-VN" sz="1867" kern="0" dirty="0" err="1">
                <a:solidFill>
                  <a:srgbClr val="FFC4C7">
                    <a:lumMod val="25000"/>
                  </a:srgbClr>
                </a:solidFill>
                <a:latin typeface="Arial" panose="020B0604020202020204" pitchFamily="34" charset="0"/>
                <a:cs typeface="Arial" panose="020B0604020202020204" pitchFamily="34" charset="0"/>
              </a:rPr>
              <a:t>tế</a:t>
            </a:r>
            <a:r>
              <a:rPr lang="vi-VN" sz="1867" kern="0" dirty="0">
                <a:solidFill>
                  <a:srgbClr val="FFC4C7">
                    <a:lumMod val="25000"/>
                  </a:srgbClr>
                </a:solidFill>
                <a:latin typeface="Arial" panose="020B0604020202020204" pitchFamily="34" charset="0"/>
                <a:cs typeface="Arial" panose="020B0604020202020204" pitchFamily="34" charset="0"/>
              </a:rPr>
              <a:t>, tư </a:t>
            </a:r>
            <a:r>
              <a:rPr lang="vi-VN" sz="1867" kern="0" dirty="0" err="1">
                <a:solidFill>
                  <a:srgbClr val="FFC4C7">
                    <a:lumMod val="25000"/>
                  </a:srgbClr>
                </a:solidFill>
                <a:latin typeface="Arial" panose="020B0604020202020204" pitchFamily="34" charset="0"/>
                <a:cs typeface="Arial" panose="020B0604020202020204" pitchFamily="34" charset="0"/>
              </a:rPr>
              <a:t>vấn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đối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với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bị</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 theo </a:t>
            </a:r>
            <a:r>
              <a:rPr lang="vi-VN" sz="1867" kern="0" dirty="0" err="1">
                <a:solidFill>
                  <a:srgbClr val="FFC4C7">
                    <a:lumMod val="25000"/>
                  </a:srgbClr>
                </a:solidFill>
                <a:latin typeface="Arial" panose="020B0604020202020204" pitchFamily="34" charset="0"/>
                <a:cs typeface="Arial" panose="020B0604020202020204" pitchFamily="34" charset="0"/>
              </a:rPr>
              <a:t>dõi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đánh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giá</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sự</a:t>
            </a:r>
            <a:r>
              <a:rPr lang="vi-VN" sz="1867" kern="0" dirty="0">
                <a:solidFill>
                  <a:srgbClr val="FFC4C7">
                    <a:lumMod val="25000"/>
                  </a:srgbClr>
                </a:solidFill>
                <a:latin typeface="Arial" panose="020B0604020202020204" pitchFamily="34" charset="0"/>
                <a:cs typeface="Arial" panose="020B0604020202020204" pitchFamily="34" charset="0"/>
              </a:rPr>
              <a:t> an </a:t>
            </a:r>
            <a:r>
              <a:rPr lang="vi-VN" sz="1867" kern="0" dirty="0" err="1">
                <a:solidFill>
                  <a:srgbClr val="FFC4C7">
                    <a:lumMod val="25000"/>
                  </a:srgbClr>
                </a:solidFill>
                <a:latin typeface="Arial" panose="020B0604020202020204" pitchFamily="34" charset="0"/>
                <a:cs typeface="Arial" panose="020B0604020202020204" pitchFamily="34" charset="0"/>
              </a:rPr>
              <a:t>toàn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của</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bị</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bạo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lực</a:t>
            </a:r>
            <a:r>
              <a:rPr lang="vi-VN" sz="1867" kern="0" dirty="0">
                <a:solidFill>
                  <a:srgbClr val="FFC4C7">
                    <a:lumMod val="25000"/>
                  </a:srgbClr>
                </a:solidFill>
                <a:latin typeface="Arial" panose="020B0604020202020204" pitchFamily="34" charset="0"/>
                <a:cs typeface="Arial" panose="020B0604020202020204" pitchFamily="34" charset="0"/>
              </a:rPr>
              <a:t>;</a:t>
            </a:r>
          </a:p>
          <a:p>
            <a:pPr marL="0" indent="0" algn="just" defTabSz="1219170">
              <a:lnSpc>
                <a:spcPct val="150000"/>
              </a:lnSpc>
              <a:buClr>
                <a:srgbClr val="1A4E6E"/>
              </a:buClr>
              <a:buNone/>
            </a:pP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Thông</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báo</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kịp</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thời</a:t>
            </a:r>
            <a:r>
              <a:rPr lang="en-US"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với</a:t>
            </a:r>
            <a:r>
              <a:rPr lang="vi-VN" sz="1867" kern="0" dirty="0">
                <a:solidFill>
                  <a:srgbClr val="FFC4C7">
                    <a:lumMod val="25000"/>
                  </a:srgbClr>
                </a:solidFill>
                <a:latin typeface="Arial" panose="020B0604020202020204" pitchFamily="34" charset="0"/>
                <a:cs typeface="Arial" panose="020B0604020202020204" pitchFamily="34" charset="0"/>
              </a:rPr>
              <a:t> gia </a:t>
            </a:r>
            <a:r>
              <a:rPr lang="vi-VN" sz="1867" kern="0" dirty="0" err="1">
                <a:solidFill>
                  <a:srgbClr val="FFC4C7">
                    <a:lumMod val="25000"/>
                  </a:srgbClr>
                </a:solidFill>
                <a:latin typeface="Arial" panose="020B0604020202020204" pitchFamily="34" charset="0"/>
                <a:cs typeface="Arial" panose="020B0604020202020204" pitchFamily="34" charset="0"/>
              </a:rPr>
              <a:t>đình</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người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học</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để</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phối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hợp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xử</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lý</a:t>
            </a:r>
            <a:r>
              <a:rPr lang="vi-VN" sz="1867" kern="0" dirty="0">
                <a:solidFill>
                  <a:srgbClr val="FFC4C7">
                    <a:lumMod val="25000"/>
                  </a:srgbClr>
                </a:solidFill>
                <a:latin typeface="Arial" panose="020B0604020202020204" pitchFamily="34" charset="0"/>
                <a:cs typeface="Arial" panose="020B0604020202020204" pitchFamily="34" charset="0"/>
              </a:rPr>
              <a:t>;</a:t>
            </a:r>
            <a:r>
              <a:rPr lang="en-US" sz="1867" kern="0" dirty="0">
                <a:solidFill>
                  <a:srgbClr val="FFC4C7">
                    <a:lumMod val="25000"/>
                  </a:srgbClr>
                </a:solidFill>
                <a:latin typeface="Arial" panose="020B0604020202020204" pitchFamily="34" charset="0"/>
                <a:cs typeface="Arial" panose="020B0604020202020204" pitchFamily="34" charset="0"/>
              </a:rPr>
              <a:t> t</a:t>
            </a:r>
            <a:r>
              <a:rPr lang="vi-VN" sz="1867" kern="0" dirty="0" err="1">
                <a:solidFill>
                  <a:srgbClr val="FFC4C7">
                    <a:lumMod val="25000"/>
                  </a:srgbClr>
                </a:solidFill>
                <a:latin typeface="Arial" panose="020B0604020202020204" pitchFamily="34" charset="0"/>
                <a:cs typeface="Arial" panose="020B0604020202020204" pitchFamily="34" charset="0"/>
              </a:rPr>
              <a:t>rường</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hợp</a:t>
            </a:r>
            <a:r>
              <a:rPr lang="vi-VN"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vụ</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việc</a:t>
            </a:r>
            <a:r>
              <a:rPr lang="en-US"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vượt</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quá</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khả</a:t>
            </a:r>
            <a:r>
              <a:rPr lang="vi-VN" sz="1867" kern="0" dirty="0">
                <a:solidFill>
                  <a:srgbClr val="FFC4C7">
                    <a:lumMod val="25000"/>
                  </a:srgbClr>
                </a:solidFill>
                <a:latin typeface="Arial" panose="020B0604020202020204" pitchFamily="34" charset="0"/>
                <a:cs typeface="Arial" panose="020B0604020202020204" pitchFamily="34" charset="0"/>
              </a:rPr>
              <a:t> năng </a:t>
            </a:r>
            <a:r>
              <a:rPr lang="vi-VN" sz="1867" kern="0" dirty="0" err="1">
                <a:solidFill>
                  <a:srgbClr val="FFC4C7">
                    <a:lumMod val="25000"/>
                  </a:srgbClr>
                </a:solidFill>
                <a:latin typeface="Arial" panose="020B0604020202020204" pitchFamily="34" charset="0"/>
                <a:cs typeface="Arial" panose="020B0604020202020204" pitchFamily="34" charset="0"/>
              </a:rPr>
              <a:t>giải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quyết</a:t>
            </a:r>
            <a:r>
              <a:rPr lang="vi-VN"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của</a:t>
            </a:r>
            <a:r>
              <a:rPr lang="vi-VN" sz="1867" kern="0" dirty="0">
                <a:solidFill>
                  <a:srgbClr val="FFC4C7">
                    <a:lumMod val="25000"/>
                  </a:srgbClr>
                </a:solidFill>
                <a:latin typeface="Arial" panose="020B0604020202020204" pitchFamily="34" charset="0"/>
                <a:cs typeface="Arial" panose="020B0604020202020204" pitchFamily="34" charset="0"/>
              </a:rPr>
              <a:t> cơ </a:t>
            </a:r>
            <a:r>
              <a:rPr lang="vi-VN" sz="1867" kern="0" dirty="0" err="1">
                <a:solidFill>
                  <a:srgbClr val="FFC4C7">
                    <a:lumMod val="25000"/>
                  </a:srgbClr>
                </a:solidFill>
                <a:latin typeface="Arial" panose="020B0604020202020204" pitchFamily="34" charset="0"/>
                <a:cs typeface="Arial" panose="020B0604020202020204" pitchFamily="34" charset="0"/>
              </a:rPr>
              <a:t>sở</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giáo</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dục</a:t>
            </a:r>
            <a:r>
              <a:rPr lang="vi-VN"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thì</a:t>
            </a:r>
            <a:r>
              <a:rPr lang="en-US"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kịp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thời</a:t>
            </a:r>
            <a:r>
              <a:rPr lang="vi-VN" sz="1867" kern="0" dirty="0">
                <a:solidFill>
                  <a:srgbClr val="FFC4C7">
                    <a:lumMod val="25000"/>
                  </a:srgbClr>
                </a:solidFill>
                <a:latin typeface="Arial" panose="020B0604020202020204" pitchFamily="34" charset="0"/>
                <a:cs typeface="Arial" panose="020B0604020202020204" pitchFamily="34" charset="0"/>
              </a:rPr>
              <a:t> thông </a:t>
            </a:r>
            <a:r>
              <a:rPr lang="vi-VN" sz="1867" kern="0" dirty="0" err="1">
                <a:solidFill>
                  <a:srgbClr val="FFC4C7">
                    <a:lumMod val="25000"/>
                  </a:srgbClr>
                </a:solidFill>
                <a:latin typeface="Arial" panose="020B0604020202020204" pitchFamily="34" charset="0"/>
                <a:cs typeface="Arial" panose="020B0604020202020204" pitchFamily="34" charset="0"/>
              </a:rPr>
              <a:t>báo</a:t>
            </a:r>
            <a:r>
              <a:rPr lang="vi-VN" sz="1867" kern="0" dirty="0">
                <a:solidFill>
                  <a:srgbClr val="FFC4C7">
                    <a:lumMod val="25000"/>
                  </a:srgbClr>
                </a:solidFill>
                <a:latin typeface="Arial" panose="020B0604020202020204" pitchFamily="34" charset="0"/>
                <a:cs typeface="Arial" panose="020B0604020202020204" pitchFamily="34" charset="0"/>
              </a:rPr>
              <a:t> cho cơ quan công an, </a:t>
            </a:r>
            <a:r>
              <a:rPr lang="en-US" sz="1867" kern="0" dirty="0" err="1">
                <a:solidFill>
                  <a:srgbClr val="FFC4C7">
                    <a:lumMod val="25000"/>
                  </a:srgbClr>
                </a:solidFill>
                <a:latin typeface="Arial" panose="020B0604020202020204" pitchFamily="34" charset="0"/>
                <a:cs typeface="Arial" panose="020B0604020202020204" pitchFamily="34" charset="0"/>
              </a:rPr>
              <a:t>Uỷ</a:t>
            </a:r>
            <a:r>
              <a:rPr lang="en-US" sz="1867" kern="0" dirty="0">
                <a:solidFill>
                  <a:srgbClr val="FFC4C7">
                    <a:lumMod val="25000"/>
                  </a:srgbClr>
                </a:solidFill>
                <a:latin typeface="Arial" panose="020B0604020202020204" pitchFamily="34" charset="0"/>
                <a:cs typeface="Arial" panose="020B0604020202020204" pitchFamily="34" charset="0"/>
              </a:rPr>
              <a:t> ban </a:t>
            </a:r>
            <a:r>
              <a:rPr lang="en-US" sz="1867" kern="0" dirty="0" err="1">
                <a:solidFill>
                  <a:srgbClr val="FFC4C7">
                    <a:lumMod val="25000"/>
                  </a:srgbClr>
                </a:solidFill>
                <a:latin typeface="Arial" panose="020B0604020202020204" pitchFamily="34" charset="0"/>
                <a:cs typeface="Arial" panose="020B0604020202020204" pitchFamily="34" charset="0"/>
              </a:rPr>
              <a:t>nhân</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dân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xã</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phường</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thị</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trấn</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và</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các</a:t>
            </a:r>
            <a:r>
              <a:rPr lang="vi-VN" sz="1867" kern="0" dirty="0">
                <a:solidFill>
                  <a:srgbClr val="FFC4C7">
                    <a:lumMod val="25000"/>
                  </a:srgbClr>
                </a:solidFill>
                <a:latin typeface="Arial" panose="020B0604020202020204" pitchFamily="34" charset="0"/>
                <a:cs typeface="Arial" panose="020B0604020202020204" pitchFamily="34" charset="0"/>
              </a:rPr>
              <a:t> cơ quan liên quan </a:t>
            </a:r>
            <a:r>
              <a:rPr lang="vi-VN" sz="1867" kern="0" dirty="0" err="1">
                <a:solidFill>
                  <a:srgbClr val="FFC4C7">
                    <a:lumMod val="25000"/>
                  </a:srgbClr>
                </a:solidFill>
                <a:latin typeface="Arial" panose="020B0604020202020204" pitchFamily="34" charset="0"/>
                <a:cs typeface="Arial" panose="020B0604020202020204" pitchFamily="34" charset="0"/>
              </a:rPr>
              <a:t>để</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phối</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hợp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xử</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lý</a:t>
            </a:r>
            <a:r>
              <a:rPr lang="vi-VN" sz="1867" kern="0" dirty="0">
                <a:solidFill>
                  <a:srgbClr val="FFC4C7">
                    <a:lumMod val="25000"/>
                  </a:srgbClr>
                </a:solidFill>
                <a:latin typeface="Arial" panose="020B0604020202020204" pitchFamily="34" charset="0"/>
                <a:cs typeface="Arial" panose="020B0604020202020204" pitchFamily="34" charset="0"/>
              </a:rPr>
              <a:t> theo quy </a:t>
            </a:r>
            <a:r>
              <a:rPr lang="vi-VN" sz="1867" kern="0" dirty="0" err="1">
                <a:solidFill>
                  <a:srgbClr val="FFC4C7">
                    <a:lumMod val="25000"/>
                  </a:srgbClr>
                </a:solidFill>
                <a:latin typeface="Arial" panose="020B0604020202020204" pitchFamily="34" charset="0"/>
                <a:cs typeface="Arial" panose="020B0604020202020204" pitchFamily="34" charset="0"/>
              </a:rPr>
              <a:t>định</a:t>
            </a:r>
            <a:r>
              <a:rPr lang="en-US" sz="1867" kern="0" dirty="0">
                <a:solidFill>
                  <a:srgbClr val="FFC4C7">
                    <a:lumMod val="25000"/>
                  </a:srgbClr>
                </a:solidFill>
                <a:latin typeface="Arial" panose="020B0604020202020204" pitchFamily="34" charset="0"/>
                <a:cs typeface="Arial" panose="020B0604020202020204" pitchFamily="34" charset="0"/>
              </a:rPr>
              <a:t> </a:t>
            </a:r>
            <a:r>
              <a:rPr lang="en-US" sz="1867" kern="0" dirty="0" err="1">
                <a:solidFill>
                  <a:srgbClr val="FFC4C7">
                    <a:lumMod val="25000"/>
                  </a:srgbClr>
                </a:solidFill>
                <a:latin typeface="Arial" panose="020B0604020202020204" pitchFamily="34" charset="0"/>
                <a:cs typeface="Arial" panose="020B0604020202020204" pitchFamily="34" charset="0"/>
              </a:rPr>
              <a:t>của</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pháp</a:t>
            </a:r>
            <a:r>
              <a:rPr lang="vi-VN" sz="1867" kern="0" dirty="0">
                <a:solidFill>
                  <a:srgbClr val="FFC4C7">
                    <a:lumMod val="25000"/>
                  </a:srgbClr>
                </a:solidFill>
                <a:latin typeface="Arial" panose="020B0604020202020204" pitchFamily="34" charset="0"/>
                <a:cs typeface="Arial" panose="020B0604020202020204" pitchFamily="34" charset="0"/>
              </a:rPr>
              <a:t> </a:t>
            </a:r>
            <a:r>
              <a:rPr lang="vi-VN" sz="1867" kern="0" dirty="0" err="1">
                <a:solidFill>
                  <a:srgbClr val="FFC4C7">
                    <a:lumMod val="25000"/>
                  </a:srgbClr>
                </a:solidFill>
                <a:latin typeface="Arial" panose="020B0604020202020204" pitchFamily="34" charset="0"/>
                <a:cs typeface="Arial" panose="020B0604020202020204" pitchFamily="34" charset="0"/>
              </a:rPr>
              <a:t>luật</a:t>
            </a:r>
            <a:r>
              <a:rPr lang="en-US" sz="1867" kern="0" dirty="0">
                <a:solidFill>
                  <a:srgbClr val="FFC4C7">
                    <a:lumMod val="25000"/>
                  </a:srgbClr>
                </a:solidFill>
                <a:latin typeface="Arial" panose="020B0604020202020204" pitchFamily="34" charset="0"/>
                <a:cs typeface="Arial" panose="020B0604020202020204" pitchFamily="34" charset="0"/>
              </a:rPr>
              <a:t>.</a:t>
            </a:r>
          </a:p>
          <a:p>
            <a:pPr marL="169329" indent="0" algn="just" defTabSz="1219170">
              <a:buClr>
                <a:srgbClr val="1A4E6E"/>
              </a:buClr>
              <a:buNone/>
            </a:pPr>
            <a:endParaRPr lang="en-US" sz="2133" kern="0" dirty="0">
              <a:solidFill>
                <a:srgbClr val="FFC4C7">
                  <a:lumMod val="2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0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1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1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1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10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1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10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8993</TotalTime>
  <Words>2144</Words>
  <Application>Microsoft Office PowerPoint</Application>
  <PresentationFormat>Widescreen</PresentationFormat>
  <Paragraphs>172</Paragraphs>
  <Slides>22</Slides>
  <Notes>0</Notes>
  <HiddenSlides>0</HiddenSlides>
  <MMClips>1</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22</vt:i4>
      </vt:variant>
    </vt:vector>
  </HeadingPairs>
  <TitlesOfParts>
    <vt:vector size="45" baseType="lpstr">
      <vt:lpstr>宋体</vt:lpstr>
      <vt:lpstr>#9Slide03 Arima Madurai Black</vt:lpstr>
      <vt:lpstr>Arial</vt:lpstr>
      <vt:lpstr>Calibri</vt:lpstr>
      <vt:lpstr>Calibri Light</vt:lpstr>
      <vt:lpstr>Open Sans</vt:lpstr>
      <vt:lpstr>Raleway</vt:lpstr>
      <vt:lpstr>Raleway Light</vt:lpstr>
      <vt:lpstr>Ribeye</vt:lpstr>
      <vt:lpstr>Segoe Script</vt:lpstr>
      <vt:lpstr>SVN-Cookies</vt:lpstr>
      <vt:lpstr>Tahoma</vt:lpstr>
      <vt:lpstr>Times New Roman</vt:lpstr>
      <vt:lpstr>Wingdings</vt:lpstr>
      <vt:lpstr>Office Theme</vt:lpstr>
      <vt:lpstr>1_Office Theme</vt:lpstr>
      <vt:lpstr>2_Office Theme</vt:lpstr>
      <vt:lpstr>24_Office Theme</vt:lpstr>
      <vt:lpstr>Friendship Love Doodles by Slidesgo</vt:lpstr>
      <vt:lpstr>1_Friendship Love Doodles by Slidesgo</vt:lpstr>
      <vt:lpstr>2_Friendship Love Doodles by Slidesgo</vt:lpstr>
      <vt:lpstr>3_Friendship Love Doodles by Slidesgo</vt:lpstr>
      <vt:lpstr>4_Friendship Love Doodles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Hi PC</cp:lastModifiedBy>
  <cp:revision>305</cp:revision>
  <dcterms:created xsi:type="dcterms:W3CDTF">2021-06-28T15:32:15Z</dcterms:created>
  <dcterms:modified xsi:type="dcterms:W3CDTF">2023-02-22T00:20:40Z</dcterms:modified>
</cp:coreProperties>
</file>