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1"/>
    <p:sldMasterId id="2147483683" r:id="rId2"/>
    <p:sldMasterId id="2147483709" r:id="rId3"/>
    <p:sldMasterId id="2147483722" r:id="rId4"/>
    <p:sldMasterId id="2147483735" r:id="rId5"/>
    <p:sldMasterId id="2147483748" r:id="rId6"/>
    <p:sldMasterId id="2147483761" r:id="rId7"/>
    <p:sldMasterId id="2147483774" r:id="rId8"/>
    <p:sldMasterId id="2147483787" r:id="rId9"/>
    <p:sldMasterId id="2147483800" r:id="rId10"/>
    <p:sldMasterId id="2147483813" r:id="rId11"/>
  </p:sldMasterIdLst>
  <p:notesMasterIdLst>
    <p:notesMasterId r:id="rId38"/>
  </p:notesMasterIdLst>
  <p:sldIdLst>
    <p:sldId id="258" r:id="rId12"/>
    <p:sldId id="355" r:id="rId13"/>
    <p:sldId id="361" r:id="rId14"/>
    <p:sldId id="388" r:id="rId15"/>
    <p:sldId id="389" r:id="rId16"/>
    <p:sldId id="392" r:id="rId17"/>
    <p:sldId id="390" r:id="rId18"/>
    <p:sldId id="397" r:id="rId19"/>
    <p:sldId id="393" r:id="rId20"/>
    <p:sldId id="395" r:id="rId21"/>
    <p:sldId id="396" r:id="rId22"/>
    <p:sldId id="394" r:id="rId23"/>
    <p:sldId id="398" r:id="rId24"/>
    <p:sldId id="373" r:id="rId25"/>
    <p:sldId id="288" r:id="rId26"/>
    <p:sldId id="399" r:id="rId27"/>
    <p:sldId id="400" r:id="rId28"/>
    <p:sldId id="403" r:id="rId29"/>
    <p:sldId id="359" r:id="rId30"/>
    <p:sldId id="401" r:id="rId31"/>
    <p:sldId id="374" r:id="rId32"/>
    <p:sldId id="402" r:id="rId33"/>
    <p:sldId id="375" r:id="rId34"/>
    <p:sldId id="377" r:id="rId35"/>
    <p:sldId id="386" r:id="rId36"/>
    <p:sldId id="387" r:id="rId37"/>
  </p:sldIdLst>
  <p:sldSz cx="16778288" cy="9475788"/>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FF"/>
    <a:srgbClr val="FF0066"/>
    <a:srgbClr val="008000"/>
    <a:srgbClr val="FF9966"/>
    <a:srgbClr val="993300"/>
    <a:srgbClr val="FF9933"/>
    <a:srgbClr val="FF7C80"/>
    <a:srgbClr val="99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0" autoAdjust="0"/>
    <p:restoredTop sz="94955" autoAdjust="0"/>
  </p:normalViewPr>
  <p:slideViewPr>
    <p:cSldViewPr showGuides="1">
      <p:cViewPr varScale="1">
        <p:scale>
          <a:sx n="42" d="100"/>
          <a:sy n="42" d="100"/>
        </p:scale>
        <p:origin x="852" y="42"/>
      </p:cViewPr>
      <p:guideLst>
        <p:guide orient="horz" pos="2985"/>
        <p:guide pos="5285"/>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100" d="100"/>
        <a:sy n="100" d="100"/>
      </p:scale>
      <p:origin x="0" y="-13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gs" Target="tags/tag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1424535384"/>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A7D86-6932-4D11-B7C7-0AA8691C462C}"/>
              </a:ext>
            </a:extLst>
          </p:cNvPr>
          <p:cNvSpPr>
            <a:spLocks noGrp="1"/>
          </p:cNvSpPr>
          <p:nvPr>
            <p:ph type="ctrTitle"/>
          </p:nvPr>
        </p:nvSpPr>
        <p:spPr>
          <a:xfrm>
            <a:off x="2097286" y="1550784"/>
            <a:ext cx="12583716" cy="3298978"/>
          </a:xfrm>
        </p:spPr>
        <p:txBody>
          <a:bodyPr anchor="b"/>
          <a:lstStyle>
            <a:lvl1pPr algn="ctr">
              <a:defRPr sz="8257"/>
            </a:lvl1pPr>
          </a:lstStyle>
          <a:p>
            <a:r>
              <a:rPr lang="en-US"/>
              <a:t>Click to edit Master title style</a:t>
            </a:r>
          </a:p>
        </p:txBody>
      </p:sp>
      <p:sp>
        <p:nvSpPr>
          <p:cNvPr id="3" name="Subtitle 2">
            <a:extLst>
              <a:ext uri="{FF2B5EF4-FFF2-40B4-BE49-F238E27FC236}">
                <a16:creationId xmlns:a16="http://schemas.microsoft.com/office/drawing/2014/main" xmlns="" id="{C2295AFE-D948-4C9C-AE8D-3D07766BB92B}"/>
              </a:ext>
            </a:extLst>
          </p:cNvPr>
          <p:cNvSpPr>
            <a:spLocks noGrp="1"/>
          </p:cNvSpPr>
          <p:nvPr>
            <p:ph type="subTitle" idx="1"/>
          </p:nvPr>
        </p:nvSpPr>
        <p:spPr>
          <a:xfrm>
            <a:off x="2097286" y="4976983"/>
            <a:ext cx="12583716" cy="2287788"/>
          </a:xfrm>
        </p:spPr>
        <p:txBody>
          <a:bodyPr/>
          <a:lstStyle>
            <a:lvl1pPr marL="0" indent="0" algn="ctr">
              <a:buNone/>
              <a:defRPr sz="3303"/>
            </a:lvl1pPr>
            <a:lvl2pPr marL="629199" indent="0" algn="ctr">
              <a:buNone/>
              <a:defRPr sz="2752"/>
            </a:lvl2pPr>
            <a:lvl3pPr marL="1258397" indent="0" algn="ctr">
              <a:buNone/>
              <a:defRPr sz="2477"/>
            </a:lvl3pPr>
            <a:lvl4pPr marL="1887596" indent="0" algn="ctr">
              <a:buNone/>
              <a:defRPr sz="2202"/>
            </a:lvl4pPr>
            <a:lvl5pPr marL="2516795" indent="0" algn="ctr">
              <a:buNone/>
              <a:defRPr sz="2202"/>
            </a:lvl5pPr>
            <a:lvl6pPr marL="3145993" indent="0" algn="ctr">
              <a:buNone/>
              <a:defRPr sz="2202"/>
            </a:lvl6pPr>
            <a:lvl7pPr marL="3775192" indent="0" algn="ctr">
              <a:buNone/>
              <a:defRPr sz="2202"/>
            </a:lvl7pPr>
            <a:lvl8pPr marL="4404390" indent="0" algn="ctr">
              <a:buNone/>
              <a:defRPr sz="2202"/>
            </a:lvl8pPr>
            <a:lvl9pPr marL="5033589" indent="0" algn="ctr">
              <a:buNone/>
              <a:defRPr sz="2202"/>
            </a:lvl9pPr>
          </a:lstStyle>
          <a:p>
            <a:r>
              <a:rPr lang="en-US"/>
              <a:t>Click to edit Master subtitle style</a:t>
            </a:r>
          </a:p>
        </p:txBody>
      </p:sp>
      <p:sp>
        <p:nvSpPr>
          <p:cNvPr id="4" name="Date Placeholder 3">
            <a:extLst>
              <a:ext uri="{FF2B5EF4-FFF2-40B4-BE49-F238E27FC236}">
                <a16:creationId xmlns:a16="http://schemas.microsoft.com/office/drawing/2014/main" xmlns="" id="{6FF1A1EA-B615-4C7E-86DF-6A283F8DC17F}"/>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5" name="Footer Placeholder 4">
            <a:extLst>
              <a:ext uri="{FF2B5EF4-FFF2-40B4-BE49-F238E27FC236}">
                <a16:creationId xmlns:a16="http://schemas.microsoft.com/office/drawing/2014/main" xmlns="" id="{954F3D92-D3DB-4216-B079-8EC1E7958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9E564D-C2E7-4AE5-A755-054340F62748}"/>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199713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E75AA-666E-4E76-B84B-9DE4202F7A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0FDC06B-DA6F-4D77-A82B-8C00C2181E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6285BD-59CB-4939-97D0-C57A12B0B716}"/>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5" name="Footer Placeholder 4">
            <a:extLst>
              <a:ext uri="{FF2B5EF4-FFF2-40B4-BE49-F238E27FC236}">
                <a16:creationId xmlns:a16="http://schemas.microsoft.com/office/drawing/2014/main" xmlns="" id="{C3A85D7C-9DD7-4143-82CD-F540BAA42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45943D-8759-4A11-8EC9-03D8B65D9F38}"/>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8133074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C3FC58-FFBA-4124-8CCB-8BD0AA630F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32875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A07B250-B808-45A7-B7F8-96F0A4AB3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03630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2A48B04-6063-44A7-9081-6E93B8D2A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01643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smtClean="0"/>
              <a:t>Click to edit Master title style</a:t>
            </a:r>
            <a:endParaRPr lang="en-US"/>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0C07C-6A7B-42F9-A277-498B5987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8171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smtClean="0"/>
              <a:t>Click to edit Master title style</a:t>
            </a:r>
            <a:endParaRPr lang="en-US"/>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smtClean="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9C4ED-901D-4E22-AC15-1E21E99A2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51029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CAE12D-C63D-42C7-AD49-08A44593E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1962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CCD5A8-195D-4576-86E4-8DFC921E7B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8592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528963" y="2211017"/>
            <a:ext cx="7410411" cy="302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528963" y="5441999"/>
            <a:ext cx="7410411" cy="3022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18A775-87A5-4ECF-A078-23236D014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87278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smtClean="0"/>
              <a:t>Click to edit Master title style</a:t>
            </a:r>
            <a:endParaRPr lang="en-US"/>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939EF0-7CB2-46EC-9E87-60D0F18DEE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5854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9DA6BE-F350-40C4-91CE-33579CF7A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398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1AD386-C19C-45F4-AAC7-6768C55E0B33}"/>
              </a:ext>
            </a:extLst>
          </p:cNvPr>
          <p:cNvSpPr>
            <a:spLocks noGrp="1"/>
          </p:cNvSpPr>
          <p:nvPr>
            <p:ph type="title" orient="vert"/>
          </p:nvPr>
        </p:nvSpPr>
        <p:spPr>
          <a:xfrm>
            <a:off x="12006963" y="504498"/>
            <a:ext cx="3617818" cy="80302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DA4F38-DC44-4768-967B-FE8EFB9DE96C}"/>
              </a:ext>
            </a:extLst>
          </p:cNvPr>
          <p:cNvSpPr>
            <a:spLocks noGrp="1"/>
          </p:cNvSpPr>
          <p:nvPr>
            <p:ph type="body" orient="vert" idx="1"/>
          </p:nvPr>
        </p:nvSpPr>
        <p:spPr>
          <a:xfrm>
            <a:off x="1153508" y="504498"/>
            <a:ext cx="10643726" cy="80302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331D85-030C-4F95-A989-2B9BA6D73E33}"/>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5" name="Footer Placeholder 4">
            <a:extLst>
              <a:ext uri="{FF2B5EF4-FFF2-40B4-BE49-F238E27FC236}">
                <a16:creationId xmlns:a16="http://schemas.microsoft.com/office/drawing/2014/main" xmlns="" id="{4908EF76-4542-425C-8CF7-B24EB8C34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3754A9-8195-4499-A0DD-CC5B10D6C4A4}"/>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636175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smtClean="0"/>
              <a:t>Click to edit Master title style</a:t>
            </a:r>
            <a:endParaRPr lang="en-US"/>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BC0501-FF20-48DA-B8E7-3986D5D1A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04759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041436-51B1-4C0A-8B33-58A766C49F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5186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C3FC58-FFBA-4124-8CCB-8BD0AA630F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5658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A07B250-B808-45A7-B7F8-96F0A4AB3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96686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2A48B04-6063-44A7-9081-6E93B8D2A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85802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smtClean="0"/>
              <a:t>Click to edit Master title style</a:t>
            </a:r>
            <a:endParaRPr lang="en-US"/>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0C07C-6A7B-42F9-A277-498B5987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88923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smtClean="0"/>
              <a:t>Click to edit Master title style</a:t>
            </a:r>
            <a:endParaRPr lang="en-US"/>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smtClean="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9C4ED-901D-4E22-AC15-1E21E99A2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49600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CAE12D-C63D-42C7-AD49-08A44593E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80426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CCD5A8-195D-4576-86E4-8DFC921E7B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1623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528963" y="2211017"/>
            <a:ext cx="7410411" cy="302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528963" y="5441999"/>
            <a:ext cx="7410411" cy="3022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18A775-87A5-4ECF-A078-23236D014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30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97286" y="1550784"/>
            <a:ext cx="12583716" cy="3298978"/>
          </a:xfrm>
        </p:spPr>
        <p:txBody>
          <a:bodyPr anchor="b"/>
          <a:lstStyle>
            <a:lvl1pPr algn="ctr">
              <a:defRPr sz="8290"/>
            </a:lvl1pPr>
          </a:lstStyle>
          <a:p>
            <a:r>
              <a:rPr lang="en-US" smtClean="0"/>
              <a:t>Click to edit Master title style</a:t>
            </a:r>
            <a:endParaRPr lang="en-US"/>
          </a:p>
        </p:txBody>
      </p:sp>
      <p:sp>
        <p:nvSpPr>
          <p:cNvPr id="3" name="Subtitle 2"/>
          <p:cNvSpPr>
            <a:spLocks noGrp="1"/>
          </p:cNvSpPr>
          <p:nvPr>
            <p:ph type="subTitle" idx="1"/>
          </p:nvPr>
        </p:nvSpPr>
        <p:spPr>
          <a:xfrm>
            <a:off x="2097286" y="4976983"/>
            <a:ext cx="12583716" cy="2287788"/>
          </a:xfrm>
        </p:spPr>
        <p:txBody>
          <a:bodyPr/>
          <a:lstStyle>
            <a:lvl1pPr marL="0" indent="0" algn="ctr">
              <a:buNone/>
              <a:defRPr sz="3316"/>
            </a:lvl1pPr>
            <a:lvl2pPr marL="631713" indent="0" algn="ctr">
              <a:buNone/>
              <a:defRPr sz="2763"/>
            </a:lvl2pPr>
            <a:lvl3pPr marL="1263426" indent="0" algn="ctr">
              <a:buNone/>
              <a:defRPr sz="2487"/>
            </a:lvl3pPr>
            <a:lvl4pPr marL="1895140" indent="0" algn="ctr">
              <a:buNone/>
              <a:defRPr sz="2211"/>
            </a:lvl4pPr>
            <a:lvl5pPr marL="2526853" indent="0" algn="ctr">
              <a:buNone/>
              <a:defRPr sz="2211"/>
            </a:lvl5pPr>
            <a:lvl6pPr marL="3158566" indent="0" algn="ctr">
              <a:buNone/>
              <a:defRPr sz="2211"/>
            </a:lvl6pPr>
            <a:lvl7pPr marL="3790279" indent="0" algn="ctr">
              <a:buNone/>
              <a:defRPr sz="2211"/>
            </a:lvl7pPr>
            <a:lvl8pPr marL="4421993" indent="0" algn="ctr">
              <a:buNone/>
              <a:defRPr sz="2211"/>
            </a:lvl8pPr>
            <a:lvl9pPr marL="5053706" indent="0" algn="ctr">
              <a:buNone/>
              <a:defRPr sz="2211"/>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1AB4CE-B839-4154-A6C7-50B9ED1F2A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9361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smtClean="0"/>
              <a:t>Click to edit Master title style</a:t>
            </a:r>
            <a:endParaRPr lang="en-US"/>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939EF0-7CB2-46EC-9E87-60D0F18DEE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75112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9DA6BE-F350-40C4-91CE-33579CF7A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53787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smtClean="0"/>
              <a:t>Click to edit Master title style</a:t>
            </a:r>
            <a:endParaRPr lang="en-US"/>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BC0501-FF20-48DA-B8E7-3986D5D1A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52250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041436-51B1-4C0A-8B33-58A766C49F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5224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C3FC58-FFBA-4124-8CCB-8BD0AA630F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96806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A07B250-B808-45A7-B7F8-96F0A4AB3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6304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2A48B04-6063-44A7-9081-6E93B8D2A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05457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smtClean="0"/>
              <a:t>Click to edit Master title style</a:t>
            </a:r>
            <a:endParaRPr lang="en-US"/>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0C07C-6A7B-42F9-A277-498B5987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546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smtClean="0"/>
              <a:t>Click to edit Master title style</a:t>
            </a:r>
            <a:endParaRPr lang="en-US"/>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smtClean="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9C4ED-901D-4E22-AC15-1E21E99A2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52077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CAE12D-C63D-42C7-AD49-08A44593E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889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A58CE3-7313-4BBB-BBBE-420DB0A7DB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60534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CCD5A8-195D-4576-86E4-8DFC921E7B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02364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528963" y="2211017"/>
            <a:ext cx="7410411" cy="302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528963" y="5441999"/>
            <a:ext cx="7410411" cy="3022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18A775-87A5-4ECF-A078-23236D014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7816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4770" y="2362368"/>
            <a:ext cx="14471273" cy="3941664"/>
          </a:xfrm>
        </p:spPr>
        <p:txBody>
          <a:bodyPr anchor="b"/>
          <a:lstStyle>
            <a:lvl1pPr>
              <a:defRPr sz="8290"/>
            </a:lvl1pPr>
          </a:lstStyle>
          <a:p>
            <a:r>
              <a:rPr lang="en-US" smtClean="0"/>
              <a:t>Click to edit Master title style</a:t>
            </a:r>
            <a:endParaRPr lang="en-US"/>
          </a:p>
        </p:txBody>
      </p:sp>
      <p:sp>
        <p:nvSpPr>
          <p:cNvPr id="3" name="Text Placeholder 2"/>
          <p:cNvSpPr>
            <a:spLocks noGrp="1"/>
          </p:cNvSpPr>
          <p:nvPr>
            <p:ph type="body" idx="1"/>
          </p:nvPr>
        </p:nvSpPr>
        <p:spPr>
          <a:xfrm>
            <a:off x="1144770" y="6341322"/>
            <a:ext cx="14471273" cy="2072828"/>
          </a:xfrm>
        </p:spPr>
        <p:txBody>
          <a:bodyPr/>
          <a:lstStyle>
            <a:lvl1pPr marL="0" indent="0">
              <a:buNone/>
              <a:defRPr sz="3316"/>
            </a:lvl1pPr>
            <a:lvl2pPr marL="631713" indent="0">
              <a:buNone/>
              <a:defRPr sz="2763"/>
            </a:lvl2pPr>
            <a:lvl3pPr marL="1263426" indent="0">
              <a:buNone/>
              <a:defRPr sz="2487"/>
            </a:lvl3pPr>
            <a:lvl4pPr marL="1895140" indent="0">
              <a:buNone/>
              <a:defRPr sz="2211"/>
            </a:lvl4pPr>
            <a:lvl5pPr marL="2526853" indent="0">
              <a:buNone/>
              <a:defRPr sz="2211"/>
            </a:lvl5pPr>
            <a:lvl6pPr marL="3158566" indent="0">
              <a:buNone/>
              <a:defRPr sz="2211"/>
            </a:lvl6pPr>
            <a:lvl7pPr marL="3790279" indent="0">
              <a:buNone/>
              <a:defRPr sz="2211"/>
            </a:lvl7pPr>
            <a:lvl8pPr marL="4421993" indent="0">
              <a:buNone/>
              <a:defRPr sz="2211"/>
            </a:lvl8pPr>
            <a:lvl9pPr marL="5053706" indent="0">
              <a:buNone/>
              <a:defRPr sz="2211"/>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0F8EB9-7E2A-4766-87D6-D677C4E400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8687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AFF6C1-DC08-475B-B45C-5FEB918E47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767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6421" y="504499"/>
            <a:ext cx="14471273" cy="1831548"/>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156422" y="2322885"/>
            <a:ext cx="7098730" cy="1138410"/>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1156422" y="3461295"/>
            <a:ext cx="7098730" cy="50910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494008" y="2322885"/>
            <a:ext cx="7133686" cy="1138410"/>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494008" y="3461295"/>
            <a:ext cx="7133686" cy="50910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C90DD4F-76FA-4A5B-B3A2-D640836AA7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1572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432709-22C3-4240-BB70-7C0ABF770D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2295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930E25-DAC0-46E2-97C9-D2A2722E51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488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6422" y="631719"/>
            <a:ext cx="5412163" cy="2211017"/>
          </a:xfrm>
        </p:spPr>
        <p:txBody>
          <a:bodyPr anchor="b"/>
          <a:lstStyle>
            <a:lvl1pPr>
              <a:defRPr sz="4421"/>
            </a:lvl1pPr>
          </a:lstStyle>
          <a:p>
            <a:r>
              <a:rPr lang="en-US" smtClean="0"/>
              <a:t>Click to edit Master title style</a:t>
            </a:r>
            <a:endParaRPr lang="en-US"/>
          </a:p>
        </p:txBody>
      </p:sp>
      <p:sp>
        <p:nvSpPr>
          <p:cNvPr id="3" name="Content Placeholder 2"/>
          <p:cNvSpPr>
            <a:spLocks noGrp="1"/>
          </p:cNvSpPr>
          <p:nvPr>
            <p:ph idx="1"/>
          </p:nvPr>
        </p:nvSpPr>
        <p:spPr>
          <a:xfrm>
            <a:off x="7133686" y="1364339"/>
            <a:ext cx="8494008" cy="6733951"/>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6422" y="2842736"/>
            <a:ext cx="5412163" cy="5266521"/>
          </a:xfrm>
        </p:spPr>
        <p:txBody>
          <a:bodyPr/>
          <a:lstStyle>
            <a:lvl1pPr marL="0" indent="0">
              <a:buNone/>
              <a:defRPr sz="2211"/>
            </a:lvl1pPr>
            <a:lvl2pPr marL="631713" indent="0">
              <a:buNone/>
              <a:defRPr sz="1934"/>
            </a:lvl2pPr>
            <a:lvl3pPr marL="1263426" indent="0">
              <a:buNone/>
              <a:defRPr sz="1658"/>
            </a:lvl3pPr>
            <a:lvl4pPr marL="1895140" indent="0">
              <a:buNone/>
              <a:defRPr sz="1382"/>
            </a:lvl4pPr>
            <a:lvl5pPr marL="2526853" indent="0">
              <a:buNone/>
              <a:defRPr sz="1382"/>
            </a:lvl5pPr>
            <a:lvl6pPr marL="3158566" indent="0">
              <a:buNone/>
              <a:defRPr sz="1382"/>
            </a:lvl6pPr>
            <a:lvl7pPr marL="3790279" indent="0">
              <a:buNone/>
              <a:defRPr sz="1382"/>
            </a:lvl7pPr>
            <a:lvl8pPr marL="4421993" indent="0">
              <a:buNone/>
              <a:defRPr sz="1382"/>
            </a:lvl8pPr>
            <a:lvl9pPr marL="5053706" indent="0">
              <a:buNone/>
              <a:defRPr sz="1382"/>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368284-BA51-4CFA-90E7-C68F6AF234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19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886DB-1F25-4ED8-A88F-2B93CDDFB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8DCA07-96B3-4AC4-8634-81E6DBA0F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837343-8587-4AE2-B916-8851484E87CD}"/>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5" name="Footer Placeholder 4">
            <a:extLst>
              <a:ext uri="{FF2B5EF4-FFF2-40B4-BE49-F238E27FC236}">
                <a16:creationId xmlns:a16="http://schemas.microsoft.com/office/drawing/2014/main" xmlns="" id="{E7D7889D-F973-4069-96EE-123F3CEE6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42E2F8-5595-4E38-A979-EE1BD5C00EEA}"/>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25595403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6422" y="631719"/>
            <a:ext cx="5412163" cy="2211017"/>
          </a:xfrm>
        </p:spPr>
        <p:txBody>
          <a:bodyPr anchor="b"/>
          <a:lstStyle>
            <a:lvl1pPr>
              <a:defRPr sz="4421"/>
            </a:lvl1pPr>
          </a:lstStyle>
          <a:p>
            <a:r>
              <a:rPr lang="en-US" smtClean="0"/>
              <a:t>Click to edit Master title style</a:t>
            </a:r>
            <a:endParaRPr lang="en-US"/>
          </a:p>
        </p:txBody>
      </p:sp>
      <p:sp>
        <p:nvSpPr>
          <p:cNvPr id="3" name="Picture Placeholder 2"/>
          <p:cNvSpPr>
            <a:spLocks noGrp="1"/>
          </p:cNvSpPr>
          <p:nvPr>
            <p:ph type="pic" idx="1"/>
          </p:nvPr>
        </p:nvSpPr>
        <p:spPr>
          <a:xfrm>
            <a:off x="7133686" y="1364339"/>
            <a:ext cx="8494008" cy="6733951"/>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endParaRPr lang="en-US"/>
          </a:p>
        </p:txBody>
      </p:sp>
      <p:sp>
        <p:nvSpPr>
          <p:cNvPr id="4" name="Text Placeholder 3"/>
          <p:cNvSpPr>
            <a:spLocks noGrp="1"/>
          </p:cNvSpPr>
          <p:nvPr>
            <p:ph type="body" sz="half" idx="2"/>
          </p:nvPr>
        </p:nvSpPr>
        <p:spPr>
          <a:xfrm>
            <a:off x="1156422" y="2842736"/>
            <a:ext cx="5412163" cy="5266521"/>
          </a:xfrm>
        </p:spPr>
        <p:txBody>
          <a:bodyPr/>
          <a:lstStyle>
            <a:lvl1pPr marL="0" indent="0">
              <a:buNone/>
              <a:defRPr sz="2211"/>
            </a:lvl1pPr>
            <a:lvl2pPr marL="631713" indent="0">
              <a:buNone/>
              <a:defRPr sz="1934"/>
            </a:lvl2pPr>
            <a:lvl3pPr marL="1263426" indent="0">
              <a:buNone/>
              <a:defRPr sz="1658"/>
            </a:lvl3pPr>
            <a:lvl4pPr marL="1895140" indent="0">
              <a:buNone/>
              <a:defRPr sz="1382"/>
            </a:lvl4pPr>
            <a:lvl5pPr marL="2526853" indent="0">
              <a:buNone/>
              <a:defRPr sz="1382"/>
            </a:lvl5pPr>
            <a:lvl6pPr marL="3158566" indent="0">
              <a:buNone/>
              <a:defRPr sz="1382"/>
            </a:lvl6pPr>
            <a:lvl7pPr marL="3790279" indent="0">
              <a:buNone/>
              <a:defRPr sz="1382"/>
            </a:lvl7pPr>
            <a:lvl8pPr marL="4421993" indent="0">
              <a:buNone/>
              <a:defRPr sz="1382"/>
            </a:lvl8pPr>
            <a:lvl9pPr marL="5053706" indent="0">
              <a:buNone/>
              <a:defRPr sz="1382"/>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E0F00E-906F-48CC-9876-F41239980F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486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484891-96CF-42C0-B028-1955BE942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4157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CC238E-F91B-424E-A4F5-7A6915088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7132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914" y="8629109"/>
            <a:ext cx="3914934" cy="658041"/>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5732582" y="8629109"/>
            <a:ext cx="5313125" cy="658041"/>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12024440" y="8629109"/>
            <a:ext cx="3914934" cy="658041"/>
          </a:xfrm>
        </p:spPr>
        <p:txBody>
          <a:bodyPr/>
          <a:lstStyle>
            <a:lvl1pPr>
              <a:defRPr/>
            </a:lvl1pPr>
          </a:lstStyle>
          <a:p>
            <a:fld id="{C38688A9-0CF5-4E32-A842-133E2FAFED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7924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97286" y="1550784"/>
            <a:ext cx="12583716" cy="3298978"/>
          </a:xfrm>
        </p:spPr>
        <p:txBody>
          <a:bodyPr anchor="b"/>
          <a:lstStyle>
            <a:lvl1pPr algn="ctr">
              <a:defRPr sz="8290"/>
            </a:lvl1pPr>
          </a:lstStyle>
          <a:p>
            <a:r>
              <a:rPr lang="en-US" smtClean="0"/>
              <a:t>Click to edit Master title style</a:t>
            </a:r>
            <a:endParaRPr lang="en-US"/>
          </a:p>
        </p:txBody>
      </p:sp>
      <p:sp>
        <p:nvSpPr>
          <p:cNvPr id="3" name="Subtitle 2"/>
          <p:cNvSpPr>
            <a:spLocks noGrp="1"/>
          </p:cNvSpPr>
          <p:nvPr>
            <p:ph type="subTitle" idx="1"/>
          </p:nvPr>
        </p:nvSpPr>
        <p:spPr>
          <a:xfrm>
            <a:off x="2097286" y="4976983"/>
            <a:ext cx="12583716" cy="2287788"/>
          </a:xfrm>
        </p:spPr>
        <p:txBody>
          <a:bodyPr/>
          <a:lstStyle>
            <a:lvl1pPr marL="0" indent="0" algn="ctr">
              <a:buNone/>
              <a:defRPr sz="3316"/>
            </a:lvl1pPr>
            <a:lvl2pPr marL="631713" indent="0" algn="ctr">
              <a:buNone/>
              <a:defRPr sz="2763"/>
            </a:lvl2pPr>
            <a:lvl3pPr marL="1263426" indent="0" algn="ctr">
              <a:buNone/>
              <a:defRPr sz="2487"/>
            </a:lvl3pPr>
            <a:lvl4pPr marL="1895140" indent="0" algn="ctr">
              <a:buNone/>
              <a:defRPr sz="2211"/>
            </a:lvl4pPr>
            <a:lvl5pPr marL="2526853" indent="0" algn="ctr">
              <a:buNone/>
              <a:defRPr sz="2211"/>
            </a:lvl5pPr>
            <a:lvl6pPr marL="3158566" indent="0" algn="ctr">
              <a:buNone/>
              <a:defRPr sz="2211"/>
            </a:lvl6pPr>
            <a:lvl7pPr marL="3790279" indent="0" algn="ctr">
              <a:buNone/>
              <a:defRPr sz="2211"/>
            </a:lvl7pPr>
            <a:lvl8pPr marL="4421993" indent="0" algn="ctr">
              <a:buNone/>
              <a:defRPr sz="2211"/>
            </a:lvl8pPr>
            <a:lvl9pPr marL="5053706" indent="0" algn="ctr">
              <a:buNone/>
              <a:defRPr sz="2211"/>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1AB4CE-B839-4154-A6C7-50B9ED1F2A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9415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A58CE3-7313-4BBB-BBBE-420DB0A7DB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4795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4770" y="2362368"/>
            <a:ext cx="14471273" cy="3941664"/>
          </a:xfrm>
        </p:spPr>
        <p:txBody>
          <a:bodyPr anchor="b"/>
          <a:lstStyle>
            <a:lvl1pPr>
              <a:defRPr sz="8290"/>
            </a:lvl1pPr>
          </a:lstStyle>
          <a:p>
            <a:r>
              <a:rPr lang="en-US" smtClean="0"/>
              <a:t>Click to edit Master title style</a:t>
            </a:r>
            <a:endParaRPr lang="en-US"/>
          </a:p>
        </p:txBody>
      </p:sp>
      <p:sp>
        <p:nvSpPr>
          <p:cNvPr id="3" name="Text Placeholder 2"/>
          <p:cNvSpPr>
            <a:spLocks noGrp="1"/>
          </p:cNvSpPr>
          <p:nvPr>
            <p:ph type="body" idx="1"/>
          </p:nvPr>
        </p:nvSpPr>
        <p:spPr>
          <a:xfrm>
            <a:off x="1144770" y="6341322"/>
            <a:ext cx="14471273" cy="2072828"/>
          </a:xfrm>
        </p:spPr>
        <p:txBody>
          <a:bodyPr/>
          <a:lstStyle>
            <a:lvl1pPr marL="0" indent="0">
              <a:buNone/>
              <a:defRPr sz="3316"/>
            </a:lvl1pPr>
            <a:lvl2pPr marL="631713" indent="0">
              <a:buNone/>
              <a:defRPr sz="2763"/>
            </a:lvl2pPr>
            <a:lvl3pPr marL="1263426" indent="0">
              <a:buNone/>
              <a:defRPr sz="2487"/>
            </a:lvl3pPr>
            <a:lvl4pPr marL="1895140" indent="0">
              <a:buNone/>
              <a:defRPr sz="2211"/>
            </a:lvl4pPr>
            <a:lvl5pPr marL="2526853" indent="0">
              <a:buNone/>
              <a:defRPr sz="2211"/>
            </a:lvl5pPr>
            <a:lvl6pPr marL="3158566" indent="0">
              <a:buNone/>
              <a:defRPr sz="2211"/>
            </a:lvl6pPr>
            <a:lvl7pPr marL="3790279" indent="0">
              <a:buNone/>
              <a:defRPr sz="2211"/>
            </a:lvl7pPr>
            <a:lvl8pPr marL="4421993" indent="0">
              <a:buNone/>
              <a:defRPr sz="2211"/>
            </a:lvl8pPr>
            <a:lvl9pPr marL="5053706" indent="0">
              <a:buNone/>
              <a:defRPr sz="2211"/>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0F8EB9-7E2A-4766-87D6-D677C4E400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0832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AFF6C1-DC08-475B-B45C-5FEB918E47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900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6421" y="504499"/>
            <a:ext cx="14471273" cy="1831548"/>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156422" y="2322885"/>
            <a:ext cx="7098730" cy="1138410"/>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1156422" y="3461295"/>
            <a:ext cx="7098730" cy="50910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494008" y="2322885"/>
            <a:ext cx="7133686" cy="1138410"/>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494008" y="3461295"/>
            <a:ext cx="7133686" cy="50910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C90DD4F-76FA-4A5B-B3A2-D640836AA7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7897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432709-22C3-4240-BB70-7C0ABF770D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159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EBEC6-8576-4F44-95A7-6A872A781059}"/>
              </a:ext>
            </a:extLst>
          </p:cNvPr>
          <p:cNvSpPr>
            <a:spLocks noGrp="1"/>
          </p:cNvSpPr>
          <p:nvPr>
            <p:ph type="title"/>
          </p:nvPr>
        </p:nvSpPr>
        <p:spPr>
          <a:xfrm>
            <a:off x="1144769" y="2362368"/>
            <a:ext cx="14471273" cy="3941664"/>
          </a:xfrm>
        </p:spPr>
        <p:txBody>
          <a:bodyPr anchor="b"/>
          <a:lstStyle>
            <a:lvl1pPr>
              <a:defRPr sz="8257"/>
            </a:lvl1pPr>
          </a:lstStyle>
          <a:p>
            <a:r>
              <a:rPr lang="en-US"/>
              <a:t>Click to edit Master title style</a:t>
            </a:r>
          </a:p>
        </p:txBody>
      </p:sp>
      <p:sp>
        <p:nvSpPr>
          <p:cNvPr id="3" name="Text Placeholder 2">
            <a:extLst>
              <a:ext uri="{FF2B5EF4-FFF2-40B4-BE49-F238E27FC236}">
                <a16:creationId xmlns:a16="http://schemas.microsoft.com/office/drawing/2014/main" xmlns="" id="{3913CF87-3A9A-4193-98EA-9F5F40D0FD38}"/>
              </a:ext>
            </a:extLst>
          </p:cNvPr>
          <p:cNvSpPr>
            <a:spLocks noGrp="1"/>
          </p:cNvSpPr>
          <p:nvPr>
            <p:ph type="body" idx="1"/>
          </p:nvPr>
        </p:nvSpPr>
        <p:spPr>
          <a:xfrm>
            <a:off x="1144769" y="6341322"/>
            <a:ext cx="14471273" cy="2072828"/>
          </a:xfrm>
        </p:spPr>
        <p:txBody>
          <a:bodyPr/>
          <a:lstStyle>
            <a:lvl1pPr marL="0" indent="0">
              <a:buNone/>
              <a:defRPr sz="3303">
                <a:solidFill>
                  <a:schemeClr val="tx1">
                    <a:tint val="75000"/>
                  </a:schemeClr>
                </a:solidFill>
              </a:defRPr>
            </a:lvl1pPr>
            <a:lvl2pPr marL="629199" indent="0">
              <a:buNone/>
              <a:defRPr sz="2752">
                <a:solidFill>
                  <a:schemeClr val="tx1">
                    <a:tint val="75000"/>
                  </a:schemeClr>
                </a:solidFill>
              </a:defRPr>
            </a:lvl2pPr>
            <a:lvl3pPr marL="1258397" indent="0">
              <a:buNone/>
              <a:defRPr sz="2477">
                <a:solidFill>
                  <a:schemeClr val="tx1">
                    <a:tint val="75000"/>
                  </a:schemeClr>
                </a:solidFill>
              </a:defRPr>
            </a:lvl3pPr>
            <a:lvl4pPr marL="1887596" indent="0">
              <a:buNone/>
              <a:defRPr sz="2202">
                <a:solidFill>
                  <a:schemeClr val="tx1">
                    <a:tint val="75000"/>
                  </a:schemeClr>
                </a:solidFill>
              </a:defRPr>
            </a:lvl4pPr>
            <a:lvl5pPr marL="2516795" indent="0">
              <a:buNone/>
              <a:defRPr sz="2202">
                <a:solidFill>
                  <a:schemeClr val="tx1">
                    <a:tint val="75000"/>
                  </a:schemeClr>
                </a:solidFill>
              </a:defRPr>
            </a:lvl5pPr>
            <a:lvl6pPr marL="3145993" indent="0">
              <a:buNone/>
              <a:defRPr sz="2202">
                <a:solidFill>
                  <a:schemeClr val="tx1">
                    <a:tint val="75000"/>
                  </a:schemeClr>
                </a:solidFill>
              </a:defRPr>
            </a:lvl6pPr>
            <a:lvl7pPr marL="3775192" indent="0">
              <a:buNone/>
              <a:defRPr sz="2202">
                <a:solidFill>
                  <a:schemeClr val="tx1">
                    <a:tint val="75000"/>
                  </a:schemeClr>
                </a:solidFill>
              </a:defRPr>
            </a:lvl7pPr>
            <a:lvl8pPr marL="4404390" indent="0">
              <a:buNone/>
              <a:defRPr sz="2202">
                <a:solidFill>
                  <a:schemeClr val="tx1">
                    <a:tint val="75000"/>
                  </a:schemeClr>
                </a:solidFill>
              </a:defRPr>
            </a:lvl8pPr>
            <a:lvl9pPr marL="5033589" indent="0">
              <a:buNone/>
              <a:defRPr sz="220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33A8C2C-7DF6-4123-9B08-2BC738E2DA3F}"/>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5" name="Footer Placeholder 4">
            <a:extLst>
              <a:ext uri="{FF2B5EF4-FFF2-40B4-BE49-F238E27FC236}">
                <a16:creationId xmlns:a16="http://schemas.microsoft.com/office/drawing/2014/main" xmlns="" id="{F54B2F97-D528-4215-A936-2F6124449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8B6F67-9A0F-4D82-8AC8-AA97FB40E7D5}"/>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34843825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930E25-DAC0-46E2-97C9-D2A2722E51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41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6422" y="631719"/>
            <a:ext cx="5412163" cy="2211017"/>
          </a:xfrm>
        </p:spPr>
        <p:txBody>
          <a:bodyPr anchor="b"/>
          <a:lstStyle>
            <a:lvl1pPr>
              <a:defRPr sz="4421"/>
            </a:lvl1pPr>
          </a:lstStyle>
          <a:p>
            <a:r>
              <a:rPr lang="en-US" smtClean="0"/>
              <a:t>Click to edit Master title style</a:t>
            </a:r>
            <a:endParaRPr lang="en-US"/>
          </a:p>
        </p:txBody>
      </p:sp>
      <p:sp>
        <p:nvSpPr>
          <p:cNvPr id="3" name="Content Placeholder 2"/>
          <p:cNvSpPr>
            <a:spLocks noGrp="1"/>
          </p:cNvSpPr>
          <p:nvPr>
            <p:ph idx="1"/>
          </p:nvPr>
        </p:nvSpPr>
        <p:spPr>
          <a:xfrm>
            <a:off x="7133686" y="1364339"/>
            <a:ext cx="8494008" cy="6733951"/>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6422" y="2842736"/>
            <a:ext cx="5412163" cy="5266521"/>
          </a:xfrm>
        </p:spPr>
        <p:txBody>
          <a:bodyPr/>
          <a:lstStyle>
            <a:lvl1pPr marL="0" indent="0">
              <a:buNone/>
              <a:defRPr sz="2211"/>
            </a:lvl1pPr>
            <a:lvl2pPr marL="631713" indent="0">
              <a:buNone/>
              <a:defRPr sz="1934"/>
            </a:lvl2pPr>
            <a:lvl3pPr marL="1263426" indent="0">
              <a:buNone/>
              <a:defRPr sz="1658"/>
            </a:lvl3pPr>
            <a:lvl4pPr marL="1895140" indent="0">
              <a:buNone/>
              <a:defRPr sz="1382"/>
            </a:lvl4pPr>
            <a:lvl5pPr marL="2526853" indent="0">
              <a:buNone/>
              <a:defRPr sz="1382"/>
            </a:lvl5pPr>
            <a:lvl6pPr marL="3158566" indent="0">
              <a:buNone/>
              <a:defRPr sz="1382"/>
            </a:lvl6pPr>
            <a:lvl7pPr marL="3790279" indent="0">
              <a:buNone/>
              <a:defRPr sz="1382"/>
            </a:lvl7pPr>
            <a:lvl8pPr marL="4421993" indent="0">
              <a:buNone/>
              <a:defRPr sz="1382"/>
            </a:lvl8pPr>
            <a:lvl9pPr marL="5053706" indent="0">
              <a:buNone/>
              <a:defRPr sz="1382"/>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368284-BA51-4CFA-90E7-C68F6AF234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842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6422" y="631719"/>
            <a:ext cx="5412163" cy="2211017"/>
          </a:xfrm>
        </p:spPr>
        <p:txBody>
          <a:bodyPr anchor="b"/>
          <a:lstStyle>
            <a:lvl1pPr>
              <a:defRPr sz="4421"/>
            </a:lvl1pPr>
          </a:lstStyle>
          <a:p>
            <a:r>
              <a:rPr lang="en-US" smtClean="0"/>
              <a:t>Click to edit Master title style</a:t>
            </a:r>
            <a:endParaRPr lang="en-US"/>
          </a:p>
        </p:txBody>
      </p:sp>
      <p:sp>
        <p:nvSpPr>
          <p:cNvPr id="3" name="Picture Placeholder 2"/>
          <p:cNvSpPr>
            <a:spLocks noGrp="1"/>
          </p:cNvSpPr>
          <p:nvPr>
            <p:ph type="pic" idx="1"/>
          </p:nvPr>
        </p:nvSpPr>
        <p:spPr>
          <a:xfrm>
            <a:off x="7133686" y="1364339"/>
            <a:ext cx="8494008" cy="6733951"/>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endParaRPr lang="en-US"/>
          </a:p>
        </p:txBody>
      </p:sp>
      <p:sp>
        <p:nvSpPr>
          <p:cNvPr id="4" name="Text Placeholder 3"/>
          <p:cNvSpPr>
            <a:spLocks noGrp="1"/>
          </p:cNvSpPr>
          <p:nvPr>
            <p:ph type="body" sz="half" idx="2"/>
          </p:nvPr>
        </p:nvSpPr>
        <p:spPr>
          <a:xfrm>
            <a:off x="1156422" y="2842736"/>
            <a:ext cx="5412163" cy="5266521"/>
          </a:xfrm>
        </p:spPr>
        <p:txBody>
          <a:bodyPr/>
          <a:lstStyle>
            <a:lvl1pPr marL="0" indent="0">
              <a:buNone/>
              <a:defRPr sz="2211"/>
            </a:lvl1pPr>
            <a:lvl2pPr marL="631713" indent="0">
              <a:buNone/>
              <a:defRPr sz="1934"/>
            </a:lvl2pPr>
            <a:lvl3pPr marL="1263426" indent="0">
              <a:buNone/>
              <a:defRPr sz="1658"/>
            </a:lvl3pPr>
            <a:lvl4pPr marL="1895140" indent="0">
              <a:buNone/>
              <a:defRPr sz="1382"/>
            </a:lvl4pPr>
            <a:lvl5pPr marL="2526853" indent="0">
              <a:buNone/>
              <a:defRPr sz="1382"/>
            </a:lvl5pPr>
            <a:lvl6pPr marL="3158566" indent="0">
              <a:buNone/>
              <a:defRPr sz="1382"/>
            </a:lvl6pPr>
            <a:lvl7pPr marL="3790279" indent="0">
              <a:buNone/>
              <a:defRPr sz="1382"/>
            </a:lvl7pPr>
            <a:lvl8pPr marL="4421993" indent="0">
              <a:buNone/>
              <a:defRPr sz="1382"/>
            </a:lvl8pPr>
            <a:lvl9pPr marL="5053706" indent="0">
              <a:buNone/>
              <a:defRPr sz="1382"/>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E0F00E-906F-48CC-9876-F41239980F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1812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484891-96CF-42C0-B028-1955BE942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282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CC238E-F91B-424E-A4F5-7A6915088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7385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914" y="8629109"/>
            <a:ext cx="3914934" cy="658041"/>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5732582" y="8629109"/>
            <a:ext cx="5313125" cy="658041"/>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12024440" y="8629109"/>
            <a:ext cx="3914934" cy="658041"/>
          </a:xfrm>
        </p:spPr>
        <p:txBody>
          <a:bodyPr/>
          <a:lstStyle>
            <a:lvl1pPr>
              <a:defRPr/>
            </a:lvl1pPr>
          </a:lstStyle>
          <a:p>
            <a:fld id="{C38688A9-0CF5-4E32-A842-133E2FAFED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97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smtClean="0"/>
              <a:t>Click to edit Master title style</a:t>
            </a:r>
            <a:endParaRPr lang="en-US"/>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939EF0-7CB2-46EC-9E87-60D0F18DEE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2723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9DA6BE-F350-40C4-91CE-33579CF7A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9391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smtClean="0"/>
              <a:t>Click to edit Master title style</a:t>
            </a:r>
            <a:endParaRPr lang="en-US"/>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BC0501-FF20-48DA-B8E7-3986D5D1A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519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041436-51B1-4C0A-8B33-58A766C49F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63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E54D0-E94C-412B-8564-EE16E5D5D4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B0000F-78C0-46C8-ADE7-8D1387784B93}"/>
              </a:ext>
            </a:extLst>
          </p:cNvPr>
          <p:cNvSpPr>
            <a:spLocks noGrp="1"/>
          </p:cNvSpPr>
          <p:nvPr>
            <p:ph sz="half" idx="1"/>
          </p:nvPr>
        </p:nvSpPr>
        <p:spPr>
          <a:xfrm>
            <a:off x="1153508"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6021F0C-A908-4C7C-85BC-7071EB59CFC1}"/>
              </a:ext>
            </a:extLst>
          </p:cNvPr>
          <p:cNvSpPr>
            <a:spLocks noGrp="1"/>
          </p:cNvSpPr>
          <p:nvPr>
            <p:ph sz="half" idx="2"/>
          </p:nvPr>
        </p:nvSpPr>
        <p:spPr>
          <a:xfrm>
            <a:off x="8494009"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D4E926-6FF4-44E9-8B66-F592248F1D61}"/>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6" name="Footer Placeholder 5">
            <a:extLst>
              <a:ext uri="{FF2B5EF4-FFF2-40B4-BE49-F238E27FC236}">
                <a16:creationId xmlns:a16="http://schemas.microsoft.com/office/drawing/2014/main" xmlns="" id="{B13FE6AD-414D-4EAE-A2C5-7E68E1DA0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6C7562-0FB9-48D6-9080-43C5FB1A590D}"/>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1137633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C3FC58-FFBA-4124-8CCB-8BD0AA630F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9039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A07B250-B808-45A7-B7F8-96F0A4AB3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3622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2A48B04-6063-44A7-9081-6E93B8D2A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96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smtClean="0"/>
              <a:t>Click to edit Master title style</a:t>
            </a:r>
            <a:endParaRPr lang="en-US"/>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0C07C-6A7B-42F9-A277-498B5987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5848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smtClean="0"/>
              <a:t>Click to edit Master title style</a:t>
            </a:r>
            <a:endParaRPr lang="en-US"/>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smtClean="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9C4ED-901D-4E22-AC15-1E21E99A2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0616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CAE12D-C63D-42C7-AD49-08A44593E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5168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CCD5A8-195D-4576-86E4-8DFC921E7B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94635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528963" y="2211017"/>
            <a:ext cx="7410411" cy="302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528963" y="5441999"/>
            <a:ext cx="7410411" cy="3022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18A775-87A5-4ECF-A078-23236D014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0633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smtClean="0"/>
              <a:t>Click to edit Master title style</a:t>
            </a:r>
            <a:endParaRPr lang="en-US"/>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939EF0-7CB2-46EC-9E87-60D0F18DEE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2795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9DA6BE-F350-40C4-91CE-33579CF7A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19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F42D0-C921-4490-9FC5-C69A4A572562}"/>
              </a:ext>
            </a:extLst>
          </p:cNvPr>
          <p:cNvSpPr>
            <a:spLocks noGrp="1"/>
          </p:cNvSpPr>
          <p:nvPr>
            <p:ph type="title"/>
          </p:nvPr>
        </p:nvSpPr>
        <p:spPr>
          <a:xfrm>
            <a:off x="1155693" y="504499"/>
            <a:ext cx="14471273" cy="1831548"/>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D98BAE-FEC9-47B3-A8ED-47BDE8CB756C}"/>
              </a:ext>
            </a:extLst>
          </p:cNvPr>
          <p:cNvSpPr>
            <a:spLocks noGrp="1"/>
          </p:cNvSpPr>
          <p:nvPr>
            <p:ph type="body" idx="1"/>
          </p:nvPr>
        </p:nvSpPr>
        <p:spPr>
          <a:xfrm>
            <a:off x="1155693" y="2322885"/>
            <a:ext cx="7098002"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593F39F-28C3-45E9-9A73-52DB8D424298}"/>
              </a:ext>
            </a:extLst>
          </p:cNvPr>
          <p:cNvSpPr>
            <a:spLocks noGrp="1"/>
          </p:cNvSpPr>
          <p:nvPr>
            <p:ph sz="half" idx="2"/>
          </p:nvPr>
        </p:nvSpPr>
        <p:spPr>
          <a:xfrm>
            <a:off x="1155693" y="3461295"/>
            <a:ext cx="7098002"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4D722CE-BE73-4A68-8BFB-77AFEB3E59E6}"/>
              </a:ext>
            </a:extLst>
          </p:cNvPr>
          <p:cNvSpPr>
            <a:spLocks noGrp="1"/>
          </p:cNvSpPr>
          <p:nvPr>
            <p:ph type="body" sz="quarter" idx="3"/>
          </p:nvPr>
        </p:nvSpPr>
        <p:spPr>
          <a:xfrm>
            <a:off x="8494008" y="2322885"/>
            <a:ext cx="7132958"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C8283D-A278-4C3B-B466-97CA2F53FA82}"/>
              </a:ext>
            </a:extLst>
          </p:cNvPr>
          <p:cNvSpPr>
            <a:spLocks noGrp="1"/>
          </p:cNvSpPr>
          <p:nvPr>
            <p:ph sz="quarter" idx="4"/>
          </p:nvPr>
        </p:nvSpPr>
        <p:spPr>
          <a:xfrm>
            <a:off x="8494008" y="3461295"/>
            <a:ext cx="7132958"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872AEFF-FF31-4F53-A68A-778DCCAB7366}"/>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8" name="Footer Placeholder 7">
            <a:extLst>
              <a:ext uri="{FF2B5EF4-FFF2-40B4-BE49-F238E27FC236}">
                <a16:creationId xmlns:a16="http://schemas.microsoft.com/office/drawing/2014/main" xmlns="" id="{5D3C2427-B6C5-47BD-B2DC-6AA597FBB9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E81E27C-4C03-46DB-BB89-9A955A40FDB1}"/>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578912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smtClean="0"/>
              <a:t>Click to edit Master title style</a:t>
            </a:r>
            <a:endParaRPr lang="en-US"/>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BC0501-FF20-48DA-B8E7-3986D5D1A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9790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041436-51B1-4C0A-8B33-58A766C49F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1945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C3FC58-FFBA-4124-8CCB-8BD0AA630F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2565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A07B250-B808-45A7-B7F8-96F0A4AB3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9367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2A48B04-6063-44A7-9081-6E93B8D2A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797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smtClean="0"/>
              <a:t>Click to edit Master title style</a:t>
            </a:r>
            <a:endParaRPr lang="en-US"/>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0C07C-6A7B-42F9-A277-498B5987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6985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smtClean="0"/>
              <a:t>Click to edit Master title style</a:t>
            </a:r>
            <a:endParaRPr lang="en-US"/>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smtClean="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9C4ED-901D-4E22-AC15-1E21E99A2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1053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CAE12D-C63D-42C7-AD49-08A44593E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9871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CCD5A8-195D-4576-86E4-8DFC921E7B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468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528963" y="2211017"/>
            <a:ext cx="7410411" cy="302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528963" y="5441999"/>
            <a:ext cx="7410411" cy="3022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18A775-87A5-4ECF-A078-23236D014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895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8462A-21D1-40BA-97BE-DB599B2E67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BF25933-7599-444E-A220-415FDD02EFC2}"/>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4" name="Footer Placeholder 3">
            <a:extLst>
              <a:ext uri="{FF2B5EF4-FFF2-40B4-BE49-F238E27FC236}">
                <a16:creationId xmlns:a16="http://schemas.microsoft.com/office/drawing/2014/main" xmlns="" id="{B176312D-9158-4002-ACD3-AAB0DE8B64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8B59232-79C7-4E89-8912-DFEA658E44D3}"/>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20232788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smtClean="0"/>
              <a:t>Click to edit Master title style</a:t>
            </a:r>
            <a:endParaRPr lang="en-US"/>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939EF0-7CB2-46EC-9E87-60D0F18DEE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0533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9DA6BE-F350-40C4-91CE-33579CF7A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873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smtClean="0"/>
              <a:t>Click to edit Master title style</a:t>
            </a:r>
            <a:endParaRPr lang="en-US"/>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BC0501-FF20-48DA-B8E7-3986D5D1A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28369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041436-51B1-4C0A-8B33-58A766C49F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067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C3FC58-FFBA-4124-8CCB-8BD0AA630F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531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A07B250-B808-45A7-B7F8-96F0A4AB3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124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2A48B04-6063-44A7-9081-6E93B8D2A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1313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smtClean="0"/>
              <a:t>Click to edit Master title style</a:t>
            </a:r>
            <a:endParaRPr lang="en-US"/>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0C07C-6A7B-42F9-A277-498B5987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5457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smtClean="0"/>
              <a:t>Click to edit Master title style</a:t>
            </a:r>
            <a:endParaRPr lang="en-US"/>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smtClean="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9C4ED-901D-4E22-AC15-1E21E99A2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69803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CAE12D-C63D-42C7-AD49-08A44593E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897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6819B7-69C2-4FB0-9F8F-59F6C0542032}"/>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3" name="Footer Placeholder 2">
            <a:extLst>
              <a:ext uri="{FF2B5EF4-FFF2-40B4-BE49-F238E27FC236}">
                <a16:creationId xmlns:a16="http://schemas.microsoft.com/office/drawing/2014/main" xmlns="" id="{050A67FB-E8A7-4D26-911F-DAD4EE09ED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4B509B1-325F-461F-BBC7-3EB04B7B6EBF}"/>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2758213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CCD5A8-195D-4576-86E4-8DFC921E7B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403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528963" y="2211017"/>
            <a:ext cx="7410411" cy="302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528963" y="5441999"/>
            <a:ext cx="7410411" cy="3022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18A775-87A5-4ECF-A078-23236D014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30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smtClean="0"/>
              <a:t>Click to edit Master title style</a:t>
            </a:r>
            <a:endParaRPr lang="en-US"/>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939EF0-7CB2-46EC-9E87-60D0F18DEE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31835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9DA6BE-F350-40C4-91CE-33579CF7A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07380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smtClean="0"/>
              <a:t>Click to edit Master title style</a:t>
            </a:r>
            <a:endParaRPr lang="en-US"/>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BC0501-FF20-48DA-B8E7-3986D5D1A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49296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041436-51B1-4C0A-8B33-58A766C49F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7430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C3FC58-FFBA-4124-8CCB-8BD0AA630F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91601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A07B250-B808-45A7-B7F8-96F0A4AB3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76765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2A48B04-6063-44A7-9081-6E93B8D2A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1825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smtClean="0"/>
              <a:t>Click to edit Master title style</a:t>
            </a:r>
            <a:endParaRPr lang="en-US"/>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0C07C-6A7B-42F9-A277-498B5987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705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653FF-98FE-459E-BFC4-7A4ED5BB5C57}"/>
              </a:ext>
            </a:extLst>
          </p:cNvPr>
          <p:cNvSpPr>
            <a:spLocks noGrp="1"/>
          </p:cNvSpPr>
          <p:nvPr>
            <p:ph type="title"/>
          </p:nvPr>
        </p:nvSpPr>
        <p:spPr>
          <a:xfrm>
            <a:off x="1155693" y="631719"/>
            <a:ext cx="5411434" cy="2211017"/>
          </a:xfrm>
        </p:spPr>
        <p:txBody>
          <a:bodyPr anchor="b"/>
          <a:lstStyle>
            <a:lvl1pPr>
              <a:defRPr sz="4404"/>
            </a:lvl1pPr>
          </a:lstStyle>
          <a:p>
            <a:r>
              <a:rPr lang="en-US"/>
              <a:t>Click to edit Master title style</a:t>
            </a:r>
          </a:p>
        </p:txBody>
      </p:sp>
      <p:sp>
        <p:nvSpPr>
          <p:cNvPr id="3" name="Content Placeholder 2">
            <a:extLst>
              <a:ext uri="{FF2B5EF4-FFF2-40B4-BE49-F238E27FC236}">
                <a16:creationId xmlns:a16="http://schemas.microsoft.com/office/drawing/2014/main" xmlns="" id="{BCD37925-BDA2-4585-A0F7-DAC02ADA4A49}"/>
              </a:ext>
            </a:extLst>
          </p:cNvPr>
          <p:cNvSpPr>
            <a:spLocks noGrp="1"/>
          </p:cNvSpPr>
          <p:nvPr>
            <p:ph idx="1"/>
          </p:nvPr>
        </p:nvSpPr>
        <p:spPr>
          <a:xfrm>
            <a:off x="7132958" y="1364339"/>
            <a:ext cx="8494008" cy="6733951"/>
          </a:xfrm>
        </p:spPr>
        <p:txBody>
          <a:bodyPr/>
          <a:lstStyle>
            <a:lvl1pPr>
              <a:defRPr sz="4404"/>
            </a:lvl1pPr>
            <a:lvl2pPr>
              <a:defRPr sz="3853"/>
            </a:lvl2pPr>
            <a:lvl3pPr>
              <a:defRPr sz="3303"/>
            </a:lvl3pPr>
            <a:lvl4pPr>
              <a:defRPr sz="2752"/>
            </a:lvl4pPr>
            <a:lvl5pPr>
              <a:defRPr sz="2752"/>
            </a:lvl5pPr>
            <a:lvl6pPr>
              <a:defRPr sz="2752"/>
            </a:lvl6pPr>
            <a:lvl7pPr>
              <a:defRPr sz="2752"/>
            </a:lvl7pPr>
            <a:lvl8pPr>
              <a:defRPr sz="2752"/>
            </a:lvl8pPr>
            <a:lvl9pPr>
              <a:defRPr sz="27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B2A4BE2-4E9D-4F93-920A-9E25A585DC0B}"/>
              </a:ext>
            </a:extLst>
          </p:cNvPr>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en-US"/>
              <a:t>Click to edit Master text styles</a:t>
            </a:r>
          </a:p>
        </p:txBody>
      </p:sp>
      <p:sp>
        <p:nvSpPr>
          <p:cNvPr id="5" name="Date Placeholder 4">
            <a:extLst>
              <a:ext uri="{FF2B5EF4-FFF2-40B4-BE49-F238E27FC236}">
                <a16:creationId xmlns:a16="http://schemas.microsoft.com/office/drawing/2014/main" xmlns="" id="{AE8C59DB-4B98-48EA-8BE1-C0FD88DEC23D}"/>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6" name="Footer Placeholder 5">
            <a:extLst>
              <a:ext uri="{FF2B5EF4-FFF2-40B4-BE49-F238E27FC236}">
                <a16:creationId xmlns:a16="http://schemas.microsoft.com/office/drawing/2014/main" xmlns="" id="{AB12DACA-C61D-48E4-AD32-01672EAA6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F0BD5F-B353-4544-95A1-D7E982276CE8}"/>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3684720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smtClean="0"/>
              <a:t>Click to edit Master title style</a:t>
            </a:r>
            <a:endParaRPr lang="en-US"/>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smtClean="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9C4ED-901D-4E22-AC15-1E21E99A2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96009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CAE12D-C63D-42C7-AD49-08A44593E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01131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CCD5A8-195D-4576-86E4-8DFC921E7B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04412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528963" y="2211017"/>
            <a:ext cx="7410411" cy="302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528963" y="5441999"/>
            <a:ext cx="7410411" cy="3022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18A775-87A5-4ECF-A078-23236D014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56194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smtClean="0"/>
              <a:t>Click to edit Master title style</a:t>
            </a:r>
            <a:endParaRPr lang="en-US"/>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939EF0-7CB2-46EC-9E87-60D0F18DEE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78920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9DA6BE-F350-40C4-91CE-33579CF7A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92828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smtClean="0"/>
              <a:t>Click to edit Master title style</a:t>
            </a:r>
            <a:endParaRPr lang="en-US"/>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BC0501-FF20-48DA-B8E7-3986D5D1A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09368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041436-51B1-4C0A-8B33-58A766C49F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71701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915" y="2121086"/>
            <a:ext cx="7413324"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4" name="Content Placeholder 3"/>
          <p:cNvSpPr>
            <a:spLocks noGrp="1"/>
          </p:cNvSpPr>
          <p:nvPr>
            <p:ph sz="half" idx="2"/>
          </p:nvPr>
        </p:nvSpPr>
        <p:spPr>
          <a:xfrm>
            <a:off x="838915" y="3005053"/>
            <a:ext cx="7413324"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523138" y="2121086"/>
            <a:ext cx="7416236" cy="883967"/>
          </a:xfrm>
        </p:spPr>
        <p:txBody>
          <a:bodyPr anchor="b"/>
          <a:lstStyle>
            <a:lvl1pPr marL="0" indent="0">
              <a:buNone/>
              <a:defRPr sz="3316" b="1"/>
            </a:lvl1pPr>
            <a:lvl2pPr marL="631713" indent="0">
              <a:buNone/>
              <a:defRPr sz="2763" b="1"/>
            </a:lvl2pPr>
            <a:lvl3pPr marL="1263426" indent="0">
              <a:buNone/>
              <a:defRPr sz="2487" b="1"/>
            </a:lvl3pPr>
            <a:lvl4pPr marL="1895140" indent="0">
              <a:buNone/>
              <a:defRPr sz="2211" b="1"/>
            </a:lvl4pPr>
            <a:lvl5pPr marL="2526853" indent="0">
              <a:buNone/>
              <a:defRPr sz="2211" b="1"/>
            </a:lvl5pPr>
            <a:lvl6pPr marL="3158566" indent="0">
              <a:buNone/>
              <a:defRPr sz="2211" b="1"/>
            </a:lvl6pPr>
            <a:lvl7pPr marL="3790279" indent="0">
              <a:buNone/>
              <a:defRPr sz="2211" b="1"/>
            </a:lvl7pPr>
            <a:lvl8pPr marL="4421993" indent="0">
              <a:buNone/>
              <a:defRPr sz="2211" b="1"/>
            </a:lvl8pPr>
            <a:lvl9pPr marL="5053706" indent="0">
              <a:buNone/>
              <a:defRPr sz="2211" b="1"/>
            </a:lvl9pPr>
          </a:lstStyle>
          <a:p>
            <a:pPr lvl="0"/>
            <a:r>
              <a:rPr lang="en-US" smtClean="0"/>
              <a:t>Click to edit Master text styles</a:t>
            </a:r>
          </a:p>
        </p:txBody>
      </p:sp>
      <p:sp>
        <p:nvSpPr>
          <p:cNvPr id="6" name="Content Placeholder 5"/>
          <p:cNvSpPr>
            <a:spLocks noGrp="1"/>
          </p:cNvSpPr>
          <p:nvPr>
            <p:ph sz="quarter" idx="4"/>
          </p:nvPr>
        </p:nvSpPr>
        <p:spPr>
          <a:xfrm>
            <a:off x="8523138" y="3005053"/>
            <a:ext cx="7416236" cy="5459546"/>
          </a:xfrm>
        </p:spPr>
        <p:txBody>
          <a:bodyPr/>
          <a:lstStyle>
            <a:lvl1pPr>
              <a:defRPr sz="3316"/>
            </a:lvl1pPr>
            <a:lvl2pPr>
              <a:defRPr sz="2763"/>
            </a:lvl2pPr>
            <a:lvl3pPr>
              <a:defRPr sz="2487"/>
            </a:lvl3pPr>
            <a:lvl4pPr>
              <a:defRPr sz="2211"/>
            </a:lvl4pPr>
            <a:lvl5pPr>
              <a:defRPr sz="2211"/>
            </a:lvl5pPr>
            <a:lvl6pPr>
              <a:defRPr sz="2211"/>
            </a:lvl6pPr>
            <a:lvl7pPr>
              <a:defRPr sz="2211"/>
            </a:lvl7pPr>
            <a:lvl8pPr>
              <a:defRPr sz="2211"/>
            </a:lvl8pPr>
            <a:lvl9pPr>
              <a:defRPr sz="2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C3FC58-FFBA-4124-8CCB-8BD0AA630F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4486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A07B250-B808-45A7-B7F8-96F0A4AB3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39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C0CC5C-02C8-4495-9886-D1A7211D1575}"/>
              </a:ext>
            </a:extLst>
          </p:cNvPr>
          <p:cNvSpPr>
            <a:spLocks noGrp="1"/>
          </p:cNvSpPr>
          <p:nvPr>
            <p:ph type="title"/>
          </p:nvPr>
        </p:nvSpPr>
        <p:spPr>
          <a:xfrm>
            <a:off x="1155693" y="631719"/>
            <a:ext cx="5411434" cy="2211017"/>
          </a:xfrm>
        </p:spPr>
        <p:txBody>
          <a:bodyPr anchor="b"/>
          <a:lstStyle>
            <a:lvl1pPr>
              <a:defRPr sz="4404"/>
            </a:lvl1pPr>
          </a:lstStyle>
          <a:p>
            <a:r>
              <a:rPr lang="en-US"/>
              <a:t>Click to edit Master title style</a:t>
            </a:r>
          </a:p>
        </p:txBody>
      </p:sp>
      <p:sp>
        <p:nvSpPr>
          <p:cNvPr id="3" name="Picture Placeholder 2">
            <a:extLst>
              <a:ext uri="{FF2B5EF4-FFF2-40B4-BE49-F238E27FC236}">
                <a16:creationId xmlns:a16="http://schemas.microsoft.com/office/drawing/2014/main" xmlns="" id="{9637D604-FDAC-46F1-96E4-A08E21A9D46E}"/>
              </a:ext>
            </a:extLst>
          </p:cNvPr>
          <p:cNvSpPr>
            <a:spLocks noGrp="1"/>
          </p:cNvSpPr>
          <p:nvPr>
            <p:ph type="pic" idx="1"/>
          </p:nvPr>
        </p:nvSpPr>
        <p:spPr>
          <a:xfrm>
            <a:off x="7132958" y="1364339"/>
            <a:ext cx="8494008" cy="6733951"/>
          </a:xfrm>
        </p:spPr>
        <p:txBody>
          <a:bodyPr/>
          <a:lstStyle>
            <a:lvl1pPr marL="0" indent="0">
              <a:buNone/>
              <a:defRPr sz="4404"/>
            </a:lvl1pPr>
            <a:lvl2pPr marL="629199" indent="0">
              <a:buNone/>
              <a:defRPr sz="3853"/>
            </a:lvl2pPr>
            <a:lvl3pPr marL="1258397" indent="0">
              <a:buNone/>
              <a:defRPr sz="3303"/>
            </a:lvl3pPr>
            <a:lvl4pPr marL="1887596" indent="0">
              <a:buNone/>
              <a:defRPr sz="2752"/>
            </a:lvl4pPr>
            <a:lvl5pPr marL="2516795" indent="0">
              <a:buNone/>
              <a:defRPr sz="2752"/>
            </a:lvl5pPr>
            <a:lvl6pPr marL="3145993" indent="0">
              <a:buNone/>
              <a:defRPr sz="2752"/>
            </a:lvl6pPr>
            <a:lvl7pPr marL="3775192" indent="0">
              <a:buNone/>
              <a:defRPr sz="2752"/>
            </a:lvl7pPr>
            <a:lvl8pPr marL="4404390" indent="0">
              <a:buNone/>
              <a:defRPr sz="2752"/>
            </a:lvl8pPr>
            <a:lvl9pPr marL="5033589" indent="0">
              <a:buNone/>
              <a:defRPr sz="2752"/>
            </a:lvl9pPr>
          </a:lstStyle>
          <a:p>
            <a:endParaRPr lang="en-US"/>
          </a:p>
        </p:txBody>
      </p:sp>
      <p:sp>
        <p:nvSpPr>
          <p:cNvPr id="4" name="Text Placeholder 3">
            <a:extLst>
              <a:ext uri="{FF2B5EF4-FFF2-40B4-BE49-F238E27FC236}">
                <a16:creationId xmlns:a16="http://schemas.microsoft.com/office/drawing/2014/main" xmlns="" id="{81ABB2E3-F2F2-46AF-A214-EB4FC508ADBA}"/>
              </a:ext>
            </a:extLst>
          </p:cNvPr>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en-US"/>
              <a:t>Click to edit Master text styles</a:t>
            </a:r>
          </a:p>
        </p:txBody>
      </p:sp>
      <p:sp>
        <p:nvSpPr>
          <p:cNvPr id="5" name="Date Placeholder 4">
            <a:extLst>
              <a:ext uri="{FF2B5EF4-FFF2-40B4-BE49-F238E27FC236}">
                <a16:creationId xmlns:a16="http://schemas.microsoft.com/office/drawing/2014/main" xmlns="" id="{9344C551-EEEE-42E3-B142-15E42C2D1666}"/>
              </a:ext>
            </a:extLst>
          </p:cNvPr>
          <p:cNvSpPr>
            <a:spLocks noGrp="1"/>
          </p:cNvSpPr>
          <p:nvPr>
            <p:ph type="dt" sz="half" idx="10"/>
          </p:nvPr>
        </p:nvSpPr>
        <p:spPr/>
        <p:txBody>
          <a:bodyPr/>
          <a:lstStyle/>
          <a:p>
            <a:fld id="{730B20EC-2F10-41EE-9AD0-EA7E7CCE31A2}" type="datetimeFigureOut">
              <a:rPr lang="en-US" smtClean="0"/>
              <a:t>3/2/2022</a:t>
            </a:fld>
            <a:endParaRPr lang="en-US"/>
          </a:p>
        </p:txBody>
      </p:sp>
      <p:sp>
        <p:nvSpPr>
          <p:cNvPr id="6" name="Footer Placeholder 5">
            <a:extLst>
              <a:ext uri="{FF2B5EF4-FFF2-40B4-BE49-F238E27FC236}">
                <a16:creationId xmlns:a16="http://schemas.microsoft.com/office/drawing/2014/main" xmlns="" id="{B507AA01-BA94-47C2-B328-43EC72217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80CF1F-BD4E-4821-B4B0-301087E68088}"/>
              </a:ext>
            </a:extLst>
          </p:cNvPr>
          <p:cNvSpPr>
            <a:spLocks noGrp="1"/>
          </p:cNvSpPr>
          <p:nvPr>
            <p:ph type="sldNum" sz="quarter" idx="12"/>
          </p:nvPr>
        </p:nvSpPr>
        <p:spPr/>
        <p:txBody>
          <a:bodyPr/>
          <a:lstStyle/>
          <a:p>
            <a:fld id="{67665961-2AF7-4D9B-BF25-B1A48DAEB81C}" type="slidenum">
              <a:rPr lang="en-US" smtClean="0"/>
              <a:t>‹#›</a:t>
            </a:fld>
            <a:endParaRPr lang="en-US"/>
          </a:p>
        </p:txBody>
      </p:sp>
    </p:spTree>
    <p:extLst>
      <p:ext uri="{BB962C8B-B14F-4D97-AF65-F5344CB8AC3E}">
        <p14:creationId xmlns:p14="http://schemas.microsoft.com/office/powerpoint/2010/main" val="2231535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2A48B04-6063-44A7-9081-6E93B8D2A6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26908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5" y="377277"/>
            <a:ext cx="5519941" cy="1605620"/>
          </a:xfrm>
        </p:spPr>
        <p:txBody>
          <a:bodyPr anchor="b"/>
          <a:lstStyle>
            <a:lvl1pPr algn="l">
              <a:defRPr sz="2763" b="1"/>
            </a:lvl1pPr>
          </a:lstStyle>
          <a:p>
            <a:r>
              <a:rPr lang="en-US" smtClean="0"/>
              <a:t>Click to edit Master title style</a:t>
            </a:r>
            <a:endParaRPr lang="en-US"/>
          </a:p>
        </p:txBody>
      </p:sp>
      <p:sp>
        <p:nvSpPr>
          <p:cNvPr id="3" name="Content Placeholder 2"/>
          <p:cNvSpPr>
            <a:spLocks noGrp="1"/>
          </p:cNvSpPr>
          <p:nvPr>
            <p:ph idx="1"/>
          </p:nvPr>
        </p:nvSpPr>
        <p:spPr>
          <a:xfrm>
            <a:off x="6559845" y="377277"/>
            <a:ext cx="9379529" cy="8087323"/>
          </a:xfrm>
        </p:spPr>
        <p:txBody>
          <a:bodyPr/>
          <a:lstStyle>
            <a:lvl1pPr>
              <a:defRPr sz="4421"/>
            </a:lvl1pPr>
            <a:lvl2pPr>
              <a:defRPr sz="3869"/>
            </a:lvl2pPr>
            <a:lvl3pPr>
              <a:defRPr sz="3316"/>
            </a:lvl3pPr>
            <a:lvl4pPr>
              <a:defRPr sz="2763"/>
            </a:lvl4pPr>
            <a:lvl5pPr>
              <a:defRPr sz="2763"/>
            </a:lvl5pPr>
            <a:lvl6pPr>
              <a:defRPr sz="2763"/>
            </a:lvl6pPr>
            <a:lvl7pPr>
              <a:defRPr sz="2763"/>
            </a:lvl7pPr>
            <a:lvl8pPr>
              <a:defRPr sz="2763"/>
            </a:lvl8pPr>
            <a:lvl9pPr>
              <a:defRPr sz="27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915" y="1982897"/>
            <a:ext cx="5519941" cy="6481703"/>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0C07C-6A7B-42F9-A277-498B5987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59209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8662" y="6633052"/>
            <a:ext cx="10066973" cy="783069"/>
          </a:xfrm>
        </p:spPr>
        <p:txBody>
          <a:bodyPr anchor="b"/>
          <a:lstStyle>
            <a:lvl1pPr algn="l">
              <a:defRPr sz="2763" b="1"/>
            </a:lvl1pPr>
          </a:lstStyle>
          <a:p>
            <a:r>
              <a:rPr lang="en-US" smtClean="0"/>
              <a:t>Click to edit Master title style</a:t>
            </a:r>
            <a:endParaRPr lang="en-US"/>
          </a:p>
        </p:txBody>
      </p:sp>
      <p:sp>
        <p:nvSpPr>
          <p:cNvPr id="3" name="Picture Placeholder 2"/>
          <p:cNvSpPr>
            <a:spLocks noGrp="1"/>
          </p:cNvSpPr>
          <p:nvPr>
            <p:ph type="pic" idx="1"/>
          </p:nvPr>
        </p:nvSpPr>
        <p:spPr>
          <a:xfrm>
            <a:off x="3288662" y="846679"/>
            <a:ext cx="10066973" cy="5685473"/>
          </a:xfrm>
        </p:spPr>
        <p:txBody>
          <a:bodyPr/>
          <a:lstStyle>
            <a:lvl1pPr marL="0" indent="0">
              <a:buNone/>
              <a:defRPr sz="4421"/>
            </a:lvl1pPr>
            <a:lvl2pPr marL="631713" indent="0">
              <a:buNone/>
              <a:defRPr sz="3869"/>
            </a:lvl2pPr>
            <a:lvl3pPr marL="1263426" indent="0">
              <a:buNone/>
              <a:defRPr sz="3316"/>
            </a:lvl3pPr>
            <a:lvl4pPr marL="1895140" indent="0">
              <a:buNone/>
              <a:defRPr sz="2763"/>
            </a:lvl4pPr>
            <a:lvl5pPr marL="2526853" indent="0">
              <a:buNone/>
              <a:defRPr sz="2763"/>
            </a:lvl5pPr>
            <a:lvl6pPr marL="3158566" indent="0">
              <a:buNone/>
              <a:defRPr sz="2763"/>
            </a:lvl6pPr>
            <a:lvl7pPr marL="3790279" indent="0">
              <a:buNone/>
              <a:defRPr sz="2763"/>
            </a:lvl7pPr>
            <a:lvl8pPr marL="4421993" indent="0">
              <a:buNone/>
              <a:defRPr sz="2763"/>
            </a:lvl8pPr>
            <a:lvl9pPr marL="5053706" indent="0">
              <a:buNone/>
              <a:defRPr sz="2763"/>
            </a:lvl9pPr>
          </a:lstStyle>
          <a:p>
            <a:pPr lvl="0"/>
            <a:endParaRPr lang="en-US" noProof="0" smtClean="0"/>
          </a:p>
        </p:txBody>
      </p:sp>
      <p:sp>
        <p:nvSpPr>
          <p:cNvPr id="4" name="Text Placeholder 3"/>
          <p:cNvSpPr>
            <a:spLocks noGrp="1"/>
          </p:cNvSpPr>
          <p:nvPr>
            <p:ph type="body" sz="half" idx="2"/>
          </p:nvPr>
        </p:nvSpPr>
        <p:spPr>
          <a:xfrm>
            <a:off x="3288662" y="7416121"/>
            <a:ext cx="10066973" cy="1112088"/>
          </a:xfrm>
        </p:spPr>
        <p:txBody>
          <a:bodyPr/>
          <a:lstStyle>
            <a:lvl1pPr marL="0" indent="0">
              <a:buNone/>
              <a:defRPr sz="1934"/>
            </a:lvl1pPr>
            <a:lvl2pPr marL="631713" indent="0">
              <a:buNone/>
              <a:defRPr sz="1658"/>
            </a:lvl2pPr>
            <a:lvl3pPr marL="1263426" indent="0">
              <a:buNone/>
              <a:defRPr sz="1382"/>
            </a:lvl3pPr>
            <a:lvl4pPr marL="1895140" indent="0">
              <a:buNone/>
              <a:defRPr sz="1244"/>
            </a:lvl4pPr>
            <a:lvl5pPr marL="2526853" indent="0">
              <a:buNone/>
              <a:defRPr sz="1244"/>
            </a:lvl5pPr>
            <a:lvl6pPr marL="3158566" indent="0">
              <a:buNone/>
              <a:defRPr sz="1244"/>
            </a:lvl6pPr>
            <a:lvl7pPr marL="3790279" indent="0">
              <a:buNone/>
              <a:defRPr sz="1244"/>
            </a:lvl7pPr>
            <a:lvl8pPr marL="4421993" indent="0">
              <a:buNone/>
              <a:defRPr sz="1244"/>
            </a:lvl8pPr>
            <a:lvl9pPr marL="5053706" indent="0">
              <a:buNone/>
              <a:defRPr sz="124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39C4ED-901D-4E22-AC15-1E21E99A2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99358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CAE12D-C63D-42C7-AD49-08A44593E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2275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4259" y="379472"/>
            <a:ext cx="3775115" cy="80851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915" y="379472"/>
            <a:ext cx="11045706" cy="80851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CCD5A8-195D-4576-86E4-8DFC921E7B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8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15" y="379471"/>
            <a:ext cx="15100459" cy="157929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914" y="2211018"/>
            <a:ext cx="7410411" cy="625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528963" y="2211017"/>
            <a:ext cx="7410411" cy="302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528963" y="5441999"/>
            <a:ext cx="7410411" cy="3022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18A775-87A5-4ECF-A078-23236D014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89639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372" y="2943637"/>
            <a:ext cx="14261545" cy="2031153"/>
          </a:xfrm>
        </p:spPr>
        <p:txBody>
          <a:bodyPr/>
          <a:lstStyle/>
          <a:p>
            <a:r>
              <a:rPr lang="en-US" smtClean="0"/>
              <a:t>Click to edit Master title style</a:t>
            </a:r>
            <a:endParaRPr lang="en-US"/>
          </a:p>
        </p:txBody>
      </p:sp>
      <p:sp>
        <p:nvSpPr>
          <p:cNvPr id="3" name="Subtitle 2"/>
          <p:cNvSpPr>
            <a:spLocks noGrp="1"/>
          </p:cNvSpPr>
          <p:nvPr>
            <p:ph type="subTitle" idx="1"/>
          </p:nvPr>
        </p:nvSpPr>
        <p:spPr>
          <a:xfrm>
            <a:off x="2516743" y="5369613"/>
            <a:ext cx="11744802" cy="2421590"/>
          </a:xfrm>
        </p:spPr>
        <p:txBody>
          <a:bodyPr/>
          <a:lstStyle>
            <a:lvl1pPr marL="0" indent="0" algn="ctr">
              <a:buNone/>
              <a:defRPr/>
            </a:lvl1pPr>
            <a:lvl2pPr marL="631713" indent="0" algn="ctr">
              <a:buNone/>
              <a:defRPr/>
            </a:lvl2pPr>
            <a:lvl3pPr marL="1263426" indent="0" algn="ctr">
              <a:buNone/>
              <a:defRPr/>
            </a:lvl3pPr>
            <a:lvl4pPr marL="1895140" indent="0" algn="ctr">
              <a:buNone/>
              <a:defRPr/>
            </a:lvl4pPr>
            <a:lvl5pPr marL="2526853" indent="0" algn="ctr">
              <a:buNone/>
              <a:defRPr/>
            </a:lvl5pPr>
            <a:lvl6pPr marL="3158566" indent="0" algn="ctr">
              <a:buNone/>
              <a:defRPr/>
            </a:lvl6pPr>
            <a:lvl7pPr marL="3790279" indent="0" algn="ctr">
              <a:buNone/>
              <a:defRPr/>
            </a:lvl7pPr>
            <a:lvl8pPr marL="4421993" indent="0" algn="ctr">
              <a:buNone/>
              <a:defRPr/>
            </a:lvl8pPr>
            <a:lvl9pPr marL="50537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5939EF0-7CB2-46EC-9E87-60D0F18DEE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347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9DA6BE-F350-40C4-91CE-33579CF7AE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08040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25369" y="6089072"/>
            <a:ext cx="14261545" cy="1881997"/>
          </a:xfrm>
        </p:spPr>
        <p:txBody>
          <a:bodyPr anchor="t"/>
          <a:lstStyle>
            <a:lvl1pPr algn="l">
              <a:defRPr sz="5527" b="1" cap="all"/>
            </a:lvl1pPr>
          </a:lstStyle>
          <a:p>
            <a:r>
              <a:rPr lang="en-US" smtClean="0"/>
              <a:t>Click to edit Master title style</a:t>
            </a:r>
            <a:endParaRPr lang="en-US"/>
          </a:p>
        </p:txBody>
      </p:sp>
      <p:sp>
        <p:nvSpPr>
          <p:cNvPr id="3" name="Text Placeholder 2"/>
          <p:cNvSpPr>
            <a:spLocks noGrp="1"/>
          </p:cNvSpPr>
          <p:nvPr>
            <p:ph type="body" idx="1"/>
          </p:nvPr>
        </p:nvSpPr>
        <p:spPr>
          <a:xfrm>
            <a:off x="1325369" y="4016244"/>
            <a:ext cx="14261545" cy="2072828"/>
          </a:xfrm>
        </p:spPr>
        <p:txBody>
          <a:bodyPr anchor="b"/>
          <a:lstStyle>
            <a:lvl1pPr marL="0" indent="0">
              <a:buNone/>
              <a:defRPr sz="2763"/>
            </a:lvl1pPr>
            <a:lvl2pPr marL="631713" indent="0">
              <a:buNone/>
              <a:defRPr sz="2487"/>
            </a:lvl2pPr>
            <a:lvl3pPr marL="1263426" indent="0">
              <a:buNone/>
              <a:defRPr sz="2211"/>
            </a:lvl3pPr>
            <a:lvl4pPr marL="1895140" indent="0">
              <a:buNone/>
              <a:defRPr sz="1934"/>
            </a:lvl4pPr>
            <a:lvl5pPr marL="2526853" indent="0">
              <a:buNone/>
              <a:defRPr sz="1934"/>
            </a:lvl5pPr>
            <a:lvl6pPr marL="3158566" indent="0">
              <a:buNone/>
              <a:defRPr sz="1934"/>
            </a:lvl6pPr>
            <a:lvl7pPr marL="3790279" indent="0">
              <a:buNone/>
              <a:defRPr sz="1934"/>
            </a:lvl7pPr>
            <a:lvl8pPr marL="4421993" indent="0">
              <a:buNone/>
              <a:defRPr sz="1934"/>
            </a:lvl8pPr>
            <a:lvl9pPr marL="5053706" indent="0">
              <a:buNone/>
              <a:defRPr sz="193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BC0501-FF20-48DA-B8E7-3986D5D1A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5709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914"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28963" y="2211018"/>
            <a:ext cx="7410411" cy="6253582"/>
          </a:xfrm>
        </p:spPr>
        <p:txBody>
          <a:bodyPr/>
          <a:lstStyle>
            <a:lvl1pPr>
              <a:defRPr sz="3869"/>
            </a:lvl1pPr>
            <a:lvl2pPr>
              <a:defRPr sz="3316"/>
            </a:lvl2pPr>
            <a:lvl3pPr>
              <a:defRPr sz="2763"/>
            </a:lvl3pPr>
            <a:lvl4pPr>
              <a:defRPr sz="2487"/>
            </a:lvl4pPr>
            <a:lvl5pPr>
              <a:defRPr sz="2487"/>
            </a:lvl5pPr>
            <a:lvl6pPr>
              <a:defRPr sz="2487"/>
            </a:lvl6pPr>
            <a:lvl7pPr>
              <a:defRPr sz="2487"/>
            </a:lvl7pPr>
            <a:lvl8pPr>
              <a:defRPr sz="2487"/>
            </a:lvl8pPr>
            <a:lvl9pPr>
              <a:defRPr sz="248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A041436-51B1-4C0A-8B33-58A766C49F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53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217ADB-A4C9-4899-A2C9-4CFACF754741}"/>
              </a:ext>
            </a:extLst>
          </p:cNvPr>
          <p:cNvSpPr>
            <a:spLocks noGrp="1"/>
          </p:cNvSpPr>
          <p:nvPr>
            <p:ph type="title"/>
          </p:nvPr>
        </p:nvSpPr>
        <p:spPr>
          <a:xfrm>
            <a:off x="1153508" y="504499"/>
            <a:ext cx="14471273" cy="18315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C25A003-2309-4EF6-94A9-42EA6AF346F0}"/>
              </a:ext>
            </a:extLst>
          </p:cNvPr>
          <p:cNvSpPr>
            <a:spLocks noGrp="1"/>
          </p:cNvSpPr>
          <p:nvPr>
            <p:ph type="body" idx="1"/>
          </p:nvPr>
        </p:nvSpPr>
        <p:spPr>
          <a:xfrm>
            <a:off x="1153508" y="2522490"/>
            <a:ext cx="14471273" cy="6012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DBCAF9-1499-42E1-BDA4-02D383B1E7E9}"/>
              </a:ext>
            </a:extLst>
          </p:cNvPr>
          <p:cNvSpPr>
            <a:spLocks noGrp="1"/>
          </p:cNvSpPr>
          <p:nvPr>
            <p:ph type="dt" sz="half" idx="2"/>
          </p:nvPr>
        </p:nvSpPr>
        <p:spPr>
          <a:xfrm>
            <a:off x="1153507" y="8782652"/>
            <a:ext cx="3775115" cy="504498"/>
          </a:xfrm>
          <a:prstGeom prst="rect">
            <a:avLst/>
          </a:prstGeom>
        </p:spPr>
        <p:txBody>
          <a:bodyPr vert="horz" lIns="91440" tIns="45720" rIns="91440" bIns="45720" rtlCol="0" anchor="ctr"/>
          <a:lstStyle>
            <a:lvl1pPr algn="l">
              <a:defRPr sz="1651">
                <a:solidFill>
                  <a:schemeClr val="tx1">
                    <a:tint val="75000"/>
                  </a:schemeClr>
                </a:solidFill>
              </a:defRPr>
            </a:lvl1pPr>
          </a:lstStyle>
          <a:p>
            <a:fld id="{730B20EC-2F10-41EE-9AD0-EA7E7CCE31A2}" type="datetimeFigureOut">
              <a:rPr lang="en-US" smtClean="0"/>
              <a:t>3/2/2022</a:t>
            </a:fld>
            <a:endParaRPr lang="en-US"/>
          </a:p>
        </p:txBody>
      </p:sp>
      <p:sp>
        <p:nvSpPr>
          <p:cNvPr id="5" name="Footer Placeholder 4">
            <a:extLst>
              <a:ext uri="{FF2B5EF4-FFF2-40B4-BE49-F238E27FC236}">
                <a16:creationId xmlns:a16="http://schemas.microsoft.com/office/drawing/2014/main" xmlns="" id="{BBC57E2E-FAE7-42C4-8F45-98E2EE23664A}"/>
              </a:ext>
            </a:extLst>
          </p:cNvPr>
          <p:cNvSpPr>
            <a:spLocks noGrp="1"/>
          </p:cNvSpPr>
          <p:nvPr>
            <p:ph type="ftr" sz="quarter" idx="3"/>
          </p:nvPr>
        </p:nvSpPr>
        <p:spPr>
          <a:xfrm>
            <a:off x="5557808" y="8782652"/>
            <a:ext cx="5662672" cy="504498"/>
          </a:xfrm>
          <a:prstGeom prst="rect">
            <a:avLst/>
          </a:prstGeom>
        </p:spPr>
        <p:txBody>
          <a:bodyPr vert="horz" lIns="91440" tIns="45720" rIns="91440" bIns="45720" rtlCol="0" anchor="ctr"/>
          <a:lstStyle>
            <a:lvl1pPr algn="ctr">
              <a:defRPr sz="165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F6D7897-CA7D-430C-B812-FC67C8EC256D}"/>
              </a:ext>
            </a:extLst>
          </p:cNvPr>
          <p:cNvSpPr>
            <a:spLocks noGrp="1"/>
          </p:cNvSpPr>
          <p:nvPr>
            <p:ph type="sldNum" sz="quarter" idx="4"/>
          </p:nvPr>
        </p:nvSpPr>
        <p:spPr>
          <a:xfrm>
            <a:off x="11849666" y="8782652"/>
            <a:ext cx="3775115" cy="504498"/>
          </a:xfrm>
          <a:prstGeom prst="rect">
            <a:avLst/>
          </a:prstGeom>
        </p:spPr>
        <p:txBody>
          <a:bodyPr vert="horz" lIns="91440" tIns="45720" rIns="91440" bIns="45720" rtlCol="0" anchor="ctr"/>
          <a:lstStyle>
            <a:lvl1pPr algn="r">
              <a:defRPr sz="1651">
                <a:solidFill>
                  <a:schemeClr val="tx1">
                    <a:tint val="75000"/>
                  </a:schemeClr>
                </a:solidFill>
              </a:defRPr>
            </a:lvl1pPr>
          </a:lstStyle>
          <a:p>
            <a:fld id="{67665961-2AF7-4D9B-BF25-B1A48DAEB81C}" type="slidenum">
              <a:rPr lang="en-US" smtClean="0"/>
              <a:t>‹#›</a:t>
            </a:fld>
            <a:endParaRPr lang="en-US"/>
          </a:p>
        </p:txBody>
      </p:sp>
    </p:spTree>
    <p:extLst>
      <p:ext uri="{BB962C8B-B14F-4D97-AF65-F5344CB8AC3E}">
        <p14:creationId xmlns:p14="http://schemas.microsoft.com/office/powerpoint/2010/main" val="135953373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p:txStyles>
    <p:titleStyle>
      <a:lvl1pPr algn="l" defTabSz="1258397" rtl="0" eaLnBrk="1" latinLnBrk="0" hangingPunct="1">
        <a:lnSpc>
          <a:spcPct val="90000"/>
        </a:lnSpc>
        <a:spcBef>
          <a:spcPct val="0"/>
        </a:spcBef>
        <a:buNone/>
        <a:defRPr sz="6055" kern="1200">
          <a:solidFill>
            <a:schemeClr val="tx1"/>
          </a:solidFill>
          <a:latin typeface="+mj-lt"/>
          <a:ea typeface="+mj-ea"/>
          <a:cs typeface="+mj-cs"/>
        </a:defRPr>
      </a:lvl1pPr>
    </p:titleStyle>
    <p:bodyStyle>
      <a:lvl1pPr marL="314599" indent="-314599" algn="l" defTabSz="1258397" rtl="0" eaLnBrk="1" latinLnBrk="0" hangingPunct="1">
        <a:lnSpc>
          <a:spcPct val="90000"/>
        </a:lnSpc>
        <a:spcBef>
          <a:spcPts val="1376"/>
        </a:spcBef>
        <a:buFont typeface="Arial" panose="020B0604020202020204" pitchFamily="34" charset="0"/>
        <a:buChar char="•"/>
        <a:defRPr sz="3853" kern="1200">
          <a:solidFill>
            <a:schemeClr val="tx1"/>
          </a:solidFill>
          <a:latin typeface="+mn-lt"/>
          <a:ea typeface="+mn-ea"/>
          <a:cs typeface="+mn-cs"/>
        </a:defRPr>
      </a:lvl1pPr>
      <a:lvl2pPr marL="943798" indent="-314599" algn="l" defTabSz="1258397" rtl="0" eaLnBrk="1" latinLnBrk="0" hangingPunct="1">
        <a:lnSpc>
          <a:spcPct val="90000"/>
        </a:lnSpc>
        <a:spcBef>
          <a:spcPts val="688"/>
        </a:spcBef>
        <a:buFont typeface="Arial" panose="020B0604020202020204" pitchFamily="34" charset="0"/>
        <a:buChar char="•"/>
        <a:defRPr sz="3303" kern="1200">
          <a:solidFill>
            <a:schemeClr val="tx1"/>
          </a:solidFill>
          <a:latin typeface="+mn-lt"/>
          <a:ea typeface="+mn-ea"/>
          <a:cs typeface="+mn-cs"/>
        </a:defRPr>
      </a:lvl2pPr>
      <a:lvl3pPr marL="1572997" indent="-314599" algn="l" defTabSz="1258397" rtl="0" eaLnBrk="1" latinLnBrk="0" hangingPunct="1">
        <a:lnSpc>
          <a:spcPct val="90000"/>
        </a:lnSpc>
        <a:spcBef>
          <a:spcPts val="688"/>
        </a:spcBef>
        <a:buFont typeface="Arial" panose="020B0604020202020204" pitchFamily="34" charset="0"/>
        <a:buChar char="•"/>
        <a:defRPr sz="2752" kern="1200">
          <a:solidFill>
            <a:schemeClr val="tx1"/>
          </a:solidFill>
          <a:latin typeface="+mn-lt"/>
          <a:ea typeface="+mn-ea"/>
          <a:cs typeface="+mn-cs"/>
        </a:defRPr>
      </a:lvl3pPr>
      <a:lvl4pPr marL="2202195"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4pPr>
      <a:lvl5pPr marL="2831394"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5pPr>
      <a:lvl6pPr marL="3460593"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6pPr>
      <a:lvl7pPr marL="4089791"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7pPr>
      <a:lvl8pPr marL="4718990"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8pPr>
      <a:lvl9pPr marL="5348188"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9pPr>
    </p:bodyStyle>
    <p:otherStyle>
      <a:defPPr>
        <a:defRPr lang="en-US"/>
      </a:defPPr>
      <a:lvl1pPr marL="0" algn="l" defTabSz="1258397" rtl="0" eaLnBrk="1" latinLnBrk="0" hangingPunct="1">
        <a:defRPr sz="2477" kern="1200">
          <a:solidFill>
            <a:schemeClr val="tx1"/>
          </a:solidFill>
          <a:latin typeface="+mn-lt"/>
          <a:ea typeface="+mn-ea"/>
          <a:cs typeface="+mn-cs"/>
        </a:defRPr>
      </a:lvl1pPr>
      <a:lvl2pPr marL="629199" algn="l" defTabSz="1258397" rtl="0" eaLnBrk="1" latinLnBrk="0" hangingPunct="1">
        <a:defRPr sz="2477" kern="1200">
          <a:solidFill>
            <a:schemeClr val="tx1"/>
          </a:solidFill>
          <a:latin typeface="+mn-lt"/>
          <a:ea typeface="+mn-ea"/>
          <a:cs typeface="+mn-cs"/>
        </a:defRPr>
      </a:lvl2pPr>
      <a:lvl3pPr marL="1258397" algn="l" defTabSz="1258397" rtl="0" eaLnBrk="1" latinLnBrk="0" hangingPunct="1">
        <a:defRPr sz="2477" kern="1200">
          <a:solidFill>
            <a:schemeClr val="tx1"/>
          </a:solidFill>
          <a:latin typeface="+mn-lt"/>
          <a:ea typeface="+mn-ea"/>
          <a:cs typeface="+mn-cs"/>
        </a:defRPr>
      </a:lvl3pPr>
      <a:lvl4pPr marL="1887596" algn="l" defTabSz="1258397" rtl="0" eaLnBrk="1" latinLnBrk="0" hangingPunct="1">
        <a:defRPr sz="2477" kern="1200">
          <a:solidFill>
            <a:schemeClr val="tx1"/>
          </a:solidFill>
          <a:latin typeface="+mn-lt"/>
          <a:ea typeface="+mn-ea"/>
          <a:cs typeface="+mn-cs"/>
        </a:defRPr>
      </a:lvl4pPr>
      <a:lvl5pPr marL="2516795" algn="l" defTabSz="1258397" rtl="0" eaLnBrk="1" latinLnBrk="0" hangingPunct="1">
        <a:defRPr sz="2477" kern="1200">
          <a:solidFill>
            <a:schemeClr val="tx1"/>
          </a:solidFill>
          <a:latin typeface="+mn-lt"/>
          <a:ea typeface="+mn-ea"/>
          <a:cs typeface="+mn-cs"/>
        </a:defRPr>
      </a:lvl5pPr>
      <a:lvl6pPr marL="3145993" algn="l" defTabSz="1258397" rtl="0" eaLnBrk="1" latinLnBrk="0" hangingPunct="1">
        <a:defRPr sz="2477" kern="1200">
          <a:solidFill>
            <a:schemeClr val="tx1"/>
          </a:solidFill>
          <a:latin typeface="+mn-lt"/>
          <a:ea typeface="+mn-ea"/>
          <a:cs typeface="+mn-cs"/>
        </a:defRPr>
      </a:lvl6pPr>
      <a:lvl7pPr marL="3775192" algn="l" defTabSz="1258397" rtl="0" eaLnBrk="1" latinLnBrk="0" hangingPunct="1">
        <a:defRPr sz="2477" kern="1200">
          <a:solidFill>
            <a:schemeClr val="tx1"/>
          </a:solidFill>
          <a:latin typeface="+mn-lt"/>
          <a:ea typeface="+mn-ea"/>
          <a:cs typeface="+mn-cs"/>
        </a:defRPr>
      </a:lvl7pPr>
      <a:lvl8pPr marL="4404390" algn="l" defTabSz="1258397" rtl="0" eaLnBrk="1" latinLnBrk="0" hangingPunct="1">
        <a:defRPr sz="2477" kern="1200">
          <a:solidFill>
            <a:schemeClr val="tx1"/>
          </a:solidFill>
          <a:latin typeface="+mn-lt"/>
          <a:ea typeface="+mn-ea"/>
          <a:cs typeface="+mn-cs"/>
        </a:defRPr>
      </a:lvl8pPr>
      <a:lvl9pPr marL="5033589" algn="l" defTabSz="1258397" rtl="0" eaLnBrk="1" latinLnBrk="0" hangingPunct="1">
        <a:defRPr sz="2477"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0146E592-7840-45C6-A139-BF1D9A510EB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8714919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cs typeface="Arial" charset="0"/>
        </a:defRPr>
      </a:lvl2pPr>
      <a:lvl3pPr algn="ctr" rtl="0" eaLnBrk="0" fontAlgn="base" hangingPunct="0">
        <a:spcBef>
          <a:spcPct val="0"/>
        </a:spcBef>
        <a:spcAft>
          <a:spcPct val="0"/>
        </a:spcAft>
        <a:defRPr sz="6079">
          <a:solidFill>
            <a:schemeClr val="tx2"/>
          </a:solidFill>
          <a:latin typeface="Arial" charset="0"/>
          <a:cs typeface="Arial" charset="0"/>
        </a:defRPr>
      </a:lvl3pPr>
      <a:lvl4pPr algn="ctr" rtl="0" eaLnBrk="0" fontAlgn="base" hangingPunct="0">
        <a:spcBef>
          <a:spcPct val="0"/>
        </a:spcBef>
        <a:spcAft>
          <a:spcPct val="0"/>
        </a:spcAft>
        <a:defRPr sz="6079">
          <a:solidFill>
            <a:schemeClr val="tx2"/>
          </a:solidFill>
          <a:latin typeface="Arial" charset="0"/>
          <a:cs typeface="Arial" charset="0"/>
        </a:defRPr>
      </a:lvl4pPr>
      <a:lvl5pPr algn="ctr" rtl="0" eaLnBrk="0" fontAlgn="base" hangingPunct="0">
        <a:spcBef>
          <a:spcPct val="0"/>
        </a:spcBef>
        <a:spcAft>
          <a:spcPct val="0"/>
        </a:spcAft>
        <a:defRPr sz="6079">
          <a:solidFill>
            <a:schemeClr val="tx2"/>
          </a:solidFill>
          <a:latin typeface="Arial" charset="0"/>
          <a:cs typeface="Arial" charset="0"/>
        </a:defRPr>
      </a:lvl5pPr>
      <a:lvl6pPr marL="631713" algn="ctr" rtl="0" fontAlgn="base">
        <a:spcBef>
          <a:spcPct val="0"/>
        </a:spcBef>
        <a:spcAft>
          <a:spcPct val="0"/>
        </a:spcAft>
        <a:defRPr sz="6079">
          <a:solidFill>
            <a:schemeClr val="tx2"/>
          </a:solidFill>
          <a:latin typeface="Arial" charset="0"/>
          <a:cs typeface="Arial" charset="0"/>
        </a:defRPr>
      </a:lvl6pPr>
      <a:lvl7pPr marL="1263426" algn="ctr" rtl="0" fontAlgn="base">
        <a:spcBef>
          <a:spcPct val="0"/>
        </a:spcBef>
        <a:spcAft>
          <a:spcPct val="0"/>
        </a:spcAft>
        <a:defRPr sz="6079">
          <a:solidFill>
            <a:schemeClr val="tx2"/>
          </a:solidFill>
          <a:latin typeface="Arial" charset="0"/>
          <a:cs typeface="Arial" charset="0"/>
        </a:defRPr>
      </a:lvl7pPr>
      <a:lvl8pPr marL="1895140" algn="ctr" rtl="0" fontAlgn="base">
        <a:spcBef>
          <a:spcPct val="0"/>
        </a:spcBef>
        <a:spcAft>
          <a:spcPct val="0"/>
        </a:spcAft>
        <a:defRPr sz="6079">
          <a:solidFill>
            <a:schemeClr val="tx2"/>
          </a:solidFill>
          <a:latin typeface="Arial" charset="0"/>
          <a:cs typeface="Arial" charset="0"/>
        </a:defRPr>
      </a:lvl8pPr>
      <a:lvl9pPr marL="2526853" algn="ctr" rtl="0" fontAlgn="base">
        <a:spcBef>
          <a:spcPct val="0"/>
        </a:spcBef>
        <a:spcAft>
          <a:spcPct val="0"/>
        </a:spcAft>
        <a:defRPr sz="6079">
          <a:solidFill>
            <a:schemeClr val="tx2"/>
          </a:solidFill>
          <a:latin typeface="Arial" charset="0"/>
          <a:cs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cs typeface="+mn-cs"/>
        </a:defRPr>
      </a:lvl2pPr>
      <a:lvl3pPr marL="1579283" indent="-315857" algn="l" rtl="0" eaLnBrk="0" fontAlgn="base" hangingPunct="0">
        <a:spcBef>
          <a:spcPct val="20000"/>
        </a:spcBef>
        <a:spcAft>
          <a:spcPct val="0"/>
        </a:spcAft>
        <a:buChar char="•"/>
        <a:defRPr sz="3316">
          <a:solidFill>
            <a:schemeClr val="tx1"/>
          </a:solidFill>
          <a:latin typeface="+mn-lt"/>
          <a:cs typeface="+mn-cs"/>
        </a:defRPr>
      </a:lvl3pPr>
      <a:lvl4pPr marL="2210996" indent="-315857" algn="l" rtl="0" eaLnBrk="0" fontAlgn="base" hangingPunct="0">
        <a:spcBef>
          <a:spcPct val="20000"/>
        </a:spcBef>
        <a:spcAft>
          <a:spcPct val="0"/>
        </a:spcAft>
        <a:buChar char="–"/>
        <a:defRPr sz="2763">
          <a:solidFill>
            <a:schemeClr val="tx1"/>
          </a:solidFill>
          <a:latin typeface="+mn-lt"/>
          <a:cs typeface="+mn-cs"/>
        </a:defRPr>
      </a:lvl4pPr>
      <a:lvl5pPr marL="2842710" indent="-315857" algn="l" rtl="0" eaLnBrk="0" fontAlgn="base" hangingPunct="0">
        <a:spcBef>
          <a:spcPct val="20000"/>
        </a:spcBef>
        <a:spcAft>
          <a:spcPct val="0"/>
        </a:spcAft>
        <a:buChar char="»"/>
        <a:defRPr sz="2763">
          <a:solidFill>
            <a:schemeClr val="tx1"/>
          </a:solidFill>
          <a:latin typeface="+mn-lt"/>
          <a:cs typeface="+mn-cs"/>
        </a:defRPr>
      </a:lvl5pPr>
      <a:lvl6pPr marL="3474423" indent="-315857" algn="l" rtl="0" fontAlgn="base">
        <a:spcBef>
          <a:spcPct val="20000"/>
        </a:spcBef>
        <a:spcAft>
          <a:spcPct val="0"/>
        </a:spcAft>
        <a:buChar char="»"/>
        <a:defRPr sz="2763">
          <a:solidFill>
            <a:schemeClr val="tx1"/>
          </a:solidFill>
          <a:latin typeface="+mn-lt"/>
          <a:cs typeface="+mn-cs"/>
        </a:defRPr>
      </a:lvl6pPr>
      <a:lvl7pPr marL="4106136" indent="-315857" algn="l" rtl="0" fontAlgn="base">
        <a:spcBef>
          <a:spcPct val="20000"/>
        </a:spcBef>
        <a:spcAft>
          <a:spcPct val="0"/>
        </a:spcAft>
        <a:buChar char="»"/>
        <a:defRPr sz="2763">
          <a:solidFill>
            <a:schemeClr val="tx1"/>
          </a:solidFill>
          <a:latin typeface="+mn-lt"/>
          <a:cs typeface="+mn-cs"/>
        </a:defRPr>
      </a:lvl7pPr>
      <a:lvl8pPr marL="4737849" indent="-315857" algn="l" rtl="0" fontAlgn="base">
        <a:spcBef>
          <a:spcPct val="20000"/>
        </a:spcBef>
        <a:spcAft>
          <a:spcPct val="0"/>
        </a:spcAft>
        <a:buChar char="»"/>
        <a:defRPr sz="2763">
          <a:solidFill>
            <a:schemeClr val="tx1"/>
          </a:solidFill>
          <a:latin typeface="+mn-lt"/>
          <a:cs typeface="+mn-cs"/>
        </a:defRPr>
      </a:lvl8pPr>
      <a:lvl9pPr marL="5369563" indent="-315857" algn="l" rtl="0" fontAlgn="base">
        <a:spcBef>
          <a:spcPct val="20000"/>
        </a:spcBef>
        <a:spcAft>
          <a:spcPct val="0"/>
        </a:spcAft>
        <a:buChar char="»"/>
        <a:defRPr sz="2763">
          <a:solidFill>
            <a:schemeClr val="tx1"/>
          </a:solidFill>
          <a:latin typeface="+mn-lt"/>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0146E592-7840-45C6-A139-BF1D9A510EB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5197554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cs typeface="Arial" charset="0"/>
        </a:defRPr>
      </a:lvl2pPr>
      <a:lvl3pPr algn="ctr" rtl="0" eaLnBrk="0" fontAlgn="base" hangingPunct="0">
        <a:spcBef>
          <a:spcPct val="0"/>
        </a:spcBef>
        <a:spcAft>
          <a:spcPct val="0"/>
        </a:spcAft>
        <a:defRPr sz="6079">
          <a:solidFill>
            <a:schemeClr val="tx2"/>
          </a:solidFill>
          <a:latin typeface="Arial" charset="0"/>
          <a:cs typeface="Arial" charset="0"/>
        </a:defRPr>
      </a:lvl3pPr>
      <a:lvl4pPr algn="ctr" rtl="0" eaLnBrk="0" fontAlgn="base" hangingPunct="0">
        <a:spcBef>
          <a:spcPct val="0"/>
        </a:spcBef>
        <a:spcAft>
          <a:spcPct val="0"/>
        </a:spcAft>
        <a:defRPr sz="6079">
          <a:solidFill>
            <a:schemeClr val="tx2"/>
          </a:solidFill>
          <a:latin typeface="Arial" charset="0"/>
          <a:cs typeface="Arial" charset="0"/>
        </a:defRPr>
      </a:lvl4pPr>
      <a:lvl5pPr algn="ctr" rtl="0" eaLnBrk="0" fontAlgn="base" hangingPunct="0">
        <a:spcBef>
          <a:spcPct val="0"/>
        </a:spcBef>
        <a:spcAft>
          <a:spcPct val="0"/>
        </a:spcAft>
        <a:defRPr sz="6079">
          <a:solidFill>
            <a:schemeClr val="tx2"/>
          </a:solidFill>
          <a:latin typeface="Arial" charset="0"/>
          <a:cs typeface="Arial" charset="0"/>
        </a:defRPr>
      </a:lvl5pPr>
      <a:lvl6pPr marL="631713" algn="ctr" rtl="0" fontAlgn="base">
        <a:spcBef>
          <a:spcPct val="0"/>
        </a:spcBef>
        <a:spcAft>
          <a:spcPct val="0"/>
        </a:spcAft>
        <a:defRPr sz="6079">
          <a:solidFill>
            <a:schemeClr val="tx2"/>
          </a:solidFill>
          <a:latin typeface="Arial" charset="0"/>
          <a:cs typeface="Arial" charset="0"/>
        </a:defRPr>
      </a:lvl6pPr>
      <a:lvl7pPr marL="1263426" algn="ctr" rtl="0" fontAlgn="base">
        <a:spcBef>
          <a:spcPct val="0"/>
        </a:spcBef>
        <a:spcAft>
          <a:spcPct val="0"/>
        </a:spcAft>
        <a:defRPr sz="6079">
          <a:solidFill>
            <a:schemeClr val="tx2"/>
          </a:solidFill>
          <a:latin typeface="Arial" charset="0"/>
          <a:cs typeface="Arial" charset="0"/>
        </a:defRPr>
      </a:lvl7pPr>
      <a:lvl8pPr marL="1895140" algn="ctr" rtl="0" fontAlgn="base">
        <a:spcBef>
          <a:spcPct val="0"/>
        </a:spcBef>
        <a:spcAft>
          <a:spcPct val="0"/>
        </a:spcAft>
        <a:defRPr sz="6079">
          <a:solidFill>
            <a:schemeClr val="tx2"/>
          </a:solidFill>
          <a:latin typeface="Arial" charset="0"/>
          <a:cs typeface="Arial" charset="0"/>
        </a:defRPr>
      </a:lvl8pPr>
      <a:lvl9pPr marL="2526853" algn="ctr" rtl="0" fontAlgn="base">
        <a:spcBef>
          <a:spcPct val="0"/>
        </a:spcBef>
        <a:spcAft>
          <a:spcPct val="0"/>
        </a:spcAft>
        <a:defRPr sz="6079">
          <a:solidFill>
            <a:schemeClr val="tx2"/>
          </a:solidFill>
          <a:latin typeface="Arial" charset="0"/>
          <a:cs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cs typeface="+mn-cs"/>
        </a:defRPr>
      </a:lvl2pPr>
      <a:lvl3pPr marL="1579283" indent="-315857" algn="l" rtl="0" eaLnBrk="0" fontAlgn="base" hangingPunct="0">
        <a:spcBef>
          <a:spcPct val="20000"/>
        </a:spcBef>
        <a:spcAft>
          <a:spcPct val="0"/>
        </a:spcAft>
        <a:buChar char="•"/>
        <a:defRPr sz="3316">
          <a:solidFill>
            <a:schemeClr val="tx1"/>
          </a:solidFill>
          <a:latin typeface="+mn-lt"/>
          <a:cs typeface="+mn-cs"/>
        </a:defRPr>
      </a:lvl3pPr>
      <a:lvl4pPr marL="2210996" indent="-315857" algn="l" rtl="0" eaLnBrk="0" fontAlgn="base" hangingPunct="0">
        <a:spcBef>
          <a:spcPct val="20000"/>
        </a:spcBef>
        <a:spcAft>
          <a:spcPct val="0"/>
        </a:spcAft>
        <a:buChar char="–"/>
        <a:defRPr sz="2763">
          <a:solidFill>
            <a:schemeClr val="tx1"/>
          </a:solidFill>
          <a:latin typeface="+mn-lt"/>
          <a:cs typeface="+mn-cs"/>
        </a:defRPr>
      </a:lvl4pPr>
      <a:lvl5pPr marL="2842710" indent="-315857" algn="l" rtl="0" eaLnBrk="0" fontAlgn="base" hangingPunct="0">
        <a:spcBef>
          <a:spcPct val="20000"/>
        </a:spcBef>
        <a:spcAft>
          <a:spcPct val="0"/>
        </a:spcAft>
        <a:buChar char="»"/>
        <a:defRPr sz="2763">
          <a:solidFill>
            <a:schemeClr val="tx1"/>
          </a:solidFill>
          <a:latin typeface="+mn-lt"/>
          <a:cs typeface="+mn-cs"/>
        </a:defRPr>
      </a:lvl5pPr>
      <a:lvl6pPr marL="3474423" indent="-315857" algn="l" rtl="0" fontAlgn="base">
        <a:spcBef>
          <a:spcPct val="20000"/>
        </a:spcBef>
        <a:spcAft>
          <a:spcPct val="0"/>
        </a:spcAft>
        <a:buChar char="»"/>
        <a:defRPr sz="2763">
          <a:solidFill>
            <a:schemeClr val="tx1"/>
          </a:solidFill>
          <a:latin typeface="+mn-lt"/>
          <a:cs typeface="+mn-cs"/>
        </a:defRPr>
      </a:lvl6pPr>
      <a:lvl7pPr marL="4106136" indent="-315857" algn="l" rtl="0" fontAlgn="base">
        <a:spcBef>
          <a:spcPct val="20000"/>
        </a:spcBef>
        <a:spcAft>
          <a:spcPct val="0"/>
        </a:spcAft>
        <a:buChar char="»"/>
        <a:defRPr sz="2763">
          <a:solidFill>
            <a:schemeClr val="tx1"/>
          </a:solidFill>
          <a:latin typeface="+mn-lt"/>
          <a:cs typeface="+mn-cs"/>
        </a:defRPr>
      </a:lvl7pPr>
      <a:lvl8pPr marL="4737849" indent="-315857" algn="l" rtl="0" fontAlgn="base">
        <a:spcBef>
          <a:spcPct val="20000"/>
        </a:spcBef>
        <a:spcAft>
          <a:spcPct val="0"/>
        </a:spcAft>
        <a:buChar char="»"/>
        <a:defRPr sz="2763">
          <a:solidFill>
            <a:schemeClr val="tx1"/>
          </a:solidFill>
          <a:latin typeface="+mn-lt"/>
          <a:cs typeface="+mn-cs"/>
        </a:defRPr>
      </a:lvl8pPr>
      <a:lvl9pPr marL="5369563" indent="-315857" algn="l" rtl="0" fontAlgn="base">
        <a:spcBef>
          <a:spcPct val="20000"/>
        </a:spcBef>
        <a:spcAft>
          <a:spcPct val="0"/>
        </a:spcAft>
        <a:buChar char="»"/>
        <a:defRPr sz="2763">
          <a:solidFill>
            <a:schemeClr val="tx1"/>
          </a:solidFill>
          <a:latin typeface="+mn-lt"/>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915" y="379471"/>
            <a:ext cx="15100459" cy="15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915" y="2211018"/>
            <a:ext cx="15100459" cy="625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934"/>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934"/>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707EE6F8-A916-451E-80F9-F6BE9B395C0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606509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fontAlgn="base">
        <a:spcBef>
          <a:spcPct val="0"/>
        </a:spcBef>
        <a:spcAft>
          <a:spcPct val="0"/>
        </a:spcAft>
        <a:defRPr sz="6079" kern="1200">
          <a:solidFill>
            <a:schemeClr val="tx2"/>
          </a:solidFill>
          <a:latin typeface="+mj-lt"/>
          <a:ea typeface="+mj-ea"/>
          <a:cs typeface="+mj-cs"/>
        </a:defRPr>
      </a:lvl1pPr>
      <a:lvl2pPr algn="ctr" rtl="0" fontAlgn="base">
        <a:spcBef>
          <a:spcPct val="0"/>
        </a:spcBef>
        <a:spcAft>
          <a:spcPct val="0"/>
        </a:spcAft>
        <a:defRPr sz="6079">
          <a:solidFill>
            <a:schemeClr val="tx2"/>
          </a:solidFill>
          <a:latin typeface="Arial" panose="020B0604020202020204" pitchFamily="34" charset="0"/>
        </a:defRPr>
      </a:lvl2pPr>
      <a:lvl3pPr algn="ctr" rtl="0" fontAlgn="base">
        <a:spcBef>
          <a:spcPct val="0"/>
        </a:spcBef>
        <a:spcAft>
          <a:spcPct val="0"/>
        </a:spcAft>
        <a:defRPr sz="6079">
          <a:solidFill>
            <a:schemeClr val="tx2"/>
          </a:solidFill>
          <a:latin typeface="Arial" panose="020B0604020202020204" pitchFamily="34" charset="0"/>
        </a:defRPr>
      </a:lvl3pPr>
      <a:lvl4pPr algn="ctr" rtl="0" fontAlgn="base">
        <a:spcBef>
          <a:spcPct val="0"/>
        </a:spcBef>
        <a:spcAft>
          <a:spcPct val="0"/>
        </a:spcAft>
        <a:defRPr sz="6079">
          <a:solidFill>
            <a:schemeClr val="tx2"/>
          </a:solidFill>
          <a:latin typeface="Arial" panose="020B0604020202020204" pitchFamily="34" charset="0"/>
        </a:defRPr>
      </a:lvl4pPr>
      <a:lvl5pPr algn="ctr" rtl="0" fontAlgn="base">
        <a:spcBef>
          <a:spcPct val="0"/>
        </a:spcBef>
        <a:spcAft>
          <a:spcPct val="0"/>
        </a:spcAft>
        <a:defRPr sz="6079">
          <a:solidFill>
            <a:schemeClr val="tx2"/>
          </a:solidFill>
          <a:latin typeface="Arial" panose="020B0604020202020204" pitchFamily="34" charset="0"/>
        </a:defRPr>
      </a:lvl5pPr>
      <a:lvl6pPr marL="631713" algn="ctr" rtl="0" fontAlgn="base">
        <a:spcBef>
          <a:spcPct val="0"/>
        </a:spcBef>
        <a:spcAft>
          <a:spcPct val="0"/>
        </a:spcAft>
        <a:defRPr sz="6079">
          <a:solidFill>
            <a:schemeClr val="tx2"/>
          </a:solidFill>
          <a:latin typeface="Arial" panose="020B0604020202020204" pitchFamily="34" charset="0"/>
        </a:defRPr>
      </a:lvl6pPr>
      <a:lvl7pPr marL="1263426" algn="ctr" rtl="0" fontAlgn="base">
        <a:spcBef>
          <a:spcPct val="0"/>
        </a:spcBef>
        <a:spcAft>
          <a:spcPct val="0"/>
        </a:spcAft>
        <a:defRPr sz="6079">
          <a:solidFill>
            <a:schemeClr val="tx2"/>
          </a:solidFill>
          <a:latin typeface="Arial" panose="020B0604020202020204" pitchFamily="34" charset="0"/>
        </a:defRPr>
      </a:lvl7pPr>
      <a:lvl8pPr marL="1895140" algn="ctr" rtl="0" fontAlgn="base">
        <a:spcBef>
          <a:spcPct val="0"/>
        </a:spcBef>
        <a:spcAft>
          <a:spcPct val="0"/>
        </a:spcAft>
        <a:defRPr sz="6079">
          <a:solidFill>
            <a:schemeClr val="tx2"/>
          </a:solidFill>
          <a:latin typeface="Arial" panose="020B0604020202020204" pitchFamily="34" charset="0"/>
        </a:defRPr>
      </a:lvl8pPr>
      <a:lvl9pPr marL="2526853" algn="ctr" rtl="0" fontAlgn="base">
        <a:spcBef>
          <a:spcPct val="0"/>
        </a:spcBef>
        <a:spcAft>
          <a:spcPct val="0"/>
        </a:spcAft>
        <a:defRPr sz="6079">
          <a:solidFill>
            <a:schemeClr val="tx2"/>
          </a:solidFill>
          <a:latin typeface="Arial" panose="020B0604020202020204" pitchFamily="34" charset="0"/>
        </a:defRPr>
      </a:lvl9pPr>
    </p:titleStyle>
    <p:bodyStyle>
      <a:lvl1pPr marL="473785" indent="-473785" algn="l" rtl="0" fontAlgn="base">
        <a:spcBef>
          <a:spcPct val="20000"/>
        </a:spcBef>
        <a:spcAft>
          <a:spcPct val="0"/>
        </a:spcAft>
        <a:buChar char="•"/>
        <a:defRPr sz="4421" kern="1200">
          <a:solidFill>
            <a:schemeClr val="tx1"/>
          </a:solidFill>
          <a:latin typeface="+mn-lt"/>
          <a:ea typeface="+mn-ea"/>
          <a:cs typeface="+mn-cs"/>
        </a:defRPr>
      </a:lvl1pPr>
      <a:lvl2pPr marL="1026534" indent="-394821" algn="l" rtl="0" fontAlgn="base">
        <a:spcBef>
          <a:spcPct val="20000"/>
        </a:spcBef>
        <a:spcAft>
          <a:spcPct val="0"/>
        </a:spcAft>
        <a:buChar char="–"/>
        <a:defRPr sz="3869" kern="1200">
          <a:solidFill>
            <a:schemeClr val="tx1"/>
          </a:solidFill>
          <a:latin typeface="+mn-lt"/>
          <a:ea typeface="+mn-ea"/>
          <a:cs typeface="+mn-cs"/>
        </a:defRPr>
      </a:lvl2pPr>
      <a:lvl3pPr marL="1579283" indent="-315857" algn="l" rtl="0" fontAlgn="base">
        <a:spcBef>
          <a:spcPct val="20000"/>
        </a:spcBef>
        <a:spcAft>
          <a:spcPct val="0"/>
        </a:spcAft>
        <a:buChar char="•"/>
        <a:defRPr sz="3316" kern="1200">
          <a:solidFill>
            <a:schemeClr val="tx1"/>
          </a:solidFill>
          <a:latin typeface="+mn-lt"/>
          <a:ea typeface="+mn-ea"/>
          <a:cs typeface="+mn-cs"/>
        </a:defRPr>
      </a:lvl3pPr>
      <a:lvl4pPr marL="2210996" indent="-315857" algn="l" rtl="0" fontAlgn="base">
        <a:spcBef>
          <a:spcPct val="20000"/>
        </a:spcBef>
        <a:spcAft>
          <a:spcPct val="0"/>
        </a:spcAft>
        <a:buChar char="–"/>
        <a:defRPr sz="2763" kern="1200">
          <a:solidFill>
            <a:schemeClr val="tx1"/>
          </a:solidFill>
          <a:latin typeface="+mn-lt"/>
          <a:ea typeface="+mn-ea"/>
          <a:cs typeface="+mn-cs"/>
        </a:defRPr>
      </a:lvl4pPr>
      <a:lvl5pPr marL="2842710" indent="-315857" algn="l" rtl="0" fontAlgn="base">
        <a:spcBef>
          <a:spcPct val="20000"/>
        </a:spcBef>
        <a:spcAft>
          <a:spcPct val="0"/>
        </a:spcAft>
        <a:buChar char="»"/>
        <a:defRPr sz="2763" kern="1200">
          <a:solidFill>
            <a:schemeClr val="tx1"/>
          </a:solidFill>
          <a:latin typeface="+mn-lt"/>
          <a:ea typeface="+mn-ea"/>
          <a:cs typeface="+mn-cs"/>
        </a:defRPr>
      </a:lvl5pPr>
      <a:lvl6pPr marL="3474423" indent="-315857" algn="l" defTabSz="1263426" rtl="0" eaLnBrk="1" latinLnBrk="0" hangingPunct="1">
        <a:lnSpc>
          <a:spcPct val="90000"/>
        </a:lnSpc>
        <a:spcBef>
          <a:spcPts val="691"/>
        </a:spcBef>
        <a:buFont typeface="Arial" panose="020B0604020202020204" pitchFamily="34" charset="0"/>
        <a:buChar char="•"/>
        <a:defRPr sz="2487" kern="1200">
          <a:solidFill>
            <a:schemeClr val="tx1"/>
          </a:solidFill>
          <a:latin typeface="+mn-lt"/>
          <a:ea typeface="+mn-ea"/>
          <a:cs typeface="+mn-cs"/>
        </a:defRPr>
      </a:lvl6pPr>
      <a:lvl7pPr marL="4106136" indent="-315857" algn="l" defTabSz="1263426" rtl="0" eaLnBrk="1" latinLnBrk="0" hangingPunct="1">
        <a:lnSpc>
          <a:spcPct val="90000"/>
        </a:lnSpc>
        <a:spcBef>
          <a:spcPts val="691"/>
        </a:spcBef>
        <a:buFont typeface="Arial" panose="020B0604020202020204" pitchFamily="34" charset="0"/>
        <a:buChar char="•"/>
        <a:defRPr sz="2487" kern="1200">
          <a:solidFill>
            <a:schemeClr val="tx1"/>
          </a:solidFill>
          <a:latin typeface="+mn-lt"/>
          <a:ea typeface="+mn-ea"/>
          <a:cs typeface="+mn-cs"/>
        </a:defRPr>
      </a:lvl7pPr>
      <a:lvl8pPr marL="4737849" indent="-315857" algn="l" defTabSz="1263426" rtl="0" eaLnBrk="1" latinLnBrk="0" hangingPunct="1">
        <a:lnSpc>
          <a:spcPct val="90000"/>
        </a:lnSpc>
        <a:spcBef>
          <a:spcPts val="691"/>
        </a:spcBef>
        <a:buFont typeface="Arial" panose="020B0604020202020204" pitchFamily="34" charset="0"/>
        <a:buChar char="•"/>
        <a:defRPr sz="2487" kern="1200">
          <a:solidFill>
            <a:schemeClr val="tx1"/>
          </a:solidFill>
          <a:latin typeface="+mn-lt"/>
          <a:ea typeface="+mn-ea"/>
          <a:cs typeface="+mn-cs"/>
        </a:defRPr>
      </a:lvl8pPr>
      <a:lvl9pPr marL="5369563" indent="-315857" algn="l" defTabSz="1263426" rtl="0" eaLnBrk="1" latinLnBrk="0" hangingPunct="1">
        <a:lnSpc>
          <a:spcPct val="90000"/>
        </a:lnSpc>
        <a:spcBef>
          <a:spcPts val="691"/>
        </a:spcBef>
        <a:buFont typeface="Arial" panose="020B0604020202020204" pitchFamily="34" charset="0"/>
        <a:buChar char="•"/>
        <a:defRPr sz="2487" kern="1200">
          <a:solidFill>
            <a:schemeClr val="tx1"/>
          </a:solidFill>
          <a:latin typeface="+mn-lt"/>
          <a:ea typeface="+mn-ea"/>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915" y="379471"/>
            <a:ext cx="15100459" cy="15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915" y="2211018"/>
            <a:ext cx="15100459" cy="625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934"/>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934"/>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707EE6F8-A916-451E-80F9-F6BE9B395C0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106036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fontAlgn="base">
        <a:spcBef>
          <a:spcPct val="0"/>
        </a:spcBef>
        <a:spcAft>
          <a:spcPct val="0"/>
        </a:spcAft>
        <a:defRPr sz="6079" kern="1200">
          <a:solidFill>
            <a:schemeClr val="tx2"/>
          </a:solidFill>
          <a:latin typeface="+mj-lt"/>
          <a:ea typeface="+mj-ea"/>
          <a:cs typeface="+mj-cs"/>
        </a:defRPr>
      </a:lvl1pPr>
      <a:lvl2pPr algn="ctr" rtl="0" fontAlgn="base">
        <a:spcBef>
          <a:spcPct val="0"/>
        </a:spcBef>
        <a:spcAft>
          <a:spcPct val="0"/>
        </a:spcAft>
        <a:defRPr sz="6079">
          <a:solidFill>
            <a:schemeClr val="tx2"/>
          </a:solidFill>
          <a:latin typeface="Arial" panose="020B0604020202020204" pitchFamily="34" charset="0"/>
        </a:defRPr>
      </a:lvl2pPr>
      <a:lvl3pPr algn="ctr" rtl="0" fontAlgn="base">
        <a:spcBef>
          <a:spcPct val="0"/>
        </a:spcBef>
        <a:spcAft>
          <a:spcPct val="0"/>
        </a:spcAft>
        <a:defRPr sz="6079">
          <a:solidFill>
            <a:schemeClr val="tx2"/>
          </a:solidFill>
          <a:latin typeface="Arial" panose="020B0604020202020204" pitchFamily="34" charset="0"/>
        </a:defRPr>
      </a:lvl3pPr>
      <a:lvl4pPr algn="ctr" rtl="0" fontAlgn="base">
        <a:spcBef>
          <a:spcPct val="0"/>
        </a:spcBef>
        <a:spcAft>
          <a:spcPct val="0"/>
        </a:spcAft>
        <a:defRPr sz="6079">
          <a:solidFill>
            <a:schemeClr val="tx2"/>
          </a:solidFill>
          <a:latin typeface="Arial" panose="020B0604020202020204" pitchFamily="34" charset="0"/>
        </a:defRPr>
      </a:lvl4pPr>
      <a:lvl5pPr algn="ctr" rtl="0" fontAlgn="base">
        <a:spcBef>
          <a:spcPct val="0"/>
        </a:spcBef>
        <a:spcAft>
          <a:spcPct val="0"/>
        </a:spcAft>
        <a:defRPr sz="6079">
          <a:solidFill>
            <a:schemeClr val="tx2"/>
          </a:solidFill>
          <a:latin typeface="Arial" panose="020B0604020202020204" pitchFamily="34" charset="0"/>
        </a:defRPr>
      </a:lvl5pPr>
      <a:lvl6pPr marL="631713" algn="ctr" rtl="0" fontAlgn="base">
        <a:spcBef>
          <a:spcPct val="0"/>
        </a:spcBef>
        <a:spcAft>
          <a:spcPct val="0"/>
        </a:spcAft>
        <a:defRPr sz="6079">
          <a:solidFill>
            <a:schemeClr val="tx2"/>
          </a:solidFill>
          <a:latin typeface="Arial" panose="020B0604020202020204" pitchFamily="34" charset="0"/>
        </a:defRPr>
      </a:lvl6pPr>
      <a:lvl7pPr marL="1263426" algn="ctr" rtl="0" fontAlgn="base">
        <a:spcBef>
          <a:spcPct val="0"/>
        </a:spcBef>
        <a:spcAft>
          <a:spcPct val="0"/>
        </a:spcAft>
        <a:defRPr sz="6079">
          <a:solidFill>
            <a:schemeClr val="tx2"/>
          </a:solidFill>
          <a:latin typeface="Arial" panose="020B0604020202020204" pitchFamily="34" charset="0"/>
        </a:defRPr>
      </a:lvl7pPr>
      <a:lvl8pPr marL="1895140" algn="ctr" rtl="0" fontAlgn="base">
        <a:spcBef>
          <a:spcPct val="0"/>
        </a:spcBef>
        <a:spcAft>
          <a:spcPct val="0"/>
        </a:spcAft>
        <a:defRPr sz="6079">
          <a:solidFill>
            <a:schemeClr val="tx2"/>
          </a:solidFill>
          <a:latin typeface="Arial" panose="020B0604020202020204" pitchFamily="34" charset="0"/>
        </a:defRPr>
      </a:lvl8pPr>
      <a:lvl9pPr marL="2526853" algn="ctr" rtl="0" fontAlgn="base">
        <a:spcBef>
          <a:spcPct val="0"/>
        </a:spcBef>
        <a:spcAft>
          <a:spcPct val="0"/>
        </a:spcAft>
        <a:defRPr sz="6079">
          <a:solidFill>
            <a:schemeClr val="tx2"/>
          </a:solidFill>
          <a:latin typeface="Arial" panose="020B0604020202020204" pitchFamily="34" charset="0"/>
        </a:defRPr>
      </a:lvl9pPr>
    </p:titleStyle>
    <p:bodyStyle>
      <a:lvl1pPr marL="473785" indent="-473785" algn="l" rtl="0" fontAlgn="base">
        <a:spcBef>
          <a:spcPct val="20000"/>
        </a:spcBef>
        <a:spcAft>
          <a:spcPct val="0"/>
        </a:spcAft>
        <a:buChar char="•"/>
        <a:defRPr sz="4421" kern="1200">
          <a:solidFill>
            <a:schemeClr val="tx1"/>
          </a:solidFill>
          <a:latin typeface="+mn-lt"/>
          <a:ea typeface="+mn-ea"/>
          <a:cs typeface="+mn-cs"/>
        </a:defRPr>
      </a:lvl1pPr>
      <a:lvl2pPr marL="1026534" indent="-394821" algn="l" rtl="0" fontAlgn="base">
        <a:spcBef>
          <a:spcPct val="20000"/>
        </a:spcBef>
        <a:spcAft>
          <a:spcPct val="0"/>
        </a:spcAft>
        <a:buChar char="–"/>
        <a:defRPr sz="3869" kern="1200">
          <a:solidFill>
            <a:schemeClr val="tx1"/>
          </a:solidFill>
          <a:latin typeface="+mn-lt"/>
          <a:ea typeface="+mn-ea"/>
          <a:cs typeface="+mn-cs"/>
        </a:defRPr>
      </a:lvl2pPr>
      <a:lvl3pPr marL="1579283" indent="-315857" algn="l" rtl="0" fontAlgn="base">
        <a:spcBef>
          <a:spcPct val="20000"/>
        </a:spcBef>
        <a:spcAft>
          <a:spcPct val="0"/>
        </a:spcAft>
        <a:buChar char="•"/>
        <a:defRPr sz="3316" kern="1200">
          <a:solidFill>
            <a:schemeClr val="tx1"/>
          </a:solidFill>
          <a:latin typeface="+mn-lt"/>
          <a:ea typeface="+mn-ea"/>
          <a:cs typeface="+mn-cs"/>
        </a:defRPr>
      </a:lvl3pPr>
      <a:lvl4pPr marL="2210996" indent="-315857" algn="l" rtl="0" fontAlgn="base">
        <a:spcBef>
          <a:spcPct val="20000"/>
        </a:spcBef>
        <a:spcAft>
          <a:spcPct val="0"/>
        </a:spcAft>
        <a:buChar char="–"/>
        <a:defRPr sz="2763" kern="1200">
          <a:solidFill>
            <a:schemeClr val="tx1"/>
          </a:solidFill>
          <a:latin typeface="+mn-lt"/>
          <a:ea typeface="+mn-ea"/>
          <a:cs typeface="+mn-cs"/>
        </a:defRPr>
      </a:lvl4pPr>
      <a:lvl5pPr marL="2842710" indent="-315857" algn="l" rtl="0" fontAlgn="base">
        <a:spcBef>
          <a:spcPct val="20000"/>
        </a:spcBef>
        <a:spcAft>
          <a:spcPct val="0"/>
        </a:spcAft>
        <a:buChar char="»"/>
        <a:defRPr sz="2763" kern="1200">
          <a:solidFill>
            <a:schemeClr val="tx1"/>
          </a:solidFill>
          <a:latin typeface="+mn-lt"/>
          <a:ea typeface="+mn-ea"/>
          <a:cs typeface="+mn-cs"/>
        </a:defRPr>
      </a:lvl5pPr>
      <a:lvl6pPr marL="3474423" indent="-315857" algn="l" defTabSz="1263426" rtl="0" eaLnBrk="1" latinLnBrk="0" hangingPunct="1">
        <a:lnSpc>
          <a:spcPct val="90000"/>
        </a:lnSpc>
        <a:spcBef>
          <a:spcPts val="691"/>
        </a:spcBef>
        <a:buFont typeface="Arial" panose="020B0604020202020204" pitchFamily="34" charset="0"/>
        <a:buChar char="•"/>
        <a:defRPr sz="2487" kern="1200">
          <a:solidFill>
            <a:schemeClr val="tx1"/>
          </a:solidFill>
          <a:latin typeface="+mn-lt"/>
          <a:ea typeface="+mn-ea"/>
          <a:cs typeface="+mn-cs"/>
        </a:defRPr>
      </a:lvl6pPr>
      <a:lvl7pPr marL="4106136" indent="-315857" algn="l" defTabSz="1263426" rtl="0" eaLnBrk="1" latinLnBrk="0" hangingPunct="1">
        <a:lnSpc>
          <a:spcPct val="90000"/>
        </a:lnSpc>
        <a:spcBef>
          <a:spcPts val="691"/>
        </a:spcBef>
        <a:buFont typeface="Arial" panose="020B0604020202020204" pitchFamily="34" charset="0"/>
        <a:buChar char="•"/>
        <a:defRPr sz="2487" kern="1200">
          <a:solidFill>
            <a:schemeClr val="tx1"/>
          </a:solidFill>
          <a:latin typeface="+mn-lt"/>
          <a:ea typeface="+mn-ea"/>
          <a:cs typeface="+mn-cs"/>
        </a:defRPr>
      </a:lvl7pPr>
      <a:lvl8pPr marL="4737849" indent="-315857" algn="l" defTabSz="1263426" rtl="0" eaLnBrk="1" latinLnBrk="0" hangingPunct="1">
        <a:lnSpc>
          <a:spcPct val="90000"/>
        </a:lnSpc>
        <a:spcBef>
          <a:spcPts val="691"/>
        </a:spcBef>
        <a:buFont typeface="Arial" panose="020B0604020202020204" pitchFamily="34" charset="0"/>
        <a:buChar char="•"/>
        <a:defRPr sz="2487" kern="1200">
          <a:solidFill>
            <a:schemeClr val="tx1"/>
          </a:solidFill>
          <a:latin typeface="+mn-lt"/>
          <a:ea typeface="+mn-ea"/>
          <a:cs typeface="+mn-cs"/>
        </a:defRPr>
      </a:lvl8pPr>
      <a:lvl9pPr marL="5369563" indent="-315857" algn="l" defTabSz="1263426" rtl="0" eaLnBrk="1" latinLnBrk="0" hangingPunct="1">
        <a:lnSpc>
          <a:spcPct val="90000"/>
        </a:lnSpc>
        <a:spcBef>
          <a:spcPts val="691"/>
        </a:spcBef>
        <a:buFont typeface="Arial" panose="020B0604020202020204" pitchFamily="34" charset="0"/>
        <a:buChar char="•"/>
        <a:defRPr sz="2487" kern="1200">
          <a:solidFill>
            <a:schemeClr val="tx1"/>
          </a:solidFill>
          <a:latin typeface="+mn-lt"/>
          <a:ea typeface="+mn-ea"/>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0146E592-7840-45C6-A139-BF1D9A510EB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3071435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cs typeface="Arial" charset="0"/>
        </a:defRPr>
      </a:lvl2pPr>
      <a:lvl3pPr algn="ctr" rtl="0" eaLnBrk="0" fontAlgn="base" hangingPunct="0">
        <a:spcBef>
          <a:spcPct val="0"/>
        </a:spcBef>
        <a:spcAft>
          <a:spcPct val="0"/>
        </a:spcAft>
        <a:defRPr sz="6079">
          <a:solidFill>
            <a:schemeClr val="tx2"/>
          </a:solidFill>
          <a:latin typeface="Arial" charset="0"/>
          <a:cs typeface="Arial" charset="0"/>
        </a:defRPr>
      </a:lvl3pPr>
      <a:lvl4pPr algn="ctr" rtl="0" eaLnBrk="0" fontAlgn="base" hangingPunct="0">
        <a:spcBef>
          <a:spcPct val="0"/>
        </a:spcBef>
        <a:spcAft>
          <a:spcPct val="0"/>
        </a:spcAft>
        <a:defRPr sz="6079">
          <a:solidFill>
            <a:schemeClr val="tx2"/>
          </a:solidFill>
          <a:latin typeface="Arial" charset="0"/>
          <a:cs typeface="Arial" charset="0"/>
        </a:defRPr>
      </a:lvl4pPr>
      <a:lvl5pPr algn="ctr" rtl="0" eaLnBrk="0" fontAlgn="base" hangingPunct="0">
        <a:spcBef>
          <a:spcPct val="0"/>
        </a:spcBef>
        <a:spcAft>
          <a:spcPct val="0"/>
        </a:spcAft>
        <a:defRPr sz="6079">
          <a:solidFill>
            <a:schemeClr val="tx2"/>
          </a:solidFill>
          <a:latin typeface="Arial" charset="0"/>
          <a:cs typeface="Arial" charset="0"/>
        </a:defRPr>
      </a:lvl5pPr>
      <a:lvl6pPr marL="631713" algn="ctr" rtl="0" fontAlgn="base">
        <a:spcBef>
          <a:spcPct val="0"/>
        </a:spcBef>
        <a:spcAft>
          <a:spcPct val="0"/>
        </a:spcAft>
        <a:defRPr sz="6079">
          <a:solidFill>
            <a:schemeClr val="tx2"/>
          </a:solidFill>
          <a:latin typeface="Arial" charset="0"/>
          <a:cs typeface="Arial" charset="0"/>
        </a:defRPr>
      </a:lvl6pPr>
      <a:lvl7pPr marL="1263426" algn="ctr" rtl="0" fontAlgn="base">
        <a:spcBef>
          <a:spcPct val="0"/>
        </a:spcBef>
        <a:spcAft>
          <a:spcPct val="0"/>
        </a:spcAft>
        <a:defRPr sz="6079">
          <a:solidFill>
            <a:schemeClr val="tx2"/>
          </a:solidFill>
          <a:latin typeface="Arial" charset="0"/>
          <a:cs typeface="Arial" charset="0"/>
        </a:defRPr>
      </a:lvl7pPr>
      <a:lvl8pPr marL="1895140" algn="ctr" rtl="0" fontAlgn="base">
        <a:spcBef>
          <a:spcPct val="0"/>
        </a:spcBef>
        <a:spcAft>
          <a:spcPct val="0"/>
        </a:spcAft>
        <a:defRPr sz="6079">
          <a:solidFill>
            <a:schemeClr val="tx2"/>
          </a:solidFill>
          <a:latin typeface="Arial" charset="0"/>
          <a:cs typeface="Arial" charset="0"/>
        </a:defRPr>
      </a:lvl8pPr>
      <a:lvl9pPr marL="2526853" algn="ctr" rtl="0" fontAlgn="base">
        <a:spcBef>
          <a:spcPct val="0"/>
        </a:spcBef>
        <a:spcAft>
          <a:spcPct val="0"/>
        </a:spcAft>
        <a:defRPr sz="6079">
          <a:solidFill>
            <a:schemeClr val="tx2"/>
          </a:solidFill>
          <a:latin typeface="Arial" charset="0"/>
          <a:cs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cs typeface="+mn-cs"/>
        </a:defRPr>
      </a:lvl2pPr>
      <a:lvl3pPr marL="1579283" indent="-315857" algn="l" rtl="0" eaLnBrk="0" fontAlgn="base" hangingPunct="0">
        <a:spcBef>
          <a:spcPct val="20000"/>
        </a:spcBef>
        <a:spcAft>
          <a:spcPct val="0"/>
        </a:spcAft>
        <a:buChar char="•"/>
        <a:defRPr sz="3316">
          <a:solidFill>
            <a:schemeClr val="tx1"/>
          </a:solidFill>
          <a:latin typeface="+mn-lt"/>
          <a:cs typeface="+mn-cs"/>
        </a:defRPr>
      </a:lvl3pPr>
      <a:lvl4pPr marL="2210996" indent="-315857" algn="l" rtl="0" eaLnBrk="0" fontAlgn="base" hangingPunct="0">
        <a:spcBef>
          <a:spcPct val="20000"/>
        </a:spcBef>
        <a:spcAft>
          <a:spcPct val="0"/>
        </a:spcAft>
        <a:buChar char="–"/>
        <a:defRPr sz="2763">
          <a:solidFill>
            <a:schemeClr val="tx1"/>
          </a:solidFill>
          <a:latin typeface="+mn-lt"/>
          <a:cs typeface="+mn-cs"/>
        </a:defRPr>
      </a:lvl4pPr>
      <a:lvl5pPr marL="2842710" indent="-315857" algn="l" rtl="0" eaLnBrk="0" fontAlgn="base" hangingPunct="0">
        <a:spcBef>
          <a:spcPct val="20000"/>
        </a:spcBef>
        <a:spcAft>
          <a:spcPct val="0"/>
        </a:spcAft>
        <a:buChar char="»"/>
        <a:defRPr sz="2763">
          <a:solidFill>
            <a:schemeClr val="tx1"/>
          </a:solidFill>
          <a:latin typeface="+mn-lt"/>
          <a:cs typeface="+mn-cs"/>
        </a:defRPr>
      </a:lvl5pPr>
      <a:lvl6pPr marL="3474423" indent="-315857" algn="l" rtl="0" fontAlgn="base">
        <a:spcBef>
          <a:spcPct val="20000"/>
        </a:spcBef>
        <a:spcAft>
          <a:spcPct val="0"/>
        </a:spcAft>
        <a:buChar char="»"/>
        <a:defRPr sz="2763">
          <a:solidFill>
            <a:schemeClr val="tx1"/>
          </a:solidFill>
          <a:latin typeface="+mn-lt"/>
          <a:cs typeface="+mn-cs"/>
        </a:defRPr>
      </a:lvl6pPr>
      <a:lvl7pPr marL="4106136" indent="-315857" algn="l" rtl="0" fontAlgn="base">
        <a:spcBef>
          <a:spcPct val="20000"/>
        </a:spcBef>
        <a:spcAft>
          <a:spcPct val="0"/>
        </a:spcAft>
        <a:buChar char="»"/>
        <a:defRPr sz="2763">
          <a:solidFill>
            <a:schemeClr val="tx1"/>
          </a:solidFill>
          <a:latin typeface="+mn-lt"/>
          <a:cs typeface="+mn-cs"/>
        </a:defRPr>
      </a:lvl7pPr>
      <a:lvl8pPr marL="4737849" indent="-315857" algn="l" rtl="0" fontAlgn="base">
        <a:spcBef>
          <a:spcPct val="20000"/>
        </a:spcBef>
        <a:spcAft>
          <a:spcPct val="0"/>
        </a:spcAft>
        <a:buChar char="»"/>
        <a:defRPr sz="2763">
          <a:solidFill>
            <a:schemeClr val="tx1"/>
          </a:solidFill>
          <a:latin typeface="+mn-lt"/>
          <a:cs typeface="+mn-cs"/>
        </a:defRPr>
      </a:lvl8pPr>
      <a:lvl9pPr marL="5369563" indent="-315857" algn="l" rtl="0" fontAlgn="base">
        <a:spcBef>
          <a:spcPct val="20000"/>
        </a:spcBef>
        <a:spcAft>
          <a:spcPct val="0"/>
        </a:spcAft>
        <a:buChar char="»"/>
        <a:defRPr sz="2763">
          <a:solidFill>
            <a:schemeClr val="tx1"/>
          </a:solidFill>
          <a:latin typeface="+mn-lt"/>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0146E592-7840-45C6-A139-BF1D9A510EB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2924716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cs typeface="Arial" charset="0"/>
        </a:defRPr>
      </a:lvl2pPr>
      <a:lvl3pPr algn="ctr" rtl="0" eaLnBrk="0" fontAlgn="base" hangingPunct="0">
        <a:spcBef>
          <a:spcPct val="0"/>
        </a:spcBef>
        <a:spcAft>
          <a:spcPct val="0"/>
        </a:spcAft>
        <a:defRPr sz="6079">
          <a:solidFill>
            <a:schemeClr val="tx2"/>
          </a:solidFill>
          <a:latin typeface="Arial" charset="0"/>
          <a:cs typeface="Arial" charset="0"/>
        </a:defRPr>
      </a:lvl3pPr>
      <a:lvl4pPr algn="ctr" rtl="0" eaLnBrk="0" fontAlgn="base" hangingPunct="0">
        <a:spcBef>
          <a:spcPct val="0"/>
        </a:spcBef>
        <a:spcAft>
          <a:spcPct val="0"/>
        </a:spcAft>
        <a:defRPr sz="6079">
          <a:solidFill>
            <a:schemeClr val="tx2"/>
          </a:solidFill>
          <a:latin typeface="Arial" charset="0"/>
          <a:cs typeface="Arial" charset="0"/>
        </a:defRPr>
      </a:lvl4pPr>
      <a:lvl5pPr algn="ctr" rtl="0" eaLnBrk="0" fontAlgn="base" hangingPunct="0">
        <a:spcBef>
          <a:spcPct val="0"/>
        </a:spcBef>
        <a:spcAft>
          <a:spcPct val="0"/>
        </a:spcAft>
        <a:defRPr sz="6079">
          <a:solidFill>
            <a:schemeClr val="tx2"/>
          </a:solidFill>
          <a:latin typeface="Arial" charset="0"/>
          <a:cs typeface="Arial" charset="0"/>
        </a:defRPr>
      </a:lvl5pPr>
      <a:lvl6pPr marL="631713" algn="ctr" rtl="0" fontAlgn="base">
        <a:spcBef>
          <a:spcPct val="0"/>
        </a:spcBef>
        <a:spcAft>
          <a:spcPct val="0"/>
        </a:spcAft>
        <a:defRPr sz="6079">
          <a:solidFill>
            <a:schemeClr val="tx2"/>
          </a:solidFill>
          <a:latin typeface="Arial" charset="0"/>
          <a:cs typeface="Arial" charset="0"/>
        </a:defRPr>
      </a:lvl6pPr>
      <a:lvl7pPr marL="1263426" algn="ctr" rtl="0" fontAlgn="base">
        <a:spcBef>
          <a:spcPct val="0"/>
        </a:spcBef>
        <a:spcAft>
          <a:spcPct val="0"/>
        </a:spcAft>
        <a:defRPr sz="6079">
          <a:solidFill>
            <a:schemeClr val="tx2"/>
          </a:solidFill>
          <a:latin typeface="Arial" charset="0"/>
          <a:cs typeface="Arial" charset="0"/>
        </a:defRPr>
      </a:lvl7pPr>
      <a:lvl8pPr marL="1895140" algn="ctr" rtl="0" fontAlgn="base">
        <a:spcBef>
          <a:spcPct val="0"/>
        </a:spcBef>
        <a:spcAft>
          <a:spcPct val="0"/>
        </a:spcAft>
        <a:defRPr sz="6079">
          <a:solidFill>
            <a:schemeClr val="tx2"/>
          </a:solidFill>
          <a:latin typeface="Arial" charset="0"/>
          <a:cs typeface="Arial" charset="0"/>
        </a:defRPr>
      </a:lvl8pPr>
      <a:lvl9pPr marL="2526853" algn="ctr" rtl="0" fontAlgn="base">
        <a:spcBef>
          <a:spcPct val="0"/>
        </a:spcBef>
        <a:spcAft>
          <a:spcPct val="0"/>
        </a:spcAft>
        <a:defRPr sz="6079">
          <a:solidFill>
            <a:schemeClr val="tx2"/>
          </a:solidFill>
          <a:latin typeface="Arial" charset="0"/>
          <a:cs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cs typeface="+mn-cs"/>
        </a:defRPr>
      </a:lvl2pPr>
      <a:lvl3pPr marL="1579283" indent="-315857" algn="l" rtl="0" eaLnBrk="0" fontAlgn="base" hangingPunct="0">
        <a:spcBef>
          <a:spcPct val="20000"/>
        </a:spcBef>
        <a:spcAft>
          <a:spcPct val="0"/>
        </a:spcAft>
        <a:buChar char="•"/>
        <a:defRPr sz="3316">
          <a:solidFill>
            <a:schemeClr val="tx1"/>
          </a:solidFill>
          <a:latin typeface="+mn-lt"/>
          <a:cs typeface="+mn-cs"/>
        </a:defRPr>
      </a:lvl3pPr>
      <a:lvl4pPr marL="2210996" indent="-315857" algn="l" rtl="0" eaLnBrk="0" fontAlgn="base" hangingPunct="0">
        <a:spcBef>
          <a:spcPct val="20000"/>
        </a:spcBef>
        <a:spcAft>
          <a:spcPct val="0"/>
        </a:spcAft>
        <a:buChar char="–"/>
        <a:defRPr sz="2763">
          <a:solidFill>
            <a:schemeClr val="tx1"/>
          </a:solidFill>
          <a:latin typeface="+mn-lt"/>
          <a:cs typeface="+mn-cs"/>
        </a:defRPr>
      </a:lvl4pPr>
      <a:lvl5pPr marL="2842710" indent="-315857" algn="l" rtl="0" eaLnBrk="0" fontAlgn="base" hangingPunct="0">
        <a:spcBef>
          <a:spcPct val="20000"/>
        </a:spcBef>
        <a:spcAft>
          <a:spcPct val="0"/>
        </a:spcAft>
        <a:buChar char="»"/>
        <a:defRPr sz="2763">
          <a:solidFill>
            <a:schemeClr val="tx1"/>
          </a:solidFill>
          <a:latin typeface="+mn-lt"/>
          <a:cs typeface="+mn-cs"/>
        </a:defRPr>
      </a:lvl5pPr>
      <a:lvl6pPr marL="3474423" indent="-315857" algn="l" rtl="0" fontAlgn="base">
        <a:spcBef>
          <a:spcPct val="20000"/>
        </a:spcBef>
        <a:spcAft>
          <a:spcPct val="0"/>
        </a:spcAft>
        <a:buChar char="»"/>
        <a:defRPr sz="2763">
          <a:solidFill>
            <a:schemeClr val="tx1"/>
          </a:solidFill>
          <a:latin typeface="+mn-lt"/>
          <a:cs typeface="+mn-cs"/>
        </a:defRPr>
      </a:lvl6pPr>
      <a:lvl7pPr marL="4106136" indent="-315857" algn="l" rtl="0" fontAlgn="base">
        <a:spcBef>
          <a:spcPct val="20000"/>
        </a:spcBef>
        <a:spcAft>
          <a:spcPct val="0"/>
        </a:spcAft>
        <a:buChar char="»"/>
        <a:defRPr sz="2763">
          <a:solidFill>
            <a:schemeClr val="tx1"/>
          </a:solidFill>
          <a:latin typeface="+mn-lt"/>
          <a:cs typeface="+mn-cs"/>
        </a:defRPr>
      </a:lvl7pPr>
      <a:lvl8pPr marL="4737849" indent="-315857" algn="l" rtl="0" fontAlgn="base">
        <a:spcBef>
          <a:spcPct val="20000"/>
        </a:spcBef>
        <a:spcAft>
          <a:spcPct val="0"/>
        </a:spcAft>
        <a:buChar char="»"/>
        <a:defRPr sz="2763">
          <a:solidFill>
            <a:schemeClr val="tx1"/>
          </a:solidFill>
          <a:latin typeface="+mn-lt"/>
          <a:cs typeface="+mn-cs"/>
        </a:defRPr>
      </a:lvl8pPr>
      <a:lvl9pPr marL="5369563" indent="-315857" algn="l" rtl="0" fontAlgn="base">
        <a:spcBef>
          <a:spcPct val="20000"/>
        </a:spcBef>
        <a:spcAft>
          <a:spcPct val="0"/>
        </a:spcAft>
        <a:buChar char="»"/>
        <a:defRPr sz="2763">
          <a:solidFill>
            <a:schemeClr val="tx1"/>
          </a:solidFill>
          <a:latin typeface="+mn-lt"/>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0146E592-7840-45C6-A139-BF1D9A510EB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9848415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cs typeface="Arial" charset="0"/>
        </a:defRPr>
      </a:lvl2pPr>
      <a:lvl3pPr algn="ctr" rtl="0" eaLnBrk="0" fontAlgn="base" hangingPunct="0">
        <a:spcBef>
          <a:spcPct val="0"/>
        </a:spcBef>
        <a:spcAft>
          <a:spcPct val="0"/>
        </a:spcAft>
        <a:defRPr sz="6079">
          <a:solidFill>
            <a:schemeClr val="tx2"/>
          </a:solidFill>
          <a:latin typeface="Arial" charset="0"/>
          <a:cs typeface="Arial" charset="0"/>
        </a:defRPr>
      </a:lvl3pPr>
      <a:lvl4pPr algn="ctr" rtl="0" eaLnBrk="0" fontAlgn="base" hangingPunct="0">
        <a:spcBef>
          <a:spcPct val="0"/>
        </a:spcBef>
        <a:spcAft>
          <a:spcPct val="0"/>
        </a:spcAft>
        <a:defRPr sz="6079">
          <a:solidFill>
            <a:schemeClr val="tx2"/>
          </a:solidFill>
          <a:latin typeface="Arial" charset="0"/>
          <a:cs typeface="Arial" charset="0"/>
        </a:defRPr>
      </a:lvl4pPr>
      <a:lvl5pPr algn="ctr" rtl="0" eaLnBrk="0" fontAlgn="base" hangingPunct="0">
        <a:spcBef>
          <a:spcPct val="0"/>
        </a:spcBef>
        <a:spcAft>
          <a:spcPct val="0"/>
        </a:spcAft>
        <a:defRPr sz="6079">
          <a:solidFill>
            <a:schemeClr val="tx2"/>
          </a:solidFill>
          <a:latin typeface="Arial" charset="0"/>
          <a:cs typeface="Arial" charset="0"/>
        </a:defRPr>
      </a:lvl5pPr>
      <a:lvl6pPr marL="631713" algn="ctr" rtl="0" fontAlgn="base">
        <a:spcBef>
          <a:spcPct val="0"/>
        </a:spcBef>
        <a:spcAft>
          <a:spcPct val="0"/>
        </a:spcAft>
        <a:defRPr sz="6079">
          <a:solidFill>
            <a:schemeClr val="tx2"/>
          </a:solidFill>
          <a:latin typeface="Arial" charset="0"/>
          <a:cs typeface="Arial" charset="0"/>
        </a:defRPr>
      </a:lvl6pPr>
      <a:lvl7pPr marL="1263426" algn="ctr" rtl="0" fontAlgn="base">
        <a:spcBef>
          <a:spcPct val="0"/>
        </a:spcBef>
        <a:spcAft>
          <a:spcPct val="0"/>
        </a:spcAft>
        <a:defRPr sz="6079">
          <a:solidFill>
            <a:schemeClr val="tx2"/>
          </a:solidFill>
          <a:latin typeface="Arial" charset="0"/>
          <a:cs typeface="Arial" charset="0"/>
        </a:defRPr>
      </a:lvl7pPr>
      <a:lvl8pPr marL="1895140" algn="ctr" rtl="0" fontAlgn="base">
        <a:spcBef>
          <a:spcPct val="0"/>
        </a:spcBef>
        <a:spcAft>
          <a:spcPct val="0"/>
        </a:spcAft>
        <a:defRPr sz="6079">
          <a:solidFill>
            <a:schemeClr val="tx2"/>
          </a:solidFill>
          <a:latin typeface="Arial" charset="0"/>
          <a:cs typeface="Arial" charset="0"/>
        </a:defRPr>
      </a:lvl8pPr>
      <a:lvl9pPr marL="2526853" algn="ctr" rtl="0" fontAlgn="base">
        <a:spcBef>
          <a:spcPct val="0"/>
        </a:spcBef>
        <a:spcAft>
          <a:spcPct val="0"/>
        </a:spcAft>
        <a:defRPr sz="6079">
          <a:solidFill>
            <a:schemeClr val="tx2"/>
          </a:solidFill>
          <a:latin typeface="Arial" charset="0"/>
          <a:cs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cs typeface="+mn-cs"/>
        </a:defRPr>
      </a:lvl2pPr>
      <a:lvl3pPr marL="1579283" indent="-315857" algn="l" rtl="0" eaLnBrk="0" fontAlgn="base" hangingPunct="0">
        <a:spcBef>
          <a:spcPct val="20000"/>
        </a:spcBef>
        <a:spcAft>
          <a:spcPct val="0"/>
        </a:spcAft>
        <a:buChar char="•"/>
        <a:defRPr sz="3316">
          <a:solidFill>
            <a:schemeClr val="tx1"/>
          </a:solidFill>
          <a:latin typeface="+mn-lt"/>
          <a:cs typeface="+mn-cs"/>
        </a:defRPr>
      </a:lvl3pPr>
      <a:lvl4pPr marL="2210996" indent="-315857" algn="l" rtl="0" eaLnBrk="0" fontAlgn="base" hangingPunct="0">
        <a:spcBef>
          <a:spcPct val="20000"/>
        </a:spcBef>
        <a:spcAft>
          <a:spcPct val="0"/>
        </a:spcAft>
        <a:buChar char="–"/>
        <a:defRPr sz="2763">
          <a:solidFill>
            <a:schemeClr val="tx1"/>
          </a:solidFill>
          <a:latin typeface="+mn-lt"/>
          <a:cs typeface="+mn-cs"/>
        </a:defRPr>
      </a:lvl4pPr>
      <a:lvl5pPr marL="2842710" indent="-315857" algn="l" rtl="0" eaLnBrk="0" fontAlgn="base" hangingPunct="0">
        <a:spcBef>
          <a:spcPct val="20000"/>
        </a:spcBef>
        <a:spcAft>
          <a:spcPct val="0"/>
        </a:spcAft>
        <a:buChar char="»"/>
        <a:defRPr sz="2763">
          <a:solidFill>
            <a:schemeClr val="tx1"/>
          </a:solidFill>
          <a:latin typeface="+mn-lt"/>
          <a:cs typeface="+mn-cs"/>
        </a:defRPr>
      </a:lvl5pPr>
      <a:lvl6pPr marL="3474423" indent="-315857" algn="l" rtl="0" fontAlgn="base">
        <a:spcBef>
          <a:spcPct val="20000"/>
        </a:spcBef>
        <a:spcAft>
          <a:spcPct val="0"/>
        </a:spcAft>
        <a:buChar char="»"/>
        <a:defRPr sz="2763">
          <a:solidFill>
            <a:schemeClr val="tx1"/>
          </a:solidFill>
          <a:latin typeface="+mn-lt"/>
          <a:cs typeface="+mn-cs"/>
        </a:defRPr>
      </a:lvl6pPr>
      <a:lvl7pPr marL="4106136" indent="-315857" algn="l" rtl="0" fontAlgn="base">
        <a:spcBef>
          <a:spcPct val="20000"/>
        </a:spcBef>
        <a:spcAft>
          <a:spcPct val="0"/>
        </a:spcAft>
        <a:buChar char="»"/>
        <a:defRPr sz="2763">
          <a:solidFill>
            <a:schemeClr val="tx1"/>
          </a:solidFill>
          <a:latin typeface="+mn-lt"/>
          <a:cs typeface="+mn-cs"/>
        </a:defRPr>
      </a:lvl7pPr>
      <a:lvl8pPr marL="4737849" indent="-315857" algn="l" rtl="0" fontAlgn="base">
        <a:spcBef>
          <a:spcPct val="20000"/>
        </a:spcBef>
        <a:spcAft>
          <a:spcPct val="0"/>
        </a:spcAft>
        <a:buChar char="»"/>
        <a:defRPr sz="2763">
          <a:solidFill>
            <a:schemeClr val="tx1"/>
          </a:solidFill>
          <a:latin typeface="+mn-lt"/>
          <a:cs typeface="+mn-cs"/>
        </a:defRPr>
      </a:lvl8pPr>
      <a:lvl9pPr marL="5369563" indent="-315857" algn="l" rtl="0" fontAlgn="base">
        <a:spcBef>
          <a:spcPct val="20000"/>
        </a:spcBef>
        <a:spcAft>
          <a:spcPct val="0"/>
        </a:spcAft>
        <a:buChar char="»"/>
        <a:defRPr sz="2763">
          <a:solidFill>
            <a:schemeClr val="tx1"/>
          </a:solidFill>
          <a:latin typeface="+mn-lt"/>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0146E592-7840-45C6-A139-BF1D9A510EB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4124895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cs typeface="Arial" charset="0"/>
        </a:defRPr>
      </a:lvl2pPr>
      <a:lvl3pPr algn="ctr" rtl="0" eaLnBrk="0" fontAlgn="base" hangingPunct="0">
        <a:spcBef>
          <a:spcPct val="0"/>
        </a:spcBef>
        <a:spcAft>
          <a:spcPct val="0"/>
        </a:spcAft>
        <a:defRPr sz="6079">
          <a:solidFill>
            <a:schemeClr val="tx2"/>
          </a:solidFill>
          <a:latin typeface="Arial" charset="0"/>
          <a:cs typeface="Arial" charset="0"/>
        </a:defRPr>
      </a:lvl3pPr>
      <a:lvl4pPr algn="ctr" rtl="0" eaLnBrk="0" fontAlgn="base" hangingPunct="0">
        <a:spcBef>
          <a:spcPct val="0"/>
        </a:spcBef>
        <a:spcAft>
          <a:spcPct val="0"/>
        </a:spcAft>
        <a:defRPr sz="6079">
          <a:solidFill>
            <a:schemeClr val="tx2"/>
          </a:solidFill>
          <a:latin typeface="Arial" charset="0"/>
          <a:cs typeface="Arial" charset="0"/>
        </a:defRPr>
      </a:lvl4pPr>
      <a:lvl5pPr algn="ctr" rtl="0" eaLnBrk="0" fontAlgn="base" hangingPunct="0">
        <a:spcBef>
          <a:spcPct val="0"/>
        </a:spcBef>
        <a:spcAft>
          <a:spcPct val="0"/>
        </a:spcAft>
        <a:defRPr sz="6079">
          <a:solidFill>
            <a:schemeClr val="tx2"/>
          </a:solidFill>
          <a:latin typeface="Arial" charset="0"/>
          <a:cs typeface="Arial" charset="0"/>
        </a:defRPr>
      </a:lvl5pPr>
      <a:lvl6pPr marL="631713" algn="ctr" rtl="0" fontAlgn="base">
        <a:spcBef>
          <a:spcPct val="0"/>
        </a:spcBef>
        <a:spcAft>
          <a:spcPct val="0"/>
        </a:spcAft>
        <a:defRPr sz="6079">
          <a:solidFill>
            <a:schemeClr val="tx2"/>
          </a:solidFill>
          <a:latin typeface="Arial" charset="0"/>
          <a:cs typeface="Arial" charset="0"/>
        </a:defRPr>
      </a:lvl6pPr>
      <a:lvl7pPr marL="1263426" algn="ctr" rtl="0" fontAlgn="base">
        <a:spcBef>
          <a:spcPct val="0"/>
        </a:spcBef>
        <a:spcAft>
          <a:spcPct val="0"/>
        </a:spcAft>
        <a:defRPr sz="6079">
          <a:solidFill>
            <a:schemeClr val="tx2"/>
          </a:solidFill>
          <a:latin typeface="Arial" charset="0"/>
          <a:cs typeface="Arial" charset="0"/>
        </a:defRPr>
      </a:lvl7pPr>
      <a:lvl8pPr marL="1895140" algn="ctr" rtl="0" fontAlgn="base">
        <a:spcBef>
          <a:spcPct val="0"/>
        </a:spcBef>
        <a:spcAft>
          <a:spcPct val="0"/>
        </a:spcAft>
        <a:defRPr sz="6079">
          <a:solidFill>
            <a:schemeClr val="tx2"/>
          </a:solidFill>
          <a:latin typeface="Arial" charset="0"/>
          <a:cs typeface="Arial" charset="0"/>
        </a:defRPr>
      </a:lvl8pPr>
      <a:lvl9pPr marL="2526853" algn="ctr" rtl="0" fontAlgn="base">
        <a:spcBef>
          <a:spcPct val="0"/>
        </a:spcBef>
        <a:spcAft>
          <a:spcPct val="0"/>
        </a:spcAft>
        <a:defRPr sz="6079">
          <a:solidFill>
            <a:schemeClr val="tx2"/>
          </a:solidFill>
          <a:latin typeface="Arial" charset="0"/>
          <a:cs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cs typeface="+mn-cs"/>
        </a:defRPr>
      </a:lvl2pPr>
      <a:lvl3pPr marL="1579283" indent="-315857" algn="l" rtl="0" eaLnBrk="0" fontAlgn="base" hangingPunct="0">
        <a:spcBef>
          <a:spcPct val="20000"/>
        </a:spcBef>
        <a:spcAft>
          <a:spcPct val="0"/>
        </a:spcAft>
        <a:buChar char="•"/>
        <a:defRPr sz="3316">
          <a:solidFill>
            <a:schemeClr val="tx1"/>
          </a:solidFill>
          <a:latin typeface="+mn-lt"/>
          <a:cs typeface="+mn-cs"/>
        </a:defRPr>
      </a:lvl3pPr>
      <a:lvl4pPr marL="2210996" indent="-315857" algn="l" rtl="0" eaLnBrk="0" fontAlgn="base" hangingPunct="0">
        <a:spcBef>
          <a:spcPct val="20000"/>
        </a:spcBef>
        <a:spcAft>
          <a:spcPct val="0"/>
        </a:spcAft>
        <a:buChar char="–"/>
        <a:defRPr sz="2763">
          <a:solidFill>
            <a:schemeClr val="tx1"/>
          </a:solidFill>
          <a:latin typeface="+mn-lt"/>
          <a:cs typeface="+mn-cs"/>
        </a:defRPr>
      </a:lvl4pPr>
      <a:lvl5pPr marL="2842710" indent="-315857" algn="l" rtl="0" eaLnBrk="0" fontAlgn="base" hangingPunct="0">
        <a:spcBef>
          <a:spcPct val="20000"/>
        </a:spcBef>
        <a:spcAft>
          <a:spcPct val="0"/>
        </a:spcAft>
        <a:buChar char="»"/>
        <a:defRPr sz="2763">
          <a:solidFill>
            <a:schemeClr val="tx1"/>
          </a:solidFill>
          <a:latin typeface="+mn-lt"/>
          <a:cs typeface="+mn-cs"/>
        </a:defRPr>
      </a:lvl5pPr>
      <a:lvl6pPr marL="3474423" indent="-315857" algn="l" rtl="0" fontAlgn="base">
        <a:spcBef>
          <a:spcPct val="20000"/>
        </a:spcBef>
        <a:spcAft>
          <a:spcPct val="0"/>
        </a:spcAft>
        <a:buChar char="»"/>
        <a:defRPr sz="2763">
          <a:solidFill>
            <a:schemeClr val="tx1"/>
          </a:solidFill>
          <a:latin typeface="+mn-lt"/>
          <a:cs typeface="+mn-cs"/>
        </a:defRPr>
      </a:lvl6pPr>
      <a:lvl7pPr marL="4106136" indent="-315857" algn="l" rtl="0" fontAlgn="base">
        <a:spcBef>
          <a:spcPct val="20000"/>
        </a:spcBef>
        <a:spcAft>
          <a:spcPct val="0"/>
        </a:spcAft>
        <a:buChar char="»"/>
        <a:defRPr sz="2763">
          <a:solidFill>
            <a:schemeClr val="tx1"/>
          </a:solidFill>
          <a:latin typeface="+mn-lt"/>
          <a:cs typeface="+mn-cs"/>
        </a:defRPr>
      </a:lvl7pPr>
      <a:lvl8pPr marL="4737849" indent="-315857" algn="l" rtl="0" fontAlgn="base">
        <a:spcBef>
          <a:spcPct val="20000"/>
        </a:spcBef>
        <a:spcAft>
          <a:spcPct val="0"/>
        </a:spcAft>
        <a:buChar char="»"/>
        <a:defRPr sz="2763">
          <a:solidFill>
            <a:schemeClr val="tx1"/>
          </a:solidFill>
          <a:latin typeface="+mn-lt"/>
          <a:cs typeface="+mn-cs"/>
        </a:defRPr>
      </a:lvl8pPr>
      <a:lvl9pPr marL="5369563" indent="-315857" algn="l" rtl="0" fontAlgn="base">
        <a:spcBef>
          <a:spcPct val="20000"/>
        </a:spcBef>
        <a:spcAft>
          <a:spcPct val="0"/>
        </a:spcAft>
        <a:buChar char="»"/>
        <a:defRPr sz="2763">
          <a:solidFill>
            <a:schemeClr val="tx1"/>
          </a:solidFill>
          <a:latin typeface="+mn-lt"/>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0146E592-7840-45C6-A139-BF1D9A510EB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6491607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cs typeface="Arial" charset="0"/>
        </a:defRPr>
      </a:lvl2pPr>
      <a:lvl3pPr algn="ctr" rtl="0" eaLnBrk="0" fontAlgn="base" hangingPunct="0">
        <a:spcBef>
          <a:spcPct val="0"/>
        </a:spcBef>
        <a:spcAft>
          <a:spcPct val="0"/>
        </a:spcAft>
        <a:defRPr sz="6079">
          <a:solidFill>
            <a:schemeClr val="tx2"/>
          </a:solidFill>
          <a:latin typeface="Arial" charset="0"/>
          <a:cs typeface="Arial" charset="0"/>
        </a:defRPr>
      </a:lvl3pPr>
      <a:lvl4pPr algn="ctr" rtl="0" eaLnBrk="0" fontAlgn="base" hangingPunct="0">
        <a:spcBef>
          <a:spcPct val="0"/>
        </a:spcBef>
        <a:spcAft>
          <a:spcPct val="0"/>
        </a:spcAft>
        <a:defRPr sz="6079">
          <a:solidFill>
            <a:schemeClr val="tx2"/>
          </a:solidFill>
          <a:latin typeface="Arial" charset="0"/>
          <a:cs typeface="Arial" charset="0"/>
        </a:defRPr>
      </a:lvl4pPr>
      <a:lvl5pPr algn="ctr" rtl="0" eaLnBrk="0" fontAlgn="base" hangingPunct="0">
        <a:spcBef>
          <a:spcPct val="0"/>
        </a:spcBef>
        <a:spcAft>
          <a:spcPct val="0"/>
        </a:spcAft>
        <a:defRPr sz="6079">
          <a:solidFill>
            <a:schemeClr val="tx2"/>
          </a:solidFill>
          <a:latin typeface="Arial" charset="0"/>
          <a:cs typeface="Arial" charset="0"/>
        </a:defRPr>
      </a:lvl5pPr>
      <a:lvl6pPr marL="631713" algn="ctr" rtl="0" fontAlgn="base">
        <a:spcBef>
          <a:spcPct val="0"/>
        </a:spcBef>
        <a:spcAft>
          <a:spcPct val="0"/>
        </a:spcAft>
        <a:defRPr sz="6079">
          <a:solidFill>
            <a:schemeClr val="tx2"/>
          </a:solidFill>
          <a:latin typeface="Arial" charset="0"/>
          <a:cs typeface="Arial" charset="0"/>
        </a:defRPr>
      </a:lvl6pPr>
      <a:lvl7pPr marL="1263426" algn="ctr" rtl="0" fontAlgn="base">
        <a:spcBef>
          <a:spcPct val="0"/>
        </a:spcBef>
        <a:spcAft>
          <a:spcPct val="0"/>
        </a:spcAft>
        <a:defRPr sz="6079">
          <a:solidFill>
            <a:schemeClr val="tx2"/>
          </a:solidFill>
          <a:latin typeface="Arial" charset="0"/>
          <a:cs typeface="Arial" charset="0"/>
        </a:defRPr>
      </a:lvl7pPr>
      <a:lvl8pPr marL="1895140" algn="ctr" rtl="0" fontAlgn="base">
        <a:spcBef>
          <a:spcPct val="0"/>
        </a:spcBef>
        <a:spcAft>
          <a:spcPct val="0"/>
        </a:spcAft>
        <a:defRPr sz="6079">
          <a:solidFill>
            <a:schemeClr val="tx2"/>
          </a:solidFill>
          <a:latin typeface="Arial" charset="0"/>
          <a:cs typeface="Arial" charset="0"/>
        </a:defRPr>
      </a:lvl8pPr>
      <a:lvl9pPr marL="2526853" algn="ctr" rtl="0" fontAlgn="base">
        <a:spcBef>
          <a:spcPct val="0"/>
        </a:spcBef>
        <a:spcAft>
          <a:spcPct val="0"/>
        </a:spcAft>
        <a:defRPr sz="6079">
          <a:solidFill>
            <a:schemeClr val="tx2"/>
          </a:solidFill>
          <a:latin typeface="Arial" charset="0"/>
          <a:cs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cs typeface="+mn-cs"/>
        </a:defRPr>
      </a:lvl2pPr>
      <a:lvl3pPr marL="1579283" indent="-315857" algn="l" rtl="0" eaLnBrk="0" fontAlgn="base" hangingPunct="0">
        <a:spcBef>
          <a:spcPct val="20000"/>
        </a:spcBef>
        <a:spcAft>
          <a:spcPct val="0"/>
        </a:spcAft>
        <a:buChar char="•"/>
        <a:defRPr sz="3316">
          <a:solidFill>
            <a:schemeClr val="tx1"/>
          </a:solidFill>
          <a:latin typeface="+mn-lt"/>
          <a:cs typeface="+mn-cs"/>
        </a:defRPr>
      </a:lvl3pPr>
      <a:lvl4pPr marL="2210996" indent="-315857" algn="l" rtl="0" eaLnBrk="0" fontAlgn="base" hangingPunct="0">
        <a:spcBef>
          <a:spcPct val="20000"/>
        </a:spcBef>
        <a:spcAft>
          <a:spcPct val="0"/>
        </a:spcAft>
        <a:buChar char="–"/>
        <a:defRPr sz="2763">
          <a:solidFill>
            <a:schemeClr val="tx1"/>
          </a:solidFill>
          <a:latin typeface="+mn-lt"/>
          <a:cs typeface="+mn-cs"/>
        </a:defRPr>
      </a:lvl4pPr>
      <a:lvl5pPr marL="2842710" indent="-315857" algn="l" rtl="0" eaLnBrk="0" fontAlgn="base" hangingPunct="0">
        <a:spcBef>
          <a:spcPct val="20000"/>
        </a:spcBef>
        <a:spcAft>
          <a:spcPct val="0"/>
        </a:spcAft>
        <a:buChar char="»"/>
        <a:defRPr sz="2763">
          <a:solidFill>
            <a:schemeClr val="tx1"/>
          </a:solidFill>
          <a:latin typeface="+mn-lt"/>
          <a:cs typeface="+mn-cs"/>
        </a:defRPr>
      </a:lvl5pPr>
      <a:lvl6pPr marL="3474423" indent="-315857" algn="l" rtl="0" fontAlgn="base">
        <a:spcBef>
          <a:spcPct val="20000"/>
        </a:spcBef>
        <a:spcAft>
          <a:spcPct val="0"/>
        </a:spcAft>
        <a:buChar char="»"/>
        <a:defRPr sz="2763">
          <a:solidFill>
            <a:schemeClr val="tx1"/>
          </a:solidFill>
          <a:latin typeface="+mn-lt"/>
          <a:cs typeface="+mn-cs"/>
        </a:defRPr>
      </a:lvl6pPr>
      <a:lvl7pPr marL="4106136" indent="-315857" algn="l" rtl="0" fontAlgn="base">
        <a:spcBef>
          <a:spcPct val="20000"/>
        </a:spcBef>
        <a:spcAft>
          <a:spcPct val="0"/>
        </a:spcAft>
        <a:buChar char="»"/>
        <a:defRPr sz="2763">
          <a:solidFill>
            <a:schemeClr val="tx1"/>
          </a:solidFill>
          <a:latin typeface="+mn-lt"/>
          <a:cs typeface="+mn-cs"/>
        </a:defRPr>
      </a:lvl7pPr>
      <a:lvl8pPr marL="4737849" indent="-315857" algn="l" rtl="0" fontAlgn="base">
        <a:spcBef>
          <a:spcPct val="20000"/>
        </a:spcBef>
        <a:spcAft>
          <a:spcPct val="0"/>
        </a:spcAft>
        <a:buChar char="»"/>
        <a:defRPr sz="2763">
          <a:solidFill>
            <a:schemeClr val="tx1"/>
          </a:solidFill>
          <a:latin typeface="+mn-lt"/>
          <a:cs typeface="+mn-cs"/>
        </a:defRPr>
      </a:lvl8pPr>
      <a:lvl9pPr marL="5369563" indent="-315857" algn="l" rtl="0" fontAlgn="base">
        <a:spcBef>
          <a:spcPct val="20000"/>
        </a:spcBef>
        <a:spcAft>
          <a:spcPct val="0"/>
        </a:spcAft>
        <a:buChar char="»"/>
        <a:defRPr sz="2763">
          <a:solidFill>
            <a:schemeClr val="tx1"/>
          </a:solidFill>
          <a:latin typeface="+mn-lt"/>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915" y="379471"/>
            <a:ext cx="15100459" cy="1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38915" y="2211018"/>
            <a:ext cx="15100459" cy="62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38914"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732582" y="8629109"/>
            <a:ext cx="5313125"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34">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2024440" y="8629109"/>
            <a:ext cx="3914934" cy="658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34"/>
            </a:lvl1pPr>
          </a:lstStyle>
          <a:p>
            <a:pPr fontAlgn="base">
              <a:spcBef>
                <a:spcPct val="0"/>
              </a:spcBef>
              <a:spcAft>
                <a:spcPct val="0"/>
              </a:spcAft>
            </a:pPr>
            <a:fld id="{0146E592-7840-45C6-A139-BF1D9A510EB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5627003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ctr" rtl="0" eaLnBrk="0" fontAlgn="base" hangingPunct="0">
        <a:spcBef>
          <a:spcPct val="0"/>
        </a:spcBef>
        <a:spcAft>
          <a:spcPct val="0"/>
        </a:spcAft>
        <a:defRPr sz="6079">
          <a:solidFill>
            <a:schemeClr val="tx2"/>
          </a:solidFill>
          <a:latin typeface="+mj-lt"/>
          <a:ea typeface="+mj-ea"/>
          <a:cs typeface="+mj-cs"/>
        </a:defRPr>
      </a:lvl1pPr>
      <a:lvl2pPr algn="ctr" rtl="0" eaLnBrk="0" fontAlgn="base" hangingPunct="0">
        <a:spcBef>
          <a:spcPct val="0"/>
        </a:spcBef>
        <a:spcAft>
          <a:spcPct val="0"/>
        </a:spcAft>
        <a:defRPr sz="6079">
          <a:solidFill>
            <a:schemeClr val="tx2"/>
          </a:solidFill>
          <a:latin typeface="Arial" charset="0"/>
          <a:cs typeface="Arial" charset="0"/>
        </a:defRPr>
      </a:lvl2pPr>
      <a:lvl3pPr algn="ctr" rtl="0" eaLnBrk="0" fontAlgn="base" hangingPunct="0">
        <a:spcBef>
          <a:spcPct val="0"/>
        </a:spcBef>
        <a:spcAft>
          <a:spcPct val="0"/>
        </a:spcAft>
        <a:defRPr sz="6079">
          <a:solidFill>
            <a:schemeClr val="tx2"/>
          </a:solidFill>
          <a:latin typeface="Arial" charset="0"/>
          <a:cs typeface="Arial" charset="0"/>
        </a:defRPr>
      </a:lvl3pPr>
      <a:lvl4pPr algn="ctr" rtl="0" eaLnBrk="0" fontAlgn="base" hangingPunct="0">
        <a:spcBef>
          <a:spcPct val="0"/>
        </a:spcBef>
        <a:spcAft>
          <a:spcPct val="0"/>
        </a:spcAft>
        <a:defRPr sz="6079">
          <a:solidFill>
            <a:schemeClr val="tx2"/>
          </a:solidFill>
          <a:latin typeface="Arial" charset="0"/>
          <a:cs typeface="Arial" charset="0"/>
        </a:defRPr>
      </a:lvl4pPr>
      <a:lvl5pPr algn="ctr" rtl="0" eaLnBrk="0" fontAlgn="base" hangingPunct="0">
        <a:spcBef>
          <a:spcPct val="0"/>
        </a:spcBef>
        <a:spcAft>
          <a:spcPct val="0"/>
        </a:spcAft>
        <a:defRPr sz="6079">
          <a:solidFill>
            <a:schemeClr val="tx2"/>
          </a:solidFill>
          <a:latin typeface="Arial" charset="0"/>
          <a:cs typeface="Arial" charset="0"/>
        </a:defRPr>
      </a:lvl5pPr>
      <a:lvl6pPr marL="631713" algn="ctr" rtl="0" fontAlgn="base">
        <a:spcBef>
          <a:spcPct val="0"/>
        </a:spcBef>
        <a:spcAft>
          <a:spcPct val="0"/>
        </a:spcAft>
        <a:defRPr sz="6079">
          <a:solidFill>
            <a:schemeClr val="tx2"/>
          </a:solidFill>
          <a:latin typeface="Arial" charset="0"/>
          <a:cs typeface="Arial" charset="0"/>
        </a:defRPr>
      </a:lvl6pPr>
      <a:lvl7pPr marL="1263426" algn="ctr" rtl="0" fontAlgn="base">
        <a:spcBef>
          <a:spcPct val="0"/>
        </a:spcBef>
        <a:spcAft>
          <a:spcPct val="0"/>
        </a:spcAft>
        <a:defRPr sz="6079">
          <a:solidFill>
            <a:schemeClr val="tx2"/>
          </a:solidFill>
          <a:latin typeface="Arial" charset="0"/>
          <a:cs typeface="Arial" charset="0"/>
        </a:defRPr>
      </a:lvl7pPr>
      <a:lvl8pPr marL="1895140" algn="ctr" rtl="0" fontAlgn="base">
        <a:spcBef>
          <a:spcPct val="0"/>
        </a:spcBef>
        <a:spcAft>
          <a:spcPct val="0"/>
        </a:spcAft>
        <a:defRPr sz="6079">
          <a:solidFill>
            <a:schemeClr val="tx2"/>
          </a:solidFill>
          <a:latin typeface="Arial" charset="0"/>
          <a:cs typeface="Arial" charset="0"/>
        </a:defRPr>
      </a:lvl8pPr>
      <a:lvl9pPr marL="2526853" algn="ctr" rtl="0" fontAlgn="base">
        <a:spcBef>
          <a:spcPct val="0"/>
        </a:spcBef>
        <a:spcAft>
          <a:spcPct val="0"/>
        </a:spcAft>
        <a:defRPr sz="6079">
          <a:solidFill>
            <a:schemeClr val="tx2"/>
          </a:solidFill>
          <a:latin typeface="Arial" charset="0"/>
          <a:cs typeface="Arial" charset="0"/>
        </a:defRPr>
      </a:lvl9pPr>
    </p:titleStyle>
    <p:bodyStyle>
      <a:lvl1pPr marL="473785" indent="-473785" algn="l" rtl="0" eaLnBrk="0" fontAlgn="base" hangingPunct="0">
        <a:spcBef>
          <a:spcPct val="20000"/>
        </a:spcBef>
        <a:spcAft>
          <a:spcPct val="0"/>
        </a:spcAft>
        <a:buChar char="•"/>
        <a:defRPr sz="4421">
          <a:solidFill>
            <a:schemeClr val="tx1"/>
          </a:solidFill>
          <a:latin typeface="+mn-lt"/>
          <a:ea typeface="+mn-ea"/>
          <a:cs typeface="+mn-cs"/>
        </a:defRPr>
      </a:lvl1pPr>
      <a:lvl2pPr marL="1026534" indent="-394821" algn="l" rtl="0" eaLnBrk="0" fontAlgn="base" hangingPunct="0">
        <a:spcBef>
          <a:spcPct val="20000"/>
        </a:spcBef>
        <a:spcAft>
          <a:spcPct val="0"/>
        </a:spcAft>
        <a:buChar char="–"/>
        <a:defRPr sz="3869">
          <a:solidFill>
            <a:schemeClr val="tx1"/>
          </a:solidFill>
          <a:latin typeface="+mn-lt"/>
          <a:cs typeface="+mn-cs"/>
        </a:defRPr>
      </a:lvl2pPr>
      <a:lvl3pPr marL="1579283" indent="-315857" algn="l" rtl="0" eaLnBrk="0" fontAlgn="base" hangingPunct="0">
        <a:spcBef>
          <a:spcPct val="20000"/>
        </a:spcBef>
        <a:spcAft>
          <a:spcPct val="0"/>
        </a:spcAft>
        <a:buChar char="•"/>
        <a:defRPr sz="3316">
          <a:solidFill>
            <a:schemeClr val="tx1"/>
          </a:solidFill>
          <a:latin typeface="+mn-lt"/>
          <a:cs typeface="+mn-cs"/>
        </a:defRPr>
      </a:lvl3pPr>
      <a:lvl4pPr marL="2210996" indent="-315857" algn="l" rtl="0" eaLnBrk="0" fontAlgn="base" hangingPunct="0">
        <a:spcBef>
          <a:spcPct val="20000"/>
        </a:spcBef>
        <a:spcAft>
          <a:spcPct val="0"/>
        </a:spcAft>
        <a:buChar char="–"/>
        <a:defRPr sz="2763">
          <a:solidFill>
            <a:schemeClr val="tx1"/>
          </a:solidFill>
          <a:latin typeface="+mn-lt"/>
          <a:cs typeface="+mn-cs"/>
        </a:defRPr>
      </a:lvl4pPr>
      <a:lvl5pPr marL="2842710" indent="-315857" algn="l" rtl="0" eaLnBrk="0" fontAlgn="base" hangingPunct="0">
        <a:spcBef>
          <a:spcPct val="20000"/>
        </a:spcBef>
        <a:spcAft>
          <a:spcPct val="0"/>
        </a:spcAft>
        <a:buChar char="»"/>
        <a:defRPr sz="2763">
          <a:solidFill>
            <a:schemeClr val="tx1"/>
          </a:solidFill>
          <a:latin typeface="+mn-lt"/>
          <a:cs typeface="+mn-cs"/>
        </a:defRPr>
      </a:lvl5pPr>
      <a:lvl6pPr marL="3474423" indent="-315857" algn="l" rtl="0" fontAlgn="base">
        <a:spcBef>
          <a:spcPct val="20000"/>
        </a:spcBef>
        <a:spcAft>
          <a:spcPct val="0"/>
        </a:spcAft>
        <a:buChar char="»"/>
        <a:defRPr sz="2763">
          <a:solidFill>
            <a:schemeClr val="tx1"/>
          </a:solidFill>
          <a:latin typeface="+mn-lt"/>
          <a:cs typeface="+mn-cs"/>
        </a:defRPr>
      </a:lvl6pPr>
      <a:lvl7pPr marL="4106136" indent="-315857" algn="l" rtl="0" fontAlgn="base">
        <a:spcBef>
          <a:spcPct val="20000"/>
        </a:spcBef>
        <a:spcAft>
          <a:spcPct val="0"/>
        </a:spcAft>
        <a:buChar char="»"/>
        <a:defRPr sz="2763">
          <a:solidFill>
            <a:schemeClr val="tx1"/>
          </a:solidFill>
          <a:latin typeface="+mn-lt"/>
          <a:cs typeface="+mn-cs"/>
        </a:defRPr>
      </a:lvl7pPr>
      <a:lvl8pPr marL="4737849" indent="-315857" algn="l" rtl="0" fontAlgn="base">
        <a:spcBef>
          <a:spcPct val="20000"/>
        </a:spcBef>
        <a:spcAft>
          <a:spcPct val="0"/>
        </a:spcAft>
        <a:buChar char="»"/>
        <a:defRPr sz="2763">
          <a:solidFill>
            <a:schemeClr val="tx1"/>
          </a:solidFill>
          <a:latin typeface="+mn-lt"/>
          <a:cs typeface="+mn-cs"/>
        </a:defRPr>
      </a:lvl8pPr>
      <a:lvl9pPr marL="5369563" indent="-315857" algn="l" rtl="0" fontAlgn="base">
        <a:spcBef>
          <a:spcPct val="20000"/>
        </a:spcBef>
        <a:spcAft>
          <a:spcPct val="0"/>
        </a:spcAft>
        <a:buChar char="»"/>
        <a:defRPr sz="2763">
          <a:solidFill>
            <a:schemeClr val="tx1"/>
          </a:solidFill>
          <a:latin typeface="+mn-lt"/>
          <a:cs typeface="+mn-cs"/>
        </a:defRPr>
      </a:lvl9pPr>
    </p:bodyStyle>
    <p:otherStyle>
      <a:defPPr>
        <a:defRPr lang="en-US"/>
      </a:defPPr>
      <a:lvl1pPr marL="0" algn="l" defTabSz="1263426" rtl="0" eaLnBrk="1" latinLnBrk="0" hangingPunct="1">
        <a:defRPr sz="2487" kern="1200">
          <a:solidFill>
            <a:schemeClr val="tx1"/>
          </a:solidFill>
          <a:latin typeface="+mn-lt"/>
          <a:ea typeface="+mn-ea"/>
          <a:cs typeface="+mn-cs"/>
        </a:defRPr>
      </a:lvl1pPr>
      <a:lvl2pPr marL="631713" algn="l" defTabSz="1263426" rtl="0" eaLnBrk="1" latinLnBrk="0" hangingPunct="1">
        <a:defRPr sz="2487" kern="1200">
          <a:solidFill>
            <a:schemeClr val="tx1"/>
          </a:solidFill>
          <a:latin typeface="+mn-lt"/>
          <a:ea typeface="+mn-ea"/>
          <a:cs typeface="+mn-cs"/>
        </a:defRPr>
      </a:lvl2pPr>
      <a:lvl3pPr marL="1263426" algn="l" defTabSz="1263426" rtl="0" eaLnBrk="1" latinLnBrk="0" hangingPunct="1">
        <a:defRPr sz="2487" kern="1200">
          <a:solidFill>
            <a:schemeClr val="tx1"/>
          </a:solidFill>
          <a:latin typeface="+mn-lt"/>
          <a:ea typeface="+mn-ea"/>
          <a:cs typeface="+mn-cs"/>
        </a:defRPr>
      </a:lvl3pPr>
      <a:lvl4pPr marL="1895140" algn="l" defTabSz="1263426" rtl="0" eaLnBrk="1" latinLnBrk="0" hangingPunct="1">
        <a:defRPr sz="2487" kern="1200">
          <a:solidFill>
            <a:schemeClr val="tx1"/>
          </a:solidFill>
          <a:latin typeface="+mn-lt"/>
          <a:ea typeface="+mn-ea"/>
          <a:cs typeface="+mn-cs"/>
        </a:defRPr>
      </a:lvl4pPr>
      <a:lvl5pPr marL="2526853" algn="l" defTabSz="1263426" rtl="0" eaLnBrk="1" latinLnBrk="0" hangingPunct="1">
        <a:defRPr sz="2487" kern="1200">
          <a:solidFill>
            <a:schemeClr val="tx1"/>
          </a:solidFill>
          <a:latin typeface="+mn-lt"/>
          <a:ea typeface="+mn-ea"/>
          <a:cs typeface="+mn-cs"/>
        </a:defRPr>
      </a:lvl5pPr>
      <a:lvl6pPr marL="3158566" algn="l" defTabSz="1263426" rtl="0" eaLnBrk="1" latinLnBrk="0" hangingPunct="1">
        <a:defRPr sz="2487" kern="1200">
          <a:solidFill>
            <a:schemeClr val="tx1"/>
          </a:solidFill>
          <a:latin typeface="+mn-lt"/>
          <a:ea typeface="+mn-ea"/>
          <a:cs typeface="+mn-cs"/>
        </a:defRPr>
      </a:lvl6pPr>
      <a:lvl7pPr marL="3790279" algn="l" defTabSz="1263426" rtl="0" eaLnBrk="1" latinLnBrk="0" hangingPunct="1">
        <a:defRPr sz="2487" kern="1200">
          <a:solidFill>
            <a:schemeClr val="tx1"/>
          </a:solidFill>
          <a:latin typeface="+mn-lt"/>
          <a:ea typeface="+mn-ea"/>
          <a:cs typeface="+mn-cs"/>
        </a:defRPr>
      </a:lvl7pPr>
      <a:lvl8pPr marL="4421993" algn="l" defTabSz="1263426" rtl="0" eaLnBrk="1" latinLnBrk="0" hangingPunct="1">
        <a:defRPr sz="2487" kern="1200">
          <a:solidFill>
            <a:schemeClr val="tx1"/>
          </a:solidFill>
          <a:latin typeface="+mn-lt"/>
          <a:ea typeface="+mn-ea"/>
          <a:cs typeface="+mn-cs"/>
        </a:defRPr>
      </a:lvl8pPr>
      <a:lvl9pPr marL="5053706" algn="l" defTabSz="1263426" rtl="0" eaLnBrk="1" latinLnBrk="0" hangingPunct="1">
        <a:defRPr sz="24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4.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0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3.gif"/><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690AC0-4E58-4D33-9EE0-A92677CADA8D}" type="slidenum">
              <a:rPr lang="en-US" smtClean="0"/>
              <a:t>1</a:t>
            </a:fld>
            <a:endParaRPr lang="en-US"/>
          </a:p>
        </p:txBody>
      </p:sp>
      <p:sp>
        <p:nvSpPr>
          <p:cNvPr id="4" name="Flowchart: Process 3"/>
          <p:cNvSpPr/>
          <p:nvPr/>
        </p:nvSpPr>
        <p:spPr>
          <a:xfrm>
            <a:off x="1344064" y="2291070"/>
            <a:ext cx="8455372" cy="72008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10000"/>
                  </a:schemeClr>
                </a:solidFill>
                <a:latin typeface="Times New Roman" panose="02020603050405020304" pitchFamily="18" charset="0"/>
                <a:cs typeface="Times New Roman" panose="02020603050405020304" pitchFamily="18" charset="0"/>
              </a:rPr>
              <a:t>1</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Học</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thuyết</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tiến</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hóa</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của</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Đacuyn</a:t>
            </a:r>
            <a:endParaRPr lang="en-US" sz="40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44064" y="3854167"/>
            <a:ext cx="9307744"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2.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Học</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thuyết</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tiến</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hóa</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tổng</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hợp</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hiện</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đại</a:t>
            </a:r>
            <a:endParaRPr lang="en-US" sz="40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9" name="Flowchart: Process 8"/>
          <p:cNvSpPr/>
          <p:nvPr/>
        </p:nvSpPr>
        <p:spPr>
          <a:xfrm>
            <a:off x="1371884" y="7099958"/>
            <a:ext cx="6441196" cy="72008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10000"/>
                  </a:schemeClr>
                </a:solidFill>
                <a:latin typeface="Times New Roman" panose="02020603050405020304" pitchFamily="18" charset="0"/>
                <a:cs typeface="Times New Roman" panose="02020603050405020304" pitchFamily="18" charset="0"/>
              </a:rPr>
              <a:t>4.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Sự</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phát</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sinh</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loài</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người</a:t>
            </a:r>
            <a:endParaRPr lang="en-US" sz="40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371884" y="5417265"/>
            <a:ext cx="11049708"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10000"/>
                  </a:schemeClr>
                </a:solidFill>
                <a:latin typeface="Times New Roman" panose="02020603050405020304" pitchFamily="18" charset="0"/>
                <a:cs typeface="Times New Roman" panose="02020603050405020304" pitchFamily="18" charset="0"/>
              </a:rPr>
              <a:t>3.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Sự</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phát</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triển</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của</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sinh</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giới</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qua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các</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đại</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địa</a:t>
            </a:r>
            <a:r>
              <a:rPr lang="en-US" sz="40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4000" dirty="0" err="1" smtClean="0">
                <a:solidFill>
                  <a:schemeClr val="bg2">
                    <a:lumMod val="10000"/>
                  </a:schemeClr>
                </a:solidFill>
                <a:latin typeface="Times New Roman" panose="02020603050405020304" pitchFamily="18" charset="0"/>
                <a:cs typeface="Times New Roman" panose="02020603050405020304" pitchFamily="18" charset="0"/>
              </a:rPr>
              <a:t>chất</a:t>
            </a:r>
            <a:endParaRPr lang="en-US" sz="40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A1FE237D-8DE1-4ECE-B6DD-5E56D0D8BEEA}"/>
              </a:ext>
            </a:extLst>
          </p:cNvPr>
          <p:cNvSpPr/>
          <p:nvPr/>
        </p:nvSpPr>
        <p:spPr>
          <a:xfrm>
            <a:off x="0" y="12295"/>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dirty="0" smtClean="0">
                <a:solidFill>
                  <a:srgbClr val="6600FF"/>
                </a:solidFill>
                <a:latin typeface="Times New Roman" pitchFamily="18" charset="0"/>
                <a:cs typeface="Times New Roman" pitchFamily="18" charset="0"/>
              </a:rPr>
              <a:t>PHẦN III. TIẾN HÓA</a:t>
            </a:r>
            <a:endParaRPr lang="it-CH" altLang="en-US" sz="3600" b="1" dirty="0">
              <a:solidFill>
                <a:srgbClr val="6600FF"/>
              </a:solidFill>
              <a:latin typeface="Times New Roman" pitchFamily="18" charset="0"/>
              <a:cs typeface="Times New Roman" pitchFamily="18" charset="0"/>
            </a:endParaRPr>
          </a:p>
        </p:txBody>
      </p:sp>
      <p:sp>
        <p:nvSpPr>
          <p:cNvPr id="16" name="Cloud 15"/>
          <p:cNvSpPr/>
          <p:nvPr/>
        </p:nvSpPr>
        <p:spPr>
          <a:xfrm>
            <a:off x="0" y="-104938"/>
            <a:ext cx="4500712" cy="1224136"/>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SINH HỌC 9</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6187332" y="931772"/>
            <a:ext cx="4032448" cy="92580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NỘI DUNG</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670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bio_ch15_600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0677" y="1474012"/>
            <a:ext cx="9282762" cy="59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0"/>
          <p:cNvSpPr txBox="1">
            <a:spLocks noChangeArrowheads="1"/>
          </p:cNvSpPr>
          <p:nvPr/>
        </p:nvSpPr>
        <p:spPr bwMode="auto">
          <a:xfrm>
            <a:off x="7546852" y="631720"/>
            <a:ext cx="6106619" cy="111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b="1" dirty="0" err="1">
                <a:solidFill>
                  <a:srgbClr val="990033"/>
                </a:solidFill>
                <a:latin typeface="Times New Roman" panose="02020603050405020304" pitchFamily="18" charset="0"/>
                <a:cs typeface="Times New Roman" panose="02020603050405020304" pitchFamily="18" charset="0"/>
              </a:rPr>
              <a:t>Vài</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mẫu</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rùa</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quan</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sát</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được</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của</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Đacuyn</a:t>
            </a:r>
            <a:endParaRPr lang="en-US" altLang="en-US" sz="3200" b="1" dirty="0">
              <a:solidFill>
                <a:srgbClr val="990033"/>
              </a:solidFill>
              <a:latin typeface="Times New Roman" panose="02020603050405020304" pitchFamily="18" charset="0"/>
              <a:cs typeface="Times New Roman" panose="02020603050405020304" pitchFamily="18" charset="0"/>
            </a:endParaRPr>
          </a:p>
        </p:txBody>
      </p:sp>
      <p:sp>
        <p:nvSpPr>
          <p:cNvPr id="23556" name="Text Box 21"/>
          <p:cNvSpPr txBox="1">
            <a:spLocks noChangeArrowheads="1"/>
          </p:cNvSpPr>
          <p:nvPr/>
        </p:nvSpPr>
        <p:spPr bwMode="auto">
          <a:xfrm>
            <a:off x="8187360" y="7231090"/>
            <a:ext cx="6843624" cy="111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316" b="1" dirty="0" err="1">
                <a:solidFill>
                  <a:srgbClr val="3333FF"/>
                </a:solidFill>
                <a:latin typeface="Times New Roman" panose="02020603050405020304" pitchFamily="18" charset="0"/>
                <a:cs typeface="Times New Roman" panose="02020603050405020304" pitchFamily="18" charset="0"/>
              </a:rPr>
              <a:t>Các</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kiểu</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mai</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rùa</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đáng</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quan</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tâm</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giữa</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các</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đảo</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khác</a:t>
            </a:r>
            <a:r>
              <a:rPr lang="en-US" altLang="en-US" sz="3316" b="1" dirty="0">
                <a:solidFill>
                  <a:srgbClr val="3333FF"/>
                </a:solidFill>
                <a:latin typeface="Times New Roman" panose="02020603050405020304" pitchFamily="18" charset="0"/>
                <a:cs typeface="Times New Roman" panose="02020603050405020304" pitchFamily="18" charset="0"/>
              </a:rPr>
              <a:t> </a:t>
            </a:r>
            <a:r>
              <a:rPr lang="en-US" altLang="en-US" sz="3316" b="1" dirty="0" err="1">
                <a:solidFill>
                  <a:srgbClr val="3333FF"/>
                </a:solidFill>
                <a:latin typeface="Times New Roman" panose="02020603050405020304" pitchFamily="18" charset="0"/>
                <a:cs typeface="Times New Roman" panose="02020603050405020304" pitchFamily="18" charset="0"/>
              </a:rPr>
              <a:t>nhau</a:t>
            </a:r>
            <a:endParaRPr lang="en-US" altLang="en-US" sz="3316" b="1" dirty="0">
              <a:solidFill>
                <a:srgbClr val="3333FF"/>
              </a:solidFill>
              <a:latin typeface="Times New Roman" panose="02020603050405020304" pitchFamily="18" charset="0"/>
              <a:cs typeface="Times New Roman" panose="02020603050405020304" pitchFamily="18" charset="0"/>
            </a:endParaRPr>
          </a:p>
        </p:txBody>
      </p:sp>
      <p:grpSp>
        <p:nvGrpSpPr>
          <p:cNvPr id="23557" name="Group 25"/>
          <p:cNvGrpSpPr>
            <a:grpSpLocks/>
          </p:cNvGrpSpPr>
          <p:nvPr/>
        </p:nvGrpSpPr>
        <p:grpSpPr bwMode="auto">
          <a:xfrm>
            <a:off x="3124817" y="2632163"/>
            <a:ext cx="10107507" cy="5238006"/>
            <a:chOff x="480" y="1344"/>
            <a:chExt cx="4608" cy="2388"/>
          </a:xfrm>
        </p:grpSpPr>
        <p:sp>
          <p:nvSpPr>
            <p:cNvPr id="23558" name="Text Box 7"/>
            <p:cNvSpPr txBox="1">
              <a:spLocks noChangeArrowheads="1"/>
            </p:cNvSpPr>
            <p:nvPr/>
          </p:nvSpPr>
          <p:spPr bwMode="auto">
            <a:xfrm>
              <a:off x="2537" y="1344"/>
              <a:ext cx="45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1934" b="1">
                  <a:solidFill>
                    <a:srgbClr val="000000"/>
                  </a:solidFill>
                </a:rPr>
                <a:t>Pinta</a:t>
              </a:r>
            </a:p>
          </p:txBody>
        </p:sp>
        <p:sp>
          <p:nvSpPr>
            <p:cNvPr id="23559" name="Text Box 10"/>
            <p:cNvSpPr txBox="1">
              <a:spLocks noChangeArrowheads="1"/>
            </p:cNvSpPr>
            <p:nvPr/>
          </p:nvSpPr>
          <p:spPr bwMode="auto">
            <a:xfrm>
              <a:off x="3070" y="2866"/>
              <a:ext cx="5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211" b="1">
                  <a:solidFill>
                    <a:srgbClr val="000000"/>
                  </a:solidFill>
                </a:rPr>
                <a:t>Hood</a:t>
              </a:r>
              <a:endParaRPr lang="en-US" altLang="en-US" sz="1658">
                <a:solidFill>
                  <a:srgbClr val="000000"/>
                </a:solidFill>
              </a:endParaRPr>
            </a:p>
          </p:txBody>
        </p:sp>
        <p:sp>
          <p:nvSpPr>
            <p:cNvPr id="23560" name="Text Box 11"/>
            <p:cNvSpPr txBox="1">
              <a:spLocks noChangeArrowheads="1"/>
            </p:cNvSpPr>
            <p:nvPr/>
          </p:nvSpPr>
          <p:spPr bwMode="auto">
            <a:xfrm>
              <a:off x="2457" y="2866"/>
              <a:ext cx="53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1658">
                  <a:solidFill>
                    <a:srgbClr val="000000"/>
                  </a:solidFill>
                </a:rPr>
                <a:t>Floreana</a:t>
              </a:r>
            </a:p>
          </p:txBody>
        </p:sp>
        <p:sp>
          <p:nvSpPr>
            <p:cNvPr id="23561" name="Text Box 12"/>
            <p:cNvSpPr txBox="1">
              <a:spLocks noChangeArrowheads="1"/>
            </p:cNvSpPr>
            <p:nvPr/>
          </p:nvSpPr>
          <p:spPr bwMode="auto">
            <a:xfrm>
              <a:off x="2782" y="2498"/>
              <a:ext cx="57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1658">
                  <a:solidFill>
                    <a:srgbClr val="000000"/>
                  </a:solidFill>
                </a:rPr>
                <a:t>Santa Fe</a:t>
              </a:r>
            </a:p>
          </p:txBody>
        </p:sp>
        <p:sp>
          <p:nvSpPr>
            <p:cNvPr id="23562" name="Text Box 13"/>
            <p:cNvSpPr txBox="1">
              <a:spLocks noChangeArrowheads="1"/>
            </p:cNvSpPr>
            <p:nvPr/>
          </p:nvSpPr>
          <p:spPr bwMode="auto">
            <a:xfrm>
              <a:off x="2962" y="2211"/>
              <a:ext cx="61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1658">
                  <a:solidFill>
                    <a:srgbClr val="000000"/>
                  </a:solidFill>
                </a:rPr>
                <a:t>Santa Cruz</a:t>
              </a:r>
            </a:p>
          </p:txBody>
        </p:sp>
        <p:sp>
          <p:nvSpPr>
            <p:cNvPr id="23563" name="Text Box 14"/>
            <p:cNvSpPr txBox="1">
              <a:spLocks noChangeArrowheads="1"/>
            </p:cNvSpPr>
            <p:nvPr/>
          </p:nvSpPr>
          <p:spPr bwMode="auto">
            <a:xfrm>
              <a:off x="2652" y="1917"/>
              <a:ext cx="73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1658">
                  <a:solidFill>
                    <a:srgbClr val="000000"/>
                  </a:solidFill>
                </a:rPr>
                <a:t>James</a:t>
              </a:r>
            </a:p>
          </p:txBody>
        </p:sp>
        <p:sp>
          <p:nvSpPr>
            <p:cNvPr id="23564" name="Text Box 15"/>
            <p:cNvSpPr txBox="1">
              <a:spLocks noChangeArrowheads="1"/>
            </p:cNvSpPr>
            <p:nvPr/>
          </p:nvSpPr>
          <p:spPr bwMode="auto">
            <a:xfrm>
              <a:off x="2078" y="1593"/>
              <a:ext cx="69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50000"/>
                </a:spcBef>
                <a:spcAft>
                  <a:spcPct val="0"/>
                </a:spcAft>
              </a:pPr>
              <a:r>
                <a:rPr lang="en-US" altLang="en-US" sz="1658">
                  <a:solidFill>
                    <a:srgbClr val="000000"/>
                  </a:solidFill>
                </a:rPr>
                <a:t>Marchena</a:t>
              </a:r>
            </a:p>
          </p:txBody>
        </p:sp>
        <p:sp>
          <p:nvSpPr>
            <p:cNvPr id="23565" name="Text Box 16"/>
            <p:cNvSpPr txBox="1">
              <a:spLocks noChangeArrowheads="1"/>
            </p:cNvSpPr>
            <p:nvPr/>
          </p:nvSpPr>
          <p:spPr bwMode="auto">
            <a:xfrm>
              <a:off x="1481" y="2410"/>
              <a:ext cx="53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1934" b="1">
                  <a:solidFill>
                    <a:srgbClr val="000000"/>
                  </a:solidFill>
                </a:rPr>
                <a:t>Isabela</a:t>
              </a:r>
              <a:endParaRPr lang="en-US" altLang="en-US" sz="1658">
                <a:solidFill>
                  <a:srgbClr val="000000"/>
                </a:solidFill>
              </a:endParaRPr>
            </a:p>
          </p:txBody>
        </p:sp>
        <p:sp>
          <p:nvSpPr>
            <p:cNvPr id="23566" name="Text Box 17"/>
            <p:cNvSpPr txBox="1">
              <a:spLocks noChangeArrowheads="1"/>
            </p:cNvSpPr>
            <p:nvPr/>
          </p:nvSpPr>
          <p:spPr bwMode="auto">
            <a:xfrm>
              <a:off x="3152" y="1516"/>
              <a:ext cx="45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1658">
                  <a:solidFill>
                    <a:srgbClr val="000000"/>
                  </a:solidFill>
                </a:rPr>
                <a:t>Tower</a:t>
              </a:r>
            </a:p>
          </p:txBody>
        </p:sp>
        <p:sp>
          <p:nvSpPr>
            <p:cNvPr id="23567" name="Text Box 22"/>
            <p:cNvSpPr txBox="1">
              <a:spLocks noChangeArrowheads="1"/>
            </p:cNvSpPr>
            <p:nvPr/>
          </p:nvSpPr>
          <p:spPr bwMode="auto">
            <a:xfrm>
              <a:off x="480" y="3351"/>
              <a:ext cx="1728"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1934" dirty="0" err="1">
                  <a:solidFill>
                    <a:srgbClr val="000000"/>
                  </a:solidFill>
                </a:rPr>
                <a:t>Đảo</a:t>
              </a:r>
              <a:r>
                <a:rPr lang="en-US" altLang="en-US" sz="1934" dirty="0">
                  <a:solidFill>
                    <a:srgbClr val="000000"/>
                  </a:solidFill>
                </a:rPr>
                <a:t> Isabela</a:t>
              </a:r>
            </a:p>
            <a:p>
              <a:pPr eaLnBrk="1" fontAlgn="base" hangingPunct="1">
                <a:spcBef>
                  <a:spcPct val="50000"/>
                </a:spcBef>
                <a:spcAft>
                  <a:spcPct val="0"/>
                </a:spcAft>
              </a:pPr>
              <a:r>
                <a:rPr lang="en-US" altLang="en-US" sz="1934" dirty="0">
                  <a:solidFill>
                    <a:srgbClr val="000000"/>
                  </a:solidFill>
                </a:rPr>
                <a:t>Mai </a:t>
              </a:r>
              <a:r>
                <a:rPr lang="en-US" altLang="en-US" sz="1934" dirty="0" err="1">
                  <a:solidFill>
                    <a:srgbClr val="000000"/>
                  </a:solidFill>
                </a:rPr>
                <a:t>hình</a:t>
              </a:r>
              <a:r>
                <a:rPr lang="en-US" altLang="en-US" sz="1934" dirty="0">
                  <a:solidFill>
                    <a:srgbClr val="000000"/>
                  </a:solidFill>
                </a:rPr>
                <a:t> </a:t>
              </a:r>
              <a:r>
                <a:rPr lang="en-US" altLang="en-US" sz="1934" dirty="0" err="1">
                  <a:solidFill>
                    <a:srgbClr val="000000"/>
                  </a:solidFill>
                </a:rPr>
                <a:t>vòm</a:t>
              </a:r>
              <a:r>
                <a:rPr lang="en-US" altLang="en-US" sz="1934" dirty="0">
                  <a:solidFill>
                    <a:srgbClr val="000000"/>
                  </a:solidFill>
                </a:rPr>
                <a:t> </a:t>
              </a:r>
              <a:r>
                <a:rPr lang="en-US" altLang="en-US" sz="1934" dirty="0" err="1">
                  <a:solidFill>
                    <a:srgbClr val="000000"/>
                  </a:solidFill>
                </a:rPr>
                <a:t>đảy</a:t>
              </a:r>
              <a:r>
                <a:rPr lang="en-US" altLang="en-US" sz="1934" dirty="0">
                  <a:solidFill>
                    <a:srgbClr val="000000"/>
                  </a:solidFill>
                </a:rPr>
                <a:t> </a:t>
              </a:r>
              <a:r>
                <a:rPr lang="en-US" altLang="en-US" sz="1934" dirty="0" err="1">
                  <a:solidFill>
                    <a:srgbClr val="000000"/>
                  </a:solidFill>
                </a:rPr>
                <a:t>về</a:t>
              </a:r>
              <a:r>
                <a:rPr lang="en-US" altLang="en-US" sz="1934" dirty="0">
                  <a:solidFill>
                    <a:srgbClr val="000000"/>
                  </a:solidFill>
                </a:rPr>
                <a:t> </a:t>
              </a:r>
              <a:r>
                <a:rPr lang="en-US" altLang="en-US" sz="1934" dirty="0" err="1">
                  <a:solidFill>
                    <a:srgbClr val="000000"/>
                  </a:solidFill>
                </a:rPr>
                <a:t>phía</a:t>
              </a:r>
              <a:r>
                <a:rPr lang="en-US" altLang="en-US" sz="1934" dirty="0">
                  <a:solidFill>
                    <a:srgbClr val="000000"/>
                  </a:solidFill>
                </a:rPr>
                <a:t> </a:t>
              </a:r>
              <a:r>
                <a:rPr lang="en-US" altLang="en-US" sz="1934" dirty="0" err="1">
                  <a:solidFill>
                    <a:srgbClr val="000000"/>
                  </a:solidFill>
                </a:rPr>
                <a:t>trước</a:t>
              </a:r>
              <a:endParaRPr lang="en-US" altLang="en-US" sz="1934" dirty="0">
                <a:solidFill>
                  <a:srgbClr val="000000"/>
                </a:solidFill>
              </a:endParaRPr>
            </a:p>
          </p:txBody>
        </p:sp>
        <p:sp>
          <p:nvSpPr>
            <p:cNvPr id="23568" name="Text Box 23"/>
            <p:cNvSpPr txBox="1">
              <a:spLocks noChangeArrowheads="1"/>
            </p:cNvSpPr>
            <p:nvPr/>
          </p:nvSpPr>
          <p:spPr bwMode="auto">
            <a:xfrm>
              <a:off x="3552" y="2677"/>
              <a:ext cx="153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211">
                  <a:solidFill>
                    <a:srgbClr val="000000"/>
                  </a:solidFill>
                </a:rPr>
                <a:t>Đảo Hood</a:t>
              </a:r>
            </a:p>
            <a:p>
              <a:pPr eaLnBrk="1" fontAlgn="base" hangingPunct="1">
                <a:spcBef>
                  <a:spcPct val="50000"/>
                </a:spcBef>
                <a:spcAft>
                  <a:spcPct val="0"/>
                </a:spcAft>
              </a:pPr>
              <a:r>
                <a:rPr lang="en-US" altLang="en-US" sz="2211">
                  <a:solidFill>
                    <a:srgbClr val="000000"/>
                  </a:solidFill>
                </a:rPr>
                <a:t>  Mai yên ngựa tụt sau</a:t>
              </a:r>
            </a:p>
          </p:txBody>
        </p:sp>
        <p:sp>
          <p:nvSpPr>
            <p:cNvPr id="23569" name="Text Box 24"/>
            <p:cNvSpPr txBox="1">
              <a:spLocks noChangeArrowheads="1"/>
            </p:cNvSpPr>
            <p:nvPr/>
          </p:nvSpPr>
          <p:spPr bwMode="auto">
            <a:xfrm>
              <a:off x="720" y="1669"/>
              <a:ext cx="1248"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211">
                  <a:solidFill>
                    <a:srgbClr val="000000"/>
                  </a:solidFill>
                </a:rPr>
                <a:t>Đảo Pinta</a:t>
              </a:r>
            </a:p>
            <a:p>
              <a:pPr algn="ctr" eaLnBrk="1" fontAlgn="base" hangingPunct="1">
                <a:spcBef>
                  <a:spcPct val="50000"/>
                </a:spcBef>
                <a:spcAft>
                  <a:spcPct val="0"/>
                </a:spcAft>
              </a:pPr>
              <a:r>
                <a:rPr lang="en-US" altLang="en-US" sz="2211">
                  <a:solidFill>
                    <a:srgbClr val="000000"/>
                  </a:solidFill>
                </a:rPr>
                <a:t>Mai trung gian</a:t>
              </a:r>
            </a:p>
          </p:txBody>
        </p:sp>
      </p:grpSp>
    </p:spTree>
    <p:extLst>
      <p:ext uri="{BB962C8B-B14F-4D97-AF65-F5344CB8AC3E}">
        <p14:creationId xmlns:p14="http://schemas.microsoft.com/office/powerpoint/2010/main" val="651264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53468" y="421147"/>
            <a:ext cx="6317192" cy="531673"/>
          </a:xfrm>
          <a:prstGeom prst="rect">
            <a:avLst/>
          </a:prstGeom>
        </p:spPr>
        <p:txBody>
          <a:bodyPr/>
          <a:lstStyle/>
          <a:p>
            <a:pPr algn="ctr" eaLnBrk="0" fontAlgn="base" hangingPunct="0">
              <a:spcBef>
                <a:spcPct val="0"/>
              </a:spcBef>
              <a:spcAft>
                <a:spcPct val="0"/>
              </a:spcAft>
              <a:defRPr/>
            </a:pPr>
            <a:r>
              <a:rPr lang="en-US" sz="3600" b="1" kern="0" dirty="0" err="1">
                <a:solidFill>
                  <a:srgbClr val="000000"/>
                </a:solidFill>
                <a:latin typeface="Times New Roman" panose="02020603050405020304" pitchFamily="18" charset="0"/>
                <a:cs typeface="Times New Roman" panose="02020603050405020304" pitchFamily="18" charset="0"/>
              </a:rPr>
              <a:t>Các</a:t>
            </a:r>
            <a:r>
              <a:rPr lang="en-US" sz="3600" b="1" kern="0" dirty="0">
                <a:solidFill>
                  <a:srgbClr val="000000"/>
                </a:solidFill>
                <a:latin typeface="Times New Roman" panose="02020603050405020304" pitchFamily="18" charset="0"/>
                <a:cs typeface="Times New Roman" panose="02020603050405020304" pitchFamily="18" charset="0"/>
              </a:rPr>
              <a:t> </a:t>
            </a:r>
            <a:r>
              <a:rPr lang="en-US" sz="3600" b="1" kern="0" dirty="0" err="1">
                <a:solidFill>
                  <a:srgbClr val="000000"/>
                </a:solidFill>
                <a:latin typeface="Times New Roman" panose="02020603050405020304" pitchFamily="18" charset="0"/>
                <a:cs typeface="Times New Roman" panose="02020603050405020304" pitchFamily="18" charset="0"/>
              </a:rPr>
              <a:t>loại</a:t>
            </a:r>
            <a:r>
              <a:rPr lang="en-US" sz="3600" b="1" kern="0" dirty="0">
                <a:solidFill>
                  <a:srgbClr val="000000"/>
                </a:solidFill>
                <a:latin typeface="Times New Roman" panose="02020603050405020304" pitchFamily="18" charset="0"/>
                <a:cs typeface="Times New Roman" panose="02020603050405020304" pitchFamily="18" charset="0"/>
              </a:rPr>
              <a:t> </a:t>
            </a:r>
            <a:r>
              <a:rPr lang="en-US" sz="3600" b="1" kern="0" dirty="0" err="1" smtClean="0">
                <a:solidFill>
                  <a:srgbClr val="000000"/>
                </a:solidFill>
                <a:latin typeface="Times New Roman" panose="02020603050405020304" pitchFamily="18" charset="0"/>
                <a:cs typeface="Times New Roman" panose="02020603050405020304" pitchFamily="18" charset="0"/>
              </a:rPr>
              <a:t>Rùa</a:t>
            </a:r>
            <a:endParaRPr lang="en-US" sz="3600" b="1" kern="0" dirty="0">
              <a:solidFill>
                <a:srgbClr val="000000"/>
              </a:solidFill>
              <a:latin typeface="Times New Roman" panose="02020603050405020304" pitchFamily="18" charset="0"/>
              <a:cs typeface="Times New Roman" panose="02020603050405020304" pitchFamily="18" charset="0"/>
            </a:endParaRPr>
          </a:p>
        </p:txBody>
      </p:sp>
      <p:pic>
        <p:nvPicPr>
          <p:cNvPr id="24579" name="Picture 3" descr="big%20tur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72" y="1353518"/>
            <a:ext cx="7743585" cy="784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C:\Documents and Settings\PatriodPeo\Desktop\galapagos-torto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752" y="4369390"/>
            <a:ext cx="7717264" cy="461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C:\Documents and Settings\PatriodPeo\Desktop\Galapagos Giant Tortoi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752" y="421147"/>
            <a:ext cx="7717264" cy="377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59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79"/>
                                        </p:tgtEl>
                                        <p:attrNameLst>
                                          <p:attrName>style.visibility</p:attrName>
                                        </p:attrNameLst>
                                      </p:cBhvr>
                                      <p:to>
                                        <p:strVal val="visible"/>
                                      </p:to>
                                    </p:set>
                                    <p:animEffect transition="in" filter="fade">
                                      <p:cBhvr>
                                        <p:cTn id="14" dur="1000"/>
                                        <p:tgtEl>
                                          <p:spTgt spid="24579"/>
                                        </p:tgtEl>
                                      </p:cBhvr>
                                    </p:animEffect>
                                    <p:anim calcmode="lin" valueType="num">
                                      <p:cBhvr>
                                        <p:cTn id="15" dur="1000" fill="hold"/>
                                        <p:tgtEl>
                                          <p:spTgt spid="24579"/>
                                        </p:tgtEl>
                                        <p:attrNameLst>
                                          <p:attrName>ppt_x</p:attrName>
                                        </p:attrNameLst>
                                      </p:cBhvr>
                                      <p:tavLst>
                                        <p:tav tm="0">
                                          <p:val>
                                            <p:strVal val="#ppt_x"/>
                                          </p:val>
                                        </p:tav>
                                        <p:tav tm="100000">
                                          <p:val>
                                            <p:strVal val="#ppt_x"/>
                                          </p:val>
                                        </p:tav>
                                      </p:tavLst>
                                    </p:anim>
                                    <p:anim calcmode="lin" valueType="num">
                                      <p:cBhvr>
                                        <p:cTn id="16" dur="1000" fill="hold"/>
                                        <p:tgtEl>
                                          <p:spTgt spid="245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81"/>
                                        </p:tgtEl>
                                        <p:attrNameLst>
                                          <p:attrName>style.visibility</p:attrName>
                                        </p:attrNameLst>
                                      </p:cBhvr>
                                      <p:to>
                                        <p:strVal val="visible"/>
                                      </p:to>
                                    </p:set>
                                    <p:animEffect transition="in" filter="fade">
                                      <p:cBhvr>
                                        <p:cTn id="21" dur="1000"/>
                                        <p:tgtEl>
                                          <p:spTgt spid="24581"/>
                                        </p:tgtEl>
                                      </p:cBhvr>
                                    </p:animEffect>
                                    <p:anim calcmode="lin" valueType="num">
                                      <p:cBhvr>
                                        <p:cTn id="22" dur="1000" fill="hold"/>
                                        <p:tgtEl>
                                          <p:spTgt spid="24581"/>
                                        </p:tgtEl>
                                        <p:attrNameLst>
                                          <p:attrName>ppt_x</p:attrName>
                                        </p:attrNameLst>
                                      </p:cBhvr>
                                      <p:tavLst>
                                        <p:tav tm="0">
                                          <p:val>
                                            <p:strVal val="#ppt_x"/>
                                          </p:val>
                                        </p:tav>
                                        <p:tav tm="100000">
                                          <p:val>
                                            <p:strVal val="#ppt_x"/>
                                          </p:val>
                                        </p:tav>
                                      </p:tavLst>
                                    </p:anim>
                                    <p:anim calcmode="lin" valueType="num">
                                      <p:cBhvr>
                                        <p:cTn id="23"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580"/>
                                        </p:tgtEl>
                                        <p:attrNameLst>
                                          <p:attrName>style.visibility</p:attrName>
                                        </p:attrNameLst>
                                      </p:cBhvr>
                                      <p:to>
                                        <p:strVal val="visible"/>
                                      </p:to>
                                    </p:set>
                                    <p:animEffect transition="in" filter="fade">
                                      <p:cBhvr>
                                        <p:cTn id="28" dur="1000"/>
                                        <p:tgtEl>
                                          <p:spTgt spid="24580"/>
                                        </p:tgtEl>
                                      </p:cBhvr>
                                    </p:animEffect>
                                    <p:anim calcmode="lin" valueType="num">
                                      <p:cBhvr>
                                        <p:cTn id="29" dur="1000" fill="hold"/>
                                        <p:tgtEl>
                                          <p:spTgt spid="24580"/>
                                        </p:tgtEl>
                                        <p:attrNameLst>
                                          <p:attrName>ppt_x</p:attrName>
                                        </p:attrNameLst>
                                      </p:cBhvr>
                                      <p:tavLst>
                                        <p:tav tm="0">
                                          <p:val>
                                            <p:strVal val="#ppt_x"/>
                                          </p:val>
                                        </p:tav>
                                        <p:tav tm="100000">
                                          <p:val>
                                            <p:strVal val="#ppt_x"/>
                                          </p:val>
                                        </p:tav>
                                      </p:tavLst>
                                    </p:anim>
                                    <p:anim calcmode="lin" valueType="num">
                                      <p:cBhvr>
                                        <p:cTn id="30"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PatriodPe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576" y="273397"/>
            <a:ext cx="7394447" cy="404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C:\Documents and Settings\PatriodPeo\Desktop\DS2007-HoaH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64" y="993478"/>
            <a:ext cx="7828755" cy="332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C:\Documents and Settings\PatriodPeo\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64" y="4527321"/>
            <a:ext cx="7815593" cy="467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C:\Documents and Settings\PatriodPeo\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576" y="4557171"/>
            <a:ext cx="7390523" cy="4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1224045" y="251232"/>
            <a:ext cx="6317192" cy="531673"/>
          </a:xfrm>
          <a:prstGeom prst="rect">
            <a:avLst/>
          </a:prstGeom>
        </p:spPr>
        <p:txBody>
          <a:bodyPr/>
          <a:lstStyle/>
          <a:p>
            <a:pPr algn="ctr" eaLnBrk="0" fontAlgn="base" hangingPunct="0">
              <a:spcBef>
                <a:spcPct val="0"/>
              </a:spcBef>
              <a:spcAft>
                <a:spcPct val="0"/>
              </a:spcAft>
              <a:defRPr/>
            </a:pPr>
            <a:r>
              <a:rPr lang="en-US" sz="3600" b="1" kern="0" dirty="0" err="1" smtClean="0">
                <a:solidFill>
                  <a:srgbClr val="000000"/>
                </a:solidFill>
                <a:latin typeface="Times New Roman" panose="02020603050405020304" pitchFamily="18" charset="0"/>
                <a:cs typeface="Times New Roman" panose="02020603050405020304" pitchFamily="18" charset="0"/>
              </a:rPr>
              <a:t>Hoa</a:t>
            </a:r>
            <a:r>
              <a:rPr lang="en-US" sz="3600" b="1" kern="0" dirty="0" smtClean="0">
                <a:solidFill>
                  <a:srgbClr val="000000"/>
                </a:solidFill>
                <a:latin typeface="Times New Roman" panose="02020603050405020304" pitchFamily="18" charset="0"/>
                <a:cs typeface="Times New Roman" panose="02020603050405020304" pitchFamily="18" charset="0"/>
              </a:rPr>
              <a:t> </a:t>
            </a:r>
            <a:r>
              <a:rPr lang="en-US" sz="3600" b="1" kern="0" dirty="0" err="1" smtClean="0">
                <a:solidFill>
                  <a:srgbClr val="000000"/>
                </a:solidFill>
                <a:latin typeface="Times New Roman" panose="02020603050405020304" pitchFamily="18" charset="0"/>
                <a:cs typeface="Times New Roman" panose="02020603050405020304" pitchFamily="18" charset="0"/>
              </a:rPr>
              <a:t>hồng</a:t>
            </a:r>
            <a:endParaRPr lang="en-US" sz="3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0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fade">
                                      <p:cBhvr>
                                        <p:cTn id="14" dur="1000"/>
                                        <p:tgtEl>
                                          <p:spTgt spid="20483"/>
                                        </p:tgtEl>
                                      </p:cBhvr>
                                    </p:animEffect>
                                    <p:anim calcmode="lin" valueType="num">
                                      <p:cBhvr>
                                        <p:cTn id="15" dur="1000" fill="hold"/>
                                        <p:tgtEl>
                                          <p:spTgt spid="20483"/>
                                        </p:tgtEl>
                                        <p:attrNameLst>
                                          <p:attrName>ppt_x</p:attrName>
                                        </p:attrNameLst>
                                      </p:cBhvr>
                                      <p:tavLst>
                                        <p:tav tm="0">
                                          <p:val>
                                            <p:strVal val="#ppt_x"/>
                                          </p:val>
                                        </p:tav>
                                        <p:tav tm="100000">
                                          <p:val>
                                            <p:strVal val="#ppt_x"/>
                                          </p:val>
                                        </p:tav>
                                      </p:tavLst>
                                    </p:anim>
                                    <p:anim calcmode="lin" valueType="num">
                                      <p:cBhvr>
                                        <p:cTn id="16"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animEffect transition="in" filter="fade">
                                      <p:cBhvr>
                                        <p:cTn id="21" dur="1000"/>
                                        <p:tgtEl>
                                          <p:spTgt spid="20482"/>
                                        </p:tgtEl>
                                      </p:cBhvr>
                                    </p:animEffect>
                                    <p:anim calcmode="lin" valueType="num">
                                      <p:cBhvr>
                                        <p:cTn id="22" dur="1000" fill="hold"/>
                                        <p:tgtEl>
                                          <p:spTgt spid="20482"/>
                                        </p:tgtEl>
                                        <p:attrNameLst>
                                          <p:attrName>ppt_x</p:attrName>
                                        </p:attrNameLst>
                                      </p:cBhvr>
                                      <p:tavLst>
                                        <p:tav tm="0">
                                          <p:val>
                                            <p:strVal val="#ppt_x"/>
                                          </p:val>
                                        </p:tav>
                                        <p:tav tm="100000">
                                          <p:val>
                                            <p:strVal val="#ppt_x"/>
                                          </p:val>
                                        </p:tav>
                                      </p:tavLst>
                                    </p:anim>
                                    <p:anim calcmode="lin" valueType="num">
                                      <p:cBhvr>
                                        <p:cTn id="23"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485"/>
                                        </p:tgtEl>
                                        <p:attrNameLst>
                                          <p:attrName>style.visibility</p:attrName>
                                        </p:attrNameLst>
                                      </p:cBhvr>
                                      <p:to>
                                        <p:strVal val="visible"/>
                                      </p:to>
                                    </p:set>
                                    <p:animEffect transition="in" filter="fade">
                                      <p:cBhvr>
                                        <p:cTn id="28" dur="1000"/>
                                        <p:tgtEl>
                                          <p:spTgt spid="20485"/>
                                        </p:tgtEl>
                                      </p:cBhvr>
                                    </p:animEffect>
                                    <p:anim calcmode="lin" valueType="num">
                                      <p:cBhvr>
                                        <p:cTn id="29" dur="1000" fill="hold"/>
                                        <p:tgtEl>
                                          <p:spTgt spid="20485"/>
                                        </p:tgtEl>
                                        <p:attrNameLst>
                                          <p:attrName>ppt_x</p:attrName>
                                        </p:attrNameLst>
                                      </p:cBhvr>
                                      <p:tavLst>
                                        <p:tav tm="0">
                                          <p:val>
                                            <p:strVal val="#ppt_x"/>
                                          </p:val>
                                        </p:tav>
                                        <p:tav tm="100000">
                                          <p:val>
                                            <p:strVal val="#ppt_x"/>
                                          </p:val>
                                        </p:tav>
                                      </p:tavLst>
                                    </p:anim>
                                    <p:anim calcmode="lin" valueType="num">
                                      <p:cBhvr>
                                        <p:cTn id="30"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484"/>
                                        </p:tgtEl>
                                        <p:attrNameLst>
                                          <p:attrName>style.visibility</p:attrName>
                                        </p:attrNameLst>
                                      </p:cBhvr>
                                      <p:to>
                                        <p:strVal val="visible"/>
                                      </p:to>
                                    </p:set>
                                    <p:animEffect transition="in" filter="fade">
                                      <p:cBhvr>
                                        <p:cTn id="35" dur="1000"/>
                                        <p:tgtEl>
                                          <p:spTgt spid="20484"/>
                                        </p:tgtEl>
                                      </p:cBhvr>
                                    </p:animEffect>
                                    <p:anim calcmode="lin" valueType="num">
                                      <p:cBhvr>
                                        <p:cTn id="36" dur="1000" fill="hold"/>
                                        <p:tgtEl>
                                          <p:spTgt spid="20484"/>
                                        </p:tgtEl>
                                        <p:attrNameLst>
                                          <p:attrName>ppt_x</p:attrName>
                                        </p:attrNameLst>
                                      </p:cBhvr>
                                      <p:tavLst>
                                        <p:tav tm="0">
                                          <p:val>
                                            <p:strVal val="#ppt_x"/>
                                          </p:val>
                                        </p:tav>
                                        <p:tav tm="100000">
                                          <p:val>
                                            <p:strVal val="#ppt_x"/>
                                          </p:val>
                                        </p:tav>
                                      </p:tavLst>
                                    </p:anim>
                                    <p:anim calcmode="lin" valueType="num">
                                      <p:cBhvr>
                                        <p:cTn id="37"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900312" y="7982037"/>
            <a:ext cx="13920084" cy="132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4421" b="1" dirty="0">
                <a:solidFill>
                  <a:srgbClr val="800000"/>
                </a:solidFill>
              </a:rPr>
              <a:t>  </a:t>
            </a:r>
            <a:r>
              <a:rPr lang="en-US" altLang="en-US" sz="3600" b="1" dirty="0" err="1">
                <a:latin typeface="Times New Roman" panose="02020603050405020304" pitchFamily="18" charset="0"/>
                <a:cs typeface="Times New Roman" panose="02020603050405020304" pitchFamily="18" charset="0"/>
              </a:rPr>
              <a:t>Từ</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loài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hoang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dại</a:t>
            </a:r>
            <a:r>
              <a:rPr lang="en-US" altLang="en-US" sz="3600" b="1" dirty="0">
                <a:latin typeface="Times New Roman" panose="02020603050405020304" pitchFamily="18" charset="0"/>
                <a:cs typeface="Times New Roman" panose="02020603050405020304" pitchFamily="18" charset="0"/>
              </a:rPr>
              <a:t>, qua </a:t>
            </a:r>
            <a:r>
              <a:rPr lang="en-US" altLang="en-US" sz="3600" b="1" dirty="0" err="1" smtClean="0">
                <a:latin typeface="Times New Roman" panose="02020603050405020304" pitchFamily="18" charset="0"/>
                <a:cs typeface="Times New Roman" panose="02020603050405020304" pitchFamily="18" charset="0"/>
              </a:rPr>
              <a:t>chọn</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tạo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tạo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ra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loại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rau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098" y="833519"/>
            <a:ext cx="11686805" cy="68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4"/>
          <p:cNvSpPr/>
          <p:nvPr/>
        </p:nvSpPr>
        <p:spPr>
          <a:xfrm>
            <a:off x="-179808" y="228336"/>
            <a:ext cx="3420592" cy="3197898"/>
          </a:xfrm>
          <a:prstGeom prst="cloud">
            <a:avLst/>
          </a:prstGeom>
          <a:solidFill>
            <a:srgbClr val="FFFF00"/>
          </a:solidFill>
          <a:ln w="12700" cap="flat" cmpd="sng" algn="ctr">
            <a:solidFill>
              <a:srgbClr val="BBE0E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CHỌN LỌC NHÂN</a:t>
            </a:r>
            <a:r>
              <a:rPr kumimoji="0" lang="en-US" sz="3600" b="1" i="0" u="none" strike="noStrike" kern="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TẠO</a:t>
            </a:r>
            <a:endParaRPr kumimoji="0" lang="en-US" sz="3600" b="1"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3737334" y="0"/>
            <a:ext cx="9531740" cy="574689"/>
          </a:xfrm>
          <a:prstGeom prst="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Các</a:t>
            </a: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loài</a:t>
            </a: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hoang</a:t>
            </a: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dại</a:t>
            </a: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được</a:t>
            </a: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con </a:t>
            </a:r>
            <a:r>
              <a:rPr kumimoji="0" lang="en-US" sz="32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người</a:t>
            </a: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thuần</a:t>
            </a: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dưỡng</a:t>
            </a:r>
            <a:r>
              <a:rPr kumimoji="0" lang="en-US" sz="32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en-US" sz="3200" b="1" i="0" u="none" strike="noStrike" kern="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8726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507"/>
                                        </p:tgtEl>
                                        <p:attrNameLst>
                                          <p:attrName>style.visibility</p:attrName>
                                        </p:attrNameLst>
                                      </p:cBhvr>
                                      <p:to>
                                        <p:strVal val="visible"/>
                                      </p:to>
                                    </p:set>
                                    <p:animEffect transition="in" filter="fade">
                                      <p:cBhvr>
                                        <p:cTn id="28" dur="1000"/>
                                        <p:tgtEl>
                                          <p:spTgt spid="21507"/>
                                        </p:tgtEl>
                                      </p:cBhvr>
                                    </p:animEffect>
                                    <p:anim calcmode="lin" valueType="num">
                                      <p:cBhvr>
                                        <p:cTn id="29" dur="1000" fill="hold"/>
                                        <p:tgtEl>
                                          <p:spTgt spid="21507"/>
                                        </p:tgtEl>
                                        <p:attrNameLst>
                                          <p:attrName>ppt_x</p:attrName>
                                        </p:attrNameLst>
                                      </p:cBhvr>
                                      <p:tavLst>
                                        <p:tav tm="0">
                                          <p:val>
                                            <p:strVal val="#ppt_x"/>
                                          </p:val>
                                        </p:tav>
                                        <p:tav tm="100000">
                                          <p:val>
                                            <p:strVal val="#ppt_x"/>
                                          </p:val>
                                        </p:tav>
                                      </p:tavLst>
                                    </p:anim>
                                    <p:anim calcmode="lin" valueType="num">
                                      <p:cBhvr>
                                        <p:cTn id="30"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20px-Yellow_mustard_flower.jpg"/>
          <p:cNvPicPr>
            <a:picLocks noGrp="1" noChangeAspect="1"/>
          </p:cNvPicPr>
          <p:nvPr>
            <p:ph idx="1"/>
          </p:nvPr>
        </p:nvPicPr>
        <p:blipFill>
          <a:blip r:embed="rId2"/>
          <a:stretch>
            <a:fillRect/>
          </a:stretch>
        </p:blipFill>
        <p:spPr>
          <a:xfrm>
            <a:off x="6444927" y="3873798"/>
            <a:ext cx="3901683" cy="3848313"/>
          </a:xfrm>
          <a:ln w="38100" cap="sq">
            <a:solidFill>
              <a:srgbClr val="000000"/>
            </a:solidFill>
          </a:ln>
          <a:effectLst>
            <a:outerShdw blurRad="50800" dist="38100" dir="2700000" algn="tl" rotWithShape="0">
              <a:srgbClr val="000000">
                <a:alpha val="43000"/>
              </a:srgbClr>
            </a:outerShdw>
          </a:effectLst>
        </p:spPr>
      </p:pic>
      <p:pic>
        <p:nvPicPr>
          <p:cNvPr id="7" name="Picture 6" descr="1335427748_suplotrang.jpg"/>
          <p:cNvPicPr>
            <a:picLocks noChangeAspect="1"/>
          </p:cNvPicPr>
          <p:nvPr/>
        </p:nvPicPr>
        <p:blipFill>
          <a:blip r:embed="rId3"/>
          <a:stretch>
            <a:fillRect/>
          </a:stretch>
        </p:blipFill>
        <p:spPr>
          <a:xfrm>
            <a:off x="559277" y="3263883"/>
            <a:ext cx="5033486" cy="2328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cabbage_bapcai.jpg"/>
          <p:cNvPicPr>
            <a:picLocks noChangeAspect="1"/>
          </p:cNvPicPr>
          <p:nvPr/>
        </p:nvPicPr>
        <p:blipFill>
          <a:blip r:embed="rId4"/>
          <a:stretch>
            <a:fillRect/>
          </a:stretch>
        </p:blipFill>
        <p:spPr>
          <a:xfrm>
            <a:off x="12155533" y="5369615"/>
            <a:ext cx="4482935" cy="2625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cai-xoan.jpg"/>
          <p:cNvPicPr>
            <a:picLocks noChangeAspect="1"/>
          </p:cNvPicPr>
          <p:nvPr/>
        </p:nvPicPr>
        <p:blipFill>
          <a:blip r:embed="rId5"/>
          <a:stretch>
            <a:fillRect/>
          </a:stretch>
        </p:blipFill>
        <p:spPr>
          <a:xfrm>
            <a:off x="12061552" y="842293"/>
            <a:ext cx="4576917" cy="28204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phong-ung-thu-tien-liet-tuyen-an-nhieu-sup-lo-xanh-cfc5.jpg"/>
          <p:cNvPicPr>
            <a:picLocks noChangeAspect="1"/>
          </p:cNvPicPr>
          <p:nvPr/>
        </p:nvPicPr>
        <p:blipFill>
          <a:blip r:embed="rId6"/>
          <a:stretch>
            <a:fillRect/>
          </a:stretch>
        </p:blipFill>
        <p:spPr>
          <a:xfrm>
            <a:off x="756295" y="6394078"/>
            <a:ext cx="4836467" cy="2227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raucu8.jpg"/>
          <p:cNvPicPr>
            <a:picLocks noChangeAspect="1"/>
          </p:cNvPicPr>
          <p:nvPr/>
        </p:nvPicPr>
        <p:blipFill>
          <a:blip r:embed="rId7"/>
          <a:stretch>
            <a:fillRect/>
          </a:stretch>
        </p:blipFill>
        <p:spPr>
          <a:xfrm>
            <a:off x="5732583" y="257894"/>
            <a:ext cx="5033486" cy="23210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su-hao-fc034.jpg"/>
          <p:cNvPicPr>
            <a:picLocks noChangeAspect="1"/>
          </p:cNvPicPr>
          <p:nvPr/>
        </p:nvPicPr>
        <p:blipFill>
          <a:blip r:embed="rId8"/>
          <a:stretch>
            <a:fillRect/>
          </a:stretch>
        </p:blipFill>
        <p:spPr>
          <a:xfrm>
            <a:off x="522027" y="71849"/>
            <a:ext cx="4791097" cy="24550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a:spLocks noChangeArrowheads="1"/>
          </p:cNvSpPr>
          <p:nvPr/>
        </p:nvSpPr>
        <p:spPr bwMode="auto">
          <a:xfrm>
            <a:off x="5739205" y="7779980"/>
            <a:ext cx="5313125" cy="6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016" tIns="75008" rIns="150016" bIns="75008">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en-US" altLang="en-US" sz="3200" dirty="0" err="1"/>
              <a:t>Mù</a:t>
            </a:r>
            <a:r>
              <a:rPr lang="en-US" altLang="en-US" sz="3200" dirty="0"/>
              <a:t> </a:t>
            </a:r>
            <a:r>
              <a:rPr lang="en-US" altLang="en-US" sz="3200" dirty="0" err="1" smtClean="0"/>
              <a:t>tạt</a:t>
            </a:r>
            <a:r>
              <a:rPr lang="en-US" altLang="en-US" sz="3200" dirty="0" smtClean="0"/>
              <a:t> </a:t>
            </a:r>
            <a:r>
              <a:rPr lang="en-US" altLang="en-US" sz="3200" dirty="0" err="1"/>
              <a:t>hoang</a:t>
            </a:r>
            <a:r>
              <a:rPr lang="en-US" altLang="en-US" sz="3200" dirty="0"/>
              <a:t> </a:t>
            </a:r>
            <a:r>
              <a:rPr lang="en-US" altLang="en-US" sz="3200" dirty="0" err="1"/>
              <a:t>dại</a:t>
            </a:r>
            <a:endParaRPr lang="en-US" altLang="en-US" sz="3200" dirty="0"/>
          </a:p>
        </p:txBody>
      </p:sp>
      <p:sp>
        <p:nvSpPr>
          <p:cNvPr id="14" name="TextBox 13"/>
          <p:cNvSpPr txBox="1">
            <a:spLocks noChangeArrowheads="1"/>
          </p:cNvSpPr>
          <p:nvPr/>
        </p:nvSpPr>
        <p:spPr bwMode="auto">
          <a:xfrm>
            <a:off x="1286970" y="8553769"/>
            <a:ext cx="4054753" cy="6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016" tIns="75008" rIns="150016" bIns="75008">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en-US" altLang="en-US" sz="3200"/>
              <a:t>Súp lơ xanh</a:t>
            </a:r>
          </a:p>
        </p:txBody>
      </p:sp>
      <p:sp>
        <p:nvSpPr>
          <p:cNvPr id="15" name="TextBox 14"/>
          <p:cNvSpPr txBox="1">
            <a:spLocks noChangeArrowheads="1"/>
          </p:cNvSpPr>
          <p:nvPr/>
        </p:nvSpPr>
        <p:spPr bwMode="auto">
          <a:xfrm>
            <a:off x="1007332" y="5529982"/>
            <a:ext cx="4334391" cy="6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016" tIns="75008" rIns="150016" bIns="75008">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en-US" altLang="en-US" sz="3200"/>
              <a:t>Súp lơ trắng</a:t>
            </a:r>
          </a:p>
        </p:txBody>
      </p:sp>
      <p:sp>
        <p:nvSpPr>
          <p:cNvPr id="16" name="TextBox 15"/>
          <p:cNvSpPr txBox="1">
            <a:spLocks noChangeArrowheads="1"/>
          </p:cNvSpPr>
          <p:nvPr/>
        </p:nvSpPr>
        <p:spPr bwMode="auto">
          <a:xfrm>
            <a:off x="6312858" y="2749133"/>
            <a:ext cx="4474210" cy="6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016" tIns="75008" rIns="150016" bIns="75008">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en-US" altLang="en-US" sz="3200"/>
              <a:t>Cải Bruxen</a:t>
            </a:r>
          </a:p>
        </p:txBody>
      </p:sp>
      <p:sp>
        <p:nvSpPr>
          <p:cNvPr id="17" name="TextBox 16"/>
          <p:cNvSpPr txBox="1">
            <a:spLocks noChangeArrowheads="1"/>
          </p:cNvSpPr>
          <p:nvPr/>
        </p:nvSpPr>
        <p:spPr bwMode="auto">
          <a:xfrm>
            <a:off x="1188344" y="2427171"/>
            <a:ext cx="3495477" cy="6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016" tIns="75008" rIns="150016" bIns="75008">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en-US" altLang="en-US" sz="3200"/>
              <a:t>Su hào</a:t>
            </a:r>
          </a:p>
        </p:txBody>
      </p:sp>
      <p:sp>
        <p:nvSpPr>
          <p:cNvPr id="18" name="TextBox 17"/>
          <p:cNvSpPr txBox="1">
            <a:spLocks noChangeArrowheads="1"/>
          </p:cNvSpPr>
          <p:nvPr/>
        </p:nvSpPr>
        <p:spPr bwMode="auto">
          <a:xfrm>
            <a:off x="13129741" y="3673646"/>
            <a:ext cx="3495477" cy="6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016" tIns="75008" rIns="150016" bIns="75008">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en-US" altLang="en-US" sz="3200"/>
              <a:t>Cải xoăn</a:t>
            </a:r>
          </a:p>
        </p:txBody>
      </p:sp>
      <p:sp>
        <p:nvSpPr>
          <p:cNvPr id="19" name="TextBox 18"/>
          <p:cNvSpPr txBox="1">
            <a:spLocks noChangeArrowheads="1"/>
          </p:cNvSpPr>
          <p:nvPr/>
        </p:nvSpPr>
        <p:spPr bwMode="auto">
          <a:xfrm>
            <a:off x="13369627" y="8122270"/>
            <a:ext cx="2796381" cy="6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016" tIns="75008" rIns="150016" bIns="75008">
            <a:spAutoFit/>
          </a:bodyPr>
          <a:lstStyle>
            <a:lvl1pPr>
              <a:defRPr sz="2400" b="1">
                <a:solidFill>
                  <a:schemeClr val="tx1"/>
                </a:solidFill>
                <a:latin typeface="Times New Roman" pitchFamily="18" charset="0"/>
                <a:cs typeface="Times New Roman" pitchFamily="18" charset="0"/>
              </a:defRPr>
            </a:lvl1pPr>
            <a:lvl2pPr marL="742950" indent="-285750">
              <a:defRPr sz="2400" b="1">
                <a:solidFill>
                  <a:schemeClr val="tx1"/>
                </a:solidFill>
                <a:latin typeface="Times New Roman" pitchFamily="18" charset="0"/>
                <a:cs typeface="Times New Roman" pitchFamily="18" charset="0"/>
              </a:defRPr>
            </a:lvl2pPr>
            <a:lvl3pPr marL="1143000" indent="-228600">
              <a:defRPr sz="2400" b="1">
                <a:solidFill>
                  <a:schemeClr val="tx1"/>
                </a:solidFill>
                <a:latin typeface="Times New Roman" pitchFamily="18" charset="0"/>
                <a:cs typeface="Times New Roman" pitchFamily="18" charset="0"/>
              </a:defRPr>
            </a:lvl3pPr>
            <a:lvl4pPr marL="1600200" indent="-228600">
              <a:defRPr sz="2400" b="1">
                <a:solidFill>
                  <a:schemeClr val="tx1"/>
                </a:solidFill>
                <a:latin typeface="Times New Roman" pitchFamily="18" charset="0"/>
                <a:cs typeface="Times New Roman" pitchFamily="18" charset="0"/>
              </a:defRPr>
            </a:lvl4pPr>
            <a:lvl5pPr marL="2057400" indent="-22860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algn="ctr" eaLnBrk="1" hangingPunct="1"/>
            <a:r>
              <a:rPr lang="en-US" altLang="en-US" sz="3200"/>
              <a:t>Bắp cải</a:t>
            </a:r>
          </a:p>
        </p:txBody>
      </p:sp>
    </p:spTree>
    <p:extLst>
      <p:ext uri="{BB962C8B-B14F-4D97-AF65-F5344CB8AC3E}">
        <p14:creationId xmlns:p14="http://schemas.microsoft.com/office/powerpoint/2010/main" val="586994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Horizontal)">
                                      <p:cBhvr>
                                        <p:cTn id="10" dur="500"/>
                                        <p:tgtEl>
                                          <p:spTgt spid="13"/>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Horizontal)">
                                      <p:cBhvr>
                                        <p:cTn id="13" dur="500"/>
                                        <p:tgtEl>
                                          <p:spTgt spid="16"/>
                                        </p:tgtEl>
                                      </p:cBhvr>
                                    </p:animEffect>
                                  </p:childTnLst>
                                </p:cTn>
                              </p:par>
                              <p:par>
                                <p:cTn id="14" presetID="16" presetClass="entr" presetSubtype="2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Horizontal)">
                                      <p:cBhvr>
                                        <p:cTn id="16" dur="500"/>
                                        <p:tgtEl>
                                          <p:spTgt spid="11"/>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Horizontal)">
                                      <p:cBhvr>
                                        <p:cTn id="19" dur="500"/>
                                        <p:tgtEl>
                                          <p:spTgt spid="18"/>
                                        </p:tgtEl>
                                      </p:cBhvr>
                                    </p:animEffect>
                                  </p:childTnLst>
                                </p:cTn>
                              </p:par>
                              <p:par>
                                <p:cTn id="20" presetID="16" presetClass="entr" presetSubtype="2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Horizontal)">
                                      <p:cBhvr>
                                        <p:cTn id="22" dur="500"/>
                                        <p:tgtEl>
                                          <p:spTgt spid="9"/>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Horizontal)">
                                      <p:cBhvr>
                                        <p:cTn id="25" dur="500"/>
                                        <p:tgtEl>
                                          <p:spTgt spid="19"/>
                                        </p:tgtEl>
                                      </p:cBhvr>
                                    </p:animEffect>
                                  </p:childTnLst>
                                </p:cTn>
                              </p:par>
                              <p:par>
                                <p:cTn id="26" presetID="16" presetClass="entr" presetSubtype="2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Horizontal)">
                                      <p:cBhvr>
                                        <p:cTn id="28" dur="500"/>
                                        <p:tgtEl>
                                          <p:spTgt spid="8"/>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Horizontal)">
                                      <p:cBhvr>
                                        <p:cTn id="31" dur="500"/>
                                        <p:tgtEl>
                                          <p:spTgt spid="14"/>
                                        </p:tgtEl>
                                      </p:cBhvr>
                                    </p:animEffect>
                                  </p:childTnLst>
                                </p:cTn>
                              </p:par>
                              <p:par>
                                <p:cTn id="32" presetID="16" presetClass="entr" presetSubtype="2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Horizontal)">
                                      <p:cBhvr>
                                        <p:cTn id="34" dur="500"/>
                                        <p:tgtEl>
                                          <p:spTgt spid="10"/>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Horizontal)">
                                      <p:cBhvr>
                                        <p:cTn id="37" dur="500"/>
                                        <p:tgtEl>
                                          <p:spTgt spid="15"/>
                                        </p:tgtEl>
                                      </p:cBhvr>
                                    </p:animEffect>
                                  </p:childTnLst>
                                </p:cTn>
                              </p:par>
                              <p:par>
                                <p:cTn id="38" presetID="16" presetClass="entr" presetSubtype="2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Horizontal)">
                                      <p:cBhvr>
                                        <p:cTn id="40" dur="500"/>
                                        <p:tgtEl>
                                          <p:spTgt spid="7"/>
                                        </p:tgtEl>
                                      </p:cBhvr>
                                    </p:animEffect>
                                  </p:childTnLst>
                                </p:cTn>
                              </p:par>
                              <p:par>
                                <p:cTn id="41" presetID="16" presetClass="entr" presetSubtype="2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Horizontal)">
                                      <p:cBhvr>
                                        <p:cTn id="43" dur="500"/>
                                        <p:tgtEl>
                                          <p:spTgt spid="17"/>
                                        </p:tgtEl>
                                      </p:cBhvr>
                                    </p:animEffect>
                                  </p:childTnLst>
                                </p:cTn>
                              </p:par>
                              <p:par>
                                <p:cTn id="44" presetID="16" presetClass="entr" presetSubtype="2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Horizont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 y="0"/>
            <a:ext cx="16778287" cy="9475788"/>
          </a:xfrm>
          <a:prstGeom prst="rect">
            <a:avLst/>
          </a:prstGeom>
        </p:spPr>
      </p:pic>
      <p:pic>
        <p:nvPicPr>
          <p:cNvPr id="4" name="Picture 3" descr="ga rung.jpg"/>
          <p:cNvPicPr>
            <a:picLocks noChangeAspect="1"/>
          </p:cNvPicPr>
          <p:nvPr/>
        </p:nvPicPr>
        <p:blipFill>
          <a:blip r:embed="rId3"/>
          <a:stretch>
            <a:fillRect/>
          </a:stretch>
        </p:blipFill>
        <p:spPr>
          <a:xfrm>
            <a:off x="6394274" y="3193520"/>
            <a:ext cx="2347883" cy="2377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ga-choi.jpg"/>
          <p:cNvPicPr>
            <a:picLocks noChangeAspect="1"/>
          </p:cNvPicPr>
          <p:nvPr/>
        </p:nvPicPr>
        <p:blipFill>
          <a:blip r:embed="rId4"/>
          <a:stretch>
            <a:fillRect/>
          </a:stretch>
        </p:blipFill>
        <p:spPr>
          <a:xfrm>
            <a:off x="1404912" y="4246827"/>
            <a:ext cx="3274850" cy="40166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GaLogo(huongtrung).jpg.jpg"/>
          <p:cNvPicPr>
            <a:picLocks noChangeAspect="1"/>
          </p:cNvPicPr>
          <p:nvPr/>
        </p:nvPicPr>
        <p:blipFill>
          <a:blip r:embed="rId5"/>
          <a:stretch>
            <a:fillRect/>
          </a:stretch>
        </p:blipFill>
        <p:spPr>
          <a:xfrm>
            <a:off x="10980064" y="5323552"/>
            <a:ext cx="3369169" cy="2982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thelongesttailtheonagadil0.jpg"/>
          <p:cNvPicPr>
            <a:picLocks noChangeAspect="1"/>
          </p:cNvPicPr>
          <p:nvPr/>
        </p:nvPicPr>
        <p:blipFill rotWithShape="1">
          <a:blip r:embed="rId6"/>
          <a:srcRect/>
          <a:stretch/>
        </p:blipFill>
        <p:spPr>
          <a:xfrm>
            <a:off x="10445214" y="456588"/>
            <a:ext cx="3569361" cy="3528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a:spLocks noChangeArrowheads="1"/>
          </p:cNvSpPr>
          <p:nvPr/>
        </p:nvSpPr>
        <p:spPr bwMode="auto">
          <a:xfrm>
            <a:off x="10874778" y="8306670"/>
            <a:ext cx="34744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latin typeface="Times New Roman" panose="02020603050405020304" pitchFamily="18" charset="0"/>
                <a:cs typeface="Times New Roman" pitchFamily="18" charset="0"/>
              </a:rPr>
              <a:t>Gà trứng</a:t>
            </a:r>
          </a:p>
        </p:txBody>
      </p:sp>
      <p:sp>
        <p:nvSpPr>
          <p:cNvPr id="9" name="TextBox 8"/>
          <p:cNvSpPr txBox="1">
            <a:spLocks noChangeArrowheads="1"/>
          </p:cNvSpPr>
          <p:nvPr/>
        </p:nvSpPr>
        <p:spPr bwMode="auto">
          <a:xfrm>
            <a:off x="1581213" y="3431448"/>
            <a:ext cx="30642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err="1">
                <a:latin typeface="Times New Roman" panose="02020603050405020304" pitchFamily="18" charset="0"/>
                <a:cs typeface="Times New Roman" pitchFamily="18" charset="0"/>
              </a:rPr>
              <a:t>Gà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thịt</a:t>
            </a:r>
            <a:endParaRPr lang="en-US" sz="3200" b="1" dirty="0">
              <a:latin typeface="Times New Roman" pitchFamily="18" charset="0"/>
              <a:cs typeface="Times New Roman" pitchFamily="18" charset="0"/>
            </a:endParaRPr>
          </a:p>
        </p:txBody>
      </p:sp>
      <p:sp>
        <p:nvSpPr>
          <p:cNvPr id="10" name="TextBox 9"/>
          <p:cNvSpPr txBox="1">
            <a:spLocks noChangeArrowheads="1"/>
          </p:cNvSpPr>
          <p:nvPr/>
        </p:nvSpPr>
        <p:spPr bwMode="auto">
          <a:xfrm>
            <a:off x="1760029" y="8219118"/>
            <a:ext cx="2737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latin typeface="Times New Roman" panose="02020603050405020304" pitchFamily="18" charset="0"/>
                <a:cs typeface="Times New Roman" pitchFamily="18" charset="0"/>
              </a:rPr>
              <a:t>Gà chọi</a:t>
            </a:r>
          </a:p>
        </p:txBody>
      </p:sp>
      <p:sp>
        <p:nvSpPr>
          <p:cNvPr id="11" name="TextBox 10"/>
          <p:cNvSpPr txBox="1">
            <a:spLocks noChangeArrowheads="1"/>
          </p:cNvSpPr>
          <p:nvPr/>
        </p:nvSpPr>
        <p:spPr bwMode="auto">
          <a:xfrm>
            <a:off x="4785048" y="6496926"/>
            <a:ext cx="5327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latin typeface="Times New Roman" panose="02020603050405020304" pitchFamily="18" charset="0"/>
                <a:cs typeface="Times New Roman" pitchFamily="18" charset="0"/>
              </a:rPr>
              <a:t>Gà rừng hoang dại</a:t>
            </a:r>
          </a:p>
        </p:txBody>
      </p:sp>
      <p:sp>
        <p:nvSpPr>
          <p:cNvPr id="12" name="TextBox 11"/>
          <p:cNvSpPr txBox="1">
            <a:spLocks noChangeArrowheads="1"/>
          </p:cNvSpPr>
          <p:nvPr/>
        </p:nvSpPr>
        <p:spPr bwMode="auto">
          <a:xfrm>
            <a:off x="10614163" y="3922177"/>
            <a:ext cx="4158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latin typeface="Times New Roman" panose="02020603050405020304" pitchFamily="18" charset="0"/>
                <a:cs typeface="Times New Roman" pitchFamily="18" charset="0"/>
              </a:rPr>
              <a:t>Gà phượng hoàng</a:t>
            </a:r>
          </a:p>
        </p:txBody>
      </p:sp>
      <p:pic>
        <p:nvPicPr>
          <p:cNvPr id="13" name="Picture 12" descr="bnn_1299750095_ga thit.jpg"/>
          <p:cNvPicPr>
            <a:picLocks noChangeAspect="1"/>
          </p:cNvPicPr>
          <p:nvPr/>
        </p:nvPicPr>
        <p:blipFill>
          <a:blip r:embed="rId7"/>
          <a:stretch>
            <a:fillRect/>
          </a:stretch>
        </p:blipFill>
        <p:spPr>
          <a:xfrm>
            <a:off x="849692" y="142576"/>
            <a:ext cx="4527321" cy="3275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4" name="Straight Arrow Connector 13"/>
          <p:cNvCxnSpPr/>
          <p:nvPr/>
        </p:nvCxnSpPr>
        <p:spPr>
          <a:xfrm flipV="1">
            <a:off x="9210073" y="3051858"/>
            <a:ext cx="842292" cy="526433"/>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p:cNvCxnSpPr>
          <p:nvPr/>
        </p:nvCxnSpPr>
        <p:spPr>
          <a:xfrm>
            <a:off x="9181776" y="6242407"/>
            <a:ext cx="1263438" cy="415151"/>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flipV="1">
            <a:off x="5036859" y="2893929"/>
            <a:ext cx="726038" cy="421146"/>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cxnSpLocks/>
          </p:cNvCxnSpPr>
          <p:nvPr/>
        </p:nvCxnSpPr>
        <p:spPr>
          <a:xfrm flipH="1">
            <a:off x="4928251" y="5966006"/>
            <a:ext cx="1062769" cy="276401"/>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8" name="Footer Placeholder 17"/>
          <p:cNvSpPr>
            <a:spLocks noGrp="1"/>
          </p:cNvSpPr>
          <p:nvPr>
            <p:ph type="ftr" sz="quarter" idx="11"/>
          </p:nvPr>
        </p:nvSpPr>
        <p:spPr>
          <a:xfrm>
            <a:off x="5305992" y="8736590"/>
            <a:ext cx="5662672" cy="504498"/>
          </a:xfrm>
        </p:spPr>
        <p:txBody>
          <a:bodyPr/>
          <a:lstStyle/>
          <a:p>
            <a:r>
              <a:rPr lang="en-US" sz="3200">
                <a:latin typeface="Times New Roman" panose="02020603050405020304" pitchFamily="18" charset="0"/>
                <a:cs typeface="Times New Roman" panose="02020603050405020304" pitchFamily="18" charset="0"/>
              </a:rPr>
              <a:t>a</a:t>
            </a:r>
          </a:p>
        </p:txBody>
      </p:sp>
      <p:sp>
        <p:nvSpPr>
          <p:cNvPr id="19" name="Slide Number Placeholder 18"/>
          <p:cNvSpPr>
            <a:spLocks noGrp="1"/>
          </p:cNvSpPr>
          <p:nvPr>
            <p:ph type="sldNum" sz="quarter" idx="12"/>
          </p:nvPr>
        </p:nvSpPr>
        <p:spPr>
          <a:xfrm>
            <a:off x="11597850" y="8736590"/>
            <a:ext cx="3775115" cy="504498"/>
          </a:xfrm>
        </p:spPr>
        <p:txBody>
          <a:bodyPr/>
          <a:lstStyle/>
          <a:p>
            <a:fld id="{34690AC0-4E58-4D33-9EE0-A92677CADA8D}" type="slidenum">
              <a:rPr lang="en-US" sz="3200" smtClean="0">
                <a:latin typeface="Times New Roman" panose="02020603050405020304" pitchFamily="18" charset="0"/>
                <a:cs typeface="Times New Roman" panose="02020603050405020304" pitchFamily="18" charset="0"/>
              </a:rPr>
              <a:t>15</a:t>
            </a:fld>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8392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Horizontal)">
                                      <p:cBhvr>
                                        <p:cTn id="13" dur="500"/>
                                        <p:tgtEl>
                                          <p:spTgt spid="1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6" presetClass="entr" presetSubtype="2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Horizontal)">
                                      <p:cBhvr>
                                        <p:cTn id="18" dur="500"/>
                                        <p:tgtEl>
                                          <p:spTgt spid="13"/>
                                        </p:tgtEl>
                                      </p:cBhvr>
                                    </p:animEffect>
                                  </p:childTnLst>
                                </p:cTn>
                              </p:par>
                              <p:par>
                                <p:cTn id="19" presetID="16" presetClass="entr" presetSubtype="2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Horizontal)">
                                      <p:cBhvr>
                                        <p:cTn id="21" dur="500"/>
                                        <p:tgtEl>
                                          <p:spTgt spid="9"/>
                                        </p:tgtEl>
                                      </p:cBhvr>
                                    </p:animEffect>
                                  </p:childTnLst>
                                </p:cTn>
                              </p:par>
                              <p:par>
                                <p:cTn id="22" presetID="16" presetClass="entr" presetSubtype="2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Horizontal)">
                                      <p:cBhvr>
                                        <p:cTn id="24" dur="500"/>
                                        <p:tgtEl>
                                          <p:spTgt spid="14"/>
                                        </p:tgtEl>
                                      </p:cBhvr>
                                    </p:animEffect>
                                  </p:childTnLst>
                                </p:cTn>
                              </p:par>
                              <p:par>
                                <p:cTn id="25" presetID="16" presetClass="entr" presetSubtype="2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Horizontal)">
                                      <p:cBhvr>
                                        <p:cTn id="27" dur="500"/>
                                        <p:tgtEl>
                                          <p:spTgt spid="7"/>
                                        </p:tgtEl>
                                      </p:cBhvr>
                                    </p:animEffect>
                                  </p:childTnLst>
                                </p:cTn>
                              </p:par>
                              <p:par>
                                <p:cTn id="28" presetID="16" presetClass="entr" presetSubtype="2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Horizontal)">
                                      <p:cBhvr>
                                        <p:cTn id="30" dur="500"/>
                                        <p:tgtEl>
                                          <p:spTgt spid="12"/>
                                        </p:tgtEl>
                                      </p:cBhvr>
                                    </p:animEffect>
                                  </p:childTnLst>
                                </p:cTn>
                              </p:par>
                              <p:par>
                                <p:cTn id="31" presetID="16" presetClass="entr" presetSubtype="2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Horizontal)">
                                      <p:cBhvr>
                                        <p:cTn id="33" dur="500"/>
                                        <p:tgtEl>
                                          <p:spTgt spid="15"/>
                                        </p:tgtEl>
                                      </p:cBhvr>
                                    </p:animEffect>
                                  </p:childTnLst>
                                </p:cTn>
                              </p:par>
                              <p:par>
                                <p:cTn id="34" presetID="16" presetClass="entr" presetSubtype="2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Horizontal)">
                                      <p:cBhvr>
                                        <p:cTn id="36" dur="500"/>
                                        <p:tgtEl>
                                          <p:spTgt spid="6"/>
                                        </p:tgtEl>
                                      </p:cBhvr>
                                    </p:animEffect>
                                  </p:childTnLst>
                                </p:cTn>
                              </p:par>
                              <p:par>
                                <p:cTn id="37" presetID="16" presetClass="entr" presetSubtype="2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Horizontal)">
                                      <p:cBhvr>
                                        <p:cTn id="39" dur="500"/>
                                        <p:tgtEl>
                                          <p:spTgt spid="8"/>
                                        </p:tgtEl>
                                      </p:cBhvr>
                                    </p:animEffect>
                                  </p:childTnLst>
                                </p:cTn>
                              </p:par>
                              <p:par>
                                <p:cTn id="40" presetID="16" presetClass="entr" presetSubtype="2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Horizontal)">
                                      <p:cBhvr>
                                        <p:cTn id="42" dur="500"/>
                                        <p:tgtEl>
                                          <p:spTgt spid="17"/>
                                        </p:tgtEl>
                                      </p:cBhvr>
                                    </p:animEffect>
                                  </p:childTnLst>
                                </p:cTn>
                              </p:par>
                              <p:par>
                                <p:cTn id="43" presetID="16" presetClass="entr" presetSubtype="26"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Horizontal)">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C:\Documents and Settings\PatriodPeo\Desktop\1130207364ga-ma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8385" y="4106175"/>
            <a:ext cx="3474455" cy="3092792"/>
          </a:xfrm>
          <a:noFill/>
        </p:spPr>
      </p:pic>
      <p:pic>
        <p:nvPicPr>
          <p:cNvPr id="32772" name="Picture 3" descr="C:\Documents and Settings\PatriodPe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672" y="210574"/>
            <a:ext cx="3474455" cy="34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C:\Documents and Settings\PatriodPeo\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986" y="737006"/>
            <a:ext cx="4106175" cy="26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C:\Documents and Settings\PatriodPeo\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273" y="3474456"/>
            <a:ext cx="3579742" cy="305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C:\Documents and Settings\PatriodPeo\Desktop\GA_TAM_HOANG.jp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8700" y="6843624"/>
            <a:ext cx="3474455" cy="231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C:\Documents and Settings\PatriodPeo\Desktop\75157809-111989_g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4301" y="5474901"/>
            <a:ext cx="4106175" cy="34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1" descr="C:\Documents and Settings\PatriodPeo\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6594" y="421147"/>
            <a:ext cx="3263882" cy="484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024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eeol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6778288" cy="77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1536051" y="7474198"/>
            <a:ext cx="13706188" cy="1498827"/>
          </a:xfrm>
          <a:prstGeom prst="rect">
            <a:avLst/>
          </a:prstGeom>
          <a:solidFill>
            <a:schemeClr val="accent3"/>
          </a:solidFill>
          <a:ln w="57150">
            <a:solidFill>
              <a:srgbClr val="008000"/>
            </a:solidFill>
            <a:miter lim="800000"/>
            <a:headEnd/>
            <a:tailEnd/>
          </a:ln>
        </p:spPr>
        <p:txBody>
          <a:bodyPr/>
          <a:lstStyle/>
          <a:p>
            <a:pPr indent="649261" algn="just" fontAlgn="base">
              <a:spcBef>
                <a:spcPct val="20000"/>
              </a:spcBef>
              <a:spcAft>
                <a:spcPct val="0"/>
              </a:spcAft>
              <a:defRPr/>
            </a:pP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Nguồn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gốc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loài</a:t>
            </a:r>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Loài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Tổ</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chế</a:t>
            </a:r>
            <a:r>
              <a:rPr lang="en-US" sz="4000" b="1" dirty="0">
                <a:solidFill>
                  <a:srgbClr val="0000FF"/>
                </a:solidFill>
                <a:latin typeface="Times New Roman" panose="02020603050405020304" pitchFamily="18" charset="0"/>
                <a:cs typeface="Times New Roman" panose="02020603050405020304" pitchFamily="18" charset="0"/>
              </a:rPr>
              <a:t> CHỌN LỌC TỰ NHIÊN</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342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grpId="1" nodeType="clickEffect">
                                  <p:stCondLst>
                                    <p:cond delay="0"/>
                                  </p:stCondLst>
                                  <p:childTnLst>
                                    <p:animEffect transition="out" filter="diamond(in)">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272" y="4232093"/>
            <a:ext cx="15697744" cy="2308324"/>
          </a:xfrm>
          <a:prstGeom prst="rect">
            <a:avLst/>
          </a:prstGeom>
          <a:ln>
            <a:noFill/>
          </a:ln>
        </p:spPr>
        <p:txBody>
          <a:bodyPr wrap="square">
            <a:spAutoFit/>
          </a:bodyPr>
          <a:lstStyle/>
          <a:p>
            <a:r>
              <a:rPr lang="nl-NL" sz="3600" dirty="0">
                <a:solidFill>
                  <a:srgbClr val="002060"/>
                </a:solidFill>
                <a:latin typeface="Times New Roman" pitchFamily="18" charset="0"/>
                <a:cs typeface="Times New Roman" pitchFamily="18" charset="0"/>
              </a:rPr>
              <a:t>- Trong cuộc đấu tranh sinh tồn, những cá thể sinh vật nào có biến dị di truyền giúp chúng thích nghi tốt hơn dẫn đến khả năng sống sót và khả năng sinh sản cao hơn cá thể khác thì những cá thể đó sẽ để lại nhiều con cháu hơn cho quần thể.</a:t>
            </a:r>
          </a:p>
          <a:p>
            <a:r>
              <a:rPr lang="nl-NL" sz="3600" dirty="0">
                <a:solidFill>
                  <a:srgbClr val="002060"/>
                </a:solidFill>
                <a:latin typeface="Times New Roman" pitchFamily="18" charset="0"/>
                <a:cs typeface="Times New Roman" pitchFamily="18" charset="0"/>
              </a:rPr>
              <a:t>	</a:t>
            </a:r>
            <a:endParaRPr lang="en-US" sz="3600" dirty="0">
              <a:solidFill>
                <a:srgbClr val="002060"/>
              </a:solidFill>
              <a:latin typeface="Times New Roman" pitchFamily="18" charset="0"/>
              <a:cs typeface="Times New Roman" pitchFamily="18" charset="0"/>
            </a:endParaRPr>
          </a:p>
        </p:txBody>
      </p:sp>
      <p:sp>
        <p:nvSpPr>
          <p:cNvPr id="4" name="Rectangle 3"/>
          <p:cNvSpPr/>
          <p:nvPr/>
        </p:nvSpPr>
        <p:spPr>
          <a:xfrm>
            <a:off x="756296" y="842709"/>
            <a:ext cx="7861447" cy="646331"/>
          </a:xfrm>
          <a:prstGeom prst="rect">
            <a:avLst/>
          </a:prstGeom>
          <a:ln>
            <a:noFill/>
          </a:ln>
        </p:spPr>
        <p:txBody>
          <a:bodyPr wrap="none">
            <a:spAutoFit/>
          </a:bodyPr>
          <a:lstStyle/>
          <a:p>
            <a:r>
              <a:rPr lang="nl-NL" sz="3600" b="1" dirty="0">
                <a:solidFill>
                  <a:srgbClr val="C00000"/>
                </a:solidFill>
                <a:latin typeface="Times New Roman" panose="02020603050405020304" pitchFamily="18" charset="0"/>
                <a:cs typeface="Times New Roman" panose="02020603050405020304" pitchFamily="18" charset="0"/>
              </a:rPr>
              <a:t>Từ quan sát của mình, Đacuyn suy ra :</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4440" y="1902577"/>
            <a:ext cx="15877976" cy="1754326"/>
          </a:xfrm>
          <a:prstGeom prst="rect">
            <a:avLst/>
          </a:prstGeom>
          <a:ln>
            <a:noFill/>
          </a:ln>
        </p:spPr>
        <p:txBody>
          <a:bodyPr wrap="square">
            <a:spAutoFit/>
          </a:bodyPr>
          <a:lstStyle/>
          <a:p>
            <a:r>
              <a:rPr lang="nl-NL" sz="3600" dirty="0">
                <a:solidFill>
                  <a:srgbClr val="002060"/>
                </a:solidFill>
                <a:latin typeface="Times New Roman" pitchFamily="18" charset="0"/>
                <a:cs typeface="Times New Roman" pitchFamily="18" charset="0"/>
              </a:rPr>
              <a:t>- Các cá thể sinh vật luôn phải đấu tranh với nhau để giành quyền sinh tồn (Đacuyn gọi là </a:t>
            </a:r>
            <a:r>
              <a:rPr lang="nl-NL" sz="3600" b="1" dirty="0">
                <a:solidFill>
                  <a:srgbClr val="002060"/>
                </a:solidFill>
                <a:latin typeface="Times New Roman" pitchFamily="18" charset="0"/>
                <a:cs typeface="Times New Roman" pitchFamily="18" charset="0"/>
              </a:rPr>
              <a:t>đấu tranh sinh tồn</a:t>
            </a:r>
            <a:r>
              <a:rPr lang="nl-NL" sz="3600" dirty="0">
                <a:solidFill>
                  <a:srgbClr val="002060"/>
                </a:solidFill>
                <a:latin typeface="Times New Roman" pitchFamily="18" charset="0"/>
                <a:cs typeface="Times New Roman" pitchFamily="18" charset="0"/>
              </a:rPr>
              <a:t>) và do vậy </a:t>
            </a:r>
            <a:r>
              <a:rPr lang="nl-NL" sz="3600" b="1" dirty="0">
                <a:solidFill>
                  <a:srgbClr val="002060"/>
                </a:solidFill>
                <a:latin typeface="Times New Roman" pitchFamily="18" charset="0"/>
                <a:cs typeface="Times New Roman" pitchFamily="18" charset="0"/>
              </a:rPr>
              <a:t>chỉ một số ít cá thể </a:t>
            </a:r>
            <a:r>
              <a:rPr lang="nl-NL" sz="3600" dirty="0">
                <a:solidFill>
                  <a:srgbClr val="002060"/>
                </a:solidFill>
                <a:latin typeface="Times New Roman" pitchFamily="18" charset="0"/>
                <a:cs typeface="Times New Roman" pitchFamily="18" charset="0"/>
              </a:rPr>
              <a:t>sinh ra được </a:t>
            </a:r>
            <a:r>
              <a:rPr lang="nl-NL" sz="3600" b="1" dirty="0">
                <a:solidFill>
                  <a:srgbClr val="002060"/>
                </a:solidFill>
                <a:latin typeface="Times New Roman" pitchFamily="18" charset="0"/>
                <a:cs typeface="Times New Roman" pitchFamily="18" charset="0"/>
              </a:rPr>
              <a:t>sống sót </a:t>
            </a:r>
            <a:r>
              <a:rPr lang="nl-NL" sz="3600" dirty="0">
                <a:solidFill>
                  <a:srgbClr val="002060"/>
                </a:solidFill>
                <a:latin typeface="Times New Roman" pitchFamily="18" charset="0"/>
                <a:cs typeface="Times New Roman" pitchFamily="18" charset="0"/>
              </a:rPr>
              <a:t>qua mỗi thế hệ.</a:t>
            </a:r>
            <a:endParaRPr lang="en-US" sz="3600" dirty="0">
              <a:solidFill>
                <a:srgbClr val="00206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5C3D0416-422F-44BE-8C98-5650EF116549}"/>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a:solidFill>
                  <a:srgbClr val="6600FF"/>
                </a:solidFill>
                <a:latin typeface="Times New Roman" pitchFamily="18" charset="0"/>
                <a:cs typeface="Times New Roman" pitchFamily="18" charset="0"/>
              </a:rPr>
              <a:t>II. </a:t>
            </a:r>
            <a:r>
              <a:rPr lang="it-CH" altLang="en-US" sz="3600" b="1" dirty="0">
                <a:solidFill>
                  <a:srgbClr val="6600FF"/>
                </a:solidFill>
                <a:latin typeface="Times New Roman" pitchFamily="18" charset="0"/>
                <a:cs typeface="Times New Roman" pitchFamily="18" charset="0"/>
              </a:rPr>
              <a:t>HỌC </a:t>
            </a:r>
            <a:r>
              <a:rPr lang="it-CH" altLang="en-US" sz="3600" b="1">
                <a:solidFill>
                  <a:srgbClr val="6600FF"/>
                </a:solidFill>
                <a:latin typeface="Times New Roman" pitchFamily="18" charset="0"/>
                <a:cs typeface="Times New Roman" pitchFamily="18" charset="0"/>
              </a:rPr>
              <a:t>THUYẾT TIẾN HÓA ĐACUYN</a:t>
            </a:r>
            <a:endParaRPr lang="it-CH" altLang="en-US" sz="3600" b="1" dirty="0">
              <a:solidFill>
                <a:srgbClr val="6600FF"/>
              </a:solidFill>
              <a:latin typeface="Times New Roman" pitchFamily="18" charset="0"/>
              <a:cs typeface="Times New Roman" pitchFamily="18" charset="0"/>
            </a:endParaRPr>
          </a:p>
        </p:txBody>
      </p:sp>
      <p:sp>
        <p:nvSpPr>
          <p:cNvPr id="3" name="Rectangle 2"/>
          <p:cNvSpPr/>
          <p:nvPr/>
        </p:nvSpPr>
        <p:spPr>
          <a:xfrm>
            <a:off x="540272" y="6682110"/>
            <a:ext cx="15697744" cy="1754326"/>
          </a:xfrm>
          <a:prstGeom prst="rect">
            <a:avLst/>
          </a:prstGeom>
        </p:spPr>
        <p:txBody>
          <a:bodyPr wrap="square">
            <a:spAutoFit/>
          </a:bodyPr>
          <a:lstStyle/>
          <a:p>
            <a:r>
              <a:rPr lang="nl-NL" sz="3600" dirty="0" smtClean="0">
                <a:solidFill>
                  <a:srgbClr val="002060"/>
                </a:solidFill>
                <a:latin typeface="Times New Roman" pitchFamily="18" charset="0"/>
                <a:cs typeface="Times New Roman" pitchFamily="18" charset="0"/>
              </a:rPr>
              <a:t>- Theo </a:t>
            </a:r>
            <a:r>
              <a:rPr lang="nl-NL" sz="3600" dirty="0">
                <a:solidFill>
                  <a:srgbClr val="002060"/>
                </a:solidFill>
                <a:latin typeface="Times New Roman" pitchFamily="18" charset="0"/>
                <a:cs typeface="Times New Roman" pitchFamily="18" charset="0"/>
              </a:rPr>
              <a:t>thời gian, số lượng cá thể có các biến dị thích nghi sẽ ngày một tăng và số lượng cá thể có biến dị không thích nghi sẽ ngày một giảm. Đacuyn gọi quá trình này là </a:t>
            </a:r>
            <a:r>
              <a:rPr lang="nl-NL" sz="3600" b="1" dirty="0">
                <a:solidFill>
                  <a:srgbClr val="002060"/>
                </a:solidFill>
                <a:latin typeface="Times New Roman" pitchFamily="18" charset="0"/>
                <a:cs typeface="Times New Roman" pitchFamily="18" charset="0"/>
              </a:rPr>
              <a:t>chọn lọc tự nhiên </a:t>
            </a:r>
            <a:r>
              <a:rPr lang="nl-NL" sz="3600" dirty="0">
                <a:solidFill>
                  <a:srgbClr val="002060"/>
                </a:solidFill>
                <a:latin typeface="Times New Roman" pitchFamily="18" charset="0"/>
                <a:cs typeface="Times New Roman" pitchFamily="18" charset="0"/>
              </a:rPr>
              <a:t>(CLTN).</a:t>
            </a:r>
            <a:endParaRPr lang="en-US"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5341155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36" y="802222"/>
            <a:ext cx="4932548" cy="646331"/>
          </a:xfrm>
          <a:prstGeom prst="rect">
            <a:avLst/>
          </a:prstGeom>
        </p:spPr>
        <p:txBody>
          <a:bodyPr wrap="square">
            <a:spAutoFit/>
          </a:bodyPr>
          <a:lstStyle/>
          <a:p>
            <a:r>
              <a:rPr lang="nl-NL" sz="3600" b="1" dirty="0" smtClean="0">
                <a:latin typeface="Times New Roman" pitchFamily="18" charset="0"/>
                <a:cs typeface="Times New Roman" pitchFamily="18" charset="0"/>
              </a:rPr>
              <a:t>4. </a:t>
            </a:r>
            <a:r>
              <a:rPr lang="it-CH" sz="3200" b="1" dirty="0">
                <a:solidFill>
                  <a:prstClr val="black"/>
                </a:solidFill>
                <a:latin typeface="Times New Roman" pitchFamily="18" charset="0"/>
                <a:cs typeface="Times New Roman" pitchFamily="18" charset="0"/>
              </a:rPr>
              <a:t>Đóng góp của </a:t>
            </a:r>
            <a:r>
              <a:rPr lang="it-CH" sz="3200" b="1" dirty="0" smtClean="0">
                <a:solidFill>
                  <a:prstClr val="black"/>
                </a:solidFill>
                <a:latin typeface="Times New Roman" pitchFamily="18" charset="0"/>
                <a:cs typeface="Times New Roman" pitchFamily="18" charset="0"/>
              </a:rPr>
              <a:t>Đacuyn:</a:t>
            </a:r>
            <a:endParaRPr lang="en-US" sz="3600" b="1" dirty="0">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02052B6F-3C12-48F0-B1DF-602B3F87AE00}"/>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a:solidFill>
                  <a:srgbClr val="6600FF"/>
                </a:solidFill>
                <a:latin typeface="Times New Roman" pitchFamily="18" charset="0"/>
                <a:cs typeface="Times New Roman" pitchFamily="18" charset="0"/>
              </a:rPr>
              <a:t>II. </a:t>
            </a:r>
            <a:r>
              <a:rPr lang="it-CH" altLang="en-US" sz="3600" b="1" dirty="0">
                <a:solidFill>
                  <a:srgbClr val="6600FF"/>
                </a:solidFill>
                <a:latin typeface="Times New Roman" pitchFamily="18" charset="0"/>
                <a:cs typeface="Times New Roman" pitchFamily="18" charset="0"/>
              </a:rPr>
              <a:t>HỌC </a:t>
            </a:r>
            <a:r>
              <a:rPr lang="it-CH" altLang="en-US" sz="3600" b="1">
                <a:solidFill>
                  <a:srgbClr val="6600FF"/>
                </a:solidFill>
                <a:latin typeface="Times New Roman" pitchFamily="18" charset="0"/>
                <a:cs typeface="Times New Roman" pitchFamily="18" charset="0"/>
              </a:rPr>
              <a:t>THUYẾT TIẾN HÓA ĐACUYN</a:t>
            </a:r>
            <a:endParaRPr lang="it-CH" altLang="en-US" sz="3600" b="1" dirty="0">
              <a:solidFill>
                <a:srgbClr val="6600FF"/>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39B69C1D-4A7D-4B50-9DCB-30108FA822C3}"/>
              </a:ext>
            </a:extLst>
          </p:cNvPr>
          <p:cNvSpPr txBox="1"/>
          <p:nvPr/>
        </p:nvSpPr>
        <p:spPr>
          <a:xfrm>
            <a:off x="0" y="5342895"/>
            <a:ext cx="16345816" cy="1200329"/>
          </a:xfrm>
          <a:prstGeom prst="rect">
            <a:avLst/>
          </a:prstGeom>
          <a:noFill/>
        </p:spPr>
        <p:txBody>
          <a:bodyPr wrap="square">
            <a:spAutoFit/>
          </a:bodyPr>
          <a:lstStyle/>
          <a:p>
            <a:pPr algn="just"/>
            <a:r>
              <a:rPr lang="it-CH" sz="3600" dirty="0" smtClean="0">
                <a:solidFill>
                  <a:prstClr val="black"/>
                </a:solidFill>
                <a:latin typeface="Times New Roman" pitchFamily="18" charset="0"/>
                <a:cs typeface="Times New Roman" pitchFamily="18" charset="0"/>
              </a:rPr>
              <a:t>+ </a:t>
            </a:r>
            <a:r>
              <a:rPr lang="it-CH" sz="3600" dirty="0">
                <a:solidFill>
                  <a:prstClr val="black"/>
                </a:solidFill>
                <a:latin typeface="Times New Roman" pitchFamily="18" charset="0"/>
                <a:cs typeface="Times New Roman" pitchFamily="18" charset="0"/>
              </a:rPr>
              <a:t>Người đầu tiên đưa ra lí thuyết về chọn lọc (CLTN và CLNT) để giải thích sự hình thành các đặc điểm thích nghi, sự hình thành loài mới và nguồn gốc chung của các loài.</a:t>
            </a:r>
            <a:endParaRPr lang="en-US" sz="3600" dirty="0">
              <a:solidFill>
                <a:prstClr val="black"/>
              </a:solidFill>
            </a:endParaRPr>
          </a:p>
        </p:txBody>
      </p:sp>
      <p:pic>
        <p:nvPicPr>
          <p:cNvPr id="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236" y="2017386"/>
            <a:ext cx="1152525" cy="5699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7689" y="3289864"/>
            <a:ext cx="9267281" cy="646331"/>
          </a:xfrm>
          <a:prstGeom prst="rect">
            <a:avLst/>
          </a:prstGeom>
        </p:spPr>
        <p:txBody>
          <a:bodyPr wrap="none">
            <a:spAutoFit/>
          </a:bodyPr>
          <a:lstStyle/>
          <a:p>
            <a:pPr lvl="0" algn="just"/>
            <a:r>
              <a:rPr lang="it-CH" sz="3600" dirty="0">
                <a:solidFill>
                  <a:prstClr val="black"/>
                </a:solidFill>
                <a:latin typeface="Times New Roman" pitchFamily="18" charset="0"/>
                <a:cs typeface="Times New Roman" pitchFamily="18" charset="0"/>
              </a:rPr>
              <a:t>+ Người đầu tiên đưa ra khái niệm biến dị cá thể.</a:t>
            </a:r>
            <a:endParaRPr lang="en-US" sz="3600" dirty="0">
              <a:solidFill>
                <a:prstClr val="black"/>
              </a:solidFill>
              <a:latin typeface="Times New Roman" pitchFamily="18" charset="0"/>
              <a:cs typeface="Times New Roman" pitchFamily="18" charset="0"/>
            </a:endParaRPr>
          </a:p>
        </p:txBody>
      </p:sp>
      <p:sp>
        <p:nvSpPr>
          <p:cNvPr id="4" name="Rectangle 3"/>
          <p:cNvSpPr/>
          <p:nvPr/>
        </p:nvSpPr>
        <p:spPr>
          <a:xfrm>
            <a:off x="0" y="4329736"/>
            <a:ext cx="16021992" cy="646331"/>
          </a:xfrm>
          <a:prstGeom prst="rect">
            <a:avLst/>
          </a:prstGeom>
        </p:spPr>
        <p:txBody>
          <a:bodyPr wrap="square">
            <a:spAutoFit/>
          </a:bodyPr>
          <a:lstStyle/>
          <a:p>
            <a:pPr lvl="0" algn="just"/>
            <a:r>
              <a:rPr lang="it-CH" sz="3600" dirty="0">
                <a:solidFill>
                  <a:prstClr val="black"/>
                </a:solidFill>
                <a:latin typeface="Times New Roman" pitchFamily="18" charset="0"/>
                <a:cs typeface="Times New Roman" pitchFamily="18" charset="0"/>
              </a:rPr>
              <a:t>+ Người đầu tiên chứng minh tất cả các loài trên Trái Đất đều có chung nguồn gốc.</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541412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darw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56" y="1641550"/>
            <a:ext cx="4824536" cy="677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96856" y="1497534"/>
            <a:ext cx="10705935" cy="7478970"/>
          </a:xfrm>
          <a:prstGeom prst="rect">
            <a:avLst/>
          </a:prstGeom>
        </p:spPr>
        <p:txBody>
          <a:bodyPr wrap="square">
            <a:spAutoFit/>
          </a:bodyPr>
          <a:lstStyle/>
          <a:p>
            <a:r>
              <a:rPr lang="en-US" sz="3200" b="1" dirty="0" err="1">
                <a:solidFill>
                  <a:srgbClr val="C00000"/>
                </a:solidFill>
                <a:latin typeface="Times New Roman" pitchFamily="18" charset="0"/>
                <a:cs typeface="Times New Roman" pitchFamily="18" charset="0"/>
              </a:rPr>
              <a:t>Đacuyn</a:t>
            </a:r>
            <a:r>
              <a:rPr lang="en-US" sz="3200" b="1" dirty="0">
                <a:solidFill>
                  <a:srgbClr val="C00000"/>
                </a:solidFill>
                <a:latin typeface="Times New Roman" pitchFamily="18" charset="0"/>
                <a:cs typeface="Times New Roman" pitchFamily="18" charset="0"/>
              </a:rPr>
              <a:t> (Charles Darwin)</a:t>
            </a:r>
          </a:p>
          <a:p>
            <a:r>
              <a:rPr lang="en-US" sz="3200" b="1" dirty="0">
                <a:solidFill>
                  <a:srgbClr val="002060"/>
                </a:solidFill>
                <a:latin typeface="Times New Roman" pitchFamily="18" charset="0"/>
                <a:cs typeface="Times New Roman" pitchFamily="18" charset="0"/>
              </a:rPr>
              <a:t>(1809 – 1882)</a:t>
            </a:r>
            <a:r>
              <a:rPr lang="en-US" sz="3200" b="1" dirty="0" err="1">
                <a:solidFill>
                  <a:srgbClr val="002060"/>
                </a:solidFill>
                <a:latin typeface="Times New Roman" pitchFamily="18" charset="0"/>
                <a:cs typeface="Times New Roman" pitchFamily="18" charset="0"/>
              </a:rPr>
              <a:t>Vương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quốc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Anh</a:t>
            </a:r>
            <a:endParaRPr lang="en-US" sz="3200" dirty="0">
              <a:solidFill>
                <a:srgbClr val="002060"/>
              </a:solidFill>
              <a:latin typeface="Times New Roman" pitchFamily="18" charset="0"/>
              <a:cs typeface="Times New Roman" pitchFamily="18" charset="0"/>
            </a:endParaRPr>
          </a:p>
          <a:p>
            <a:r>
              <a:rPr lang="it-IT" sz="3200" b="1" dirty="0">
                <a:solidFill>
                  <a:srgbClr val="002060"/>
                </a:solidFill>
                <a:latin typeface="Times New Roman" pitchFamily="18" charset="0"/>
                <a:cs typeface="Times New Roman" pitchFamily="18" charset="0"/>
              </a:rPr>
              <a:t>Ngay từ nhỏ cậu bé Đacuyn đã: </a:t>
            </a:r>
          </a:p>
          <a:p>
            <a:r>
              <a:rPr lang="it-IT" sz="3200" b="1" dirty="0">
                <a:solidFill>
                  <a:srgbClr val="002060"/>
                </a:solidFill>
                <a:latin typeface="Times New Roman" pitchFamily="18" charset="0"/>
                <a:cs typeface="Times New Roman" pitchFamily="18" charset="0"/>
              </a:rPr>
              <a:t>      </a:t>
            </a:r>
            <a:r>
              <a:rPr lang="it-IT" sz="3200" dirty="0">
                <a:solidFill>
                  <a:srgbClr val="002060"/>
                </a:solidFill>
                <a:latin typeface="Times New Roman" pitchFamily="18" charset="0"/>
                <a:cs typeface="Times New Roman" pitchFamily="18" charset="0"/>
              </a:rPr>
              <a:t>- Say mê môn sinh học</a:t>
            </a:r>
            <a:endParaRPr lang="en-US" sz="3200" dirty="0">
              <a:solidFill>
                <a:srgbClr val="002060"/>
              </a:solidFill>
              <a:latin typeface="Times New Roman" pitchFamily="18" charset="0"/>
              <a:cs typeface="Times New Roman" pitchFamily="18" charset="0"/>
            </a:endParaRPr>
          </a:p>
          <a:p>
            <a:r>
              <a:rPr lang="it-IT" sz="3200" dirty="0">
                <a:solidFill>
                  <a:srgbClr val="002060"/>
                </a:solidFill>
                <a:latin typeface="Times New Roman" pitchFamily="18" charset="0"/>
                <a:cs typeface="Times New Roman" pitchFamily="18" charset="0"/>
              </a:rPr>
              <a:t>      - Thích khám phá những bí ẩn của tự nhiên.</a:t>
            </a:r>
            <a:endParaRPr lang="en-US" sz="3200" dirty="0">
              <a:solidFill>
                <a:srgbClr val="002060"/>
              </a:solidFill>
              <a:latin typeface="Times New Roman" pitchFamily="18" charset="0"/>
              <a:cs typeface="Times New Roman" pitchFamily="18" charset="0"/>
            </a:endParaRPr>
          </a:p>
          <a:p>
            <a:endParaRPr lang="it-IT" sz="3200" b="1" dirty="0" smtClean="0">
              <a:solidFill>
                <a:srgbClr val="002060"/>
              </a:solidFill>
              <a:latin typeface="Times New Roman" pitchFamily="18" charset="0"/>
              <a:cs typeface="Times New Roman" pitchFamily="18" charset="0"/>
            </a:endParaRPr>
          </a:p>
          <a:p>
            <a:r>
              <a:rPr lang="it-IT" sz="3200" b="1" dirty="0" smtClean="0">
                <a:solidFill>
                  <a:srgbClr val="002060"/>
                </a:solidFill>
                <a:latin typeface="Times New Roman" pitchFamily="18" charset="0"/>
                <a:cs typeface="Times New Roman" pitchFamily="18" charset="0"/>
              </a:rPr>
              <a:t>Năm </a:t>
            </a:r>
            <a:r>
              <a:rPr lang="it-IT" sz="3200" b="1" dirty="0">
                <a:solidFill>
                  <a:srgbClr val="002060"/>
                </a:solidFill>
                <a:latin typeface="Times New Roman" pitchFamily="18" charset="0"/>
                <a:cs typeface="Times New Roman" pitchFamily="18" charset="0"/>
              </a:rPr>
              <a:t>22 tuổi</a:t>
            </a:r>
            <a:r>
              <a:rPr lang="it-IT" sz="3200" dirty="0">
                <a:solidFill>
                  <a:srgbClr val="002060"/>
                </a:solidFill>
                <a:latin typeface="Times New Roman" pitchFamily="18" charset="0"/>
                <a:cs typeface="Times New Roman" pitchFamily="18" charset="0"/>
              </a:rPr>
              <a:t>: </a:t>
            </a:r>
            <a:r>
              <a:rPr lang="it-IT" sz="3200" b="1" dirty="0">
                <a:solidFill>
                  <a:srgbClr val="002060"/>
                </a:solidFill>
                <a:latin typeface="Times New Roman" pitchFamily="18" charset="0"/>
                <a:cs typeface="Times New Roman" pitchFamily="18" charset="0"/>
              </a:rPr>
              <a:t>Đacuyn </a:t>
            </a:r>
            <a:r>
              <a:rPr lang="it-IT" sz="3200" dirty="0">
                <a:solidFill>
                  <a:srgbClr val="002060"/>
                </a:solidFill>
                <a:latin typeface="Times New Roman" pitchFamily="18" charset="0"/>
                <a:cs typeface="Times New Roman" pitchFamily="18" charset="0"/>
              </a:rPr>
              <a:t>tham gia chuyến hành trình vòng quanh thế giới với mong muốn khám phá những bí mật của thế giới sống.</a:t>
            </a:r>
            <a:r>
              <a:rPr lang="en-US" sz="3200" dirty="0">
                <a:solidFill>
                  <a:srgbClr val="002060"/>
                </a:solidFill>
                <a:latin typeface="Times New Roman" pitchFamily="18" charset="0"/>
                <a:cs typeface="Times New Roman" pitchFamily="18" charset="0"/>
              </a:rPr>
              <a:t> </a:t>
            </a:r>
            <a:r>
              <a:rPr lang="it-IT" sz="3200" dirty="0">
                <a:solidFill>
                  <a:srgbClr val="002060"/>
                </a:solidFill>
                <a:latin typeface="Times New Roman" pitchFamily="18" charset="0"/>
                <a:cs typeface="Times New Roman" pitchFamily="18" charset="0"/>
              </a:rPr>
              <a:t>Những quan sát thu được từ tự nhiên trong chuyến đi này đã giúp ông rất nhiều trong việc hình thành nên thuyết tiến hóa sau này</a:t>
            </a:r>
            <a:endParaRPr lang="en-US" sz="3200" dirty="0">
              <a:solidFill>
                <a:srgbClr val="002060"/>
              </a:solidFill>
              <a:latin typeface="Times New Roman" pitchFamily="18" charset="0"/>
              <a:cs typeface="Times New Roman" pitchFamily="18" charset="0"/>
            </a:endParaRPr>
          </a:p>
          <a:p>
            <a:endParaRPr lang="it-IT" sz="3200" b="1" dirty="0" smtClean="0">
              <a:solidFill>
                <a:srgbClr val="002060"/>
              </a:solidFill>
              <a:latin typeface="Times New Roman" pitchFamily="18" charset="0"/>
              <a:cs typeface="Times New Roman" pitchFamily="18" charset="0"/>
            </a:endParaRPr>
          </a:p>
          <a:p>
            <a:r>
              <a:rPr lang="it-IT" sz="3200" b="1" dirty="0" smtClean="0">
                <a:solidFill>
                  <a:srgbClr val="002060"/>
                </a:solidFill>
                <a:latin typeface="Times New Roman" pitchFamily="18" charset="0"/>
                <a:cs typeface="Times New Roman" pitchFamily="18" charset="0"/>
              </a:rPr>
              <a:t>Năm </a:t>
            </a:r>
            <a:r>
              <a:rPr lang="it-IT" sz="3200" b="1" dirty="0">
                <a:solidFill>
                  <a:srgbClr val="002060"/>
                </a:solidFill>
                <a:latin typeface="Times New Roman" pitchFamily="18" charset="0"/>
                <a:cs typeface="Times New Roman" pitchFamily="18" charset="0"/>
              </a:rPr>
              <a:t>1859, Đacuyn </a:t>
            </a:r>
            <a:r>
              <a:rPr lang="it-IT" sz="3200" dirty="0">
                <a:solidFill>
                  <a:srgbClr val="002060"/>
                </a:solidFill>
                <a:latin typeface="Times New Roman" pitchFamily="18" charset="0"/>
                <a:cs typeface="Times New Roman" pitchFamily="18" charset="0"/>
              </a:rPr>
              <a:t>công bố công trình</a:t>
            </a:r>
            <a:r>
              <a:rPr lang="it-IT" sz="3200" b="1" dirty="0">
                <a:solidFill>
                  <a:srgbClr val="002060"/>
                </a:solidFill>
                <a:latin typeface="Times New Roman" pitchFamily="18" charset="0"/>
                <a:cs typeface="Times New Roman" pitchFamily="18" charset="0"/>
              </a:rPr>
              <a:t> “ nguồn gốc các loài” </a:t>
            </a:r>
            <a:r>
              <a:rPr lang="it-IT" sz="3200" dirty="0">
                <a:solidFill>
                  <a:srgbClr val="002060"/>
                </a:solidFill>
                <a:latin typeface="Times New Roman" pitchFamily="18" charset="0"/>
                <a:cs typeface="Times New Roman" pitchFamily="18" charset="0"/>
              </a:rPr>
              <a:t>giải thích sự hình thành các loài từ một tổ tiên chung bằng cơ chế chọn lọc tự nhiên (CLTN) </a:t>
            </a:r>
            <a:endParaRPr lang="en-US" sz="3200" dirty="0">
              <a:solidFill>
                <a:srgbClr val="00206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A1FE237D-8DE1-4ECE-B6DD-5E56D0D8BEEA}"/>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dirty="0" smtClean="0">
                <a:solidFill>
                  <a:srgbClr val="6600FF"/>
                </a:solidFill>
                <a:latin typeface="Times New Roman" pitchFamily="18" charset="0"/>
                <a:cs typeface="Times New Roman" pitchFamily="18" charset="0"/>
              </a:rPr>
              <a:t>HỌC </a:t>
            </a:r>
            <a:r>
              <a:rPr lang="it-CH" altLang="en-US" sz="3600" b="1" dirty="0">
                <a:solidFill>
                  <a:srgbClr val="6600FF"/>
                </a:solidFill>
                <a:latin typeface="Times New Roman" pitchFamily="18" charset="0"/>
                <a:cs typeface="Times New Roman" pitchFamily="18" charset="0"/>
              </a:rPr>
              <a:t>THUYẾT TIẾN HÓA </a:t>
            </a:r>
            <a:r>
              <a:rPr lang="it-CH" altLang="en-US" sz="3600" b="1" dirty="0" smtClean="0">
                <a:solidFill>
                  <a:srgbClr val="6600FF"/>
                </a:solidFill>
                <a:latin typeface="Times New Roman" pitchFamily="18" charset="0"/>
                <a:cs typeface="Times New Roman" pitchFamily="18" charset="0"/>
              </a:rPr>
              <a:t>CỦA ĐACUYN</a:t>
            </a:r>
            <a:endParaRPr lang="it-CH" altLang="en-US" sz="3600" b="1" dirty="0">
              <a:solidFill>
                <a:srgbClr val="66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937677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36" y="802222"/>
            <a:ext cx="2772308" cy="646331"/>
          </a:xfrm>
          <a:prstGeom prst="rect">
            <a:avLst/>
          </a:prstGeom>
        </p:spPr>
        <p:txBody>
          <a:bodyPr wrap="square">
            <a:spAutoFit/>
          </a:bodyPr>
          <a:lstStyle/>
          <a:p>
            <a:r>
              <a:rPr lang="nl-NL" sz="3600" b="1" dirty="0" smtClean="0">
                <a:solidFill>
                  <a:prstClr val="black"/>
                </a:solidFill>
                <a:latin typeface="Times New Roman" pitchFamily="18" charset="0"/>
                <a:cs typeface="Times New Roman" pitchFamily="18" charset="0"/>
              </a:rPr>
              <a:t>4. </a:t>
            </a:r>
            <a:r>
              <a:rPr lang="nl-NL" sz="3600" b="1" dirty="0" smtClean="0">
                <a:solidFill>
                  <a:prstClr val="black"/>
                </a:solidFill>
                <a:latin typeface="Times New Roman" pitchFamily="18" charset="0"/>
                <a:cs typeface="Times New Roman" pitchFamily="18" charset="0"/>
              </a:rPr>
              <a:t>Hạn chế</a:t>
            </a:r>
            <a:endParaRPr lang="en-US" sz="3600" dirty="0">
              <a:solidFill>
                <a:prstClr val="black"/>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02052B6F-3C12-48F0-B1DF-602B3F87AE00}"/>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a:solidFill>
                  <a:srgbClr val="6600FF"/>
                </a:solidFill>
                <a:latin typeface="Times New Roman" pitchFamily="18" charset="0"/>
                <a:cs typeface="Times New Roman" pitchFamily="18" charset="0"/>
              </a:rPr>
              <a:t>II. </a:t>
            </a:r>
            <a:r>
              <a:rPr lang="it-CH" altLang="en-US" sz="3600" b="1" dirty="0">
                <a:solidFill>
                  <a:srgbClr val="6600FF"/>
                </a:solidFill>
                <a:latin typeface="Times New Roman" pitchFamily="18" charset="0"/>
                <a:cs typeface="Times New Roman" pitchFamily="18" charset="0"/>
              </a:rPr>
              <a:t>HỌC </a:t>
            </a:r>
            <a:r>
              <a:rPr lang="it-CH" altLang="en-US" sz="3600" b="1">
                <a:solidFill>
                  <a:srgbClr val="6600FF"/>
                </a:solidFill>
                <a:latin typeface="Times New Roman" pitchFamily="18" charset="0"/>
                <a:cs typeface="Times New Roman" pitchFamily="18" charset="0"/>
              </a:rPr>
              <a:t>THUYẾT TIẾN HÓA ĐACUYN</a:t>
            </a:r>
            <a:endParaRPr lang="it-CH" altLang="en-US" sz="3600" b="1" dirty="0">
              <a:solidFill>
                <a:srgbClr val="6600FF"/>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ACE61B22-FA90-4599-9096-BEEDE407FB24}"/>
              </a:ext>
            </a:extLst>
          </p:cNvPr>
          <p:cNvSpPr txBox="1"/>
          <p:nvPr/>
        </p:nvSpPr>
        <p:spPr>
          <a:xfrm>
            <a:off x="815258" y="3153718"/>
            <a:ext cx="15746794" cy="646331"/>
          </a:xfrm>
          <a:prstGeom prst="rect">
            <a:avLst/>
          </a:prstGeom>
          <a:noFill/>
        </p:spPr>
        <p:txBody>
          <a:bodyPr wrap="square">
            <a:spAutoFit/>
          </a:bodyPr>
          <a:lstStyle/>
          <a:p>
            <a:r>
              <a:rPr lang="it-CH" sz="3600" dirty="0">
                <a:effectLst/>
                <a:latin typeface="Times New Roman" pitchFamily="18" charset="0"/>
                <a:cs typeface="Times New Roman" pitchFamily="18" charset="0"/>
              </a:rPr>
              <a:t>- </a:t>
            </a:r>
            <a:r>
              <a:rPr lang="it-CH" sz="3600" dirty="0" smtClean="0">
                <a:effectLst/>
                <a:latin typeface="Times New Roman" pitchFamily="18" charset="0"/>
                <a:cs typeface="Times New Roman" pitchFamily="18" charset="0"/>
              </a:rPr>
              <a:t>Đacuyn </a:t>
            </a:r>
            <a:r>
              <a:rPr lang="it-CH" sz="3600" dirty="0">
                <a:effectLst/>
                <a:latin typeface="Times New Roman" pitchFamily="18" charset="0"/>
                <a:cs typeface="Times New Roman" pitchFamily="18" charset="0"/>
              </a:rPr>
              <a:t>chưa thể hiểu rõ về nguyên nhân phát sinh và cơ chế di truyền các biến dị.</a:t>
            </a:r>
            <a:endParaRPr lang="en-US" sz="3600" dirty="0"/>
          </a:p>
        </p:txBody>
      </p:sp>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62" y="2067041"/>
            <a:ext cx="1152525" cy="5699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04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2576189"/>
              </p:ext>
            </p:extLst>
          </p:nvPr>
        </p:nvGraphicFramePr>
        <p:xfrm>
          <a:off x="468265" y="2179984"/>
          <a:ext cx="15913767" cy="7295805"/>
        </p:xfrm>
        <a:graphic>
          <a:graphicData uri="http://schemas.openxmlformats.org/drawingml/2006/table">
            <a:tbl>
              <a:tblPr firstRow="1" firstCol="1" bandRow="1">
                <a:tableStyleId>{5C22544A-7EE6-4342-B048-85BDC9FD1C3A}</a:tableStyleId>
              </a:tblPr>
              <a:tblGrid>
                <a:gridCol w="4389893">
                  <a:extLst>
                    <a:ext uri="{9D8B030D-6E8A-4147-A177-3AD203B41FA5}">
                      <a16:colId xmlns:a16="http://schemas.microsoft.com/office/drawing/2014/main" xmlns="" val="20000"/>
                    </a:ext>
                  </a:extLst>
                </a:gridCol>
                <a:gridCol w="6105150">
                  <a:extLst>
                    <a:ext uri="{9D8B030D-6E8A-4147-A177-3AD203B41FA5}">
                      <a16:colId xmlns:a16="http://schemas.microsoft.com/office/drawing/2014/main" xmlns="" val="20001"/>
                    </a:ext>
                  </a:extLst>
                </a:gridCol>
                <a:gridCol w="5418724">
                  <a:extLst>
                    <a:ext uri="{9D8B030D-6E8A-4147-A177-3AD203B41FA5}">
                      <a16:colId xmlns:a16="http://schemas.microsoft.com/office/drawing/2014/main" xmlns="" val="20002"/>
                    </a:ext>
                  </a:extLst>
                </a:gridCol>
              </a:tblGrid>
              <a:tr h="1390985">
                <a:tc>
                  <a:txBody>
                    <a:bodyPr/>
                    <a:lstStyle/>
                    <a:p>
                      <a:pPr marL="0" marR="0" algn="just">
                        <a:spcBef>
                          <a:spcPts val="0"/>
                        </a:spcBef>
                        <a:spcAft>
                          <a:spcPts val="0"/>
                        </a:spcAft>
                      </a:pPr>
                      <a:r>
                        <a:rPr lang="en-US" sz="3200" dirty="0" err="1">
                          <a:solidFill>
                            <a:schemeClr val="bg1"/>
                          </a:solidFill>
                          <a:effectLst/>
                          <a:latin typeface="Times New Roman" pitchFamily="18" charset="0"/>
                          <a:cs typeface="Times New Roman" pitchFamily="18" charset="0"/>
                        </a:rPr>
                        <a:t>Đặc</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điểm</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r>
                        <a:rPr lang="en-US" sz="3200" dirty="0" err="1">
                          <a:solidFill>
                            <a:schemeClr val="bg1"/>
                          </a:solidFill>
                          <a:effectLst/>
                          <a:latin typeface="Times New Roman" pitchFamily="18" charset="0"/>
                          <a:cs typeface="Times New Roman" pitchFamily="18" charset="0"/>
                        </a:rPr>
                        <a:t>Chọn</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lọc</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tư</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nhiên</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indent="0" algn="just" defTabSz="914400" eaLnBrk="1" fontAlgn="base" latinLnBrk="0" hangingPunct="1">
                        <a:lnSpc>
                          <a:spcPct val="100000"/>
                        </a:lnSpc>
                        <a:spcBef>
                          <a:spcPts val="0"/>
                        </a:spcBef>
                        <a:spcAft>
                          <a:spcPts val="0"/>
                        </a:spcAft>
                        <a:buClrTx/>
                        <a:buSzTx/>
                        <a:buFontTx/>
                        <a:buNone/>
                        <a:tabLst/>
                        <a:defRPr/>
                      </a:pPr>
                      <a:r>
                        <a:rPr lang="en-US" sz="3200" dirty="0" err="1">
                          <a:solidFill>
                            <a:schemeClr val="bg1"/>
                          </a:solidFill>
                          <a:effectLst/>
                          <a:latin typeface="Times New Roman" pitchFamily="18" charset="0"/>
                          <a:cs typeface="Times New Roman" pitchFamily="18" charset="0"/>
                        </a:rPr>
                        <a:t>Chọn</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lọc</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nhân</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tạo</a:t>
                      </a:r>
                      <a:endParaRPr lang="en-US" sz="3200" dirty="0">
                        <a:solidFill>
                          <a:schemeClr val="bg1"/>
                        </a:solidFill>
                        <a:effectLst/>
                        <a:latin typeface="Times New Roman" pitchFamily="18" charset="0"/>
                        <a:ea typeface="Times New Roman"/>
                        <a:cs typeface="Times New Roman" pitchFamily="18" charset="0"/>
                      </a:endParaRPr>
                    </a:p>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extLst>
                  <a:ext uri="{0D108BD9-81ED-4DB2-BD59-A6C34878D82A}">
                    <a16:rowId xmlns:a16="http://schemas.microsoft.com/office/drawing/2014/main" xmlns="" val="10000"/>
                  </a:ext>
                </a:extLst>
              </a:tr>
              <a:tr h="1180964">
                <a:tc>
                  <a:txBody>
                    <a:bodyPr/>
                    <a:lstStyle/>
                    <a:p>
                      <a:pPr marL="0" marR="0" algn="just">
                        <a:spcBef>
                          <a:spcPts val="0"/>
                        </a:spcBef>
                        <a:spcAft>
                          <a:spcPts val="0"/>
                        </a:spcAft>
                      </a:pPr>
                      <a:r>
                        <a:rPr lang="en-US" sz="3200" dirty="0" err="1">
                          <a:solidFill>
                            <a:schemeClr val="bg1"/>
                          </a:solidFill>
                          <a:effectLst/>
                          <a:latin typeface="Times New Roman" pitchFamily="18" charset="0"/>
                          <a:cs typeface="Times New Roman" pitchFamily="18" charset="0"/>
                        </a:rPr>
                        <a:t>Đối</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tượng</a:t>
                      </a: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extLst>
                  <a:ext uri="{0D108BD9-81ED-4DB2-BD59-A6C34878D82A}">
                    <a16:rowId xmlns:a16="http://schemas.microsoft.com/office/drawing/2014/main" xmlns="" val="10001"/>
                  </a:ext>
                </a:extLst>
              </a:tr>
              <a:tr h="1180964">
                <a:tc>
                  <a:txBody>
                    <a:bodyPr/>
                    <a:lstStyle/>
                    <a:p>
                      <a:pPr marL="0" marR="0" algn="just">
                        <a:spcBef>
                          <a:spcPts val="0"/>
                        </a:spcBef>
                        <a:spcAft>
                          <a:spcPts val="0"/>
                        </a:spcAft>
                      </a:pPr>
                      <a:r>
                        <a:rPr lang="en-US" sz="3200" dirty="0" err="1">
                          <a:solidFill>
                            <a:schemeClr val="bg1"/>
                          </a:solidFill>
                          <a:effectLst/>
                          <a:latin typeface="Times New Roman" pitchFamily="18" charset="0"/>
                          <a:cs typeface="Times New Roman" pitchFamily="18" charset="0"/>
                        </a:rPr>
                        <a:t>Động</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lực</a:t>
                      </a: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extLst>
                  <a:ext uri="{0D108BD9-81ED-4DB2-BD59-A6C34878D82A}">
                    <a16:rowId xmlns:a16="http://schemas.microsoft.com/office/drawing/2014/main" xmlns="" val="10002"/>
                  </a:ext>
                </a:extLst>
              </a:tr>
              <a:tr h="1180964">
                <a:tc>
                  <a:txBody>
                    <a:bodyPr/>
                    <a:lstStyle/>
                    <a:p>
                      <a:pPr marL="0" marR="0" algn="just">
                        <a:spcBef>
                          <a:spcPts val="0"/>
                        </a:spcBef>
                        <a:spcAft>
                          <a:spcPts val="0"/>
                        </a:spcAft>
                      </a:pPr>
                      <a:r>
                        <a:rPr lang="en-US" sz="3200" dirty="0" err="1">
                          <a:solidFill>
                            <a:schemeClr val="bg1"/>
                          </a:solidFill>
                          <a:effectLst/>
                          <a:latin typeface="Times New Roman" pitchFamily="18" charset="0"/>
                          <a:cs typeface="Times New Roman" pitchFamily="18" charset="0"/>
                        </a:rPr>
                        <a:t>Nội</a:t>
                      </a:r>
                      <a:r>
                        <a:rPr lang="en-US" sz="3200" dirty="0">
                          <a:solidFill>
                            <a:schemeClr val="bg1"/>
                          </a:solidFill>
                          <a:effectLst/>
                          <a:latin typeface="Times New Roman" pitchFamily="18" charset="0"/>
                          <a:cs typeface="Times New Roman" pitchFamily="18" charset="0"/>
                        </a:rPr>
                        <a:t> dung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extLst>
                  <a:ext uri="{0D108BD9-81ED-4DB2-BD59-A6C34878D82A}">
                    <a16:rowId xmlns:a16="http://schemas.microsoft.com/office/drawing/2014/main" xmlns="" val="10003"/>
                  </a:ext>
                </a:extLst>
              </a:tr>
              <a:tr h="1180964">
                <a:tc>
                  <a:txBody>
                    <a:bodyPr/>
                    <a:lstStyle/>
                    <a:p>
                      <a:pPr marL="0" marR="0" algn="just">
                        <a:spcBef>
                          <a:spcPts val="0"/>
                        </a:spcBef>
                        <a:spcAft>
                          <a:spcPts val="0"/>
                        </a:spcAft>
                      </a:pPr>
                      <a:r>
                        <a:rPr lang="en-US" sz="3200" dirty="0" err="1">
                          <a:solidFill>
                            <a:schemeClr val="bg1"/>
                          </a:solidFill>
                          <a:effectLst/>
                          <a:latin typeface="Times New Roman" pitchFamily="18" charset="0"/>
                          <a:cs typeface="Times New Roman" pitchFamily="18" charset="0"/>
                        </a:rPr>
                        <a:t>Thực</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chất</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extLst>
                  <a:ext uri="{0D108BD9-81ED-4DB2-BD59-A6C34878D82A}">
                    <a16:rowId xmlns:a16="http://schemas.microsoft.com/office/drawing/2014/main" xmlns="" val="10004"/>
                  </a:ext>
                </a:extLst>
              </a:tr>
              <a:tr h="1180964">
                <a:tc>
                  <a:txBody>
                    <a:bodyPr/>
                    <a:lstStyle/>
                    <a:p>
                      <a:pPr marL="0" marR="0" algn="just">
                        <a:spcBef>
                          <a:spcPts val="0"/>
                        </a:spcBef>
                        <a:spcAft>
                          <a:spcPts val="0"/>
                        </a:spcAft>
                      </a:pPr>
                      <a:r>
                        <a:rPr lang="en-US" sz="3200" dirty="0" err="1">
                          <a:solidFill>
                            <a:schemeClr val="bg1"/>
                          </a:solidFill>
                          <a:effectLst/>
                          <a:latin typeface="Times New Roman" pitchFamily="18" charset="0"/>
                          <a:cs typeface="Times New Roman" pitchFamily="18" charset="0"/>
                        </a:rPr>
                        <a:t>Kết</a:t>
                      </a:r>
                      <a:r>
                        <a:rPr lang="en-US" sz="3200" dirty="0">
                          <a:solidFill>
                            <a:schemeClr val="bg1"/>
                          </a:solidFill>
                          <a:effectLst/>
                          <a:latin typeface="Times New Roman" pitchFamily="18" charset="0"/>
                          <a:cs typeface="Times New Roman" pitchFamily="18" charset="0"/>
                        </a:rPr>
                        <a:t> quả</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tc>
                  <a:txBody>
                    <a:bodyPr/>
                    <a:lstStyle/>
                    <a:p>
                      <a:pPr marL="0" marR="0" algn="just">
                        <a:spcBef>
                          <a:spcPts val="0"/>
                        </a:spcBef>
                        <a:spcAft>
                          <a:spcPts val="0"/>
                        </a:spcAft>
                      </a:pPr>
                      <a:r>
                        <a:rPr lang="en-US" sz="3200" dirty="0">
                          <a:solidFill>
                            <a:schemeClr val="bg1"/>
                          </a:solidFill>
                          <a:effectLst/>
                          <a:latin typeface="Times New Roman" pitchFamily="18" charset="0"/>
                          <a:cs typeface="Times New Roman" pitchFamily="18" charset="0"/>
                        </a:rPr>
                        <a:t> </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solidFill>
                      <a:srgbClr val="008000"/>
                    </a:solidFill>
                  </a:tcPr>
                </a:tc>
                <a:extLst>
                  <a:ext uri="{0D108BD9-81ED-4DB2-BD59-A6C34878D82A}">
                    <a16:rowId xmlns:a16="http://schemas.microsoft.com/office/drawing/2014/main" xmlns="" val="10005"/>
                  </a:ext>
                </a:extLst>
              </a:tr>
            </a:tbl>
          </a:graphicData>
        </a:graphic>
      </p:graphicFrame>
      <p:sp>
        <p:nvSpPr>
          <p:cNvPr id="5" name="Rectangle 4"/>
          <p:cNvSpPr/>
          <p:nvPr/>
        </p:nvSpPr>
        <p:spPr>
          <a:xfrm>
            <a:off x="6696956" y="864756"/>
            <a:ext cx="338437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Phiếu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tập</a:t>
            </a:r>
            <a:r>
              <a:rPr lang="en-US" sz="3200" b="1" dirty="0">
                <a:solidFill>
                  <a:schemeClr val="tx1"/>
                </a:solidFill>
                <a:latin typeface="Times New Roman" pitchFamily="18" charset="0"/>
                <a:cs typeface="Times New Roman" pitchFamily="18" charset="0"/>
              </a:rPr>
              <a:t> </a:t>
            </a:r>
          </a:p>
        </p:txBody>
      </p:sp>
      <p:sp>
        <p:nvSpPr>
          <p:cNvPr id="6" name="Rectangle 5">
            <a:extLst>
              <a:ext uri="{FF2B5EF4-FFF2-40B4-BE49-F238E27FC236}">
                <a16:creationId xmlns:a16="http://schemas.microsoft.com/office/drawing/2014/main" xmlns="" id="{5A7EF8AC-6A3C-416C-9C58-0D324ADB006C}"/>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a:solidFill>
                  <a:srgbClr val="6600FF"/>
                </a:solidFill>
                <a:latin typeface="Times New Roman" pitchFamily="18" charset="0"/>
                <a:cs typeface="Times New Roman" pitchFamily="18" charset="0"/>
              </a:rPr>
              <a:t>II. </a:t>
            </a:r>
            <a:r>
              <a:rPr lang="it-CH" altLang="en-US" sz="3600" b="1" dirty="0">
                <a:solidFill>
                  <a:srgbClr val="6600FF"/>
                </a:solidFill>
                <a:latin typeface="Times New Roman" pitchFamily="18" charset="0"/>
                <a:cs typeface="Times New Roman" pitchFamily="18" charset="0"/>
              </a:rPr>
              <a:t>HỌC </a:t>
            </a:r>
            <a:r>
              <a:rPr lang="it-CH" altLang="en-US" sz="3600" b="1">
                <a:solidFill>
                  <a:srgbClr val="6600FF"/>
                </a:solidFill>
                <a:latin typeface="Times New Roman" pitchFamily="18" charset="0"/>
                <a:cs typeface="Times New Roman" pitchFamily="18" charset="0"/>
              </a:rPr>
              <a:t>THUYẾT TIẾN HÓA ĐACUYN</a:t>
            </a:r>
            <a:endParaRPr lang="it-CH" altLang="en-US" sz="3600" b="1" dirty="0">
              <a:solidFill>
                <a:srgbClr val="6600FF"/>
              </a:solidFill>
              <a:latin typeface="Times New Roman" pitchFamily="18" charset="0"/>
              <a:cs typeface="Times New Roman" pitchFamily="18" charset="0"/>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280" y="1429970"/>
            <a:ext cx="1152525" cy="5699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136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2934" y="8572067"/>
            <a:ext cx="9842434" cy="744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600" dirty="0" err="1">
                <a:solidFill>
                  <a:schemeClr val="tx1"/>
                </a:solidFill>
                <a:latin typeface="Times New Roman" pitchFamily="18" charset="0"/>
                <a:cs typeface="Times New Roman" pitchFamily="18" charset="0"/>
              </a:rPr>
              <a:t>Các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loài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vật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trong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tư</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nhiên</a:t>
            </a:r>
            <a:r>
              <a:rPr lang="en-US" sz="3600" dirty="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a:t>
            </a:r>
            <a:r>
              <a:rPr lang="en-US" sz="3600" dirty="0" err="1" smtClean="0">
                <a:solidFill>
                  <a:schemeClr val="tx1"/>
                </a:solidFill>
                <a:latin typeface="Times New Roman" pitchFamily="18" charset="0"/>
                <a:cs typeface="Times New Roman" pitchFamily="18" charset="0"/>
              </a:rPr>
              <a:t>Biến</a:t>
            </a:r>
            <a:r>
              <a:rPr lang="en-US" sz="3600" dirty="0" smtClean="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dị </a:t>
            </a:r>
            <a:r>
              <a:rPr lang="en-US" sz="3600" dirty="0" err="1">
                <a:solidFill>
                  <a:schemeClr val="tx1"/>
                </a:solidFill>
                <a:latin typeface="Times New Roman" pitchFamily="18" charset="0"/>
                <a:cs typeface="Times New Roman" pitchFamily="18" charset="0"/>
              </a:rPr>
              <a:t>cá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thê</a:t>
            </a:r>
            <a:r>
              <a:rPr lang="en-US" sz="3600" dirty="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ea typeface="Times New Roman"/>
              <a:cs typeface="Times New Roman" pitchFamily="18" charset="0"/>
            </a:endParaRPr>
          </a:p>
        </p:txBody>
      </p:sp>
      <p:sp>
        <p:nvSpPr>
          <p:cNvPr id="7" name="Rectangle 6"/>
          <p:cNvSpPr/>
          <p:nvPr/>
        </p:nvSpPr>
        <p:spPr>
          <a:xfrm>
            <a:off x="774142" y="1643310"/>
            <a:ext cx="10752207" cy="496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600" dirty="0" err="1">
                <a:solidFill>
                  <a:schemeClr val="tx1"/>
                </a:solidFill>
                <a:latin typeface="Times New Roman" pitchFamily="18" charset="0"/>
                <a:cs typeface="Times New Roman" pitchFamily="18" charset="0"/>
              </a:rPr>
              <a:t>Các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loài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hoang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được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thuần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dưỡng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Biến</a:t>
            </a:r>
            <a:r>
              <a:rPr lang="en-US" sz="3600" dirty="0">
                <a:solidFill>
                  <a:schemeClr val="tx1"/>
                </a:solidFill>
                <a:latin typeface="Times New Roman" pitchFamily="18" charset="0"/>
                <a:cs typeface="Times New Roman" pitchFamily="18" charset="0"/>
              </a:rPr>
              <a:t> dị </a:t>
            </a:r>
            <a:r>
              <a:rPr lang="en-US" sz="3600" dirty="0" err="1">
                <a:solidFill>
                  <a:schemeClr val="tx1"/>
                </a:solidFill>
                <a:latin typeface="Times New Roman" pitchFamily="18" charset="0"/>
                <a:cs typeface="Times New Roman" pitchFamily="18" charset="0"/>
              </a:rPr>
              <a:t>cá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thê</a:t>
            </a:r>
            <a:r>
              <a:rPr lang="en-US" sz="3600" dirty="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ea typeface="Times New Roman"/>
              <a:cs typeface="Times New Roman" pitchFamily="18" charset="0"/>
            </a:endParaRPr>
          </a:p>
        </p:txBody>
      </p:sp>
      <p:sp>
        <p:nvSpPr>
          <p:cNvPr id="8" name="Rectangle 7"/>
          <p:cNvSpPr/>
          <p:nvPr/>
        </p:nvSpPr>
        <p:spPr>
          <a:xfrm>
            <a:off x="844896" y="2402811"/>
            <a:ext cx="4159872" cy="4343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600" dirty="0" err="1">
                <a:solidFill>
                  <a:schemeClr val="tx1"/>
                </a:solidFill>
                <a:latin typeface="Times New Roman" pitchFamily="18" charset="0"/>
                <a:cs typeface="Times New Roman" pitchFamily="18" charset="0"/>
              </a:rPr>
              <a:t>Đấu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tồn</a:t>
            </a:r>
            <a:endParaRPr lang="en-US" sz="3600" dirty="0">
              <a:solidFill>
                <a:schemeClr val="tx1"/>
              </a:solidFill>
              <a:latin typeface="Times New Roman" pitchFamily="18" charset="0"/>
              <a:cs typeface="Times New Roman" pitchFamily="18" charset="0"/>
            </a:endParaRPr>
          </a:p>
        </p:txBody>
      </p:sp>
      <p:sp>
        <p:nvSpPr>
          <p:cNvPr id="9" name="Rectangle 8"/>
          <p:cNvSpPr/>
          <p:nvPr/>
        </p:nvSpPr>
        <p:spPr>
          <a:xfrm>
            <a:off x="774142" y="4134731"/>
            <a:ext cx="6894922" cy="5169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sz="3600" dirty="0" err="1">
                <a:solidFill>
                  <a:schemeClr val="tx1"/>
                </a:solidFill>
                <a:latin typeface="Times New Roman" pitchFamily="18" charset="0"/>
                <a:cs typeface="Times New Roman" pitchFamily="18" charset="0"/>
              </a:rPr>
              <a:t>Nhu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cầu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hiếu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của</a:t>
            </a:r>
            <a:r>
              <a:rPr lang="en-US" sz="3600" dirty="0">
                <a:solidFill>
                  <a:schemeClr val="tx1"/>
                </a:solidFill>
                <a:latin typeface="Times New Roman" pitchFamily="18" charset="0"/>
                <a:cs typeface="Times New Roman" pitchFamily="18" charset="0"/>
              </a:rPr>
              <a:t> con </a:t>
            </a:r>
            <a:r>
              <a:rPr lang="en-US" sz="3600" dirty="0" err="1">
                <a:solidFill>
                  <a:schemeClr val="tx1"/>
                </a:solidFill>
                <a:latin typeface="Times New Roman" pitchFamily="18" charset="0"/>
                <a:cs typeface="Times New Roman" pitchFamily="18" charset="0"/>
              </a:rPr>
              <a:t>người</a:t>
            </a:r>
            <a:endParaRPr lang="en-US" sz="3600" dirty="0">
              <a:solidFill>
                <a:schemeClr val="tx1"/>
              </a:solidFill>
              <a:latin typeface="Times New Roman" pitchFamily="18" charset="0"/>
              <a:ea typeface="Times New Roman"/>
              <a:cs typeface="Times New Roman" pitchFamily="18" charset="0"/>
            </a:endParaRPr>
          </a:p>
        </p:txBody>
      </p:sp>
      <p:sp>
        <p:nvSpPr>
          <p:cNvPr id="10" name="Rectangle 9"/>
          <p:cNvSpPr/>
          <p:nvPr/>
        </p:nvSpPr>
        <p:spPr>
          <a:xfrm>
            <a:off x="779102" y="3197279"/>
            <a:ext cx="13154658" cy="765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600" dirty="0" err="1">
                <a:solidFill>
                  <a:schemeClr val="tx1"/>
                </a:solidFill>
                <a:latin typeface="Times New Roman" pitchFamily="18" charset="0"/>
                <a:cs typeface="Times New Roman" pitchFamily="18" charset="0"/>
              </a:rPr>
              <a:t>Đào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những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biến</a:t>
            </a:r>
            <a:r>
              <a:rPr lang="en-US" sz="3600" dirty="0">
                <a:solidFill>
                  <a:schemeClr val="tx1"/>
                </a:solidFill>
                <a:latin typeface="Times New Roman" pitchFamily="18" charset="0"/>
                <a:cs typeface="Times New Roman" pitchFamily="18" charset="0"/>
              </a:rPr>
              <a:t> dị có </a:t>
            </a:r>
            <a:r>
              <a:rPr lang="en-US" sz="3600" dirty="0" err="1">
                <a:solidFill>
                  <a:schemeClr val="tx1"/>
                </a:solidFill>
                <a:latin typeface="Times New Roman" pitchFamily="18" charset="0"/>
                <a:cs typeface="Times New Roman" pitchFamily="18" charset="0"/>
              </a:rPr>
              <a:t>hại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tích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lũy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các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biến</a:t>
            </a:r>
            <a:r>
              <a:rPr lang="en-US" sz="3600" dirty="0">
                <a:solidFill>
                  <a:schemeClr val="tx1"/>
                </a:solidFill>
                <a:latin typeface="Times New Roman" pitchFamily="18" charset="0"/>
                <a:cs typeface="Times New Roman" pitchFamily="18" charset="0"/>
              </a:rPr>
              <a:t> dị có </a:t>
            </a:r>
            <a:r>
              <a:rPr lang="en-US" sz="3600" dirty="0" err="1">
                <a:solidFill>
                  <a:schemeClr val="tx1"/>
                </a:solidFill>
                <a:latin typeface="Times New Roman" pitchFamily="18" charset="0"/>
                <a:cs typeface="Times New Roman" pitchFamily="18" charset="0"/>
              </a:rPr>
              <a:t>lợi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vật</a:t>
            </a:r>
            <a:endParaRPr lang="en-US" sz="3600" dirty="0">
              <a:solidFill>
                <a:schemeClr val="tx1"/>
              </a:solidFill>
              <a:latin typeface="Times New Roman" pitchFamily="18" charset="0"/>
              <a:ea typeface="Times New Roman"/>
              <a:cs typeface="Times New Roman" pitchFamily="18" charset="0"/>
            </a:endParaRPr>
          </a:p>
        </p:txBody>
      </p:sp>
      <p:sp>
        <p:nvSpPr>
          <p:cNvPr id="11" name="Rectangle 10"/>
          <p:cNvSpPr/>
          <p:nvPr/>
        </p:nvSpPr>
        <p:spPr>
          <a:xfrm>
            <a:off x="166182" y="4831938"/>
            <a:ext cx="16612106" cy="10836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600" dirty="0" err="1">
                <a:solidFill>
                  <a:schemeClr val="tx1"/>
                </a:solidFill>
                <a:latin typeface="Times New Roman" pitchFamily="18" charset="0"/>
                <a:cs typeface="Times New Roman" pitchFamily="18" charset="0"/>
              </a:rPr>
              <a:t>Đào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những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biến</a:t>
            </a:r>
            <a:r>
              <a:rPr lang="en-US" sz="3600" dirty="0">
                <a:solidFill>
                  <a:schemeClr val="tx1"/>
                </a:solidFill>
                <a:latin typeface="Times New Roman" pitchFamily="18" charset="0"/>
                <a:cs typeface="Times New Roman" pitchFamily="18" charset="0"/>
              </a:rPr>
              <a:t> dị có </a:t>
            </a:r>
            <a:r>
              <a:rPr lang="en-US" sz="3600" dirty="0" err="1">
                <a:solidFill>
                  <a:schemeClr val="tx1"/>
                </a:solidFill>
                <a:latin typeface="Times New Roman" pitchFamily="18" charset="0"/>
                <a:cs typeface="Times New Roman" pitchFamily="18" charset="0"/>
              </a:rPr>
              <a:t>hại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tích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lũy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các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biến</a:t>
            </a:r>
            <a:r>
              <a:rPr lang="en-US" sz="3600" dirty="0">
                <a:solidFill>
                  <a:schemeClr val="tx1"/>
                </a:solidFill>
                <a:latin typeface="Times New Roman" pitchFamily="18" charset="0"/>
                <a:cs typeface="Times New Roman" pitchFamily="18" charset="0"/>
              </a:rPr>
              <a:t> dị có </a:t>
            </a:r>
            <a:r>
              <a:rPr lang="en-US" sz="3600" dirty="0" err="1">
                <a:solidFill>
                  <a:schemeClr val="tx1"/>
                </a:solidFill>
                <a:latin typeface="Times New Roman" pitchFamily="18" charset="0"/>
                <a:cs typeface="Times New Roman" pitchFamily="18" charset="0"/>
              </a:rPr>
              <a:t>lợi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hợp</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với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mục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tiêu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của</a:t>
            </a:r>
            <a:r>
              <a:rPr lang="en-US" sz="3600" dirty="0">
                <a:solidFill>
                  <a:schemeClr val="tx1"/>
                </a:solidFill>
                <a:latin typeface="Times New Roman" pitchFamily="18" charset="0"/>
                <a:cs typeface="Times New Roman" pitchFamily="18" charset="0"/>
              </a:rPr>
              <a:t> con </a:t>
            </a:r>
            <a:r>
              <a:rPr lang="en-US" sz="3600" dirty="0" err="1">
                <a:solidFill>
                  <a:schemeClr val="tx1"/>
                </a:solidFill>
                <a:latin typeface="Times New Roman" pitchFamily="18" charset="0"/>
                <a:cs typeface="Times New Roman" pitchFamily="18" charset="0"/>
              </a:rPr>
              <a:t>người</a:t>
            </a:r>
            <a:endParaRPr lang="en-US" sz="3600" dirty="0">
              <a:solidFill>
                <a:schemeClr val="tx1"/>
              </a:solidFill>
              <a:latin typeface="Times New Roman" pitchFamily="18" charset="0"/>
              <a:ea typeface="Times New Roman"/>
              <a:cs typeface="Times New Roman" pitchFamily="18" charset="0"/>
            </a:endParaRPr>
          </a:p>
        </p:txBody>
      </p:sp>
      <p:sp>
        <p:nvSpPr>
          <p:cNvPr id="12" name="Rectangle 11"/>
          <p:cNvSpPr/>
          <p:nvPr/>
        </p:nvSpPr>
        <p:spPr>
          <a:xfrm>
            <a:off x="541950" y="7821994"/>
            <a:ext cx="13391810" cy="444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sz="3600" dirty="0" err="1">
                <a:solidFill>
                  <a:schemeClr val="tx1"/>
                </a:solidFill>
                <a:latin typeface="Times New Roman" pitchFamily="18" charset="0"/>
                <a:cs typeface="Times New Roman" pitchFamily="18" charset="0"/>
              </a:rPr>
              <a:t>Phân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hóa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khả</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năng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sót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của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các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thê</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trong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quần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thê</a:t>
            </a:r>
            <a:r>
              <a:rPr lang="en-US" sz="3600" dirty="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ea typeface="Times New Roman"/>
              <a:cs typeface="Times New Roman" pitchFamily="18" charset="0"/>
            </a:endParaRPr>
          </a:p>
        </p:txBody>
      </p:sp>
      <p:sp>
        <p:nvSpPr>
          <p:cNvPr id="13" name="Rectangle 12"/>
          <p:cNvSpPr/>
          <p:nvPr/>
        </p:nvSpPr>
        <p:spPr>
          <a:xfrm>
            <a:off x="490006" y="6849747"/>
            <a:ext cx="9627330" cy="565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600" dirty="0" err="1">
                <a:solidFill>
                  <a:schemeClr val="tx1"/>
                </a:solidFill>
                <a:latin typeface="Times New Roman" pitchFamily="18" charset="0"/>
                <a:cs typeface="Times New Roman" pitchFamily="18" charset="0"/>
              </a:rPr>
              <a:t>Chọn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lọc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biến</a:t>
            </a:r>
            <a:r>
              <a:rPr lang="en-US" sz="3600" dirty="0">
                <a:solidFill>
                  <a:schemeClr val="tx1"/>
                </a:solidFill>
                <a:latin typeface="Times New Roman" pitchFamily="18" charset="0"/>
                <a:cs typeface="Times New Roman" pitchFamily="18" charset="0"/>
              </a:rPr>
              <a:t> dị có </a:t>
            </a:r>
            <a:r>
              <a:rPr lang="en-US" sz="3600" dirty="0" err="1">
                <a:solidFill>
                  <a:schemeClr val="tx1"/>
                </a:solidFill>
                <a:latin typeface="Times New Roman" pitchFamily="18" charset="0"/>
                <a:cs typeface="Times New Roman" pitchFamily="18" charset="0"/>
              </a:rPr>
              <a:t>lợi</a:t>
            </a:r>
            <a:r>
              <a:rPr lang="en-US" sz="3600" dirty="0">
                <a:solidFill>
                  <a:schemeClr val="tx1"/>
                </a:solidFill>
                <a:latin typeface="Times New Roman" pitchFamily="18" charset="0"/>
                <a:cs typeface="Times New Roman" pitchFamily="18" charset="0"/>
              </a:rPr>
              <a:t> con </a:t>
            </a:r>
            <a:r>
              <a:rPr lang="en-US" sz="3600" dirty="0" err="1">
                <a:solidFill>
                  <a:schemeClr val="tx1"/>
                </a:solidFill>
                <a:latin typeface="Times New Roman" pitchFamily="18" charset="0"/>
                <a:cs typeface="Times New Roman" pitchFamily="18" charset="0"/>
              </a:rPr>
              <a:t>người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mong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muốn</a:t>
            </a:r>
            <a:endParaRPr lang="en-US" sz="3600" dirty="0">
              <a:solidFill>
                <a:schemeClr val="tx1"/>
              </a:solidFill>
              <a:latin typeface="Times New Roman" pitchFamily="18" charset="0"/>
              <a:ea typeface="Times New Roman"/>
              <a:cs typeface="Times New Roman" pitchFamily="18" charset="0"/>
            </a:endParaRPr>
          </a:p>
        </p:txBody>
      </p:sp>
      <p:sp>
        <p:nvSpPr>
          <p:cNvPr id="14" name="Rectangle 13"/>
          <p:cNvSpPr/>
          <p:nvPr/>
        </p:nvSpPr>
        <p:spPr>
          <a:xfrm>
            <a:off x="158772" y="6131829"/>
            <a:ext cx="11902780" cy="522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600" dirty="0" err="1">
                <a:solidFill>
                  <a:schemeClr val="tx1"/>
                </a:solidFill>
                <a:latin typeface="Times New Roman" pitchFamily="18" charset="0"/>
                <a:cs typeface="Times New Roman" pitchFamily="18" charset="0"/>
              </a:rPr>
              <a:t>Hình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loài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mới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mang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đặc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điểm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thích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nghi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với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môi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trường</a:t>
            </a:r>
            <a:endParaRPr lang="en-US" sz="3600" dirty="0">
              <a:solidFill>
                <a:schemeClr val="tx1"/>
              </a:solidFill>
              <a:latin typeface="Times New Roman" pitchFamily="18" charset="0"/>
              <a:ea typeface="Times New Roman"/>
              <a:cs typeface="Times New Roman" pitchFamily="18" charset="0"/>
            </a:endParaRPr>
          </a:p>
        </p:txBody>
      </p:sp>
      <p:sp>
        <p:nvSpPr>
          <p:cNvPr id="15" name="Rectangle 14"/>
          <p:cNvSpPr/>
          <p:nvPr/>
        </p:nvSpPr>
        <p:spPr>
          <a:xfrm>
            <a:off x="774142" y="866938"/>
            <a:ext cx="9343194" cy="5093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sz="3600" dirty="0" err="1">
                <a:solidFill>
                  <a:schemeClr val="tx1"/>
                </a:solidFill>
                <a:latin typeface="Times New Roman" pitchFamily="18" charset="0"/>
                <a:cs typeface="Times New Roman" pitchFamily="18" charset="0"/>
              </a:rPr>
              <a:t>Hình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giống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vật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nuôi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cây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trồng</a:t>
            </a:r>
            <a:r>
              <a:rPr lang="en-US" sz="3600" dirty="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ea typeface="Times New Roman"/>
              <a:cs typeface="Times New Roman" pitchFamily="18" charset="0"/>
            </a:endParaRPr>
          </a:p>
        </p:txBody>
      </p:sp>
      <p:sp>
        <p:nvSpPr>
          <p:cNvPr id="16" name="Rectangle 15"/>
          <p:cNvSpPr/>
          <p:nvPr/>
        </p:nvSpPr>
        <p:spPr>
          <a:xfrm>
            <a:off x="5814371" y="-173492"/>
            <a:ext cx="3384376" cy="809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Các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từ</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gợi</a:t>
            </a:r>
            <a:r>
              <a:rPr lang="en-US" sz="3200" b="1" dirty="0" smtClean="0">
                <a:solidFill>
                  <a:schemeClr val="tx1"/>
                </a:solidFill>
                <a:latin typeface="Times New Roman" pitchFamily="18" charset="0"/>
                <a:cs typeface="Times New Roman" pitchFamily="18" charset="0"/>
              </a:rPr>
              <a:t> ý</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907852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26087519"/>
              </p:ext>
            </p:extLst>
          </p:nvPr>
        </p:nvGraphicFramePr>
        <p:xfrm>
          <a:off x="0" y="1425526"/>
          <a:ext cx="16778288" cy="8050264"/>
        </p:xfrm>
        <a:graphic>
          <a:graphicData uri="http://schemas.openxmlformats.org/drawingml/2006/table">
            <a:tbl>
              <a:tblPr firstRow="1" firstCol="1" bandRow="1">
                <a:tableStyleId>{5C22544A-7EE6-4342-B048-85BDC9FD1C3A}</a:tableStyleId>
              </a:tblPr>
              <a:tblGrid>
                <a:gridCol w="2500610">
                  <a:extLst>
                    <a:ext uri="{9D8B030D-6E8A-4147-A177-3AD203B41FA5}">
                      <a16:colId xmlns:a16="http://schemas.microsoft.com/office/drawing/2014/main" xmlns="" val="20000"/>
                    </a:ext>
                  </a:extLst>
                </a:gridCol>
                <a:gridCol w="7017842">
                  <a:extLst>
                    <a:ext uri="{9D8B030D-6E8A-4147-A177-3AD203B41FA5}">
                      <a16:colId xmlns:a16="http://schemas.microsoft.com/office/drawing/2014/main" xmlns="" val="20001"/>
                    </a:ext>
                  </a:extLst>
                </a:gridCol>
                <a:gridCol w="7259836">
                  <a:extLst>
                    <a:ext uri="{9D8B030D-6E8A-4147-A177-3AD203B41FA5}">
                      <a16:colId xmlns:a16="http://schemas.microsoft.com/office/drawing/2014/main" xmlns="" val="20002"/>
                    </a:ext>
                  </a:extLst>
                </a:gridCol>
              </a:tblGrid>
              <a:tr h="1127667">
                <a:tc>
                  <a:txBody>
                    <a:bodyPr/>
                    <a:lstStyle/>
                    <a:p>
                      <a:pPr marL="0" marR="0" algn="just">
                        <a:spcBef>
                          <a:spcPts val="0"/>
                        </a:spcBef>
                        <a:spcAft>
                          <a:spcPts val="0"/>
                        </a:spcAft>
                      </a:pPr>
                      <a:r>
                        <a:rPr lang="en-US" sz="3200" dirty="0" err="1">
                          <a:effectLst/>
                          <a:latin typeface="Times New Roman" pitchFamily="18" charset="0"/>
                          <a:cs typeface="Times New Roman" pitchFamily="18" charset="0"/>
                        </a:rPr>
                        <a:t>Đặc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điểm</a:t>
                      </a:r>
                      <a:endParaRPr lang="en-US" sz="3200" dirty="0">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ctr">
                        <a:spcBef>
                          <a:spcPts val="0"/>
                        </a:spcBef>
                        <a:spcAft>
                          <a:spcPts val="0"/>
                        </a:spcAft>
                      </a:pPr>
                      <a:r>
                        <a:rPr lang="en-US" sz="3200" dirty="0" err="1">
                          <a:solidFill>
                            <a:schemeClr val="bg1"/>
                          </a:solidFill>
                          <a:effectLst/>
                          <a:latin typeface="Times New Roman" pitchFamily="18" charset="0"/>
                          <a:cs typeface="Times New Roman" pitchFamily="18" charset="0"/>
                        </a:rPr>
                        <a:t>Chọn</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lọc</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tư</a:t>
                      </a:r>
                      <a:r>
                        <a:rPr lang="en-US" sz="3200" dirty="0">
                          <a:solidFill>
                            <a:schemeClr val="bg1"/>
                          </a:solidFill>
                          <a:effectLst/>
                          <a:latin typeface="Times New Roman" pitchFamily="18" charset="0"/>
                          <a:cs typeface="Times New Roman" pitchFamily="18" charset="0"/>
                        </a:rPr>
                        <a:t>̣ </a:t>
                      </a:r>
                      <a:r>
                        <a:rPr lang="en-US" sz="3200" dirty="0" err="1">
                          <a:solidFill>
                            <a:schemeClr val="bg1"/>
                          </a:solidFill>
                          <a:effectLst/>
                          <a:latin typeface="Times New Roman" pitchFamily="18" charset="0"/>
                          <a:cs typeface="Times New Roman" pitchFamily="18" charset="0"/>
                        </a:rPr>
                        <a:t>nhiên</a:t>
                      </a: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ctr">
                        <a:spcBef>
                          <a:spcPts val="0"/>
                        </a:spcBef>
                        <a:spcAft>
                          <a:spcPts val="0"/>
                        </a:spcAft>
                      </a:pPr>
                      <a:r>
                        <a:rPr lang="en-US" sz="3200" dirty="0" err="1">
                          <a:effectLst/>
                          <a:latin typeface="Times New Roman" pitchFamily="18" charset="0"/>
                          <a:cs typeface="Times New Roman" pitchFamily="18" charset="0"/>
                        </a:rPr>
                        <a:t>Chọn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lọc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nhân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tạo</a:t>
                      </a:r>
                      <a:endParaRPr lang="en-US" sz="3200" dirty="0">
                        <a:effectLst/>
                        <a:latin typeface="Times New Roman" pitchFamily="18" charset="0"/>
                        <a:ea typeface="Times New Roman"/>
                        <a:cs typeface="Times New Roman" pitchFamily="18" charset="0"/>
                      </a:endParaRPr>
                    </a:p>
                  </a:txBody>
                  <a:tcPr marL="68580" marR="68580" marT="0" marB="0" anchor="ctr">
                    <a:solidFill>
                      <a:srgbClr val="008000"/>
                    </a:solidFill>
                  </a:tcPr>
                </a:tc>
                <a:extLst>
                  <a:ext uri="{0D108BD9-81ED-4DB2-BD59-A6C34878D82A}">
                    <a16:rowId xmlns:a16="http://schemas.microsoft.com/office/drawing/2014/main" xmlns="" val="10000"/>
                  </a:ext>
                </a:extLst>
              </a:tr>
              <a:tr h="1221640">
                <a:tc>
                  <a:txBody>
                    <a:bodyPr/>
                    <a:lstStyle/>
                    <a:p>
                      <a:pPr marL="0" marR="0" algn="just">
                        <a:spcBef>
                          <a:spcPts val="0"/>
                        </a:spcBef>
                        <a:spcAft>
                          <a:spcPts val="0"/>
                        </a:spcAft>
                      </a:pPr>
                      <a:r>
                        <a:rPr lang="en-US" sz="3200" dirty="0" err="1">
                          <a:effectLst/>
                          <a:latin typeface="Times New Roman" pitchFamily="18" charset="0"/>
                          <a:cs typeface="Times New Roman" pitchFamily="18" charset="0"/>
                        </a:rPr>
                        <a:t>Đối</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tượng</a:t>
                      </a:r>
                      <a:r>
                        <a:rPr lang="en-US" sz="3200" dirty="0">
                          <a:effectLst/>
                          <a:latin typeface="Times New Roman" pitchFamily="18" charset="0"/>
                          <a:cs typeface="Times New Roman" pitchFamily="18" charset="0"/>
                        </a:rPr>
                        <a:t> </a:t>
                      </a:r>
                      <a:endParaRPr lang="en-US" sz="3200" dirty="0">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l">
                        <a:spcBef>
                          <a:spcPts val="0"/>
                        </a:spcBef>
                        <a:spcAft>
                          <a:spcPts val="0"/>
                        </a:spcAft>
                      </a:pPr>
                      <a:endParaRPr lang="en-US" sz="3200" dirty="0">
                        <a:solidFill>
                          <a:schemeClr val="bg1"/>
                        </a:solidFill>
                        <a:effectLst/>
                        <a:latin typeface="Times New Roman" pitchFamily="18" charset="0"/>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extLst>
                  <a:ext uri="{0D108BD9-81ED-4DB2-BD59-A6C34878D82A}">
                    <a16:rowId xmlns:a16="http://schemas.microsoft.com/office/drawing/2014/main" xmlns="" val="10001"/>
                  </a:ext>
                </a:extLst>
              </a:tr>
              <a:tr h="1166797">
                <a:tc>
                  <a:txBody>
                    <a:bodyPr/>
                    <a:lstStyle/>
                    <a:p>
                      <a:pPr marL="0" marR="0" algn="just">
                        <a:spcBef>
                          <a:spcPts val="0"/>
                        </a:spcBef>
                        <a:spcAft>
                          <a:spcPts val="0"/>
                        </a:spcAft>
                      </a:pPr>
                      <a:r>
                        <a:rPr lang="en-US" sz="3200" dirty="0" err="1">
                          <a:effectLst/>
                          <a:latin typeface="Times New Roman" pitchFamily="18" charset="0"/>
                          <a:cs typeface="Times New Roman" pitchFamily="18" charset="0"/>
                        </a:rPr>
                        <a:t>Động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lực</a:t>
                      </a:r>
                      <a:r>
                        <a:rPr lang="en-US" sz="3200" dirty="0">
                          <a:effectLst/>
                          <a:latin typeface="Times New Roman" pitchFamily="18" charset="0"/>
                          <a:cs typeface="Times New Roman" pitchFamily="18" charset="0"/>
                        </a:rPr>
                        <a:t> </a:t>
                      </a:r>
                      <a:endParaRPr lang="en-US" sz="3200" dirty="0">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l">
                        <a:spcBef>
                          <a:spcPts val="0"/>
                        </a:spcBef>
                        <a:spcAft>
                          <a:spcPts val="0"/>
                        </a:spcAft>
                      </a:pPr>
                      <a:endParaRPr lang="en-US" sz="3200" dirty="0">
                        <a:solidFill>
                          <a:schemeClr val="bg1"/>
                        </a:solidFill>
                        <a:effectLst/>
                        <a:latin typeface="Times New Roman" pitchFamily="18" charset="0"/>
                        <a:cs typeface="Times New Roman" pitchFamily="18" charset="0"/>
                      </a:endParaRPr>
                    </a:p>
                    <a:p>
                      <a:pPr marL="0" marR="0" algn="l">
                        <a:spcBef>
                          <a:spcPts val="0"/>
                        </a:spcBef>
                        <a:spcAft>
                          <a:spcPts val="0"/>
                        </a:spcAft>
                      </a:pPr>
                      <a:endParaRPr lang="en-US" sz="3200" dirty="0">
                        <a:solidFill>
                          <a:schemeClr val="bg1"/>
                        </a:solidFill>
                        <a:effectLst/>
                        <a:latin typeface="Times New Roman" pitchFamily="18" charset="0"/>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extLst>
                  <a:ext uri="{0D108BD9-81ED-4DB2-BD59-A6C34878D82A}">
                    <a16:rowId xmlns:a16="http://schemas.microsoft.com/office/drawing/2014/main" xmlns="" val="10002"/>
                  </a:ext>
                </a:extLst>
              </a:tr>
              <a:tr h="1832458">
                <a:tc>
                  <a:txBody>
                    <a:bodyPr/>
                    <a:lstStyle/>
                    <a:p>
                      <a:pPr marL="0" marR="0" algn="just">
                        <a:spcBef>
                          <a:spcPts val="0"/>
                        </a:spcBef>
                        <a:spcAft>
                          <a:spcPts val="0"/>
                        </a:spcAft>
                      </a:pPr>
                      <a:r>
                        <a:rPr lang="en-US" sz="3200" dirty="0" err="1">
                          <a:effectLst/>
                          <a:latin typeface="Times New Roman" pitchFamily="18" charset="0"/>
                          <a:cs typeface="Times New Roman" pitchFamily="18" charset="0"/>
                        </a:rPr>
                        <a:t>Nội</a:t>
                      </a:r>
                      <a:r>
                        <a:rPr lang="en-US" sz="3200" dirty="0">
                          <a:effectLst/>
                          <a:latin typeface="Times New Roman" pitchFamily="18" charset="0"/>
                          <a:cs typeface="Times New Roman" pitchFamily="18" charset="0"/>
                        </a:rPr>
                        <a:t> dung </a:t>
                      </a:r>
                      <a:endParaRPr lang="en-US" sz="3200" dirty="0">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l">
                        <a:spcBef>
                          <a:spcPts val="0"/>
                        </a:spcBef>
                        <a:spcAft>
                          <a:spcPts val="0"/>
                        </a:spcAft>
                      </a:pP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extLst>
                  <a:ext uri="{0D108BD9-81ED-4DB2-BD59-A6C34878D82A}">
                    <a16:rowId xmlns:a16="http://schemas.microsoft.com/office/drawing/2014/main" xmlns="" val="10003"/>
                  </a:ext>
                </a:extLst>
              </a:tr>
              <a:tr h="1221640">
                <a:tc>
                  <a:txBody>
                    <a:bodyPr/>
                    <a:lstStyle/>
                    <a:p>
                      <a:pPr marL="0" marR="0" algn="just">
                        <a:spcBef>
                          <a:spcPts val="0"/>
                        </a:spcBef>
                        <a:spcAft>
                          <a:spcPts val="0"/>
                        </a:spcAft>
                      </a:pPr>
                      <a:r>
                        <a:rPr lang="en-US" sz="3200">
                          <a:effectLst/>
                          <a:latin typeface="Times New Roman" pitchFamily="18" charset="0"/>
                          <a:cs typeface="Times New Roman" pitchFamily="18" charset="0"/>
                        </a:rPr>
                        <a:t>Thực chất</a:t>
                      </a:r>
                      <a:endParaRPr lang="en-US" sz="3200">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l">
                        <a:spcBef>
                          <a:spcPts val="0"/>
                        </a:spcBef>
                        <a:spcAft>
                          <a:spcPts val="0"/>
                        </a:spcAft>
                      </a:pP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extLst>
                  <a:ext uri="{0D108BD9-81ED-4DB2-BD59-A6C34878D82A}">
                    <a16:rowId xmlns:a16="http://schemas.microsoft.com/office/drawing/2014/main" xmlns="" val="10004"/>
                  </a:ext>
                </a:extLst>
              </a:tr>
              <a:tr h="1480062">
                <a:tc>
                  <a:txBody>
                    <a:bodyPr/>
                    <a:lstStyle/>
                    <a:p>
                      <a:pPr marL="0" marR="0" algn="just">
                        <a:spcBef>
                          <a:spcPts val="0"/>
                        </a:spcBef>
                        <a:spcAft>
                          <a:spcPts val="0"/>
                        </a:spcAft>
                      </a:pPr>
                      <a:r>
                        <a:rPr lang="en-US" sz="3200">
                          <a:effectLst/>
                          <a:latin typeface="Times New Roman" pitchFamily="18" charset="0"/>
                          <a:cs typeface="Times New Roman" pitchFamily="18" charset="0"/>
                        </a:rPr>
                        <a:t>Kết quả</a:t>
                      </a:r>
                      <a:endParaRPr lang="en-US" sz="3200">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l">
                        <a:spcBef>
                          <a:spcPts val="0"/>
                        </a:spcBef>
                        <a:spcAft>
                          <a:spcPts val="0"/>
                        </a:spcAft>
                      </a:pP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tc>
                  <a:txBody>
                    <a:bodyPr/>
                    <a:lstStyle/>
                    <a:p>
                      <a:pPr marL="0" marR="0" algn="just">
                        <a:spcBef>
                          <a:spcPts val="0"/>
                        </a:spcBef>
                        <a:spcAft>
                          <a:spcPts val="0"/>
                        </a:spcAft>
                      </a:pPr>
                      <a:endParaRPr lang="en-US" sz="320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8000"/>
                    </a:solidFill>
                  </a:tcPr>
                </a:tc>
                <a:extLst>
                  <a:ext uri="{0D108BD9-81ED-4DB2-BD59-A6C34878D82A}">
                    <a16:rowId xmlns:a16="http://schemas.microsoft.com/office/drawing/2014/main" xmlns="" val="10005"/>
                  </a:ext>
                </a:extLst>
              </a:tr>
            </a:tbl>
          </a:graphicData>
        </a:graphic>
      </p:graphicFrame>
      <p:sp>
        <p:nvSpPr>
          <p:cNvPr id="2" name="Rectangle 1"/>
          <p:cNvSpPr/>
          <p:nvPr/>
        </p:nvSpPr>
        <p:spPr>
          <a:xfrm>
            <a:off x="3060552" y="2540780"/>
            <a:ext cx="6264696" cy="936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200" dirty="0" err="1">
                <a:solidFill>
                  <a:schemeClr val="tx1"/>
                </a:solidFill>
                <a:latin typeface="Times New Roman" pitchFamily="18" charset="0"/>
                <a:cs typeface="Times New Roman" pitchFamily="18" charset="0"/>
              </a:rPr>
              <a:t>Các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loài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sinh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vật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nhiên</a:t>
            </a:r>
            <a:endParaRPr lang="en-US" sz="3200" dirty="0">
              <a:solidFill>
                <a:schemeClr val="tx1"/>
              </a:solidFill>
              <a:latin typeface="Times New Roman" pitchFamily="18" charset="0"/>
              <a:cs typeface="Times New Roman" pitchFamily="18" charset="0"/>
            </a:endParaRPr>
          </a:p>
          <a:p>
            <a:pPr>
              <a:spcBef>
                <a:spcPts val="0"/>
              </a:spcBef>
              <a:spcAft>
                <a:spcPts val="0"/>
              </a:spcAft>
            </a:pP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Biến</a:t>
            </a:r>
            <a:r>
              <a:rPr lang="en-US" sz="3200" dirty="0">
                <a:solidFill>
                  <a:schemeClr val="tx1"/>
                </a:solidFill>
                <a:latin typeface="Times New Roman" pitchFamily="18" charset="0"/>
                <a:cs typeface="Times New Roman" pitchFamily="18" charset="0"/>
              </a:rPr>
              <a:t> dị </a:t>
            </a:r>
            <a:r>
              <a:rPr lang="en-US" sz="3200" dirty="0" err="1">
                <a:solidFill>
                  <a:schemeClr val="tx1"/>
                </a:solidFill>
                <a:latin typeface="Times New Roman" pitchFamily="18" charset="0"/>
                <a:cs typeface="Times New Roman" pitchFamily="18" charset="0"/>
              </a:rPr>
              <a:t>cá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thê</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ea typeface="Times New Roman"/>
              <a:cs typeface="Times New Roman" pitchFamily="18" charset="0"/>
            </a:endParaRPr>
          </a:p>
        </p:txBody>
      </p:sp>
      <p:sp>
        <p:nvSpPr>
          <p:cNvPr id="7" name="Rectangle 6"/>
          <p:cNvSpPr/>
          <p:nvPr/>
        </p:nvSpPr>
        <p:spPr>
          <a:xfrm>
            <a:off x="9542193" y="6382789"/>
            <a:ext cx="6623815" cy="969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200" dirty="0" err="1">
                <a:solidFill>
                  <a:schemeClr val="tx1"/>
                </a:solidFill>
                <a:latin typeface="Times New Roman" pitchFamily="18" charset="0"/>
                <a:cs typeface="Times New Roman" pitchFamily="18" charset="0"/>
              </a:rPr>
              <a:t>Chọn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lọc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biến</a:t>
            </a:r>
            <a:r>
              <a:rPr lang="en-US" sz="3200" dirty="0">
                <a:solidFill>
                  <a:schemeClr val="tx1"/>
                </a:solidFill>
                <a:latin typeface="Times New Roman" pitchFamily="18" charset="0"/>
                <a:cs typeface="Times New Roman" pitchFamily="18" charset="0"/>
              </a:rPr>
              <a:t> dị có </a:t>
            </a:r>
            <a:r>
              <a:rPr lang="en-US" sz="3200" dirty="0" err="1">
                <a:solidFill>
                  <a:schemeClr val="tx1"/>
                </a:solidFill>
                <a:latin typeface="Times New Roman" pitchFamily="18" charset="0"/>
                <a:cs typeface="Times New Roman" pitchFamily="18" charset="0"/>
              </a:rPr>
              <a:t>lợi</a:t>
            </a:r>
            <a:r>
              <a:rPr lang="en-US" sz="3200" dirty="0">
                <a:solidFill>
                  <a:schemeClr val="tx1"/>
                </a:solidFill>
                <a:latin typeface="Times New Roman" pitchFamily="18" charset="0"/>
                <a:cs typeface="Times New Roman" pitchFamily="18" charset="0"/>
              </a:rPr>
              <a:t> con </a:t>
            </a:r>
            <a:r>
              <a:rPr lang="en-US" sz="3200" dirty="0" err="1">
                <a:solidFill>
                  <a:schemeClr val="tx1"/>
                </a:solidFill>
                <a:latin typeface="Times New Roman" pitchFamily="18" charset="0"/>
                <a:cs typeface="Times New Roman" pitchFamily="18" charset="0"/>
              </a:rPr>
              <a:t>người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muốn</a:t>
            </a:r>
            <a:endParaRPr lang="en-US" sz="3200" dirty="0">
              <a:solidFill>
                <a:schemeClr val="tx1"/>
              </a:solidFill>
              <a:latin typeface="Times New Roman" pitchFamily="18" charset="0"/>
              <a:ea typeface="Times New Roman"/>
              <a:cs typeface="Times New Roman" pitchFamily="18" charset="0"/>
            </a:endParaRPr>
          </a:p>
        </p:txBody>
      </p:sp>
      <p:sp>
        <p:nvSpPr>
          <p:cNvPr id="8" name="Rectangle 7"/>
          <p:cNvSpPr/>
          <p:nvPr/>
        </p:nvSpPr>
        <p:spPr>
          <a:xfrm>
            <a:off x="2988544" y="7550338"/>
            <a:ext cx="6336704" cy="969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200" dirty="0" err="1">
                <a:solidFill>
                  <a:schemeClr val="tx1"/>
                </a:solidFill>
                <a:latin typeface="Times New Roman" pitchFamily="18" charset="0"/>
                <a:cs typeface="Times New Roman" pitchFamily="18" charset="0"/>
              </a:rPr>
              <a:t>Hình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thành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loài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mang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đặc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điểm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thích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với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môi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trường</a:t>
            </a:r>
            <a:endParaRPr lang="en-US" sz="3200" dirty="0">
              <a:solidFill>
                <a:schemeClr val="tx1"/>
              </a:solidFill>
              <a:latin typeface="Times New Roman" pitchFamily="18" charset="0"/>
              <a:ea typeface="Times New Roman"/>
              <a:cs typeface="Times New Roman" pitchFamily="18" charset="0"/>
            </a:endParaRPr>
          </a:p>
        </p:txBody>
      </p:sp>
      <p:sp>
        <p:nvSpPr>
          <p:cNvPr id="9" name="Rectangle 8"/>
          <p:cNvSpPr/>
          <p:nvPr/>
        </p:nvSpPr>
        <p:spPr>
          <a:xfrm>
            <a:off x="9540351" y="7607423"/>
            <a:ext cx="6623815" cy="969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sz="3200" dirty="0" err="1">
                <a:solidFill>
                  <a:schemeClr val="tx1"/>
                </a:solidFill>
                <a:latin typeface="Times New Roman" pitchFamily="18" charset="0"/>
                <a:cs typeface="Times New Roman" pitchFamily="18" charset="0"/>
              </a:rPr>
              <a:t>Hình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thành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vật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nuôi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cây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trồng</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ea typeface="Times New Roman"/>
              <a:cs typeface="Times New Roman" pitchFamily="18" charset="0"/>
            </a:endParaRPr>
          </a:p>
        </p:txBody>
      </p:sp>
      <p:sp>
        <p:nvSpPr>
          <p:cNvPr id="12" name="Rectangle 11"/>
          <p:cNvSpPr/>
          <p:nvPr/>
        </p:nvSpPr>
        <p:spPr>
          <a:xfrm>
            <a:off x="2996593" y="6394078"/>
            <a:ext cx="6328655" cy="897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sz="3200" dirty="0" err="1">
                <a:solidFill>
                  <a:schemeClr val="tx1"/>
                </a:solidFill>
                <a:latin typeface="Times New Roman" pitchFamily="18" charset="0"/>
                <a:cs typeface="Times New Roman" pitchFamily="18" charset="0"/>
              </a:rPr>
              <a:t>Phân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hóa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khả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năng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sót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sinh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của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các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thê</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quần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thê</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ea typeface="Times New Roman"/>
              <a:cs typeface="Times New Roman" pitchFamily="18" charset="0"/>
            </a:endParaRPr>
          </a:p>
        </p:txBody>
      </p:sp>
      <p:sp>
        <p:nvSpPr>
          <p:cNvPr id="13" name="Rectangle 12"/>
          <p:cNvSpPr/>
          <p:nvPr/>
        </p:nvSpPr>
        <p:spPr>
          <a:xfrm>
            <a:off x="9542193" y="4737893"/>
            <a:ext cx="6623815" cy="14514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200" dirty="0" err="1">
                <a:solidFill>
                  <a:schemeClr val="tx1"/>
                </a:solidFill>
                <a:latin typeface="Times New Roman" pitchFamily="18" charset="0"/>
                <a:cs typeface="Times New Roman" pitchFamily="18" charset="0"/>
              </a:rPr>
              <a:t>Đào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biến</a:t>
            </a:r>
            <a:r>
              <a:rPr lang="en-US" sz="3200" dirty="0">
                <a:solidFill>
                  <a:schemeClr val="tx1"/>
                </a:solidFill>
                <a:latin typeface="Times New Roman" pitchFamily="18" charset="0"/>
                <a:cs typeface="Times New Roman" pitchFamily="18" charset="0"/>
              </a:rPr>
              <a:t> dị có </a:t>
            </a:r>
            <a:r>
              <a:rPr lang="en-US" sz="3200" dirty="0" err="1">
                <a:solidFill>
                  <a:schemeClr val="tx1"/>
                </a:solidFill>
                <a:latin typeface="Times New Roman" pitchFamily="18" charset="0"/>
                <a:cs typeface="Times New Roman" pitchFamily="18" charset="0"/>
              </a:rPr>
              <a:t>hại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lũy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các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biến</a:t>
            </a:r>
            <a:r>
              <a:rPr lang="en-US" sz="3200" dirty="0">
                <a:solidFill>
                  <a:schemeClr val="tx1"/>
                </a:solidFill>
                <a:latin typeface="Times New Roman" pitchFamily="18" charset="0"/>
                <a:cs typeface="Times New Roman" pitchFamily="18" charset="0"/>
              </a:rPr>
              <a:t> dị có </a:t>
            </a:r>
            <a:r>
              <a:rPr lang="en-US" sz="3200" dirty="0" err="1">
                <a:solidFill>
                  <a:schemeClr val="tx1"/>
                </a:solidFill>
                <a:latin typeface="Times New Roman" pitchFamily="18" charset="0"/>
                <a:cs typeface="Times New Roman" pitchFamily="18" charset="0"/>
              </a:rPr>
              <a:t>lợi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hợp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mục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của</a:t>
            </a:r>
            <a:r>
              <a:rPr lang="en-US" sz="3200" dirty="0">
                <a:solidFill>
                  <a:schemeClr val="tx1"/>
                </a:solidFill>
                <a:latin typeface="Times New Roman" pitchFamily="18" charset="0"/>
                <a:cs typeface="Times New Roman" pitchFamily="18" charset="0"/>
              </a:rPr>
              <a:t> con </a:t>
            </a:r>
            <a:r>
              <a:rPr lang="en-US" sz="3200" dirty="0" err="1">
                <a:solidFill>
                  <a:schemeClr val="tx1"/>
                </a:solidFill>
                <a:latin typeface="Times New Roman" pitchFamily="18" charset="0"/>
                <a:cs typeface="Times New Roman" pitchFamily="18" charset="0"/>
              </a:rPr>
              <a:t>người</a:t>
            </a:r>
            <a:endParaRPr lang="en-US" sz="3200" dirty="0">
              <a:solidFill>
                <a:schemeClr val="tx1"/>
              </a:solidFill>
              <a:latin typeface="Times New Roman" pitchFamily="18" charset="0"/>
              <a:ea typeface="Times New Roman"/>
              <a:cs typeface="Times New Roman" pitchFamily="18" charset="0"/>
            </a:endParaRPr>
          </a:p>
        </p:txBody>
      </p:sp>
      <p:sp>
        <p:nvSpPr>
          <p:cNvPr id="14" name="Rectangle 13"/>
          <p:cNvSpPr/>
          <p:nvPr/>
        </p:nvSpPr>
        <p:spPr>
          <a:xfrm>
            <a:off x="9542193" y="3690129"/>
            <a:ext cx="6623815" cy="8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sz="3200" dirty="0" err="1">
                <a:solidFill>
                  <a:schemeClr val="tx1"/>
                </a:solidFill>
                <a:latin typeface="Times New Roman" pitchFamily="18" charset="0"/>
                <a:cs typeface="Times New Roman" pitchFamily="18" charset="0"/>
              </a:rPr>
              <a:t>Nhu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của</a:t>
            </a:r>
            <a:r>
              <a:rPr lang="en-US" sz="3200" dirty="0">
                <a:solidFill>
                  <a:schemeClr val="tx1"/>
                </a:solidFill>
                <a:latin typeface="Times New Roman" pitchFamily="18" charset="0"/>
                <a:cs typeface="Times New Roman" pitchFamily="18" charset="0"/>
              </a:rPr>
              <a:t> con </a:t>
            </a:r>
            <a:r>
              <a:rPr lang="en-US" sz="3200" dirty="0" err="1">
                <a:solidFill>
                  <a:schemeClr val="tx1"/>
                </a:solidFill>
                <a:latin typeface="Times New Roman" pitchFamily="18" charset="0"/>
                <a:cs typeface="Times New Roman" pitchFamily="18" charset="0"/>
              </a:rPr>
              <a:t>người</a:t>
            </a:r>
            <a:endParaRPr lang="en-US" sz="3200" dirty="0">
              <a:solidFill>
                <a:schemeClr val="tx1"/>
              </a:solidFill>
              <a:latin typeface="Times New Roman" pitchFamily="18" charset="0"/>
              <a:ea typeface="Times New Roman"/>
              <a:cs typeface="Times New Roman" pitchFamily="18" charset="0"/>
            </a:endParaRPr>
          </a:p>
        </p:txBody>
      </p:sp>
      <p:sp>
        <p:nvSpPr>
          <p:cNvPr id="15" name="Rectangle 14"/>
          <p:cNvSpPr/>
          <p:nvPr/>
        </p:nvSpPr>
        <p:spPr>
          <a:xfrm>
            <a:off x="9541271" y="2549627"/>
            <a:ext cx="6624737" cy="969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200" dirty="0" err="1">
                <a:solidFill>
                  <a:schemeClr val="tx1"/>
                </a:solidFill>
                <a:latin typeface="Times New Roman" pitchFamily="18" charset="0"/>
                <a:cs typeface="Times New Roman" pitchFamily="18" charset="0"/>
              </a:rPr>
              <a:t>Các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loài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hoang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thuần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Biến</a:t>
            </a:r>
            <a:r>
              <a:rPr lang="en-US" sz="3200" dirty="0">
                <a:solidFill>
                  <a:schemeClr val="tx1"/>
                </a:solidFill>
                <a:latin typeface="Times New Roman" pitchFamily="18" charset="0"/>
                <a:cs typeface="Times New Roman" pitchFamily="18" charset="0"/>
              </a:rPr>
              <a:t> dị </a:t>
            </a:r>
            <a:r>
              <a:rPr lang="en-US" sz="3200" dirty="0" err="1">
                <a:solidFill>
                  <a:schemeClr val="tx1"/>
                </a:solidFill>
                <a:latin typeface="Times New Roman" pitchFamily="18" charset="0"/>
                <a:cs typeface="Times New Roman" pitchFamily="18" charset="0"/>
              </a:rPr>
              <a:t>cá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thê</a:t>
            </a:r>
            <a:r>
              <a:rPr lang="en-US" sz="3200"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ea typeface="Times New Roman"/>
              <a:cs typeface="Times New Roman" pitchFamily="18" charset="0"/>
            </a:endParaRPr>
          </a:p>
        </p:txBody>
      </p:sp>
      <p:sp>
        <p:nvSpPr>
          <p:cNvPr id="16" name="Rectangle 15"/>
          <p:cNvSpPr/>
          <p:nvPr/>
        </p:nvSpPr>
        <p:spPr>
          <a:xfrm>
            <a:off x="3031682" y="3690129"/>
            <a:ext cx="6264696" cy="8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200" dirty="0" err="1">
                <a:solidFill>
                  <a:schemeClr val="tx1"/>
                </a:solidFill>
                <a:latin typeface="Times New Roman" pitchFamily="18" charset="0"/>
                <a:cs typeface="Times New Roman" pitchFamily="18" charset="0"/>
              </a:rPr>
              <a:t>Đấu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tranh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sinh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tồn</a:t>
            </a:r>
            <a:endParaRPr lang="en-US" sz="3200" dirty="0">
              <a:solidFill>
                <a:schemeClr val="tx1"/>
              </a:solidFill>
              <a:latin typeface="Times New Roman" pitchFamily="18" charset="0"/>
              <a:cs typeface="Times New Roman" pitchFamily="18" charset="0"/>
            </a:endParaRPr>
          </a:p>
        </p:txBody>
      </p:sp>
      <p:sp>
        <p:nvSpPr>
          <p:cNvPr id="17" name="Rectangle 16"/>
          <p:cNvSpPr/>
          <p:nvPr/>
        </p:nvSpPr>
        <p:spPr>
          <a:xfrm>
            <a:off x="3060552" y="4797432"/>
            <a:ext cx="6264696" cy="1333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3200" dirty="0" err="1">
                <a:solidFill>
                  <a:schemeClr val="tx1"/>
                </a:solidFill>
                <a:latin typeface="Times New Roman" pitchFamily="18" charset="0"/>
                <a:cs typeface="Times New Roman" pitchFamily="18" charset="0"/>
              </a:rPr>
              <a:t>Đào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biến</a:t>
            </a:r>
            <a:r>
              <a:rPr lang="en-US" sz="3200" dirty="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dị</a:t>
            </a:r>
            <a:r>
              <a:rPr lang="en-US" sz="3200" dirty="0">
                <a:solidFill>
                  <a:schemeClr val="tx1"/>
                </a:solidFill>
                <a:latin typeface="Times New Roman" pitchFamily="18" charset="0"/>
                <a:cs typeface="Times New Roman" pitchFamily="18" charset="0"/>
              </a:rPr>
              <a:t> có </a:t>
            </a:r>
            <a:r>
              <a:rPr lang="en-US" sz="3200" dirty="0" err="1">
                <a:solidFill>
                  <a:schemeClr val="tx1"/>
                </a:solidFill>
                <a:latin typeface="Times New Roman" pitchFamily="18" charset="0"/>
                <a:cs typeface="Times New Roman" pitchFamily="18" charset="0"/>
              </a:rPr>
              <a:t>hại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tích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lũy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các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biến</a:t>
            </a:r>
            <a:r>
              <a:rPr lang="en-US" sz="3200" dirty="0">
                <a:solidFill>
                  <a:schemeClr val="tx1"/>
                </a:solidFill>
                <a:latin typeface="Times New Roman" pitchFamily="18" charset="0"/>
                <a:cs typeface="Times New Roman" pitchFamily="18" charset="0"/>
              </a:rPr>
              <a:t> dị có </a:t>
            </a:r>
            <a:r>
              <a:rPr lang="en-US" sz="3200" dirty="0" err="1">
                <a:solidFill>
                  <a:schemeClr val="tx1"/>
                </a:solidFill>
                <a:latin typeface="Times New Roman" pitchFamily="18" charset="0"/>
                <a:cs typeface="Times New Roman" pitchFamily="18" charset="0"/>
              </a:rPr>
              <a:t>lợi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sinh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vật</a:t>
            </a:r>
            <a:endParaRPr lang="en-US" sz="3200" dirty="0">
              <a:solidFill>
                <a:schemeClr val="tx1"/>
              </a:solidFill>
              <a:latin typeface="Times New Roman" pitchFamily="18" charset="0"/>
              <a:ea typeface="Times New Roman"/>
              <a:cs typeface="Times New Roman" pitchFamily="18" charset="0"/>
            </a:endParaRPr>
          </a:p>
        </p:txBody>
      </p:sp>
      <p:sp>
        <p:nvSpPr>
          <p:cNvPr id="18" name="Rectangle 17">
            <a:extLst>
              <a:ext uri="{FF2B5EF4-FFF2-40B4-BE49-F238E27FC236}">
                <a16:creationId xmlns:a16="http://schemas.microsoft.com/office/drawing/2014/main" xmlns="" id="{D5B759F8-FC1E-44B6-85EE-F991045029D8}"/>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a:solidFill>
                  <a:srgbClr val="6600FF"/>
                </a:solidFill>
                <a:latin typeface="Times New Roman" pitchFamily="18" charset="0"/>
                <a:cs typeface="Times New Roman" pitchFamily="18" charset="0"/>
              </a:rPr>
              <a:t>II. </a:t>
            </a:r>
            <a:r>
              <a:rPr lang="it-CH" altLang="en-US" sz="3600" b="1" dirty="0">
                <a:solidFill>
                  <a:srgbClr val="6600FF"/>
                </a:solidFill>
                <a:latin typeface="Times New Roman" pitchFamily="18" charset="0"/>
                <a:cs typeface="Times New Roman" pitchFamily="18" charset="0"/>
              </a:rPr>
              <a:t>HỌC </a:t>
            </a:r>
            <a:r>
              <a:rPr lang="it-CH" altLang="en-US" sz="3600" b="1">
                <a:solidFill>
                  <a:srgbClr val="6600FF"/>
                </a:solidFill>
                <a:latin typeface="Times New Roman" pitchFamily="18" charset="0"/>
                <a:cs typeface="Times New Roman" pitchFamily="18" charset="0"/>
              </a:rPr>
              <a:t>THUYẾT TIẾN HÓA ĐACUYN</a:t>
            </a:r>
            <a:endParaRPr lang="it-CH" altLang="en-US" sz="3600" b="1" dirty="0">
              <a:solidFill>
                <a:srgbClr val="6600FF"/>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xmlns="" id="{61098A89-161C-4F08-980D-C0104A3CFA1D}"/>
              </a:ext>
            </a:extLst>
          </p:cNvPr>
          <p:cNvSpPr/>
          <p:nvPr/>
        </p:nvSpPr>
        <p:spPr>
          <a:xfrm>
            <a:off x="5652840" y="633438"/>
            <a:ext cx="3384376"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Đáp</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án</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09318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400" y="993478"/>
            <a:ext cx="12601400" cy="727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4F389537-D79E-41ED-8579-F5A4B37131BE}"/>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a:solidFill>
                  <a:srgbClr val="6600FF"/>
                </a:solidFill>
                <a:latin typeface="Times New Roman" pitchFamily="18" charset="0"/>
                <a:cs typeface="Times New Roman" pitchFamily="18" charset="0"/>
              </a:rPr>
              <a:t>II. </a:t>
            </a:r>
            <a:r>
              <a:rPr lang="it-CH" altLang="en-US" sz="3600" b="1" dirty="0">
                <a:solidFill>
                  <a:srgbClr val="6600FF"/>
                </a:solidFill>
                <a:latin typeface="Times New Roman" pitchFamily="18" charset="0"/>
                <a:cs typeface="Times New Roman" pitchFamily="18" charset="0"/>
              </a:rPr>
              <a:t>HỌC </a:t>
            </a:r>
            <a:r>
              <a:rPr lang="it-CH" altLang="en-US" sz="3600" b="1">
                <a:solidFill>
                  <a:srgbClr val="6600FF"/>
                </a:solidFill>
                <a:latin typeface="Times New Roman" pitchFamily="18" charset="0"/>
                <a:cs typeface="Times New Roman" pitchFamily="18" charset="0"/>
              </a:rPr>
              <a:t>THUYẾT TIẾN HÓA ĐACUYN</a:t>
            </a:r>
            <a:endParaRPr lang="it-CH" altLang="en-US" sz="3600" b="1" dirty="0">
              <a:solidFill>
                <a:srgbClr val="66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107698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Folded Corner 26">
            <a:extLst>
              <a:ext uri="{FF2B5EF4-FFF2-40B4-BE49-F238E27FC236}">
                <a16:creationId xmlns:a16="http://schemas.microsoft.com/office/drawing/2014/main" xmlns="" id="{A468FF43-48BE-45C8-AE0E-72371E21D00D}"/>
              </a:ext>
            </a:extLst>
          </p:cNvPr>
          <p:cNvSpPr/>
          <p:nvPr/>
        </p:nvSpPr>
        <p:spPr>
          <a:xfrm>
            <a:off x="2128502" y="381036"/>
            <a:ext cx="14209150" cy="116981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Người</a:t>
            </a:r>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đầu</a:t>
            </a:r>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tiên</a:t>
            </a:r>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đưa</a:t>
            </a:r>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ra</a:t>
            </a:r>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khái</a:t>
            </a:r>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niệm</a:t>
            </a:r>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vê</a:t>
            </a:r>
            <a:r>
              <a:rPr lang="en-SG" sz="4400" b="1" i="1" dirty="0">
                <a:solidFill>
                  <a:srgbClr val="002060"/>
                </a:solidFill>
                <a:latin typeface="Times New Roman" panose="02020603050405020304" pitchFamily="18" charset="0"/>
                <a:cs typeface="Times New Roman" panose="02020603050405020304" pitchFamily="18" charset="0"/>
              </a:rPr>
              <a:t>̀ </a:t>
            </a:r>
            <a:r>
              <a:rPr lang="en-SG" sz="4400" b="1" i="1" dirty="0" err="1">
                <a:solidFill>
                  <a:srgbClr val="002060"/>
                </a:solidFill>
                <a:latin typeface="Times New Roman" panose="02020603050405020304" pitchFamily="18" charset="0"/>
                <a:cs typeface="Times New Roman" panose="02020603050405020304" pitchFamily="18" charset="0"/>
              </a:rPr>
              <a:t>biến</a:t>
            </a:r>
            <a:r>
              <a:rPr lang="en-SG" sz="4400" b="1" i="1" dirty="0">
                <a:solidFill>
                  <a:srgbClr val="002060"/>
                </a:solidFill>
                <a:latin typeface="Times New Roman" panose="02020603050405020304" pitchFamily="18" charset="0"/>
                <a:cs typeface="Times New Roman" panose="02020603050405020304" pitchFamily="18" charset="0"/>
              </a:rPr>
              <a:t> dị </a:t>
            </a:r>
            <a:r>
              <a:rPr lang="en-SG" sz="4400" b="1" i="1" dirty="0" smtClean="0">
                <a:solidFill>
                  <a:srgbClr val="002060"/>
                </a:solidFill>
                <a:latin typeface="Times New Roman" panose="02020603050405020304" pitchFamily="18" charset="0"/>
                <a:cs typeface="Times New Roman" panose="02020603050405020304" pitchFamily="18" charset="0"/>
              </a:rPr>
              <a:t>cá </a:t>
            </a:r>
            <a:r>
              <a:rPr lang="en-SG" sz="4400" b="1" i="1" dirty="0" err="1" smtClean="0">
                <a:solidFill>
                  <a:srgbClr val="002060"/>
                </a:solidFill>
                <a:latin typeface="Times New Roman" panose="02020603050405020304" pitchFamily="18" charset="0"/>
                <a:cs typeface="Times New Roman" panose="02020603050405020304" pitchFamily="18" charset="0"/>
              </a:rPr>
              <a:t>thê</a:t>
            </a:r>
            <a:r>
              <a:rPr lang="en-SG" sz="4400" b="1" i="1" dirty="0" smtClean="0">
                <a:solidFill>
                  <a:srgbClr val="002060"/>
                </a:solidFill>
                <a:latin typeface="Times New Roman" panose="02020603050405020304" pitchFamily="18" charset="0"/>
                <a:cs typeface="Times New Roman" panose="02020603050405020304" pitchFamily="18" charset="0"/>
              </a:rPr>
              <a:t>̉ </a:t>
            </a:r>
            <a:r>
              <a:rPr lang="en-SG" sz="4400" b="1" i="1" dirty="0">
                <a:solidFill>
                  <a:srgbClr val="002060"/>
                </a:solidFill>
                <a:latin typeface="Times New Roman" panose="02020603050405020304" pitchFamily="18" charset="0"/>
                <a:cs typeface="Times New Roman" panose="02020603050405020304" pitchFamily="18" charset="0"/>
              </a:rPr>
              <a:t>là ?</a:t>
            </a:r>
            <a:endParaRPr lang="en-US" sz="4400" b="1" i="1" dirty="0">
              <a:solidFill>
                <a:srgbClr val="002060"/>
              </a:solidFill>
              <a:latin typeface="Times New Roman" panose="02020603050405020304" pitchFamily="18" charset="0"/>
              <a:cs typeface="Times New Roman" panose="02020603050405020304" pitchFamily="18" charset="0"/>
            </a:endParaRPr>
          </a:p>
        </p:txBody>
      </p:sp>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1149" y="5414984"/>
            <a:ext cx="681618" cy="605398"/>
          </a:xfrm>
          <a:prstGeom prst="rect">
            <a:avLst/>
          </a:prstGeom>
          <a:ln>
            <a:noFill/>
          </a:ln>
        </p:spPr>
      </p:pic>
      <p:sp>
        <p:nvSpPr>
          <p:cNvPr id="18" name="Title 1">
            <a:extLst>
              <a:ext uri="{FF2B5EF4-FFF2-40B4-BE49-F238E27FC236}">
                <a16:creationId xmlns:a16="http://schemas.microsoft.com/office/drawing/2014/main" xmlns="" id="{77A29E8D-3FA2-4880-9F24-326951C5A805}"/>
              </a:ext>
            </a:extLst>
          </p:cNvPr>
          <p:cNvSpPr txBox="1">
            <a:spLocks/>
          </p:cNvSpPr>
          <p:nvPr/>
        </p:nvSpPr>
        <p:spPr>
          <a:xfrm>
            <a:off x="1070056" y="566665"/>
            <a:ext cx="14471273" cy="1831548"/>
          </a:xfrm>
          <a:prstGeom prst="rect">
            <a:avLst/>
          </a:prstGeom>
        </p:spPr>
        <p:txBody>
          <a:bodyPr vert="horz" lIns="126013" tIns="63007" rIns="126013" bIns="63007" rtlCol="0" anchor="b">
            <a:normAutofit/>
          </a:bodyPr>
          <a:lstStyle>
            <a:lvl1pPr algn="ctr" defTabSz="914400" rtl="0" eaLnBrk="1" latinLnBrk="0" hangingPunct="1">
              <a:lnSpc>
                <a:spcPct val="90000"/>
              </a:lnSpc>
              <a:spcBef>
                <a:spcPct val="0"/>
              </a:spcBef>
              <a:buNone/>
              <a:defRPr sz="6000" b="0" i="0" u="none" kern="1200">
                <a:solidFill>
                  <a:schemeClr val="tx1"/>
                </a:solidFill>
                <a:latin typeface="+mj-lt"/>
                <a:ea typeface="+mj-ea"/>
                <a:cs typeface="+mj-cs"/>
              </a:defRPr>
            </a:lvl1pPr>
          </a:lstStyle>
          <a:p>
            <a:r>
              <a:rPr lang="en-SG"/>
              <a:t> </a:t>
            </a:r>
            <a:endParaRPr lang="en-US" dirty="0"/>
          </a:p>
        </p:txBody>
      </p:sp>
      <p:pic>
        <p:nvPicPr>
          <p:cNvPr id="25" name="Picture 24">
            <a:hlinkClick r:id="rId3" action="ppaction://hlinksldjump"/>
            <a:extLst>
              <a:ext uri="{FF2B5EF4-FFF2-40B4-BE49-F238E27FC236}">
                <a16:creationId xmlns:a16="http://schemas.microsoft.com/office/drawing/2014/main" xmlns="" id="{AB7E4077-EA3D-4D03-91BF-F8DB32383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9774" y="1874767"/>
            <a:ext cx="2551417" cy="2266112"/>
          </a:xfrm>
          <a:prstGeom prst="rect">
            <a:avLst/>
          </a:prstGeom>
        </p:spPr>
      </p:pic>
      <p:sp>
        <p:nvSpPr>
          <p:cNvPr id="12" name="Rounded Rectangle 26">
            <a:hlinkClick r:id="rId4" action="ppaction://hlinksldjump"/>
            <a:extLst>
              <a:ext uri="{FF2B5EF4-FFF2-40B4-BE49-F238E27FC236}">
                <a16:creationId xmlns:a16="http://schemas.microsoft.com/office/drawing/2014/main" xmlns="" id="{BDA1D319-0E6F-4327-99D6-4C3430B71813}"/>
              </a:ext>
            </a:extLst>
          </p:cNvPr>
          <p:cNvSpPr/>
          <p:nvPr/>
        </p:nvSpPr>
        <p:spPr>
          <a:xfrm>
            <a:off x="0" y="81536"/>
            <a:ext cx="1478688" cy="155506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GB" sz="61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vi-VN" sz="61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xmlns="" id="{159FD183-E246-43F0-8737-50CC67701C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503" y="81535"/>
            <a:ext cx="902419" cy="1130033"/>
          </a:xfrm>
          <a:prstGeom prst="rect">
            <a:avLst/>
          </a:prstGeom>
        </p:spPr>
      </p:pic>
      <p:sp>
        <p:nvSpPr>
          <p:cNvPr id="10" name="Flowchart: Summing Junction 9">
            <a:extLst>
              <a:ext uri="{FF2B5EF4-FFF2-40B4-BE49-F238E27FC236}">
                <a16:creationId xmlns:a16="http://schemas.microsoft.com/office/drawing/2014/main" xmlns="" id="{9A9D8C94-FF71-4542-A1F8-47F84D77E78E}"/>
              </a:ext>
            </a:extLst>
          </p:cNvPr>
          <p:cNvSpPr/>
          <p:nvPr/>
        </p:nvSpPr>
        <p:spPr>
          <a:xfrm>
            <a:off x="5540331" y="8850846"/>
            <a:ext cx="212489" cy="21334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defTabSz="1260135" rtl="0" fontAlgn="auto">
              <a:spcBef>
                <a:spcPts val="0"/>
              </a:spcBef>
              <a:spcAft>
                <a:spcPts val="0"/>
              </a:spcAft>
              <a:defRPr/>
            </a:pPr>
            <a:endParaRPr lang="en-US" sz="2500">
              <a:solidFill>
                <a:srgbClr val="002060"/>
              </a:solidFill>
              <a:latin typeface="Calibri" panose="020F0502020204030204"/>
            </a:endParaRPr>
          </a:p>
        </p:txBody>
      </p:sp>
      <p:pic>
        <p:nvPicPr>
          <p:cNvPr id="11" name="Picture 10">
            <a:extLst>
              <a:ext uri="{FF2B5EF4-FFF2-40B4-BE49-F238E27FC236}">
                <a16:creationId xmlns:a16="http://schemas.microsoft.com/office/drawing/2014/main" xmlns="" id="{642873B8-CC7C-4CCD-B555-E79C2046F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185" y="6117261"/>
            <a:ext cx="681618" cy="605398"/>
          </a:xfrm>
          <a:prstGeom prst="rect">
            <a:avLst/>
          </a:prstGeom>
          <a:ln>
            <a:noFill/>
          </a:ln>
        </p:spPr>
      </p:pic>
      <p:sp>
        <p:nvSpPr>
          <p:cNvPr id="14" name="Rectangle: Folded Corner 26">
            <a:extLst>
              <a:ext uri="{FF2B5EF4-FFF2-40B4-BE49-F238E27FC236}">
                <a16:creationId xmlns:a16="http://schemas.microsoft.com/office/drawing/2014/main" xmlns="" id="{A468FF43-48BE-45C8-AE0E-72371E21D00D}"/>
              </a:ext>
            </a:extLst>
          </p:cNvPr>
          <p:cNvSpPr/>
          <p:nvPr/>
        </p:nvSpPr>
        <p:spPr>
          <a:xfrm>
            <a:off x="1167274" y="3007823"/>
            <a:ext cx="14098309" cy="180176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lvl="0">
              <a:defRPr/>
            </a:pPr>
            <a:r>
              <a:rPr lang="de-DE" sz="3900" b="1" i="1" dirty="0">
                <a:solidFill>
                  <a:srgbClr val="002060"/>
                </a:solidFill>
                <a:latin typeface="Times New Roman" pitchFamily="18" charset="0"/>
                <a:cs typeface="Times New Roman" pitchFamily="18" charset="0"/>
              </a:rPr>
              <a:t>Theo Đacuyn, nhân tố chính quy định chiều hướng và tốc độ biến đổi của các giống vật nuôi, cây trồng là: </a:t>
            </a:r>
            <a:endParaRPr lang="en-US" sz="39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14"/>
          <p:cNvSpPr/>
          <p:nvPr/>
        </p:nvSpPr>
        <p:spPr>
          <a:xfrm>
            <a:off x="1677535" y="5814330"/>
            <a:ext cx="3941074" cy="48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A.</a:t>
            </a:r>
            <a:r>
              <a:rPr lang="de-DE" sz="3300" dirty="0">
                <a:solidFill>
                  <a:srgbClr val="002060"/>
                </a:solidFill>
                <a:latin typeface="Times New Roman" pitchFamily="18" charset="0"/>
                <a:cs typeface="Times New Roman" pitchFamily="18" charset="0"/>
              </a:rPr>
              <a:t> Chọn lọc nhân tạo</a:t>
            </a:r>
            <a:endParaRPr lang="en-US" sz="3300" dirty="0">
              <a:solidFill>
                <a:srgbClr val="002060"/>
              </a:solidFill>
              <a:latin typeface="Times New Roman" pitchFamily="18" charset="0"/>
              <a:cs typeface="Times New Roman" pitchFamily="18" charset="0"/>
            </a:endParaRPr>
          </a:p>
        </p:txBody>
      </p:sp>
      <p:sp>
        <p:nvSpPr>
          <p:cNvPr id="16" name="Rectangle 15"/>
          <p:cNvSpPr/>
          <p:nvPr/>
        </p:nvSpPr>
        <p:spPr>
          <a:xfrm>
            <a:off x="7246792" y="5717683"/>
            <a:ext cx="4477134" cy="54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B</a:t>
            </a:r>
            <a:r>
              <a:rPr lang="de-DE" sz="3300" dirty="0">
                <a:solidFill>
                  <a:srgbClr val="002060"/>
                </a:solidFill>
                <a:latin typeface="Times New Roman" pitchFamily="18" charset="0"/>
                <a:cs typeface="Times New Roman" pitchFamily="18" charset="0"/>
              </a:rPr>
              <a:t>. Chọn lọc tự nhiên</a:t>
            </a:r>
            <a:endParaRPr lang="en-US" sz="3300" dirty="0">
              <a:solidFill>
                <a:srgbClr val="002060"/>
              </a:solidFill>
              <a:latin typeface="Times New Roman" pitchFamily="18" charset="0"/>
              <a:cs typeface="Times New Roman" pitchFamily="18" charset="0"/>
            </a:endParaRPr>
          </a:p>
        </p:txBody>
      </p:sp>
      <p:sp>
        <p:nvSpPr>
          <p:cNvPr id="19" name="Rectangle 18"/>
          <p:cNvSpPr/>
          <p:nvPr/>
        </p:nvSpPr>
        <p:spPr>
          <a:xfrm>
            <a:off x="1661957" y="7114158"/>
            <a:ext cx="3518073" cy="68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de-DE" sz="3300" dirty="0">
                <a:solidFill>
                  <a:srgbClr val="002060"/>
                </a:solidFill>
                <a:latin typeface="Times New Roman" pitchFamily="18" charset="0"/>
                <a:cs typeface="Times New Roman" pitchFamily="18" charset="0"/>
              </a:rPr>
              <a:t>C. Biến dị cá thể</a:t>
            </a:r>
            <a:endParaRPr lang="en-US" sz="3300" dirty="0">
              <a:solidFill>
                <a:srgbClr val="002060"/>
              </a:solidFill>
              <a:latin typeface="Times New Roman" pitchFamily="18" charset="0"/>
              <a:cs typeface="Times New Roman" pitchFamily="18" charset="0"/>
            </a:endParaRPr>
          </a:p>
        </p:txBody>
      </p:sp>
      <p:sp>
        <p:nvSpPr>
          <p:cNvPr id="20" name="Rectangle 19"/>
          <p:cNvSpPr/>
          <p:nvPr/>
        </p:nvSpPr>
        <p:spPr>
          <a:xfrm>
            <a:off x="7081713" y="7114158"/>
            <a:ext cx="3541657" cy="59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D. </a:t>
            </a:r>
            <a:r>
              <a:rPr lang="en-US" sz="3300" dirty="0" err="1">
                <a:solidFill>
                  <a:srgbClr val="002060"/>
                </a:solidFill>
                <a:latin typeface="Times New Roman" pitchFamily="18" charset="0"/>
                <a:cs typeface="Times New Roman" pitchFamily="18" charset="0"/>
              </a:rPr>
              <a:t>Biến</a:t>
            </a:r>
            <a:r>
              <a:rPr lang="en-US" sz="3300" dirty="0">
                <a:solidFill>
                  <a:srgbClr val="002060"/>
                </a:solidFill>
                <a:latin typeface="Times New Roman" pitchFamily="18" charset="0"/>
                <a:cs typeface="Times New Roman" pitchFamily="18" charset="0"/>
              </a:rPr>
              <a:t> dị </a:t>
            </a:r>
            <a:r>
              <a:rPr lang="en-US" sz="3300" dirty="0" err="1">
                <a:solidFill>
                  <a:srgbClr val="002060"/>
                </a:solidFill>
                <a:latin typeface="Times New Roman" pitchFamily="18" charset="0"/>
                <a:cs typeface="Times New Roman" pitchFamily="18" charset="0"/>
              </a:rPr>
              <a:t>xác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định</a:t>
            </a:r>
            <a:r>
              <a:rPr lang="en-US" sz="3300" dirty="0">
                <a:solidFill>
                  <a:srgbClr val="002060"/>
                </a:solidFill>
                <a:latin typeface="Times New Roman" pitchFamily="18" charset="0"/>
                <a:cs typeface="Times New Roman" pitchFamily="18" charset="0"/>
              </a:rPr>
              <a:t>  </a:t>
            </a:r>
          </a:p>
        </p:txBody>
      </p:sp>
      <p:sp>
        <p:nvSpPr>
          <p:cNvPr id="21" name="Oval 20"/>
          <p:cNvSpPr/>
          <p:nvPr/>
        </p:nvSpPr>
        <p:spPr>
          <a:xfrm>
            <a:off x="1655087" y="5631212"/>
            <a:ext cx="643210" cy="7096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dirty="0">
                <a:solidFill>
                  <a:srgbClr val="002060"/>
                </a:solidFill>
                <a:latin typeface="Times New Roman" pitchFamily="18" charset="0"/>
                <a:cs typeface="Times New Roman" pitchFamily="18" charset="0"/>
              </a:rPr>
              <a:t>A</a:t>
            </a:r>
          </a:p>
        </p:txBody>
      </p:sp>
      <p:sp>
        <p:nvSpPr>
          <p:cNvPr id="22" name="Rectangle 21"/>
          <p:cNvSpPr/>
          <p:nvPr/>
        </p:nvSpPr>
        <p:spPr>
          <a:xfrm>
            <a:off x="2924833" y="1603143"/>
            <a:ext cx="2587520" cy="597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chemeClr val="tx1"/>
                </a:solidFill>
                <a:latin typeface="Times New Roman" pitchFamily="18" charset="0"/>
                <a:cs typeface="Times New Roman" pitchFamily="18" charset="0"/>
              </a:rPr>
              <a:t>A. La Mac</a:t>
            </a:r>
          </a:p>
        </p:txBody>
      </p:sp>
      <p:sp>
        <p:nvSpPr>
          <p:cNvPr id="23" name="Rectangle 22"/>
          <p:cNvSpPr/>
          <p:nvPr/>
        </p:nvSpPr>
        <p:spPr>
          <a:xfrm>
            <a:off x="5946997" y="1658235"/>
            <a:ext cx="2269433" cy="54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chemeClr val="tx1"/>
                </a:solidFill>
                <a:latin typeface="Times New Roman" pitchFamily="18" charset="0"/>
                <a:cs typeface="Times New Roman" pitchFamily="18" charset="0"/>
              </a:rPr>
              <a:t>B. </a:t>
            </a:r>
            <a:r>
              <a:rPr lang="en-US" sz="3300" dirty="0" err="1">
                <a:solidFill>
                  <a:schemeClr val="tx1"/>
                </a:solidFill>
                <a:latin typeface="Times New Roman" pitchFamily="18" charset="0"/>
                <a:cs typeface="Times New Roman" pitchFamily="18" charset="0"/>
              </a:rPr>
              <a:t>Đacuyn</a:t>
            </a:r>
            <a:r>
              <a:rPr lang="en-US" sz="3300" dirty="0">
                <a:solidFill>
                  <a:schemeClr val="tx1"/>
                </a:solidFill>
                <a:latin typeface="Times New Roman" pitchFamily="18" charset="0"/>
                <a:cs typeface="Times New Roman" pitchFamily="18" charset="0"/>
              </a:rPr>
              <a:t> </a:t>
            </a:r>
          </a:p>
        </p:txBody>
      </p:sp>
      <p:sp>
        <p:nvSpPr>
          <p:cNvPr id="24" name="Rectangle 23"/>
          <p:cNvSpPr/>
          <p:nvPr/>
        </p:nvSpPr>
        <p:spPr>
          <a:xfrm>
            <a:off x="8741320" y="1661413"/>
            <a:ext cx="2587521" cy="50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chemeClr val="tx1"/>
                </a:solidFill>
                <a:latin typeface="Times New Roman" pitchFamily="18" charset="0"/>
                <a:cs typeface="Times New Roman" pitchFamily="18" charset="0"/>
              </a:rPr>
              <a:t>C. </a:t>
            </a:r>
            <a:r>
              <a:rPr lang="en-US" sz="3300" dirty="0" err="1">
                <a:solidFill>
                  <a:schemeClr val="tx1"/>
                </a:solidFill>
                <a:latin typeface="Times New Roman" pitchFamily="18" charset="0"/>
                <a:cs typeface="Times New Roman" pitchFamily="18" charset="0"/>
              </a:rPr>
              <a:t>Moocgan</a:t>
            </a:r>
            <a:r>
              <a:rPr lang="en-US" sz="3300" dirty="0">
                <a:solidFill>
                  <a:schemeClr val="tx1"/>
                </a:solidFill>
                <a:latin typeface="Times New Roman" pitchFamily="18" charset="0"/>
                <a:cs typeface="Times New Roman" pitchFamily="18" charset="0"/>
              </a:rPr>
              <a:t> </a:t>
            </a:r>
          </a:p>
        </p:txBody>
      </p:sp>
      <p:sp>
        <p:nvSpPr>
          <p:cNvPr id="26" name="Rectangle 25"/>
          <p:cNvSpPr/>
          <p:nvPr/>
        </p:nvSpPr>
        <p:spPr>
          <a:xfrm>
            <a:off x="11723926" y="1692846"/>
            <a:ext cx="2865900" cy="59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chemeClr val="accent3">
                    <a:lumMod val="50000"/>
                  </a:schemeClr>
                </a:solidFill>
                <a:latin typeface="Times New Roman" pitchFamily="18" charset="0"/>
                <a:cs typeface="Times New Roman" pitchFamily="18" charset="0"/>
              </a:rPr>
              <a:t>D. </a:t>
            </a:r>
            <a:r>
              <a:rPr lang="en-US" sz="3300" dirty="0" err="1">
                <a:solidFill>
                  <a:schemeClr val="tx1"/>
                </a:solidFill>
                <a:latin typeface="Times New Roman" pitchFamily="18" charset="0"/>
                <a:cs typeface="Times New Roman" pitchFamily="18" charset="0"/>
              </a:rPr>
              <a:t>Menđen</a:t>
            </a:r>
            <a:r>
              <a:rPr lang="en-US" sz="3300" dirty="0">
                <a:solidFill>
                  <a:schemeClr val="accent3">
                    <a:lumMod val="50000"/>
                  </a:schemeClr>
                </a:solidFill>
                <a:latin typeface="Times New Roman" pitchFamily="18" charset="0"/>
                <a:cs typeface="Times New Roman" pitchFamily="18" charset="0"/>
              </a:rPr>
              <a:t> </a:t>
            </a:r>
          </a:p>
        </p:txBody>
      </p:sp>
      <p:sp>
        <p:nvSpPr>
          <p:cNvPr id="28" name="Oval 27"/>
          <p:cNvSpPr/>
          <p:nvPr/>
        </p:nvSpPr>
        <p:spPr>
          <a:xfrm>
            <a:off x="5768752" y="1601744"/>
            <a:ext cx="689519" cy="7096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dirty="0">
                <a:solidFill>
                  <a:schemeClr val="tx1"/>
                </a:solidFill>
                <a:latin typeface="Times New Roman" pitchFamily="18" charset="0"/>
                <a:cs typeface="Times New Roman" pitchFamily="18" charset="0"/>
              </a:rPr>
              <a:t>B</a:t>
            </a:r>
          </a:p>
        </p:txBody>
      </p:sp>
    </p:spTree>
    <p:extLst>
      <p:ext uri="{BB962C8B-B14F-4D97-AF65-F5344CB8AC3E}">
        <p14:creationId xmlns:p14="http://schemas.microsoft.com/office/powerpoint/2010/main" val="3525448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2"/>
                                        </p:tgtEl>
                                        <p:attrNameLst>
                                          <p:attrName>fillcolor</p:attrName>
                                        </p:attrNameLst>
                                      </p:cBhvr>
                                      <p:to>
                                        <a:srgbClr val="000000"/>
                                      </p:to>
                                    </p:animClr>
                                    <p:set>
                                      <p:cBhvr>
                                        <p:cTn id="52" dur="500" fill="hold"/>
                                        <p:tgtEl>
                                          <p:spTgt spid="12"/>
                                        </p:tgtEl>
                                        <p:attrNameLst>
                                          <p:attrName>fill.type</p:attrName>
                                        </p:attrNameLst>
                                      </p:cBhvr>
                                      <p:to>
                                        <p:strVal val="solid"/>
                                      </p:to>
                                    </p:set>
                                    <p:set>
                                      <p:cBhvr>
                                        <p:cTn id="53"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7" grpId="0" animBg="1"/>
      <p:bldP spid="14" grpId="0" animBg="1"/>
      <p:bldP spid="15" grpId="0"/>
      <p:bldP spid="16" grpId="0"/>
      <p:bldP spid="19" grpId="0"/>
      <p:bldP spid="20" grpId="0"/>
      <p:bldP spid="21" grpId="0" animBg="1"/>
      <p:bldP spid="22" grpId="0"/>
      <p:bldP spid="23" grpId="0"/>
      <p:bldP spid="24" grpId="0"/>
      <p:bldP spid="26" grpId="0"/>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Folded Corner 26">
            <a:extLst>
              <a:ext uri="{FF2B5EF4-FFF2-40B4-BE49-F238E27FC236}">
                <a16:creationId xmlns:a16="http://schemas.microsoft.com/office/drawing/2014/main" xmlns="" id="{A468FF43-48BE-45C8-AE0E-72371E21D00D}"/>
              </a:ext>
            </a:extLst>
          </p:cNvPr>
          <p:cNvSpPr/>
          <p:nvPr/>
        </p:nvSpPr>
        <p:spPr>
          <a:xfrm>
            <a:off x="539680" y="1710331"/>
            <a:ext cx="10722966" cy="105220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defTabSz="1260135" rtl="0" fontAlgn="auto">
              <a:spcBef>
                <a:spcPts val="0"/>
              </a:spcBef>
              <a:spcAft>
                <a:spcPts val="0"/>
              </a:spcAft>
              <a:defRPr/>
            </a:pPr>
            <a:r>
              <a:rPr lang="en-US" sz="33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Thực</a:t>
            </a:r>
            <a:r>
              <a:rPr lang="en-US" sz="33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3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chất</a:t>
            </a:r>
            <a:r>
              <a:rPr lang="en-US" sz="33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3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của</a:t>
            </a:r>
            <a:r>
              <a:rPr lang="en-US" sz="33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3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chọn</a:t>
            </a:r>
            <a:r>
              <a:rPr lang="en-US" sz="33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3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lọc</a:t>
            </a:r>
            <a:r>
              <a:rPr lang="en-US" sz="33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3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tư</a:t>
            </a:r>
            <a:r>
              <a:rPr lang="en-US" sz="33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3300"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nhiên</a:t>
            </a:r>
            <a:r>
              <a:rPr lang="en-US" sz="3300"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là ?</a:t>
            </a:r>
          </a:p>
        </p:txBody>
      </p:sp>
      <p:sp>
        <p:nvSpPr>
          <p:cNvPr id="6" name="Rounded Rectangle 25">
            <a:hlinkClick r:id="rId2" action="ppaction://hlinksldjump"/>
            <a:extLst>
              <a:ext uri="{FF2B5EF4-FFF2-40B4-BE49-F238E27FC236}">
                <a16:creationId xmlns:a16="http://schemas.microsoft.com/office/drawing/2014/main" xmlns="" id="{4BA798E1-2B12-472E-9C9D-814E3E64D45E}"/>
              </a:ext>
            </a:extLst>
          </p:cNvPr>
          <p:cNvSpPr/>
          <p:nvPr/>
        </p:nvSpPr>
        <p:spPr>
          <a:xfrm>
            <a:off x="85217" y="46550"/>
            <a:ext cx="1523147" cy="155783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GB" sz="6100" b="1" dirty="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vi-VN" sz="61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8427FC40-C5E2-4061-B5C8-851ED75B5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610" y="-16825"/>
            <a:ext cx="727508" cy="1085703"/>
          </a:xfrm>
          <a:prstGeom prst="rect">
            <a:avLst/>
          </a:prstGeom>
        </p:spPr>
      </p:pic>
      <p:sp>
        <p:nvSpPr>
          <p:cNvPr id="2" name="Rectangle 1"/>
          <p:cNvSpPr/>
          <p:nvPr/>
        </p:nvSpPr>
        <p:spPr>
          <a:xfrm>
            <a:off x="1364087" y="2800622"/>
            <a:ext cx="7488259" cy="48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A. Quá </a:t>
            </a:r>
            <a:r>
              <a:rPr lang="en-US" sz="3300" dirty="0" err="1">
                <a:solidFill>
                  <a:srgbClr val="002060"/>
                </a:solidFill>
                <a:latin typeface="Times New Roman" pitchFamily="18" charset="0"/>
                <a:cs typeface="Times New Roman" pitchFamily="18" charset="0"/>
              </a:rPr>
              <a:t>trình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tạo</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loài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mới</a:t>
            </a:r>
            <a:r>
              <a:rPr lang="en-US" sz="3300" dirty="0">
                <a:solidFill>
                  <a:srgbClr val="002060"/>
                </a:solidFill>
                <a:latin typeface="Times New Roman" pitchFamily="18" charset="0"/>
                <a:cs typeface="Times New Roman" pitchFamily="18" charset="0"/>
              </a:rPr>
              <a:t> </a:t>
            </a:r>
          </a:p>
        </p:txBody>
      </p:sp>
      <p:sp>
        <p:nvSpPr>
          <p:cNvPr id="8" name="Rectangle 7"/>
          <p:cNvSpPr/>
          <p:nvPr/>
        </p:nvSpPr>
        <p:spPr>
          <a:xfrm>
            <a:off x="1364086" y="3481666"/>
            <a:ext cx="9290127" cy="54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B. Quá </a:t>
            </a:r>
            <a:r>
              <a:rPr lang="en-US" sz="3300" dirty="0" err="1">
                <a:solidFill>
                  <a:srgbClr val="002060"/>
                </a:solidFill>
                <a:latin typeface="Times New Roman" pitchFamily="18" charset="0"/>
                <a:cs typeface="Times New Roman" pitchFamily="18" charset="0"/>
              </a:rPr>
              <a:t>trình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hình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thành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các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đặc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điểm</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thích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nghi</a:t>
            </a:r>
            <a:r>
              <a:rPr lang="en-US" sz="3300" dirty="0">
                <a:solidFill>
                  <a:srgbClr val="002060"/>
                </a:solidFill>
                <a:latin typeface="Times New Roman" pitchFamily="18" charset="0"/>
                <a:cs typeface="Times New Roman" pitchFamily="18" charset="0"/>
              </a:rPr>
              <a:t> </a:t>
            </a:r>
          </a:p>
        </p:txBody>
      </p:sp>
      <p:sp>
        <p:nvSpPr>
          <p:cNvPr id="9" name="Rectangle 8"/>
          <p:cNvSpPr/>
          <p:nvPr/>
        </p:nvSpPr>
        <p:spPr>
          <a:xfrm>
            <a:off x="1364086" y="4190221"/>
            <a:ext cx="9898561" cy="505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C. Quá </a:t>
            </a:r>
            <a:r>
              <a:rPr lang="en-US" sz="3300" dirty="0" err="1">
                <a:solidFill>
                  <a:srgbClr val="002060"/>
                </a:solidFill>
                <a:latin typeface="Times New Roman" pitchFamily="18" charset="0"/>
                <a:cs typeface="Times New Roman" pitchFamily="18" charset="0"/>
              </a:rPr>
              <a:t>trình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hình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thành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các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nòi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mới</a:t>
            </a:r>
            <a:r>
              <a:rPr lang="en-US" sz="3300" dirty="0">
                <a:solidFill>
                  <a:srgbClr val="002060"/>
                </a:solidFill>
                <a:latin typeface="Times New Roman" pitchFamily="18" charset="0"/>
                <a:cs typeface="Times New Roman" pitchFamily="18" charset="0"/>
              </a:rPr>
              <a:t>, </a:t>
            </a:r>
            <a:r>
              <a:rPr lang="en-US" sz="3300" dirty="0" err="1" smtClean="0">
                <a:solidFill>
                  <a:srgbClr val="002060"/>
                </a:solidFill>
                <a:latin typeface="Times New Roman" pitchFamily="18" charset="0"/>
                <a:cs typeface="Times New Roman" pitchFamily="18" charset="0"/>
              </a:rPr>
              <a:t>thứ</a:t>
            </a:r>
            <a:r>
              <a:rPr lang="en-US" sz="3300" dirty="0" smtClean="0">
                <a:solidFill>
                  <a:srgbClr val="002060"/>
                </a:solidFill>
                <a:latin typeface="Times New Roman" pitchFamily="18" charset="0"/>
                <a:cs typeface="Times New Roman" pitchFamily="18" charset="0"/>
              </a:rPr>
              <a:t> </a:t>
            </a:r>
            <a:r>
              <a:rPr lang="en-US" sz="3300" dirty="0" err="1" smtClean="0">
                <a:solidFill>
                  <a:srgbClr val="002060"/>
                </a:solidFill>
                <a:latin typeface="Times New Roman" pitchFamily="18" charset="0"/>
                <a:cs typeface="Times New Roman" pitchFamily="18" charset="0"/>
              </a:rPr>
              <a:t>mới</a:t>
            </a:r>
            <a:r>
              <a:rPr lang="en-US" sz="3300" dirty="0" smtClean="0">
                <a:solidFill>
                  <a:srgbClr val="002060"/>
                </a:solidFill>
                <a:latin typeface="Times New Roman" pitchFamily="18" charset="0"/>
                <a:cs typeface="Times New Roman" pitchFamily="18" charset="0"/>
              </a:rPr>
              <a:t> </a:t>
            </a:r>
            <a:endParaRPr lang="en-US" sz="3300" dirty="0">
              <a:solidFill>
                <a:srgbClr val="002060"/>
              </a:solidFill>
              <a:latin typeface="Times New Roman" pitchFamily="18" charset="0"/>
              <a:cs typeface="Times New Roman" pitchFamily="18" charset="0"/>
            </a:endParaRPr>
          </a:p>
        </p:txBody>
      </p:sp>
      <p:sp>
        <p:nvSpPr>
          <p:cNvPr id="10" name="Rectangle 9"/>
          <p:cNvSpPr/>
          <p:nvPr/>
        </p:nvSpPr>
        <p:spPr>
          <a:xfrm>
            <a:off x="1364086" y="4875356"/>
            <a:ext cx="14138493" cy="59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D. Quá </a:t>
            </a:r>
            <a:r>
              <a:rPr lang="en-US" sz="3300" dirty="0" err="1">
                <a:solidFill>
                  <a:srgbClr val="002060"/>
                </a:solidFill>
                <a:latin typeface="Times New Roman" pitchFamily="18" charset="0"/>
                <a:cs typeface="Times New Roman" pitchFamily="18" charset="0"/>
              </a:rPr>
              <a:t>trình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tích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lũy</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các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biến</a:t>
            </a:r>
            <a:r>
              <a:rPr lang="en-US" sz="3300" dirty="0">
                <a:solidFill>
                  <a:srgbClr val="002060"/>
                </a:solidFill>
                <a:latin typeface="Times New Roman" pitchFamily="18" charset="0"/>
                <a:cs typeface="Times New Roman" pitchFamily="18" charset="0"/>
              </a:rPr>
              <a:t> dị có </a:t>
            </a:r>
            <a:r>
              <a:rPr lang="en-US" sz="3300" dirty="0" err="1">
                <a:solidFill>
                  <a:srgbClr val="002060"/>
                </a:solidFill>
                <a:latin typeface="Times New Roman" pitchFamily="18" charset="0"/>
                <a:cs typeface="Times New Roman" pitchFamily="18" charset="0"/>
              </a:rPr>
              <a:t>lợi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đào</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thải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các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biến</a:t>
            </a:r>
            <a:r>
              <a:rPr lang="en-US" sz="3300" dirty="0">
                <a:solidFill>
                  <a:srgbClr val="002060"/>
                </a:solidFill>
                <a:latin typeface="Times New Roman" pitchFamily="18" charset="0"/>
                <a:cs typeface="Times New Roman" pitchFamily="18" charset="0"/>
              </a:rPr>
              <a:t> dị </a:t>
            </a:r>
            <a:r>
              <a:rPr lang="en-US" sz="3300" dirty="0" err="1">
                <a:solidFill>
                  <a:srgbClr val="002060"/>
                </a:solidFill>
                <a:latin typeface="Times New Roman" pitchFamily="18" charset="0"/>
                <a:cs typeface="Times New Roman" pitchFamily="18" charset="0"/>
              </a:rPr>
              <a:t>bất</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lợi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đối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với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sinh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vật</a:t>
            </a:r>
            <a:endParaRPr lang="en-US" sz="3300" dirty="0">
              <a:solidFill>
                <a:srgbClr val="002060"/>
              </a:solidFill>
              <a:latin typeface="Times New Roman" pitchFamily="18" charset="0"/>
              <a:cs typeface="Times New Roman" pitchFamily="18" charset="0"/>
            </a:endParaRPr>
          </a:p>
        </p:txBody>
      </p:sp>
      <p:sp>
        <p:nvSpPr>
          <p:cNvPr id="3" name="Oval 2"/>
          <p:cNvSpPr/>
          <p:nvPr/>
        </p:nvSpPr>
        <p:spPr>
          <a:xfrm>
            <a:off x="1263604" y="4891619"/>
            <a:ext cx="689519" cy="7096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dirty="0">
                <a:solidFill>
                  <a:srgbClr val="002060"/>
                </a:solidFill>
                <a:latin typeface="Times New Roman" pitchFamily="18" charset="0"/>
                <a:cs typeface="Times New Roman" pitchFamily="18" charset="0"/>
              </a:rPr>
              <a:t>D</a:t>
            </a:r>
          </a:p>
        </p:txBody>
      </p:sp>
      <p:sp>
        <p:nvSpPr>
          <p:cNvPr id="4" name="Rectangle 3"/>
          <p:cNvSpPr/>
          <p:nvPr/>
        </p:nvSpPr>
        <p:spPr>
          <a:xfrm>
            <a:off x="223167" y="5688181"/>
            <a:ext cx="14352971" cy="755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b="1" i="1" dirty="0">
                <a:solidFill>
                  <a:srgbClr val="002060"/>
                </a:solidFill>
                <a:latin typeface="Times New Roman" pitchFamily="18" charset="0"/>
                <a:cs typeface="Times New Roman" pitchFamily="18" charset="0"/>
              </a:rPr>
              <a:t>Do </a:t>
            </a:r>
            <a:r>
              <a:rPr lang="en-US" sz="3300" b="1" i="1" dirty="0" err="1">
                <a:solidFill>
                  <a:srgbClr val="002060"/>
                </a:solidFill>
                <a:latin typeface="Times New Roman" pitchFamily="18" charset="0"/>
                <a:cs typeface="Times New Roman" pitchFamily="18" charset="0"/>
              </a:rPr>
              <a:t>nguyên</a:t>
            </a:r>
            <a:r>
              <a:rPr lang="en-US" sz="3300" b="1" i="1" dirty="0">
                <a:solidFill>
                  <a:srgbClr val="002060"/>
                </a:solidFill>
                <a:latin typeface="Times New Roman" pitchFamily="18" charset="0"/>
                <a:cs typeface="Times New Roman" pitchFamily="18" charset="0"/>
              </a:rPr>
              <a:t> </a:t>
            </a:r>
            <a:r>
              <a:rPr lang="en-US" sz="3300" b="1" i="1" dirty="0" err="1">
                <a:solidFill>
                  <a:srgbClr val="002060"/>
                </a:solidFill>
                <a:latin typeface="Times New Roman" pitchFamily="18" charset="0"/>
                <a:cs typeface="Times New Roman" pitchFamily="18" charset="0"/>
              </a:rPr>
              <a:t>nhân</a:t>
            </a:r>
            <a:r>
              <a:rPr lang="en-US" sz="3300" b="1" i="1" dirty="0">
                <a:solidFill>
                  <a:srgbClr val="002060"/>
                </a:solidFill>
                <a:latin typeface="Times New Roman" pitchFamily="18" charset="0"/>
                <a:cs typeface="Times New Roman" pitchFamily="18" charset="0"/>
              </a:rPr>
              <a:t> </a:t>
            </a:r>
            <a:r>
              <a:rPr lang="en-US" sz="3300" b="1" i="1" dirty="0" err="1">
                <a:solidFill>
                  <a:srgbClr val="002060"/>
                </a:solidFill>
                <a:latin typeface="Times New Roman" pitchFamily="18" charset="0"/>
                <a:cs typeface="Times New Roman" pitchFamily="18" charset="0"/>
              </a:rPr>
              <a:t>nào</a:t>
            </a:r>
            <a:r>
              <a:rPr lang="en-US" sz="3300" b="1" i="1" dirty="0">
                <a:solidFill>
                  <a:srgbClr val="002060"/>
                </a:solidFill>
                <a:latin typeface="Times New Roman" pitchFamily="18" charset="0"/>
                <a:cs typeface="Times New Roman" pitchFamily="18" charset="0"/>
              </a:rPr>
              <a:t> </a:t>
            </a:r>
            <a:r>
              <a:rPr lang="en-US" sz="3300" b="1" i="1" dirty="0" err="1" smtClean="0">
                <a:solidFill>
                  <a:srgbClr val="002060"/>
                </a:solidFill>
                <a:latin typeface="Times New Roman" pitchFamily="18" charset="0"/>
                <a:cs typeface="Times New Roman" pitchFamily="18" charset="0"/>
              </a:rPr>
              <a:t>đã</a:t>
            </a:r>
            <a:r>
              <a:rPr lang="en-US" sz="3300" b="1" i="1" dirty="0" smtClean="0">
                <a:solidFill>
                  <a:srgbClr val="002060"/>
                </a:solidFill>
                <a:latin typeface="Times New Roman" pitchFamily="18" charset="0"/>
                <a:cs typeface="Times New Roman" pitchFamily="18" charset="0"/>
              </a:rPr>
              <a:t> </a:t>
            </a:r>
            <a:r>
              <a:rPr lang="en-US" sz="3300" b="1" i="1" dirty="0" err="1" smtClean="0">
                <a:solidFill>
                  <a:srgbClr val="002060"/>
                </a:solidFill>
                <a:latin typeface="Times New Roman" pitchFamily="18" charset="0"/>
                <a:cs typeface="Times New Roman" pitchFamily="18" charset="0"/>
              </a:rPr>
              <a:t>xuất</a:t>
            </a:r>
            <a:r>
              <a:rPr lang="en-US" sz="3300" b="1" i="1" dirty="0" smtClean="0">
                <a:solidFill>
                  <a:srgbClr val="002060"/>
                </a:solidFill>
                <a:latin typeface="Times New Roman" pitchFamily="18" charset="0"/>
                <a:cs typeface="Times New Roman" pitchFamily="18" charset="0"/>
              </a:rPr>
              <a:t> </a:t>
            </a:r>
            <a:r>
              <a:rPr lang="en-US" sz="3300" b="1" i="1" dirty="0" err="1">
                <a:solidFill>
                  <a:srgbClr val="002060"/>
                </a:solidFill>
                <a:latin typeface="Times New Roman" pitchFamily="18" charset="0"/>
                <a:cs typeface="Times New Roman" pitchFamily="18" charset="0"/>
              </a:rPr>
              <a:t>hiện</a:t>
            </a:r>
            <a:r>
              <a:rPr lang="en-US" sz="3300" b="1" i="1" dirty="0">
                <a:solidFill>
                  <a:srgbClr val="002060"/>
                </a:solidFill>
                <a:latin typeface="Times New Roman" pitchFamily="18" charset="0"/>
                <a:cs typeface="Times New Roman" pitchFamily="18" charset="0"/>
              </a:rPr>
              <a:t> </a:t>
            </a:r>
            <a:r>
              <a:rPr lang="en-US" sz="3300" b="1" i="1" dirty="0" err="1">
                <a:solidFill>
                  <a:srgbClr val="002060"/>
                </a:solidFill>
                <a:latin typeface="Times New Roman" pitchFamily="18" charset="0"/>
                <a:cs typeface="Times New Roman" pitchFamily="18" charset="0"/>
              </a:rPr>
              <a:t>phân</a:t>
            </a:r>
            <a:r>
              <a:rPr lang="en-US" sz="3300" b="1" i="1" dirty="0">
                <a:solidFill>
                  <a:srgbClr val="002060"/>
                </a:solidFill>
                <a:latin typeface="Times New Roman" pitchFamily="18" charset="0"/>
                <a:cs typeface="Times New Roman" pitchFamily="18" charset="0"/>
              </a:rPr>
              <a:t> li </a:t>
            </a:r>
            <a:r>
              <a:rPr lang="en-US" sz="3300" b="1" i="1" dirty="0" err="1">
                <a:solidFill>
                  <a:srgbClr val="002060"/>
                </a:solidFill>
                <a:latin typeface="Times New Roman" pitchFamily="18" charset="0"/>
                <a:cs typeface="Times New Roman" pitchFamily="18" charset="0"/>
              </a:rPr>
              <a:t>tính</a:t>
            </a:r>
            <a:r>
              <a:rPr lang="en-US" sz="3300" b="1" i="1" dirty="0">
                <a:solidFill>
                  <a:srgbClr val="002060"/>
                </a:solidFill>
                <a:latin typeface="Times New Roman" pitchFamily="18" charset="0"/>
                <a:cs typeface="Times New Roman" pitchFamily="18" charset="0"/>
              </a:rPr>
              <a:t> </a:t>
            </a:r>
            <a:r>
              <a:rPr lang="en-US" sz="3300" b="1" i="1" dirty="0" err="1">
                <a:solidFill>
                  <a:srgbClr val="002060"/>
                </a:solidFill>
                <a:latin typeface="Times New Roman" pitchFamily="18" charset="0"/>
                <a:cs typeface="Times New Roman" pitchFamily="18" charset="0"/>
              </a:rPr>
              <a:t>trạng</a:t>
            </a:r>
            <a:r>
              <a:rPr lang="en-US" sz="3300" b="1" i="1" dirty="0">
                <a:solidFill>
                  <a:srgbClr val="002060"/>
                </a:solidFill>
                <a:latin typeface="Times New Roman" pitchFamily="18" charset="0"/>
                <a:cs typeface="Times New Roman" pitchFamily="18" charset="0"/>
              </a:rPr>
              <a:t> ở </a:t>
            </a:r>
            <a:r>
              <a:rPr lang="en-US" sz="3300" b="1" i="1" dirty="0" err="1">
                <a:solidFill>
                  <a:srgbClr val="002060"/>
                </a:solidFill>
                <a:latin typeface="Times New Roman" pitchFamily="18" charset="0"/>
                <a:cs typeface="Times New Roman" pitchFamily="18" charset="0"/>
              </a:rPr>
              <a:t>vật</a:t>
            </a:r>
            <a:r>
              <a:rPr lang="en-US" sz="3300" b="1" i="1" dirty="0">
                <a:solidFill>
                  <a:srgbClr val="002060"/>
                </a:solidFill>
                <a:latin typeface="Times New Roman" pitchFamily="18" charset="0"/>
                <a:cs typeface="Times New Roman" pitchFamily="18" charset="0"/>
              </a:rPr>
              <a:t> </a:t>
            </a:r>
            <a:r>
              <a:rPr lang="en-US" sz="3300" b="1" i="1" dirty="0" err="1">
                <a:solidFill>
                  <a:srgbClr val="002060"/>
                </a:solidFill>
                <a:latin typeface="Times New Roman" pitchFamily="18" charset="0"/>
                <a:cs typeface="Times New Roman" pitchFamily="18" charset="0"/>
              </a:rPr>
              <a:t>nuôi</a:t>
            </a:r>
            <a:r>
              <a:rPr lang="en-US" sz="3300" b="1" i="1" dirty="0">
                <a:solidFill>
                  <a:srgbClr val="002060"/>
                </a:solidFill>
                <a:latin typeface="Times New Roman" pitchFamily="18" charset="0"/>
                <a:cs typeface="Times New Roman" pitchFamily="18" charset="0"/>
              </a:rPr>
              <a:t>, </a:t>
            </a:r>
            <a:r>
              <a:rPr lang="en-US" sz="3300" b="1" i="1" dirty="0" err="1">
                <a:solidFill>
                  <a:srgbClr val="002060"/>
                </a:solidFill>
                <a:latin typeface="Times New Roman" pitchFamily="18" charset="0"/>
                <a:cs typeface="Times New Roman" pitchFamily="18" charset="0"/>
              </a:rPr>
              <a:t>cây</a:t>
            </a:r>
            <a:r>
              <a:rPr lang="en-US" sz="3300" b="1" i="1" dirty="0">
                <a:solidFill>
                  <a:srgbClr val="002060"/>
                </a:solidFill>
                <a:latin typeface="Times New Roman" pitchFamily="18" charset="0"/>
                <a:cs typeface="Times New Roman" pitchFamily="18" charset="0"/>
              </a:rPr>
              <a:t> </a:t>
            </a:r>
            <a:r>
              <a:rPr lang="en-US" sz="3300" b="1" i="1" dirty="0" err="1">
                <a:solidFill>
                  <a:srgbClr val="002060"/>
                </a:solidFill>
                <a:latin typeface="Times New Roman" pitchFamily="18" charset="0"/>
                <a:cs typeface="Times New Roman" pitchFamily="18" charset="0"/>
              </a:rPr>
              <a:t>trồng</a:t>
            </a:r>
            <a:r>
              <a:rPr lang="en-US" sz="3300" b="1" i="1" dirty="0">
                <a:solidFill>
                  <a:srgbClr val="002060"/>
                </a:solidFill>
                <a:latin typeface="Times New Roman" pitchFamily="18" charset="0"/>
                <a:cs typeface="Times New Roman" pitchFamily="18" charset="0"/>
              </a:rPr>
              <a:t> ? </a:t>
            </a:r>
          </a:p>
        </p:txBody>
      </p:sp>
      <p:sp>
        <p:nvSpPr>
          <p:cNvPr id="13" name="Rectangle 12"/>
          <p:cNvSpPr/>
          <p:nvPr/>
        </p:nvSpPr>
        <p:spPr>
          <a:xfrm>
            <a:off x="1364086" y="6520174"/>
            <a:ext cx="11303521" cy="57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A. </a:t>
            </a:r>
            <a:r>
              <a:rPr lang="en-US" sz="3300" dirty="0" err="1">
                <a:solidFill>
                  <a:srgbClr val="002060"/>
                </a:solidFill>
                <a:latin typeface="Times New Roman" pitchFamily="18" charset="0"/>
                <a:cs typeface="Times New Roman" pitchFamily="18" charset="0"/>
              </a:rPr>
              <a:t>Xảy</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ra</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khách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quan</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không</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được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sư</a:t>
            </a:r>
            <a:r>
              <a:rPr lang="en-US" sz="3300" dirty="0">
                <a:solidFill>
                  <a:srgbClr val="002060"/>
                </a:solidFill>
                <a:latin typeface="Times New Roman" pitchFamily="18" charset="0"/>
                <a:cs typeface="Times New Roman" pitchFamily="18" charset="0"/>
              </a:rPr>
              <a:t>̣ chi </a:t>
            </a:r>
            <a:r>
              <a:rPr lang="en-US" sz="3300" dirty="0" err="1">
                <a:solidFill>
                  <a:srgbClr val="002060"/>
                </a:solidFill>
                <a:latin typeface="Times New Roman" pitchFamily="18" charset="0"/>
                <a:cs typeface="Times New Roman" pitchFamily="18" charset="0"/>
              </a:rPr>
              <a:t>phối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của</a:t>
            </a:r>
            <a:r>
              <a:rPr lang="en-US" sz="3300" dirty="0">
                <a:solidFill>
                  <a:srgbClr val="002060"/>
                </a:solidFill>
                <a:latin typeface="Times New Roman" pitchFamily="18" charset="0"/>
                <a:cs typeface="Times New Roman" pitchFamily="18" charset="0"/>
              </a:rPr>
              <a:t> con </a:t>
            </a:r>
            <a:r>
              <a:rPr lang="en-US" sz="3300" dirty="0" err="1">
                <a:solidFill>
                  <a:srgbClr val="002060"/>
                </a:solidFill>
                <a:latin typeface="Times New Roman" pitchFamily="18" charset="0"/>
                <a:cs typeface="Times New Roman" pitchFamily="18" charset="0"/>
              </a:rPr>
              <a:t>người</a:t>
            </a:r>
            <a:r>
              <a:rPr lang="en-US" sz="3300" dirty="0">
                <a:solidFill>
                  <a:srgbClr val="002060"/>
                </a:solidFill>
                <a:latin typeface="Times New Roman" pitchFamily="18" charset="0"/>
                <a:cs typeface="Times New Roman" pitchFamily="18" charset="0"/>
              </a:rPr>
              <a:t> </a:t>
            </a:r>
          </a:p>
        </p:txBody>
      </p:sp>
      <p:sp>
        <p:nvSpPr>
          <p:cNvPr id="14" name="Rectangle 13"/>
          <p:cNvSpPr/>
          <p:nvPr/>
        </p:nvSpPr>
        <p:spPr>
          <a:xfrm>
            <a:off x="1364086" y="7240106"/>
            <a:ext cx="13484700" cy="54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B. Do </a:t>
            </a:r>
            <a:r>
              <a:rPr lang="en-US" sz="3300" dirty="0" err="1">
                <a:solidFill>
                  <a:srgbClr val="002060"/>
                </a:solidFill>
                <a:latin typeface="Times New Roman" pitchFamily="18" charset="0"/>
                <a:cs typeface="Times New Roman" pitchFamily="18" charset="0"/>
              </a:rPr>
              <a:t>nhu</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cầu</a:t>
            </a:r>
            <a:r>
              <a:rPr lang="en-US" sz="3300" dirty="0">
                <a:solidFill>
                  <a:srgbClr val="002060"/>
                </a:solidFill>
                <a:latin typeface="Times New Roman" pitchFamily="18" charset="0"/>
                <a:cs typeface="Times New Roman" pitchFamily="18" charset="0"/>
              </a:rPr>
              <a:t> </a:t>
            </a:r>
            <a:r>
              <a:rPr lang="en-US" sz="3300" dirty="0" err="1" smtClean="0">
                <a:solidFill>
                  <a:srgbClr val="002060"/>
                </a:solidFill>
                <a:latin typeface="Times New Roman" pitchFamily="18" charset="0"/>
                <a:cs typeface="Times New Roman" pitchFamily="18" charset="0"/>
              </a:rPr>
              <a:t>và</a:t>
            </a:r>
            <a:r>
              <a:rPr lang="en-US" sz="3300" dirty="0" smtClean="0">
                <a:solidFill>
                  <a:srgbClr val="002060"/>
                </a:solidFill>
                <a:latin typeface="Times New Roman" pitchFamily="18" charset="0"/>
                <a:cs typeface="Times New Roman" pitchFamily="18" charset="0"/>
              </a:rPr>
              <a:t> </a:t>
            </a:r>
            <a:r>
              <a:rPr lang="en-US" sz="3300" dirty="0" err="1" smtClean="0">
                <a:solidFill>
                  <a:srgbClr val="002060"/>
                </a:solidFill>
                <a:latin typeface="Times New Roman" pitchFamily="18" charset="0"/>
                <a:cs typeface="Times New Roman" pitchFamily="18" charset="0"/>
              </a:rPr>
              <a:t>thị</a:t>
            </a:r>
            <a:r>
              <a:rPr lang="en-US" sz="3300" dirty="0" smtClean="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hiếu</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của</a:t>
            </a:r>
            <a:r>
              <a:rPr lang="en-US" sz="3300" dirty="0">
                <a:solidFill>
                  <a:srgbClr val="002060"/>
                </a:solidFill>
                <a:latin typeface="Times New Roman" pitchFamily="18" charset="0"/>
                <a:cs typeface="Times New Roman" pitchFamily="18" charset="0"/>
              </a:rPr>
              <a:t> con </a:t>
            </a:r>
            <a:r>
              <a:rPr lang="en-US" sz="3300" dirty="0" err="1">
                <a:solidFill>
                  <a:srgbClr val="002060"/>
                </a:solidFill>
                <a:latin typeface="Times New Roman" pitchFamily="18" charset="0"/>
                <a:cs typeface="Times New Roman" pitchFamily="18" charset="0"/>
              </a:rPr>
              <a:t>người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nhiều</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mặt</a:t>
            </a:r>
            <a:r>
              <a:rPr lang="en-US" sz="3300" dirty="0">
                <a:solidFill>
                  <a:srgbClr val="002060"/>
                </a:solidFill>
                <a:latin typeface="Times New Roman" pitchFamily="18" charset="0"/>
                <a:cs typeface="Times New Roman" pitchFamily="18" charset="0"/>
              </a:rPr>
              <a:t> </a:t>
            </a:r>
            <a:r>
              <a:rPr lang="en-US" sz="3300" dirty="0" err="1" smtClean="0">
                <a:solidFill>
                  <a:srgbClr val="002060"/>
                </a:solidFill>
                <a:latin typeface="Times New Roman" pitchFamily="18" charset="0"/>
                <a:cs typeface="Times New Roman" pitchFamily="18" charset="0"/>
              </a:rPr>
              <a:t>và</a:t>
            </a:r>
            <a:r>
              <a:rPr lang="en-US" sz="3300" dirty="0" smtClean="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không</a:t>
            </a:r>
            <a:r>
              <a:rPr lang="en-US" sz="3300" dirty="0">
                <a:solidFill>
                  <a:srgbClr val="002060"/>
                </a:solidFill>
                <a:latin typeface="Times New Roman" pitchFamily="18" charset="0"/>
                <a:cs typeface="Times New Roman" pitchFamily="18" charset="0"/>
              </a:rPr>
              <a:t> có </a:t>
            </a:r>
            <a:r>
              <a:rPr lang="en-US" sz="3300" dirty="0" err="1">
                <a:solidFill>
                  <a:srgbClr val="002060"/>
                </a:solidFill>
                <a:latin typeface="Times New Roman" pitchFamily="18" charset="0"/>
                <a:cs typeface="Times New Roman" pitchFamily="18" charset="0"/>
              </a:rPr>
              <a:t>giới</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hạn</a:t>
            </a:r>
            <a:r>
              <a:rPr lang="en-US" sz="3300" dirty="0">
                <a:solidFill>
                  <a:srgbClr val="002060"/>
                </a:solidFill>
                <a:latin typeface="Times New Roman" pitchFamily="18" charset="0"/>
                <a:cs typeface="Times New Roman" pitchFamily="18" charset="0"/>
              </a:rPr>
              <a:t>. </a:t>
            </a:r>
          </a:p>
        </p:txBody>
      </p:sp>
      <p:sp>
        <p:nvSpPr>
          <p:cNvPr id="15" name="Rectangle 14"/>
          <p:cNvSpPr/>
          <p:nvPr/>
        </p:nvSpPr>
        <p:spPr>
          <a:xfrm>
            <a:off x="1371747" y="8043993"/>
            <a:ext cx="7038369" cy="62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C. </a:t>
            </a:r>
            <a:r>
              <a:rPr lang="en-US" sz="3300" dirty="0" err="1">
                <a:solidFill>
                  <a:srgbClr val="002060"/>
                </a:solidFill>
                <a:latin typeface="Times New Roman" pitchFamily="18" charset="0"/>
                <a:cs typeface="Times New Roman" pitchFamily="18" charset="0"/>
              </a:rPr>
              <a:t>Sinh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vật</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giành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giật</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thức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ăn</a:t>
            </a:r>
            <a:r>
              <a:rPr lang="en-US" sz="3300" dirty="0">
                <a:solidFill>
                  <a:srgbClr val="002060"/>
                </a:solidFill>
                <a:latin typeface="Times New Roman" pitchFamily="18" charset="0"/>
                <a:cs typeface="Times New Roman" pitchFamily="18" charset="0"/>
              </a:rPr>
              <a:t>  </a:t>
            </a:r>
          </a:p>
        </p:txBody>
      </p:sp>
      <p:sp>
        <p:nvSpPr>
          <p:cNvPr id="16" name="Rectangle 15"/>
          <p:cNvSpPr/>
          <p:nvPr/>
        </p:nvSpPr>
        <p:spPr>
          <a:xfrm>
            <a:off x="1364086" y="8881378"/>
            <a:ext cx="6647546" cy="59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r>
              <a:rPr lang="en-US" sz="3300" dirty="0">
                <a:solidFill>
                  <a:srgbClr val="002060"/>
                </a:solidFill>
                <a:latin typeface="Times New Roman" pitchFamily="18" charset="0"/>
                <a:cs typeface="Times New Roman" pitchFamily="18" charset="0"/>
              </a:rPr>
              <a:t>D. </a:t>
            </a:r>
            <a:r>
              <a:rPr lang="en-US" sz="3300" dirty="0" err="1">
                <a:solidFill>
                  <a:srgbClr val="002060"/>
                </a:solidFill>
                <a:latin typeface="Times New Roman" pitchFamily="18" charset="0"/>
                <a:cs typeface="Times New Roman" pitchFamily="18" charset="0"/>
              </a:rPr>
              <a:t>Sinh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vật</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giành</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giật</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thức</a:t>
            </a:r>
            <a:r>
              <a:rPr lang="en-US" sz="3300" dirty="0">
                <a:solidFill>
                  <a:srgbClr val="002060"/>
                </a:solidFill>
                <a:latin typeface="Times New Roman" pitchFamily="18" charset="0"/>
                <a:cs typeface="Times New Roman" pitchFamily="18" charset="0"/>
              </a:rPr>
              <a:t> </a:t>
            </a:r>
            <a:r>
              <a:rPr lang="en-US" sz="3300" dirty="0" err="1">
                <a:solidFill>
                  <a:srgbClr val="002060"/>
                </a:solidFill>
                <a:latin typeface="Times New Roman" pitchFamily="18" charset="0"/>
                <a:cs typeface="Times New Roman" pitchFamily="18" charset="0"/>
              </a:rPr>
              <a:t>ăn</a:t>
            </a:r>
            <a:r>
              <a:rPr lang="en-US" sz="3300" dirty="0">
                <a:solidFill>
                  <a:srgbClr val="002060"/>
                </a:solidFill>
                <a:latin typeface="Times New Roman" pitchFamily="18" charset="0"/>
                <a:cs typeface="Times New Roman" pitchFamily="18" charset="0"/>
              </a:rPr>
              <a:t>  </a:t>
            </a:r>
          </a:p>
        </p:txBody>
      </p:sp>
      <p:sp>
        <p:nvSpPr>
          <p:cNvPr id="17" name="Oval 16"/>
          <p:cNvSpPr/>
          <p:nvPr/>
        </p:nvSpPr>
        <p:spPr>
          <a:xfrm>
            <a:off x="1263603" y="7156453"/>
            <a:ext cx="689519" cy="7096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013" tIns="63007" rIns="126013" bIns="63007" rtlCol="0" anchor="ctr"/>
          <a:lstStyle/>
          <a:p>
            <a:pPr algn="ctr"/>
            <a:r>
              <a:rPr lang="en-US" sz="3300" dirty="0">
                <a:solidFill>
                  <a:srgbClr val="002060"/>
                </a:solidFill>
                <a:latin typeface="Times New Roman" pitchFamily="18" charset="0"/>
                <a:cs typeface="Times New Roman" pitchFamily="18" charset="0"/>
              </a:rPr>
              <a:t>B</a:t>
            </a:r>
          </a:p>
        </p:txBody>
      </p:sp>
    </p:spTree>
    <p:extLst>
      <p:ext uri="{BB962C8B-B14F-4D97-AF65-F5344CB8AC3E}">
        <p14:creationId xmlns:p14="http://schemas.microsoft.com/office/powerpoint/2010/main" val="432466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
                                        </p:tgtEl>
                                        <p:attrNameLst>
                                          <p:attrName>fillcolor</p:attrName>
                                        </p:attrNameLst>
                                      </p:cBhvr>
                                      <p:to>
                                        <a:srgbClr val="000000"/>
                                      </p:to>
                                    </p:animClr>
                                    <p:set>
                                      <p:cBhvr>
                                        <p:cTn id="49" dur="500" fill="hold"/>
                                        <p:tgtEl>
                                          <p:spTgt spid="6"/>
                                        </p:tgtEl>
                                        <p:attrNameLst>
                                          <p:attrName>fill.type</p:attrName>
                                        </p:attrNameLst>
                                      </p:cBhvr>
                                      <p:to>
                                        <p:strVal val="solid"/>
                                      </p:to>
                                    </p:set>
                                    <p:set>
                                      <p:cBhvr>
                                        <p:cTn id="50"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7" grpId="0" animBg="1"/>
      <p:bldP spid="2" grpId="0"/>
      <p:bldP spid="8" grpId="0"/>
      <p:bldP spid="9" grpId="0"/>
      <p:bldP spid="10" grpId="0"/>
      <p:bldP spid="3" grpId="0" animBg="1"/>
      <p:bldP spid="4" grpId="0"/>
      <p:bldP spid="13" grpId="0"/>
      <p:bldP spid="14" grpId="0"/>
      <p:bldP spid="15"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viewer (1).jpg"/>
          <p:cNvPicPr>
            <a:picLocks noChangeAspect="1"/>
          </p:cNvPicPr>
          <p:nvPr/>
        </p:nvPicPr>
        <p:blipFill rotWithShape="1">
          <a:blip r:embed="rId2">
            <a:extLst>
              <a:ext uri="{28A0092B-C50C-407E-A947-70E740481C1C}">
                <a14:useLocalDpi xmlns:a14="http://schemas.microsoft.com/office/drawing/2010/main" val="0"/>
              </a:ext>
            </a:extLst>
          </a:blip>
          <a:srcRect t="47774"/>
          <a:stretch/>
        </p:blipFill>
        <p:spPr bwMode="auto">
          <a:xfrm>
            <a:off x="900312" y="1713558"/>
            <a:ext cx="15340482"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5E6EDDA8-AA51-42F4-BD0A-0F5F07DA2564}"/>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dirty="0" smtClean="0">
                <a:solidFill>
                  <a:srgbClr val="6600FF"/>
                </a:solidFill>
                <a:latin typeface="Times New Roman" pitchFamily="18" charset="0"/>
                <a:cs typeface="Times New Roman" pitchFamily="18" charset="0"/>
              </a:rPr>
              <a:t>HỌC </a:t>
            </a:r>
            <a:r>
              <a:rPr lang="it-CH" altLang="en-US" sz="3600" b="1" dirty="0">
                <a:solidFill>
                  <a:srgbClr val="6600FF"/>
                </a:solidFill>
                <a:latin typeface="Times New Roman" pitchFamily="18" charset="0"/>
                <a:cs typeface="Times New Roman" pitchFamily="18" charset="0"/>
              </a:rPr>
              <a:t>THUYẾT TIẾN HÓA ĐACUYN</a:t>
            </a:r>
          </a:p>
        </p:txBody>
      </p:sp>
      <p:sp>
        <p:nvSpPr>
          <p:cNvPr id="4" name="Rectangle 3">
            <a:extLst>
              <a:ext uri="{FF2B5EF4-FFF2-40B4-BE49-F238E27FC236}">
                <a16:creationId xmlns:a16="http://schemas.microsoft.com/office/drawing/2014/main" xmlns="" id="{793FBAAD-560C-4EBF-9EDE-7231E54BC6DF}"/>
              </a:ext>
            </a:extLst>
          </p:cNvPr>
          <p:cNvSpPr/>
          <p:nvPr/>
        </p:nvSpPr>
        <p:spPr>
          <a:xfrm>
            <a:off x="1044328" y="849462"/>
            <a:ext cx="15052451" cy="646331"/>
          </a:xfrm>
          <a:prstGeom prst="rect">
            <a:avLst/>
          </a:prstGeom>
        </p:spPr>
        <p:txBody>
          <a:bodyPr wrap="square">
            <a:spAutoFit/>
          </a:bodyPr>
          <a:lstStyle/>
          <a:p>
            <a:r>
              <a:rPr lang="it-IT" sz="3600" b="1" dirty="0" smtClean="0">
                <a:solidFill>
                  <a:srgbClr val="002060"/>
                </a:solidFill>
                <a:latin typeface="Times New Roman" panose="02020603050405020304" pitchFamily="18" charset="0"/>
                <a:cs typeface="Times New Roman" panose="02020603050405020304" pitchFamily="18" charset="0"/>
              </a:rPr>
              <a:t>1. Quan điểm của Đacuyn về sự hình thành loài hươu cao cổ</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793FBAAD-560C-4EBF-9EDE-7231E54BC6DF}"/>
              </a:ext>
            </a:extLst>
          </p:cNvPr>
          <p:cNvSpPr/>
          <p:nvPr/>
        </p:nvSpPr>
        <p:spPr>
          <a:xfrm>
            <a:off x="526332" y="8340035"/>
            <a:ext cx="17154623" cy="646331"/>
          </a:xfrm>
          <a:prstGeom prst="rect">
            <a:avLst/>
          </a:prstGeom>
        </p:spPr>
        <p:txBody>
          <a:bodyPr wrap="square">
            <a:spAutoFit/>
          </a:bodyPr>
          <a:lstStyle/>
          <a:p>
            <a:r>
              <a:rPr lang="en-US" sz="3600" dirty="0" err="1" smtClean="0">
                <a:solidFill>
                  <a:srgbClr val="002060"/>
                </a:solidFill>
                <a:latin typeface="Times New Roman" panose="02020603050405020304" pitchFamily="18" charset="0"/>
                <a:cs typeface="Times New Roman" panose="02020603050405020304" pitchFamily="18" charset="0"/>
              </a:rPr>
              <a:t>Quần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thể</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loài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hươu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cổ</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ngắn</a:t>
            </a:r>
            <a:r>
              <a:rPr lang="en-US" sz="3600" dirty="0" smtClean="0">
                <a:solidFill>
                  <a:srgbClr val="002060"/>
                </a:solidFill>
                <a:latin typeface="Times New Roman" panose="02020603050405020304" pitchFamily="18" charset="0"/>
                <a:cs typeface="Times New Roman" panose="02020603050405020304" pitchFamily="18" charset="0"/>
              </a:rPr>
              <a:t> -&gt; </a:t>
            </a:r>
            <a:r>
              <a:rPr lang="en-US" sz="3600" dirty="0" err="1" smtClean="0">
                <a:solidFill>
                  <a:srgbClr val="002060"/>
                </a:solidFill>
                <a:latin typeface="Times New Roman" panose="02020603050405020304" pitchFamily="18" charset="0"/>
                <a:cs typeface="Times New Roman" panose="02020603050405020304" pitchFamily="18" charset="0"/>
              </a:rPr>
              <a:t>quần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thể</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loài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hươu</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cổ</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dài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nhờ</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biến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dị</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có</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lợi</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793FBAAD-560C-4EBF-9EDE-7231E54BC6DF}"/>
              </a:ext>
            </a:extLst>
          </p:cNvPr>
          <p:cNvSpPr/>
          <p:nvPr/>
        </p:nvSpPr>
        <p:spPr>
          <a:xfrm>
            <a:off x="2628504" y="7025538"/>
            <a:ext cx="15052451" cy="646331"/>
          </a:xfrm>
          <a:prstGeom prst="rect">
            <a:avLst/>
          </a:prstGeom>
        </p:spPr>
        <p:txBody>
          <a:bodyPr wrap="square">
            <a:spAutoFit/>
          </a:bodyPr>
          <a:lstStyle/>
          <a:p>
            <a:r>
              <a:rPr lang="it-IT" sz="3600" dirty="0" smtClean="0">
                <a:solidFill>
                  <a:srgbClr val="002060"/>
                </a:solidFill>
                <a:latin typeface="Times New Roman" panose="02020603050405020304" pitchFamily="18" charset="0"/>
                <a:cs typeface="Times New Roman" panose="02020603050405020304" pitchFamily="18" charset="0"/>
              </a:rPr>
              <a:t>Theo em </a:t>
            </a:r>
            <a:r>
              <a:rPr lang="it-IT" sz="3600" dirty="0" smtClean="0">
                <a:solidFill>
                  <a:srgbClr val="002060"/>
                </a:solidFill>
                <a:latin typeface="Times New Roman" panose="02020603050405020304" pitchFamily="18" charset="0"/>
                <a:cs typeface="Times New Roman" panose="02020603050405020304" pitchFamily="18" charset="0"/>
              </a:rPr>
              <a:t>loài hươu cao cổ được hình thành như thế nào??</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049" y="7671869"/>
            <a:ext cx="1152525" cy="5699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089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viewer (1).jpg"/>
          <p:cNvPicPr>
            <a:picLocks noChangeAspect="1"/>
          </p:cNvPicPr>
          <p:nvPr/>
        </p:nvPicPr>
        <p:blipFill rotWithShape="1">
          <a:blip r:embed="rId2">
            <a:extLst>
              <a:ext uri="{28A0092B-C50C-407E-A947-70E740481C1C}">
                <a14:useLocalDpi xmlns:a14="http://schemas.microsoft.com/office/drawing/2010/main" val="0"/>
              </a:ext>
            </a:extLst>
          </a:blip>
          <a:srcRect t="47774"/>
          <a:stretch/>
        </p:blipFill>
        <p:spPr bwMode="auto">
          <a:xfrm>
            <a:off x="900312" y="1713558"/>
            <a:ext cx="15340482"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5E6EDDA8-AA51-42F4-BD0A-0F5F07DA2564}"/>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dirty="0" smtClean="0">
                <a:solidFill>
                  <a:srgbClr val="6600FF"/>
                </a:solidFill>
                <a:latin typeface="Times New Roman" pitchFamily="18" charset="0"/>
                <a:cs typeface="Times New Roman" pitchFamily="18" charset="0"/>
              </a:rPr>
              <a:t>HỌC </a:t>
            </a:r>
            <a:r>
              <a:rPr lang="it-CH" altLang="en-US" sz="3600" b="1" dirty="0">
                <a:solidFill>
                  <a:srgbClr val="6600FF"/>
                </a:solidFill>
                <a:latin typeface="Times New Roman" pitchFamily="18" charset="0"/>
                <a:cs typeface="Times New Roman" pitchFamily="18" charset="0"/>
              </a:rPr>
              <a:t>THUYẾT TIẾN HÓA ĐACUYN</a:t>
            </a:r>
          </a:p>
        </p:txBody>
      </p:sp>
      <p:sp>
        <p:nvSpPr>
          <p:cNvPr id="4" name="Rectangle 3">
            <a:extLst>
              <a:ext uri="{FF2B5EF4-FFF2-40B4-BE49-F238E27FC236}">
                <a16:creationId xmlns:a16="http://schemas.microsoft.com/office/drawing/2014/main" xmlns="" id="{793FBAAD-560C-4EBF-9EDE-7231E54BC6DF}"/>
              </a:ext>
            </a:extLst>
          </p:cNvPr>
          <p:cNvSpPr/>
          <p:nvPr/>
        </p:nvSpPr>
        <p:spPr>
          <a:xfrm>
            <a:off x="1044328" y="849462"/>
            <a:ext cx="15052451" cy="646331"/>
          </a:xfrm>
          <a:prstGeom prst="rect">
            <a:avLst/>
          </a:prstGeom>
        </p:spPr>
        <p:txBody>
          <a:bodyPr wrap="square">
            <a:spAutoFit/>
          </a:bodyPr>
          <a:lstStyle/>
          <a:p>
            <a:r>
              <a:rPr lang="it-IT" sz="3600" b="1" dirty="0" smtClean="0">
                <a:solidFill>
                  <a:srgbClr val="002060"/>
                </a:solidFill>
                <a:latin typeface="Times New Roman" panose="02020603050405020304" pitchFamily="18" charset="0"/>
                <a:cs typeface="Times New Roman" panose="02020603050405020304" pitchFamily="18" charset="0"/>
              </a:rPr>
              <a:t>2. Nguyên nhân</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793FBAAD-560C-4EBF-9EDE-7231E54BC6DF}"/>
              </a:ext>
            </a:extLst>
          </p:cNvPr>
          <p:cNvSpPr/>
          <p:nvPr/>
        </p:nvSpPr>
        <p:spPr>
          <a:xfrm>
            <a:off x="307529" y="7745284"/>
            <a:ext cx="16526048" cy="1754326"/>
          </a:xfrm>
          <a:prstGeom prst="rect">
            <a:avLst/>
          </a:prstGeom>
        </p:spPr>
        <p:txBody>
          <a:bodyPr wrap="square">
            <a:spAutoFit/>
          </a:bodyPr>
          <a:lstStyle/>
          <a:p>
            <a:r>
              <a:rPr lang="en-US" sz="3600" dirty="0" smtClean="0">
                <a:solidFill>
                  <a:srgbClr val="002060"/>
                </a:solidFill>
                <a:latin typeface="Times New Roman" panose="02020603050405020304" pitchFamily="18" charset="0"/>
                <a:cs typeface="Times New Roman" panose="02020603050405020304" pitchFamily="18" charset="0"/>
              </a:rPr>
              <a:t>-</a:t>
            </a:r>
            <a:r>
              <a:rPr lang="en-US" sz="3600" dirty="0" err="1" smtClean="0">
                <a:solidFill>
                  <a:srgbClr val="002060"/>
                </a:solidFill>
                <a:latin typeface="Times New Roman" panose="02020603050405020304" pitchFamily="18" charset="0"/>
                <a:cs typeface="Times New Roman" panose="02020603050405020304" pitchFamily="18" charset="0"/>
              </a:rPr>
              <a:t>Trong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quần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thể</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tự</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nhiên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tồn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tại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sẵn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biến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dị</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Khi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môi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trường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thay</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đổi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biến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dị</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nào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có</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lợi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giúp</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sinh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vật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tồn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tại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phát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triển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thì</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khả</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năng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sống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sót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và</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sinh</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sản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cao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hơn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cá</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thể</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nào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có</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những</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biến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dị</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có</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hại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thì</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bị</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đào</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thải</a:t>
            </a:r>
            <a:r>
              <a:rPr lang="en-US" sz="3600" dirty="0" smtClean="0">
                <a:solidFill>
                  <a:srgbClr val="002060"/>
                </a:solidFill>
                <a:latin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049" y="6931816"/>
            <a:ext cx="1152525" cy="5699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78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E6EDDA8-AA51-42F4-BD0A-0F5F07DA2564}"/>
              </a:ext>
            </a:extLst>
          </p:cNvPr>
          <p:cNvSpPr/>
          <p:nvPr/>
        </p:nvSpPr>
        <p:spPr>
          <a:xfrm>
            <a:off x="0" y="-14634"/>
            <a:ext cx="16778288" cy="646331"/>
          </a:xfrm>
          <a:prstGeom prst="rect">
            <a:avLst/>
          </a:prstGeom>
          <a:gradFill flip="none" rotWithShape="1">
            <a:gsLst>
              <a:gs pos="0">
                <a:schemeClr val="accent2">
                  <a:lumMod val="0"/>
                  <a:lumOff val="100000"/>
                </a:schemeClr>
              </a:gs>
              <a:gs pos="52000">
                <a:schemeClr val="bg1"/>
              </a:gs>
              <a:gs pos="100000">
                <a:schemeClr val="accent2">
                  <a:lumMod val="100000"/>
                </a:schemeClr>
              </a:gs>
            </a:gsLst>
            <a:path path="circle">
              <a:fillToRect l="50000" t="-80000" r="50000" b="180000"/>
            </a:path>
            <a:tileRect/>
          </a:gradFill>
          <a:ln w="12700">
            <a:solidFill>
              <a:srgbClr val="FF0000"/>
            </a:solidFill>
          </a:ln>
        </p:spPr>
        <p:txBody>
          <a:bodyPr wrap="square">
            <a:spAutoFit/>
          </a:bodyPr>
          <a:lstStyle/>
          <a:p>
            <a:pPr algn="ctr"/>
            <a:r>
              <a:rPr lang="it-CH" altLang="en-US" sz="3600" b="1" dirty="0" smtClean="0">
                <a:solidFill>
                  <a:srgbClr val="6600FF"/>
                </a:solidFill>
                <a:latin typeface="Times New Roman" pitchFamily="18" charset="0"/>
                <a:cs typeface="Times New Roman" pitchFamily="18" charset="0"/>
              </a:rPr>
              <a:t>HỌC </a:t>
            </a:r>
            <a:r>
              <a:rPr lang="it-CH" altLang="en-US" sz="3600" b="1" dirty="0">
                <a:solidFill>
                  <a:srgbClr val="6600FF"/>
                </a:solidFill>
                <a:latin typeface="Times New Roman" pitchFamily="18" charset="0"/>
                <a:cs typeface="Times New Roman" pitchFamily="18" charset="0"/>
              </a:rPr>
              <a:t>THUYẾT TIẾN HÓA ĐACUYN</a:t>
            </a:r>
          </a:p>
        </p:txBody>
      </p:sp>
      <p:sp>
        <p:nvSpPr>
          <p:cNvPr id="4" name="Rectangle 3">
            <a:extLst>
              <a:ext uri="{FF2B5EF4-FFF2-40B4-BE49-F238E27FC236}">
                <a16:creationId xmlns:a16="http://schemas.microsoft.com/office/drawing/2014/main" xmlns="" id="{793FBAAD-560C-4EBF-9EDE-7231E54BC6DF}"/>
              </a:ext>
            </a:extLst>
          </p:cNvPr>
          <p:cNvSpPr/>
          <p:nvPr/>
        </p:nvSpPr>
        <p:spPr>
          <a:xfrm>
            <a:off x="1044328" y="849462"/>
            <a:ext cx="15052451" cy="646331"/>
          </a:xfrm>
          <a:prstGeom prst="rect">
            <a:avLst/>
          </a:prstGeom>
        </p:spPr>
        <p:txBody>
          <a:bodyPr wrap="square">
            <a:spAutoFit/>
          </a:bodyPr>
          <a:lstStyle/>
          <a:p>
            <a:r>
              <a:rPr lang="it-IT" sz="3600" b="1" dirty="0" smtClean="0">
                <a:solidFill>
                  <a:srgbClr val="002060"/>
                </a:solidFill>
                <a:latin typeface="Times New Roman" panose="02020603050405020304" pitchFamily="18" charset="0"/>
                <a:cs typeface="Times New Roman" panose="02020603050405020304" pitchFamily="18" charset="0"/>
              </a:rPr>
              <a:t>3. Kết quả</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752" y="1781647"/>
            <a:ext cx="1152525" cy="5699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xmlns="" id="{35C342F6-20BF-466B-8611-670DF6E36FDD}"/>
              </a:ext>
            </a:extLst>
          </p:cNvPr>
          <p:cNvSpPr txBox="1">
            <a:spLocks noChangeArrowheads="1"/>
          </p:cNvSpPr>
          <p:nvPr/>
        </p:nvSpPr>
        <p:spPr bwMode="auto">
          <a:xfrm>
            <a:off x="815471" y="3270077"/>
            <a:ext cx="1589080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Đacuyn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chế</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hóa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chính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chọn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lọc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tự</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nhiên</a:t>
            </a:r>
            <a:r>
              <a:rPr lang="en-US" altLang="en-US" sz="3600" dirty="0" smtClean="0">
                <a:latin typeface="Times New Roman" panose="02020603050405020304" pitchFamily="18" charset="0"/>
                <a:cs typeface="Times New Roman" panose="02020603050405020304" pitchFamily="18" charset="0"/>
              </a:rPr>
              <a:t> (CLTN)</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qua </a:t>
            </a:r>
            <a:r>
              <a:rPr lang="en-US" altLang="en-US" sz="3600" dirty="0" err="1">
                <a:latin typeface="Times New Roman" panose="02020603050405020304" pitchFamily="18" charset="0"/>
                <a:cs typeface="Times New Roman" panose="02020603050405020304" pitchFamily="18" charset="0"/>
              </a:rPr>
              <a:t>đó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giải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thích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thống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giới</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Các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loài</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được</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hình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thành</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từ</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một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tổ</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tiên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chung</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13" name="Text Box 6">
            <a:extLst>
              <a:ext uri="{FF2B5EF4-FFF2-40B4-BE49-F238E27FC236}">
                <a16:creationId xmlns:a16="http://schemas.microsoft.com/office/drawing/2014/main" xmlns="" id="{3341AE61-C88B-45EE-9CA6-8385B466EF77}"/>
              </a:ext>
            </a:extLst>
          </p:cNvPr>
          <p:cNvSpPr txBox="1">
            <a:spLocks noChangeArrowheads="1"/>
          </p:cNvSpPr>
          <p:nvPr/>
        </p:nvSpPr>
        <p:spPr bwMode="auto">
          <a:xfrm>
            <a:off x="959486" y="5911066"/>
            <a:ext cx="1574679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dirty="0">
                <a:latin typeface="Times New Roman" panose="02020603050405020304" pitchFamily="18" charset="0"/>
                <a:cs typeface="Times New Roman" panose="02020603050405020304" pitchFamily="18" charset="0"/>
              </a:rPr>
              <a:t>- CLTN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phân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hóa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về</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năng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sống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sót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tượng</a:t>
            </a:r>
            <a:r>
              <a:rPr lang="en-US" altLang="en-US" sz="3600" dirty="0">
                <a:latin typeface="Times New Roman" panose="02020603050405020304" pitchFamily="18" charset="0"/>
                <a:cs typeface="Times New Roman" panose="02020603050405020304" pitchFamily="18" charset="0"/>
              </a:rPr>
              <a:t> CLTN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nhưng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CLTN </a:t>
            </a:r>
            <a:r>
              <a:rPr lang="en-US" altLang="en-US" sz="3600" dirty="0" err="1">
                <a:latin typeface="Times New Roman" panose="02020603050405020304" pitchFamily="18" charset="0"/>
                <a:cs typeface="Times New Roman" panose="02020603050405020304" pitchFamily="18" charset="0"/>
              </a:rPr>
              <a:t>lại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loài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vật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đặc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điểm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thích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trường</a:t>
            </a:r>
            <a:r>
              <a:rPr lang="en-US" alt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976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3"/>
          <p:cNvGraphicFramePr>
            <a:graphicFrameLocks noChangeAspect="1"/>
          </p:cNvGraphicFramePr>
          <p:nvPr>
            <p:ph sz="half" idx="4294967295"/>
          </p:nvPr>
        </p:nvGraphicFramePr>
        <p:xfrm>
          <a:off x="2703671" y="3261690"/>
          <a:ext cx="2948023" cy="2671646"/>
        </p:xfrm>
        <a:graphic>
          <a:graphicData uri="http://schemas.openxmlformats.org/presentationml/2006/ole">
            <mc:AlternateContent xmlns:mc="http://schemas.openxmlformats.org/markup-compatibility/2006">
              <mc:Choice xmlns:v="urn:schemas-microsoft-com:vml" Requires="v">
                <p:oleObj spid="_x0000_s1039" name="Image" r:id="rId3" imgW="5587302" imgH="5117460" progId="Photoshop.Image.6">
                  <p:embed/>
                </p:oleObj>
              </mc:Choice>
              <mc:Fallback>
                <p:oleObj name="Image" r:id="rId3" imgW="5587302" imgH="5117460"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543" t="2028" r="70703" b="69695"/>
                      <a:stretch>
                        <a:fillRect/>
                      </a:stretch>
                    </p:blipFill>
                    <p:spPr bwMode="auto">
                      <a:xfrm>
                        <a:off x="2703671" y="3261690"/>
                        <a:ext cx="2948023" cy="267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04" name="Picture 4"/>
          <p:cNvPicPr>
            <a:picLocks noChangeAspect="1" noChangeArrowheads="1"/>
          </p:cNvPicPr>
          <p:nvPr>
            <p:ph sz="half" idx="4294967295"/>
          </p:nvPr>
        </p:nvPicPr>
        <p:blipFill>
          <a:blip r:embed="rId5">
            <a:extLst>
              <a:ext uri="{28A0092B-C50C-407E-A947-70E740481C1C}">
                <a14:useLocalDpi xmlns:a14="http://schemas.microsoft.com/office/drawing/2010/main" val="0"/>
              </a:ext>
            </a:extLst>
          </a:blip>
          <a:srcRect l="32076" t="-859"/>
          <a:stretch>
            <a:fillRect/>
          </a:stretch>
        </p:blipFill>
        <p:spPr>
          <a:xfrm>
            <a:off x="8202700" y="315860"/>
            <a:ext cx="6503636" cy="88440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Line 5"/>
          <p:cNvSpPr>
            <a:spLocks noChangeShapeType="1"/>
          </p:cNvSpPr>
          <p:nvPr/>
        </p:nvSpPr>
        <p:spPr bwMode="auto">
          <a:xfrm>
            <a:off x="6283413" y="4632607"/>
            <a:ext cx="1158152" cy="0"/>
          </a:xfrm>
          <a:prstGeom prst="line">
            <a:avLst/>
          </a:prstGeom>
          <a:noFill/>
          <a:ln w="5715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87">
              <a:solidFill>
                <a:srgbClr val="000000"/>
              </a:solidFill>
            </a:endParaRPr>
          </a:p>
        </p:txBody>
      </p:sp>
      <p:sp>
        <p:nvSpPr>
          <p:cNvPr id="3" name="Cloud 2"/>
          <p:cNvSpPr/>
          <p:nvPr/>
        </p:nvSpPr>
        <p:spPr>
          <a:xfrm>
            <a:off x="0" y="315860"/>
            <a:ext cx="8202700" cy="240581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CHỌN LỌC TỰ NHIÊN</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2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1000"/>
                                        <p:tgtEl>
                                          <p:spTgt spid="25603"/>
                                        </p:tgtEl>
                                      </p:cBhvr>
                                    </p:animEffect>
                                    <p:anim calcmode="lin" valueType="num">
                                      <p:cBhvr>
                                        <p:cTn id="8" dur="1000" fill="hold"/>
                                        <p:tgtEl>
                                          <p:spTgt spid="25603"/>
                                        </p:tgtEl>
                                        <p:attrNameLst>
                                          <p:attrName>ppt_x</p:attrName>
                                        </p:attrNameLst>
                                      </p:cBhvr>
                                      <p:tavLst>
                                        <p:tav tm="0">
                                          <p:val>
                                            <p:strVal val="#ppt_x"/>
                                          </p:val>
                                        </p:tav>
                                        <p:tav tm="100000">
                                          <p:val>
                                            <p:strVal val="#ppt_x"/>
                                          </p:val>
                                        </p:tav>
                                      </p:tavLst>
                                    </p:anim>
                                    <p:anim calcmode="lin" valueType="num">
                                      <p:cBhvr>
                                        <p:cTn id="9" dur="1000" fill="hold"/>
                                        <p:tgtEl>
                                          <p:spTgt spid="256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5"/>
                                        </p:tgtEl>
                                        <p:attrNameLst>
                                          <p:attrName>style.visibility</p:attrName>
                                        </p:attrNameLst>
                                      </p:cBhvr>
                                      <p:to>
                                        <p:strVal val="visible"/>
                                      </p:to>
                                    </p:set>
                                    <p:animEffect transition="in" filter="fade">
                                      <p:cBhvr>
                                        <p:cTn id="14" dur="1000"/>
                                        <p:tgtEl>
                                          <p:spTgt spid="25605"/>
                                        </p:tgtEl>
                                      </p:cBhvr>
                                    </p:animEffect>
                                    <p:anim calcmode="lin" valueType="num">
                                      <p:cBhvr>
                                        <p:cTn id="15" dur="1000" fill="hold"/>
                                        <p:tgtEl>
                                          <p:spTgt spid="25605"/>
                                        </p:tgtEl>
                                        <p:attrNameLst>
                                          <p:attrName>ppt_x</p:attrName>
                                        </p:attrNameLst>
                                      </p:cBhvr>
                                      <p:tavLst>
                                        <p:tav tm="0">
                                          <p:val>
                                            <p:strVal val="#ppt_x"/>
                                          </p:val>
                                        </p:tav>
                                        <p:tav tm="100000">
                                          <p:val>
                                            <p:strVal val="#ppt_x"/>
                                          </p:val>
                                        </p:tav>
                                      </p:tavLst>
                                    </p:anim>
                                    <p:anim calcmode="lin" valueType="num">
                                      <p:cBhvr>
                                        <p:cTn id="16"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4"/>
                                        </p:tgtEl>
                                        <p:attrNameLst>
                                          <p:attrName>style.visibility</p:attrName>
                                        </p:attrNameLst>
                                      </p:cBhvr>
                                      <p:to>
                                        <p:strVal val="visible"/>
                                      </p:to>
                                    </p:set>
                                    <p:animEffect transition="in" filter="fade">
                                      <p:cBhvr>
                                        <p:cTn id="21" dur="1000"/>
                                        <p:tgtEl>
                                          <p:spTgt spid="25604"/>
                                        </p:tgtEl>
                                      </p:cBhvr>
                                    </p:animEffect>
                                    <p:anim calcmode="lin" valueType="num">
                                      <p:cBhvr>
                                        <p:cTn id="22" dur="1000" fill="hold"/>
                                        <p:tgtEl>
                                          <p:spTgt spid="25604"/>
                                        </p:tgtEl>
                                        <p:attrNameLst>
                                          <p:attrName>ppt_x</p:attrName>
                                        </p:attrNameLst>
                                      </p:cBhvr>
                                      <p:tavLst>
                                        <p:tav tm="0">
                                          <p:val>
                                            <p:strVal val="#ppt_x"/>
                                          </p:val>
                                        </p:tav>
                                        <p:tav tm="100000">
                                          <p:val>
                                            <p:strVal val="#ppt_x"/>
                                          </p:val>
                                        </p:tav>
                                      </p:tavLst>
                                    </p:anim>
                                    <p:anim calcmode="lin" valueType="num">
                                      <p:cBhvr>
                                        <p:cTn id="23"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87812" y="379471"/>
            <a:ext cx="11897378" cy="1305114"/>
          </a:xfrm>
          <a:ln>
            <a:solidFill>
              <a:srgbClr val="FF0000"/>
            </a:solidFill>
            <a:miter lim="800000"/>
            <a:headEnd/>
            <a:tailEnd/>
          </a:ln>
        </p:spPr>
        <p:txBody>
          <a:bodyPr/>
          <a:lstStyle/>
          <a:p>
            <a:r>
              <a:rPr lang="en-US" altLang="en-US" sz="3316" i="1">
                <a:solidFill>
                  <a:srgbClr val="000066"/>
                </a:solidFill>
                <a:latin typeface="Times New Roman" panose="02020603050405020304" pitchFamily="18" charset="0"/>
              </a:rPr>
              <a:t>Đác-Uyn là người quan sát tinh tế cả với đối tượng hoang dại lẫn vật nuôi, cây trồng (vd: chim, côn trùng...)</a:t>
            </a:r>
            <a:r>
              <a:rPr lang="en-US" altLang="en-US" sz="3316">
                <a:solidFill>
                  <a:srgbClr val="000066"/>
                </a:solidFill>
                <a:latin typeface="Times New Roman" panose="02020603050405020304" pitchFamily="18" charset="0"/>
              </a:rPr>
              <a:t> </a:t>
            </a:r>
          </a:p>
        </p:txBody>
      </p:sp>
      <p:pic>
        <p:nvPicPr>
          <p:cNvPr id="24579" name="Picture 3" descr="FG14_0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88256" y="1789872"/>
            <a:ext cx="8337378" cy="62535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4"/>
          <p:cNvSpPr>
            <a:spLocks noChangeArrowheads="1"/>
          </p:cNvSpPr>
          <p:nvPr/>
        </p:nvSpPr>
        <p:spPr bwMode="auto">
          <a:xfrm>
            <a:off x="2808958" y="8107063"/>
            <a:ext cx="10844512" cy="84229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fontAlgn="base">
              <a:spcBef>
                <a:spcPct val="0"/>
              </a:spcBef>
              <a:spcAft>
                <a:spcPct val="0"/>
              </a:spcAft>
            </a:pPr>
            <a:r>
              <a:rPr lang="en-US" altLang="en-US" sz="2763" i="1">
                <a:solidFill>
                  <a:srgbClr val="000000"/>
                </a:solidFill>
                <a:latin typeface="Times New Roman" panose="02020603050405020304" pitchFamily="18" charset="0"/>
              </a:rPr>
              <a:t>Kích thước, hình dạng mỏ chim phù hợp với dạng thức ăn của chúng</a:t>
            </a:r>
          </a:p>
        </p:txBody>
      </p:sp>
    </p:spTree>
    <p:extLst>
      <p:ext uri="{BB962C8B-B14F-4D97-AF65-F5344CB8AC3E}">
        <p14:creationId xmlns:p14="http://schemas.microsoft.com/office/powerpoint/2010/main" val="270004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79"/>
                                        </p:tgtEl>
                                        <p:attrNameLst>
                                          <p:attrName>style.visibility</p:attrName>
                                        </p:attrNameLst>
                                      </p:cBhvr>
                                      <p:to>
                                        <p:strVal val="visible"/>
                                      </p:to>
                                    </p:set>
                                    <p:animEffect transition="in" filter="fade">
                                      <p:cBhvr>
                                        <p:cTn id="14" dur="1000"/>
                                        <p:tgtEl>
                                          <p:spTgt spid="24579"/>
                                        </p:tgtEl>
                                      </p:cBhvr>
                                    </p:animEffect>
                                    <p:anim calcmode="lin" valueType="num">
                                      <p:cBhvr>
                                        <p:cTn id="15" dur="1000" fill="hold"/>
                                        <p:tgtEl>
                                          <p:spTgt spid="24579"/>
                                        </p:tgtEl>
                                        <p:attrNameLst>
                                          <p:attrName>ppt_x</p:attrName>
                                        </p:attrNameLst>
                                      </p:cBhvr>
                                      <p:tavLst>
                                        <p:tav tm="0">
                                          <p:val>
                                            <p:strVal val="#ppt_x"/>
                                          </p:val>
                                        </p:tav>
                                        <p:tav tm="100000">
                                          <p:val>
                                            <p:strVal val="#ppt_x"/>
                                          </p:val>
                                        </p:tav>
                                      </p:tavLst>
                                    </p:anim>
                                    <p:anim calcmode="lin" valueType="num">
                                      <p:cBhvr>
                                        <p:cTn id="16" dur="1000" fill="hold"/>
                                        <p:tgtEl>
                                          <p:spTgt spid="245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80"/>
                                        </p:tgtEl>
                                        <p:attrNameLst>
                                          <p:attrName>style.visibility</p:attrName>
                                        </p:attrNameLst>
                                      </p:cBhvr>
                                      <p:to>
                                        <p:strVal val="visible"/>
                                      </p:to>
                                    </p:set>
                                    <p:animEffect transition="in" filter="fade">
                                      <p:cBhvr>
                                        <p:cTn id="21" dur="1000"/>
                                        <p:tgtEl>
                                          <p:spTgt spid="24580"/>
                                        </p:tgtEl>
                                      </p:cBhvr>
                                    </p:animEffect>
                                    <p:anim calcmode="lin" valueType="num">
                                      <p:cBhvr>
                                        <p:cTn id="22" dur="1000" fill="hold"/>
                                        <p:tgtEl>
                                          <p:spTgt spid="24580"/>
                                        </p:tgtEl>
                                        <p:attrNameLst>
                                          <p:attrName>ppt_x</p:attrName>
                                        </p:attrNameLst>
                                      </p:cBhvr>
                                      <p:tavLst>
                                        <p:tav tm="0">
                                          <p:val>
                                            <p:strVal val="#ppt_x"/>
                                          </p:val>
                                        </p:tav>
                                        <p:tav tm="100000">
                                          <p:val>
                                            <p:strVal val="#ppt_x"/>
                                          </p:val>
                                        </p:tav>
                                      </p:tavLst>
                                    </p:anim>
                                    <p:anim calcmode="lin" valueType="num">
                                      <p:cBhvr>
                                        <p:cTn id="23"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835270" y="8395668"/>
            <a:ext cx="1353979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600" b="1" i="1" dirty="0" err="1">
                <a:solidFill>
                  <a:srgbClr val="FF0000"/>
                </a:solidFill>
                <a:latin typeface="Times New Roman" panose="02020603050405020304" pitchFamily="18" charset="0"/>
                <a:cs typeface="Times New Roman" panose="02020603050405020304" pitchFamily="18" charset="0"/>
              </a:rPr>
              <a:t>Kích</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thước</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hình</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dạng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mỏ</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chim</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phù</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hợp</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với</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dạng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thức</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ăn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của</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chúng</a:t>
            </a:r>
            <a:endParaRPr lang="en-US" altLang="en-US" sz="36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2" descr="Mochim-Darw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4328" y="737006"/>
            <a:ext cx="15121680" cy="7658662"/>
          </a:xfrm>
          <a:noFill/>
        </p:spPr>
      </p:pic>
    </p:spTree>
    <p:extLst>
      <p:ext uri="{BB962C8B-B14F-4D97-AF65-F5344CB8AC3E}">
        <p14:creationId xmlns:p14="http://schemas.microsoft.com/office/powerpoint/2010/main" val="253313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fade">
                                      <p:cBhvr>
                                        <p:cTn id="14" dur="1000"/>
                                        <p:tgtEl>
                                          <p:spTgt spid="25602"/>
                                        </p:tgtEl>
                                      </p:cBhvr>
                                    </p:animEffect>
                                    <p:anim calcmode="lin" valueType="num">
                                      <p:cBhvr>
                                        <p:cTn id="15" dur="1000" fill="hold"/>
                                        <p:tgtEl>
                                          <p:spTgt spid="25602"/>
                                        </p:tgtEl>
                                        <p:attrNameLst>
                                          <p:attrName>ppt_x</p:attrName>
                                        </p:attrNameLst>
                                      </p:cBhvr>
                                      <p:tavLst>
                                        <p:tav tm="0">
                                          <p:val>
                                            <p:strVal val="#ppt_x"/>
                                          </p:val>
                                        </p:tav>
                                        <p:tav tm="100000">
                                          <p:val>
                                            <p:strVal val="#ppt_x"/>
                                          </p:val>
                                        </p:tav>
                                      </p:tavLst>
                                    </p:anim>
                                    <p:anim calcmode="lin" valueType="num">
                                      <p:cBhvr>
                                        <p:cTn id="16"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Documents and Settings\PatriodPeo\Desktop\Cuu_ho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913" y="315861"/>
            <a:ext cx="7920127" cy="47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C:\Documents and Settings\PatriodPeo\Desktop\200892718233_nhanbanc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04" y="4527320"/>
            <a:ext cx="7350267" cy="45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C:\Documents and Settings\PatriodPeo\Desktop\file_uploadanhcqde144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04" y="315860"/>
            <a:ext cx="7350267" cy="401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C:\Documents and Settings\PatriodPeo\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430" y="5159040"/>
            <a:ext cx="7455553" cy="38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47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fade">
                                      <p:cBhvr>
                                        <p:cTn id="14" dur="1000"/>
                                        <p:tgtEl>
                                          <p:spTgt spid="23554"/>
                                        </p:tgtEl>
                                      </p:cBhvr>
                                    </p:animEffect>
                                    <p:anim calcmode="lin" valueType="num">
                                      <p:cBhvr>
                                        <p:cTn id="15" dur="1000" fill="hold"/>
                                        <p:tgtEl>
                                          <p:spTgt spid="23554"/>
                                        </p:tgtEl>
                                        <p:attrNameLst>
                                          <p:attrName>ppt_x</p:attrName>
                                        </p:attrNameLst>
                                      </p:cBhvr>
                                      <p:tavLst>
                                        <p:tav tm="0">
                                          <p:val>
                                            <p:strVal val="#ppt_x"/>
                                          </p:val>
                                        </p:tav>
                                        <p:tav tm="100000">
                                          <p:val>
                                            <p:strVal val="#ppt_x"/>
                                          </p:val>
                                        </p:tav>
                                      </p:tavLst>
                                    </p:anim>
                                    <p:anim calcmode="lin" valueType="num">
                                      <p:cBhvr>
                                        <p:cTn id="16"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gtEl>
                                        <p:attrNameLst>
                                          <p:attrName>style.visibility</p:attrName>
                                        </p:attrNameLst>
                                      </p:cBhvr>
                                      <p:to>
                                        <p:strVal val="visible"/>
                                      </p:to>
                                    </p:set>
                                    <p:animEffect transition="in" filter="fade">
                                      <p:cBhvr>
                                        <p:cTn id="21" dur="1000"/>
                                        <p:tgtEl>
                                          <p:spTgt spid="19459"/>
                                        </p:tgtEl>
                                      </p:cBhvr>
                                    </p:animEffect>
                                    <p:anim calcmode="lin" valueType="num">
                                      <p:cBhvr>
                                        <p:cTn id="22" dur="1000" fill="hold"/>
                                        <p:tgtEl>
                                          <p:spTgt spid="19459"/>
                                        </p:tgtEl>
                                        <p:attrNameLst>
                                          <p:attrName>ppt_x</p:attrName>
                                        </p:attrNameLst>
                                      </p:cBhvr>
                                      <p:tavLst>
                                        <p:tav tm="0">
                                          <p:val>
                                            <p:strVal val="#ppt_x"/>
                                          </p:val>
                                        </p:tav>
                                        <p:tav tm="100000">
                                          <p:val>
                                            <p:strVal val="#ppt_x"/>
                                          </p:val>
                                        </p:tav>
                                      </p:tavLst>
                                    </p:anim>
                                    <p:anim calcmode="lin" valueType="num">
                                      <p:cBhvr>
                                        <p:cTn id="23"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461"/>
                                        </p:tgtEl>
                                        <p:attrNameLst>
                                          <p:attrName>style.visibility</p:attrName>
                                        </p:attrNameLst>
                                      </p:cBhvr>
                                      <p:to>
                                        <p:strVal val="visible"/>
                                      </p:to>
                                    </p:set>
                                    <p:animEffect transition="in" filter="fade">
                                      <p:cBhvr>
                                        <p:cTn id="28" dur="1000"/>
                                        <p:tgtEl>
                                          <p:spTgt spid="19461"/>
                                        </p:tgtEl>
                                      </p:cBhvr>
                                    </p:animEffect>
                                    <p:anim calcmode="lin" valueType="num">
                                      <p:cBhvr>
                                        <p:cTn id="29" dur="1000" fill="hold"/>
                                        <p:tgtEl>
                                          <p:spTgt spid="19461"/>
                                        </p:tgtEl>
                                        <p:attrNameLst>
                                          <p:attrName>ppt_x</p:attrName>
                                        </p:attrNameLst>
                                      </p:cBhvr>
                                      <p:tavLst>
                                        <p:tav tm="0">
                                          <p:val>
                                            <p:strVal val="#ppt_x"/>
                                          </p:val>
                                        </p:tav>
                                        <p:tav tm="100000">
                                          <p:val>
                                            <p:strVal val="#ppt_x"/>
                                          </p:val>
                                        </p:tav>
                                      </p:tavLst>
                                    </p:anim>
                                    <p:anim calcmode="lin" valueType="num">
                                      <p:cBhvr>
                                        <p:cTn id="30"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610997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2939</TotalTime>
  <Words>1415</Words>
  <Application>Microsoft Office PowerPoint</Application>
  <PresentationFormat>Custom</PresentationFormat>
  <Paragraphs>165</Paragraphs>
  <Slides>26</Slides>
  <Notes>0</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26</vt:i4>
      </vt:variant>
    </vt:vector>
  </HeadingPairs>
  <TitlesOfParts>
    <vt:vector size="44" baseType="lpstr">
      <vt:lpstr>宋体</vt:lpstr>
      <vt:lpstr>Arial</vt:lpstr>
      <vt:lpstr>Calibri</vt:lpstr>
      <vt:lpstr>Calibri Light</vt:lpstr>
      <vt:lpstr>Tahoma</vt:lpstr>
      <vt:lpstr>Times New Roman</vt:lpstr>
      <vt:lpstr>Office Theme</vt:lpstr>
      <vt:lpstr>Default Design</vt:lpstr>
      <vt:lpstr>2_Default Design</vt:lpstr>
      <vt:lpstr>3_Default Design</vt:lpstr>
      <vt:lpstr>4_Default Design</vt:lpstr>
      <vt:lpstr>5_Default Design</vt:lpstr>
      <vt:lpstr>6_Default Design</vt:lpstr>
      <vt:lpstr>7_Default Design</vt:lpstr>
      <vt:lpstr>8_Default Design</vt:lpstr>
      <vt:lpstr>1_Default Design</vt:lpstr>
      <vt:lpstr>9_Default Design</vt:lpstr>
      <vt:lpstr>Adobe Photoshop Image</vt:lpstr>
      <vt:lpstr>PowerPoint Presentation</vt:lpstr>
      <vt:lpstr>PowerPoint Presentation</vt:lpstr>
      <vt:lpstr>PowerPoint Presentation</vt:lpstr>
      <vt:lpstr>PowerPoint Presentation</vt:lpstr>
      <vt:lpstr>PowerPoint Presentation</vt:lpstr>
      <vt:lpstr>PowerPoint Presentation</vt:lpstr>
      <vt:lpstr>Đác-Uyn là người quan sát tinh tế cả với đối tượng hoang dại lẫn vật nuôi, cây trồng (vd: chim, côn trùng...)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277</cp:revision>
  <dcterms:created xsi:type="dcterms:W3CDTF">2015-09-14T06:10:05Z</dcterms:created>
  <dcterms:modified xsi:type="dcterms:W3CDTF">2022-03-01T21:23:04Z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