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74"/>
  </p:notesMasterIdLst>
  <p:sldIdLst>
    <p:sldId id="262" r:id="rId2"/>
    <p:sldId id="257" r:id="rId3"/>
    <p:sldId id="307" r:id="rId4"/>
    <p:sldId id="308" r:id="rId5"/>
    <p:sldId id="258" r:id="rId6"/>
    <p:sldId id="309" r:id="rId7"/>
    <p:sldId id="337" r:id="rId8"/>
    <p:sldId id="338" r:id="rId9"/>
    <p:sldId id="339" r:id="rId10"/>
    <p:sldId id="340" r:id="rId11"/>
    <p:sldId id="341" r:id="rId12"/>
    <p:sldId id="342" r:id="rId13"/>
    <p:sldId id="343" r:id="rId14"/>
    <p:sldId id="344" r:id="rId15"/>
    <p:sldId id="256" r:id="rId16"/>
    <p:sldId id="260" r:id="rId17"/>
    <p:sldId id="345" r:id="rId18"/>
    <p:sldId id="346" r:id="rId19"/>
    <p:sldId id="347" r:id="rId20"/>
    <p:sldId id="349" r:id="rId21"/>
    <p:sldId id="350" r:id="rId22"/>
    <p:sldId id="348" r:id="rId23"/>
    <p:sldId id="271" r:id="rId24"/>
    <p:sldId id="351" r:id="rId25"/>
    <p:sldId id="261" r:id="rId26"/>
    <p:sldId id="266" r:id="rId27"/>
    <p:sldId id="352" r:id="rId28"/>
    <p:sldId id="353" r:id="rId29"/>
    <p:sldId id="355" r:id="rId30"/>
    <p:sldId id="354" r:id="rId31"/>
    <p:sldId id="358" r:id="rId32"/>
    <p:sldId id="359" r:id="rId33"/>
    <p:sldId id="356" r:id="rId34"/>
    <p:sldId id="357" r:id="rId35"/>
    <p:sldId id="362" r:id="rId36"/>
    <p:sldId id="265" r:id="rId37"/>
    <p:sldId id="363" r:id="rId38"/>
    <p:sldId id="263" r:id="rId39"/>
    <p:sldId id="268" r:id="rId40"/>
    <p:sldId id="365" r:id="rId41"/>
    <p:sldId id="360" r:id="rId42"/>
    <p:sldId id="361" r:id="rId43"/>
    <p:sldId id="368" r:id="rId44"/>
    <p:sldId id="369" r:id="rId45"/>
    <p:sldId id="370" r:id="rId46"/>
    <p:sldId id="371" r:id="rId47"/>
    <p:sldId id="372" r:id="rId48"/>
    <p:sldId id="373" r:id="rId49"/>
    <p:sldId id="374" r:id="rId50"/>
    <p:sldId id="375" r:id="rId51"/>
    <p:sldId id="273" r:id="rId52"/>
    <p:sldId id="364" r:id="rId53"/>
    <p:sldId id="267" r:id="rId54"/>
    <p:sldId id="264" r:id="rId55"/>
    <p:sldId id="259" r:id="rId56"/>
    <p:sldId id="276" r:id="rId57"/>
    <p:sldId id="277" r:id="rId58"/>
    <p:sldId id="377" r:id="rId59"/>
    <p:sldId id="379" r:id="rId60"/>
    <p:sldId id="380" r:id="rId61"/>
    <p:sldId id="381" r:id="rId62"/>
    <p:sldId id="382" r:id="rId63"/>
    <p:sldId id="269" r:id="rId64"/>
    <p:sldId id="383" r:id="rId65"/>
    <p:sldId id="384" r:id="rId66"/>
    <p:sldId id="385" r:id="rId67"/>
    <p:sldId id="278" r:id="rId68"/>
    <p:sldId id="376" r:id="rId69"/>
    <p:sldId id="281" r:id="rId70"/>
    <p:sldId id="283" r:id="rId71"/>
    <p:sldId id="270" r:id="rId72"/>
    <p:sldId id="386" r:id="rId73"/>
  </p:sldIdLst>
  <p:sldSz cx="9144000" cy="5143500" type="screen16x9"/>
  <p:notesSz cx="6858000" cy="9144000"/>
  <p:embeddedFontLst>
    <p:embeddedFont>
      <p:font typeface="Gochi Hand" panose="020B0604020202020204" charset="0"/>
      <p:regular r:id="rId75"/>
    </p:embeddedFont>
    <p:embeddedFont>
      <p:font typeface="Tahoma" panose="020B0604030504040204" pitchFamily="34" charset="0"/>
      <p:regular r:id="rId76"/>
      <p:bold r:id="rId77"/>
    </p:embeddedFont>
    <p:embeddedFont>
      <p:font typeface="Calibri" panose="020F0502020204030204" pitchFamily="34" charset="0"/>
      <p:regular r:id="rId78"/>
      <p:bold r:id="rId79"/>
      <p:italic r:id="rId80"/>
      <p:boldItalic r:id="rId81"/>
    </p:embeddedFont>
    <p:embeddedFont>
      <p:font typeface="Nunito SemiBold" panose="020B0604020202020204" charset="0"/>
      <p:regular r:id="rId82"/>
      <p:bold r:id="rId83"/>
      <p:italic r:id="rId84"/>
      <p:boldItalic r:id="rId85"/>
    </p:embeddedFont>
    <p:embeddedFont>
      <p:font typeface="Nunito" panose="020B060402020202020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B77B6C-F3D3-41F3-835D-D396CBCD989F}">
  <a:tblStyle styleId="{35B77B6C-F3D3-41F3-835D-D396CBCD98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7"/>
    <p:restoredTop sz="96296"/>
  </p:normalViewPr>
  <p:slideViewPr>
    <p:cSldViewPr snapToGrid="0">
      <p:cViewPr varScale="1">
        <p:scale>
          <a:sx n="116" d="100"/>
          <a:sy n="116" d="100"/>
        </p:scale>
        <p:origin x="432"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768682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9452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8116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4793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350449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81706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2088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99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b="0" i="0" u="none" strike="noStrike" cap="none" dirty="0">
                <a:solidFill>
                  <a:srgbClr val="000000"/>
                </a:solidFill>
                <a:effectLst/>
                <a:latin typeface="Arial"/>
                <a:ea typeface="Arial"/>
                <a:cs typeface="Arial"/>
                <a:sym typeface="Arial"/>
              </a:rPr>
              <a:t>+ Bộ sách Bách khoa tri thức tuổi trẻ - 10 vạn câu hỏi vì sao là bộ sách phổ biến khoa học kĩ thuật do NXB Thiếu niên Nhi đồng Trung Quốc xuất bản đầu năm 1961. Bộ sách với sự tham gia của hơn 100 viện sĩ Viện Khoa học Trung Quốc và Viện Công trình Trung Quốc. Ngoài ra còn có hơn 700 nhà khoa học ưu tú thuộc các chuyên ngành khoa học, các nhà văn chuyên viết sách phổ biến khoa học kĩ thuật đã tham gia biên soạn.</a:t>
            </a:r>
            <a:endParaRPr lang="x-none"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Đây là bộ sách phổ cập khoa học dành cho lứa tuổi thanh thiếu niên, dùng hình thức trả lời hàng loạt câu hỏi “Thế nào?”, “Tại sao?” để trình bày một cách đơn giản, dễ hiểu một khối lượng lớn các khái niệm, phạm trù khoa học, các sự vật, hiện tượng, quá trình trong tự nhiên, xã hội và con người, giúp cho người đọc hiểu được các lí lẽ khoa học tiềm ẩn trong các hiện tượng, quá trình quen thuộc trong đời sống thường nhật, tưởng như ai cũng biết nhưng không phải người nào cũng giải thích được. </a:t>
            </a:r>
            <a:endParaRPr lang="x-none"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Bộ sách có 10 tập trình bày các khái niệm và các hiện tượng thuộc 10 lĩnh vực tương ứng:</a:t>
            </a:r>
            <a:r>
              <a:rPr lang="vi-VN" sz="1100" b="0" i="1" u="none" strike="noStrike" cap="none" dirty="0">
                <a:solidFill>
                  <a:srgbClr val="000000"/>
                </a:solidFill>
                <a:effectLst/>
                <a:latin typeface="Arial"/>
                <a:ea typeface="Arial"/>
                <a:cs typeface="Arial"/>
                <a:sym typeface="Arial"/>
              </a:rPr>
              <a:t> Trái đất, Đại dương, Y học, Cổ sinh vật, Động vật, Bộ não và nhận thức, Hàng không vũ trụ, Năng lượng và môi trường, Điện tử và thông tin, Thiên tai và cách phòng chống.</a:t>
            </a:r>
            <a:endParaRPr lang="x-none"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Ở mỗi lĩnh vực, tác giả cung cấp các tri thức khoa học cở bản vừa chú trọng phản ánh những thành quả và những ứng dụng mới nhất của lĩnh vực khoa học kĩ thuật đó. Do chứa đựng một khối lượng kiến thức khoa học đồ sộ, các tập sách đều được viết vời lời văn dễ hiểu, sinh động, hấp dẫn, hình ảnh minh hoạ chuẩn xác, chân thực rất phù hợp với độc giả trẻ tuổi và mục đích phổ cập khoa học của bộ sách. </a:t>
            </a:r>
            <a:endParaRPr lang="x-none" dirty="0"/>
          </a:p>
        </p:txBody>
      </p:sp>
    </p:spTree>
    <p:extLst>
      <p:ext uri="{BB962C8B-B14F-4D97-AF65-F5344CB8AC3E}">
        <p14:creationId xmlns:p14="http://schemas.microsoft.com/office/powerpoint/2010/main" val="170203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b5e3ec5bec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b5e3ec5bec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5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77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a33d7c17_0_6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a33d7c17_0_6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355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268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b5e3ec5be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b5e3ec5be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9625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a33d7c17_0_6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a33d7c17_0_6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011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33637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b5e3ec5be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b5e3ec5be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520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b5e3ec5be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b5e3ec5be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022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475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a33d7c17_0_6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a33d7c17_0_6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231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Tree>
    <p:extLst>
      <p:ext uri="{BB962C8B-B14F-4D97-AF65-F5344CB8AC3E}">
        <p14:creationId xmlns:p14="http://schemas.microsoft.com/office/powerpoint/2010/main" val="3289771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b5e6390668_2_4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b5e6390668_2_4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351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521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92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b5e3ec5be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b5e3ec5be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955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b9fc0899eb_0_6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b9fc0899eb_0_6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366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b5e3ec5bec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b5e3ec5be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643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2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Tree>
    <p:extLst>
      <p:ext uri="{BB962C8B-B14F-4D97-AF65-F5344CB8AC3E}">
        <p14:creationId xmlns:p14="http://schemas.microsoft.com/office/powerpoint/2010/main" val="2226562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Tree>
    <p:extLst>
      <p:ext uri="{BB962C8B-B14F-4D97-AF65-F5344CB8AC3E}">
        <p14:creationId xmlns:p14="http://schemas.microsoft.com/office/powerpoint/2010/main" val="2257879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5e6390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5e6390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532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b5e6390668_2_2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b5e6390668_2_2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924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779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85972cea44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85972cea44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41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283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72</a:t>
            </a:fld>
            <a:endParaRPr lang="zh-CN" altLang="en-US"/>
          </a:p>
        </p:txBody>
      </p:sp>
    </p:spTree>
    <p:extLst>
      <p:ext uri="{BB962C8B-B14F-4D97-AF65-F5344CB8AC3E}">
        <p14:creationId xmlns:p14="http://schemas.microsoft.com/office/powerpoint/2010/main" val="371006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8793608e4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8793608e4a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626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553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260466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92933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79262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3000" y="2733107"/>
            <a:ext cx="7278000" cy="1043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1">
                <a:latin typeface="Gochi Hand"/>
                <a:ea typeface="Gochi Hand"/>
                <a:cs typeface="Gochi Hand"/>
                <a:sym typeface="Gochi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52450" y="4135175"/>
            <a:ext cx="4239000" cy="42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2241120">
            <a:off x="7485409" y="374620"/>
            <a:ext cx="167533" cy="235734"/>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583875">
            <a:off x="8562185" y="4442843"/>
            <a:ext cx="159799" cy="224852"/>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2700000">
            <a:off x="1551164" y="652423"/>
            <a:ext cx="104613" cy="147198"/>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3320916">
            <a:off x="8589994" y="783670"/>
            <a:ext cx="104615" cy="147200"/>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7179494">
            <a:off x="8192007" y="1857762"/>
            <a:ext cx="900754" cy="124245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98118" y="284488"/>
            <a:ext cx="924215" cy="1230069"/>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rot="-263120">
            <a:off x="-731781" y="2172447"/>
            <a:ext cx="1833316" cy="377748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88696" flipH="1">
            <a:off x="7867796" y="3276445"/>
            <a:ext cx="1517007" cy="312596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311700" y="1287625"/>
            <a:ext cx="8520600" cy="143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8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5" name="Google Shape;305;p11"/>
          <p:cNvSpPr txBox="1">
            <a:spLocks noGrp="1"/>
          </p:cNvSpPr>
          <p:nvPr>
            <p:ph type="subTitle" idx="1"/>
          </p:nvPr>
        </p:nvSpPr>
        <p:spPr>
          <a:xfrm>
            <a:off x="2549400" y="2879275"/>
            <a:ext cx="4045200" cy="4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06" name="Google Shape;306;p11"/>
          <p:cNvGrpSpPr/>
          <p:nvPr/>
        </p:nvGrpSpPr>
        <p:grpSpPr>
          <a:xfrm>
            <a:off x="5556995" y="4266068"/>
            <a:ext cx="3275298" cy="1153214"/>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1"/>
          <p:cNvGrpSpPr/>
          <p:nvPr/>
        </p:nvGrpSpPr>
        <p:grpSpPr>
          <a:xfrm>
            <a:off x="-551684" y="4152667"/>
            <a:ext cx="3275298" cy="1153214"/>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1"/>
          <p:cNvGrpSpPr/>
          <p:nvPr/>
        </p:nvGrpSpPr>
        <p:grpSpPr>
          <a:xfrm rot="-2241120">
            <a:off x="8738497" y="374620"/>
            <a:ext cx="167533" cy="235734"/>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1"/>
          <p:cNvGrpSpPr/>
          <p:nvPr/>
        </p:nvGrpSpPr>
        <p:grpSpPr>
          <a:xfrm rot="-2700000">
            <a:off x="492264" y="460448"/>
            <a:ext cx="104613" cy="147198"/>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1"/>
          <p:cNvGrpSpPr/>
          <p:nvPr/>
        </p:nvGrpSpPr>
        <p:grpSpPr>
          <a:xfrm rot="3488692">
            <a:off x="3920212" y="4108050"/>
            <a:ext cx="900823" cy="1242470"/>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1"/>
          <p:cNvSpPr/>
          <p:nvPr/>
        </p:nvSpPr>
        <p:spPr>
          <a:xfrm>
            <a:off x="7460425" y="39913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1"/>
          <p:cNvGrpSpPr/>
          <p:nvPr/>
        </p:nvGrpSpPr>
        <p:grpSpPr>
          <a:xfrm rot="3488692">
            <a:off x="94162" y="1041112"/>
            <a:ext cx="900823" cy="1242470"/>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1"/>
          <p:cNvGrpSpPr/>
          <p:nvPr/>
        </p:nvGrpSpPr>
        <p:grpSpPr>
          <a:xfrm rot="3488692">
            <a:off x="8500387" y="937262"/>
            <a:ext cx="900823" cy="1242470"/>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1"/>
          <p:cNvGrpSpPr/>
          <p:nvPr/>
        </p:nvGrpSpPr>
        <p:grpSpPr>
          <a:xfrm>
            <a:off x="7851960" y="2600326"/>
            <a:ext cx="1796017" cy="3700632"/>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1"/>
          <p:cNvGrpSpPr/>
          <p:nvPr/>
        </p:nvGrpSpPr>
        <p:grpSpPr>
          <a:xfrm>
            <a:off x="-1058190" y="2808739"/>
            <a:ext cx="1796017" cy="3700632"/>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22">
    <p:spTree>
      <p:nvGrpSpPr>
        <p:cNvPr id="1" name="Shape 360"/>
        <p:cNvGrpSpPr/>
        <p:nvPr/>
      </p:nvGrpSpPr>
      <p:grpSpPr>
        <a:xfrm>
          <a:off x="0" y="0"/>
          <a:ext cx="0" cy="0"/>
          <a:chOff x="0" y="0"/>
          <a:chExt cx="0" cy="0"/>
        </a:xfrm>
      </p:grpSpPr>
      <p:sp>
        <p:nvSpPr>
          <p:cNvPr id="361" name="Google Shape;361;p13"/>
          <p:cNvSpPr txBox="1">
            <a:spLocks noGrp="1"/>
          </p:cNvSpPr>
          <p:nvPr>
            <p:ph type="subTitle" idx="1"/>
          </p:nvPr>
        </p:nvSpPr>
        <p:spPr>
          <a:xfrm>
            <a:off x="2479461" y="20008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2" name="Google Shape;362;p13"/>
          <p:cNvSpPr txBox="1">
            <a:spLocks noGrp="1"/>
          </p:cNvSpPr>
          <p:nvPr>
            <p:ph type="subTitle" idx="2"/>
          </p:nvPr>
        </p:nvSpPr>
        <p:spPr>
          <a:xfrm>
            <a:off x="6177811" y="1994200"/>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3" name="Google Shape;363;p13"/>
          <p:cNvSpPr txBox="1">
            <a:spLocks noGrp="1"/>
          </p:cNvSpPr>
          <p:nvPr>
            <p:ph type="subTitle" idx="3"/>
          </p:nvPr>
        </p:nvSpPr>
        <p:spPr>
          <a:xfrm>
            <a:off x="2479461" y="35271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4" name="Google Shape;364;p13"/>
          <p:cNvSpPr txBox="1">
            <a:spLocks noGrp="1"/>
          </p:cNvSpPr>
          <p:nvPr>
            <p:ph type="subTitle" idx="4"/>
          </p:nvPr>
        </p:nvSpPr>
        <p:spPr>
          <a:xfrm>
            <a:off x="247948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5" name="Google Shape;365;p13"/>
          <p:cNvSpPr txBox="1">
            <a:spLocks noGrp="1"/>
          </p:cNvSpPr>
          <p:nvPr>
            <p:ph type="subTitle" idx="5"/>
          </p:nvPr>
        </p:nvSpPr>
        <p:spPr>
          <a:xfrm>
            <a:off x="617783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6" name="Google Shape;366;p13"/>
          <p:cNvSpPr txBox="1">
            <a:spLocks noGrp="1"/>
          </p:cNvSpPr>
          <p:nvPr>
            <p:ph type="subTitle" idx="6"/>
          </p:nvPr>
        </p:nvSpPr>
        <p:spPr>
          <a:xfrm>
            <a:off x="2479481" y="3142391"/>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7" name="Google Shape;367;p13"/>
          <p:cNvSpPr txBox="1">
            <a:spLocks noGrp="1"/>
          </p:cNvSpPr>
          <p:nvPr>
            <p:ph type="subTitle" idx="7"/>
          </p:nvPr>
        </p:nvSpPr>
        <p:spPr>
          <a:xfrm>
            <a:off x="6177811" y="3523323"/>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8" name="Google Shape;368;p13"/>
          <p:cNvSpPr txBox="1">
            <a:spLocks noGrp="1"/>
          </p:cNvSpPr>
          <p:nvPr>
            <p:ph type="subTitle" idx="8"/>
          </p:nvPr>
        </p:nvSpPr>
        <p:spPr>
          <a:xfrm>
            <a:off x="6177831" y="3138537"/>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9" name="Google Shape;369;p13"/>
          <p:cNvSpPr txBox="1">
            <a:spLocks noGrp="1"/>
          </p:cNvSpPr>
          <p:nvPr>
            <p:ph type="title" hasCustomPrompt="1"/>
          </p:nvPr>
        </p:nvSpPr>
        <p:spPr>
          <a:xfrm>
            <a:off x="1184068" y="1764118"/>
            <a:ext cx="1041300" cy="81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0" name="Google Shape;370;p13"/>
          <p:cNvSpPr txBox="1">
            <a:spLocks noGrp="1"/>
          </p:cNvSpPr>
          <p:nvPr>
            <p:ph type="title" idx="9" hasCustomPrompt="1"/>
          </p:nvPr>
        </p:nvSpPr>
        <p:spPr>
          <a:xfrm>
            <a:off x="1184068" y="3324400"/>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1" name="Google Shape;371;p13"/>
          <p:cNvSpPr txBox="1">
            <a:spLocks noGrp="1"/>
          </p:cNvSpPr>
          <p:nvPr>
            <p:ph type="title" idx="13" hasCustomPrompt="1"/>
          </p:nvPr>
        </p:nvSpPr>
        <p:spPr>
          <a:xfrm>
            <a:off x="4882468" y="1764113"/>
            <a:ext cx="10413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200">
                <a:solidFill>
                  <a:schemeClr val="lt2"/>
                </a:solidFill>
              </a:defRPr>
            </a:lvl1pPr>
            <a:lvl2pPr lvl="1" algn="ctr" rtl="0">
              <a:spcBef>
                <a:spcPts val="100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2" name="Google Shape;372;p13"/>
          <p:cNvSpPr txBox="1">
            <a:spLocks noGrp="1"/>
          </p:cNvSpPr>
          <p:nvPr>
            <p:ph type="title" idx="14" hasCustomPrompt="1"/>
          </p:nvPr>
        </p:nvSpPr>
        <p:spPr>
          <a:xfrm>
            <a:off x="4882468" y="3324918"/>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grpSp>
        <p:nvGrpSpPr>
          <p:cNvPr id="373" name="Google Shape;373;p13"/>
          <p:cNvGrpSpPr/>
          <p:nvPr/>
        </p:nvGrpSpPr>
        <p:grpSpPr>
          <a:xfrm rot="7179494">
            <a:off x="7817307" y="163912"/>
            <a:ext cx="900754" cy="1242451"/>
            <a:chOff x="330281" y="38723"/>
            <a:chExt cx="1614914" cy="2227176"/>
          </a:xfrm>
        </p:grpSpPr>
        <p:sp>
          <p:nvSpPr>
            <p:cNvPr id="374" name="Google Shape;374;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4940312">
            <a:off x="3996688" y="3920049"/>
            <a:ext cx="924230" cy="1230127"/>
            <a:chOff x="330281" y="38723"/>
            <a:chExt cx="1614914" cy="2227176"/>
          </a:xfrm>
        </p:grpSpPr>
        <p:sp>
          <p:nvSpPr>
            <p:cNvPr id="378" name="Google Shape;378;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3"/>
          <p:cNvGrpSpPr/>
          <p:nvPr/>
        </p:nvGrpSpPr>
        <p:grpSpPr>
          <a:xfrm rot="-5856778">
            <a:off x="1516898" y="176233"/>
            <a:ext cx="900826" cy="1242356"/>
            <a:chOff x="330281" y="38723"/>
            <a:chExt cx="1614914" cy="2227176"/>
          </a:xfrm>
        </p:grpSpPr>
        <p:sp>
          <p:nvSpPr>
            <p:cNvPr id="382" name="Google Shape;382;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3"/>
          <p:cNvGrpSpPr/>
          <p:nvPr/>
        </p:nvGrpSpPr>
        <p:grpSpPr>
          <a:xfrm rot="-2241120">
            <a:off x="7485409" y="374620"/>
            <a:ext cx="167533" cy="235734"/>
            <a:chOff x="5248950" y="2607450"/>
            <a:chExt cx="27575" cy="38800"/>
          </a:xfrm>
        </p:grpSpPr>
        <p:sp>
          <p:nvSpPr>
            <p:cNvPr id="386" name="Google Shape;386;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13"/>
          <p:cNvGrpSpPr/>
          <p:nvPr/>
        </p:nvGrpSpPr>
        <p:grpSpPr>
          <a:xfrm rot="1583875">
            <a:off x="8562185" y="4442843"/>
            <a:ext cx="159799" cy="224852"/>
            <a:chOff x="5248950" y="2607450"/>
            <a:chExt cx="27575" cy="38800"/>
          </a:xfrm>
        </p:grpSpPr>
        <p:sp>
          <p:nvSpPr>
            <p:cNvPr id="389" name="Google Shape;389;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13"/>
          <p:cNvGrpSpPr/>
          <p:nvPr/>
        </p:nvGrpSpPr>
        <p:grpSpPr>
          <a:xfrm rot="4025085">
            <a:off x="701273" y="4694761"/>
            <a:ext cx="105656" cy="148667"/>
            <a:chOff x="5248950" y="2607450"/>
            <a:chExt cx="27575" cy="38800"/>
          </a:xfrm>
        </p:grpSpPr>
        <p:sp>
          <p:nvSpPr>
            <p:cNvPr id="392" name="Google Shape;392;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3"/>
          <p:cNvGrpSpPr/>
          <p:nvPr/>
        </p:nvGrpSpPr>
        <p:grpSpPr>
          <a:xfrm rot="-5243946">
            <a:off x="-84370" y="2799655"/>
            <a:ext cx="167534" cy="235732"/>
            <a:chOff x="5248950" y="2607450"/>
            <a:chExt cx="27575" cy="38800"/>
          </a:xfrm>
        </p:grpSpPr>
        <p:sp>
          <p:nvSpPr>
            <p:cNvPr id="395" name="Google Shape;395;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3"/>
          <p:cNvGrpSpPr/>
          <p:nvPr/>
        </p:nvGrpSpPr>
        <p:grpSpPr>
          <a:xfrm rot="-2700000">
            <a:off x="1974639" y="463473"/>
            <a:ext cx="104613" cy="147198"/>
            <a:chOff x="5248950" y="2607450"/>
            <a:chExt cx="27575" cy="38800"/>
          </a:xfrm>
        </p:grpSpPr>
        <p:sp>
          <p:nvSpPr>
            <p:cNvPr id="398" name="Google Shape;398;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13"/>
          <p:cNvGrpSpPr/>
          <p:nvPr/>
        </p:nvGrpSpPr>
        <p:grpSpPr>
          <a:xfrm rot="3320916">
            <a:off x="8639381" y="548345"/>
            <a:ext cx="104615" cy="147200"/>
            <a:chOff x="5248950" y="2607450"/>
            <a:chExt cx="27575" cy="38800"/>
          </a:xfrm>
        </p:grpSpPr>
        <p:sp>
          <p:nvSpPr>
            <p:cNvPr id="401" name="Google Shape;401;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txBox="1">
            <a:spLocks noGrp="1"/>
          </p:cNvSpPr>
          <p:nvPr>
            <p:ph type="title" idx="15"/>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6345350" y="1050645"/>
            <a:ext cx="1268700" cy="943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7700" b="0">
                <a:solidFill>
                  <a:schemeClr val="lt2"/>
                </a:solidFill>
              </a:defRPr>
            </a:lvl1pPr>
            <a:lvl2pPr lvl="1" algn="r" rtl="0">
              <a:spcBef>
                <a:spcPts val="0"/>
              </a:spcBef>
              <a:spcAft>
                <a:spcPts val="0"/>
              </a:spcAft>
              <a:buSzPts val="6900"/>
              <a:buNone/>
              <a:defRPr sz="6900"/>
            </a:lvl2pPr>
            <a:lvl3pPr lvl="2" algn="r" rtl="0">
              <a:spcBef>
                <a:spcPts val="0"/>
              </a:spcBef>
              <a:spcAft>
                <a:spcPts val="0"/>
              </a:spcAft>
              <a:buSzPts val="6900"/>
              <a:buNone/>
              <a:defRPr sz="6900"/>
            </a:lvl3pPr>
            <a:lvl4pPr lvl="3" algn="r" rtl="0">
              <a:spcBef>
                <a:spcPts val="0"/>
              </a:spcBef>
              <a:spcAft>
                <a:spcPts val="0"/>
              </a:spcAft>
              <a:buSzPts val="6900"/>
              <a:buNone/>
              <a:defRPr sz="6900"/>
            </a:lvl4pPr>
            <a:lvl5pPr lvl="4" algn="r" rtl="0">
              <a:spcBef>
                <a:spcPts val="0"/>
              </a:spcBef>
              <a:spcAft>
                <a:spcPts val="0"/>
              </a:spcAft>
              <a:buSzPts val="6900"/>
              <a:buNone/>
              <a:defRPr sz="6900"/>
            </a:lvl5pPr>
            <a:lvl6pPr lvl="5" algn="r" rtl="0">
              <a:spcBef>
                <a:spcPts val="0"/>
              </a:spcBef>
              <a:spcAft>
                <a:spcPts val="0"/>
              </a:spcAft>
              <a:buSzPts val="6900"/>
              <a:buNone/>
              <a:defRPr sz="6900"/>
            </a:lvl6pPr>
            <a:lvl7pPr lvl="6" algn="r" rtl="0">
              <a:spcBef>
                <a:spcPts val="0"/>
              </a:spcBef>
              <a:spcAft>
                <a:spcPts val="0"/>
              </a:spcAft>
              <a:buSzPts val="6900"/>
              <a:buNone/>
              <a:defRPr sz="6900"/>
            </a:lvl7pPr>
            <a:lvl8pPr lvl="7" algn="r" rtl="0">
              <a:spcBef>
                <a:spcPts val="0"/>
              </a:spcBef>
              <a:spcAft>
                <a:spcPts val="0"/>
              </a:spcAft>
              <a:buSzPts val="6900"/>
              <a:buNone/>
              <a:defRPr sz="6900"/>
            </a:lvl8pPr>
            <a:lvl9pPr lvl="8" algn="r" rtl="0">
              <a:spcBef>
                <a:spcPts val="0"/>
              </a:spcBef>
              <a:spcAft>
                <a:spcPts val="0"/>
              </a:spcAft>
              <a:buSzPts val="6900"/>
              <a:buNone/>
              <a:defRPr sz="6900"/>
            </a:lvl9pPr>
          </a:lstStyle>
          <a:p>
            <a:r>
              <a:t>xx%</a:t>
            </a:r>
          </a:p>
        </p:txBody>
      </p:sp>
      <p:sp>
        <p:nvSpPr>
          <p:cNvPr id="411" name="Google Shape;411;p14"/>
          <p:cNvSpPr txBox="1">
            <a:spLocks noGrp="1"/>
          </p:cNvSpPr>
          <p:nvPr>
            <p:ph type="title" idx="2"/>
          </p:nvPr>
        </p:nvSpPr>
        <p:spPr>
          <a:xfrm>
            <a:off x="3055800" y="2299450"/>
            <a:ext cx="4787400" cy="9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5800"/>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5126850" y="3289450"/>
            <a:ext cx="2716200" cy="943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600"/>
            </a:lvl1pPr>
            <a:lvl2pPr lvl="1" algn="r" rtl="0">
              <a:spcBef>
                <a:spcPts val="0"/>
              </a:spcBef>
              <a:spcAft>
                <a:spcPts val="0"/>
              </a:spcAft>
              <a:buClr>
                <a:schemeClr val="dk2"/>
              </a:buClr>
              <a:buSzPts val="1400"/>
              <a:buNone/>
              <a:defRPr>
                <a:solidFill>
                  <a:schemeClr val="dk2"/>
                </a:solidFill>
              </a:defRPr>
            </a:lvl2pPr>
            <a:lvl3pPr lvl="2" algn="r" rtl="0">
              <a:spcBef>
                <a:spcPts val="1600"/>
              </a:spcBef>
              <a:spcAft>
                <a:spcPts val="0"/>
              </a:spcAft>
              <a:buClr>
                <a:schemeClr val="dk2"/>
              </a:buClr>
              <a:buSzPts val="1400"/>
              <a:buNone/>
              <a:defRPr>
                <a:solidFill>
                  <a:schemeClr val="dk2"/>
                </a:solidFill>
              </a:defRPr>
            </a:lvl3pPr>
            <a:lvl4pPr lvl="3" algn="r" rtl="0">
              <a:spcBef>
                <a:spcPts val="1600"/>
              </a:spcBef>
              <a:spcAft>
                <a:spcPts val="0"/>
              </a:spcAft>
              <a:buClr>
                <a:schemeClr val="dk2"/>
              </a:buClr>
              <a:buSzPts val="1400"/>
              <a:buNone/>
              <a:defRPr>
                <a:solidFill>
                  <a:schemeClr val="dk2"/>
                </a:solidFill>
              </a:defRPr>
            </a:lvl4pPr>
            <a:lvl5pPr lvl="4" algn="r" rtl="0">
              <a:spcBef>
                <a:spcPts val="1600"/>
              </a:spcBef>
              <a:spcAft>
                <a:spcPts val="0"/>
              </a:spcAft>
              <a:buClr>
                <a:schemeClr val="dk2"/>
              </a:buClr>
              <a:buSzPts val="1400"/>
              <a:buNone/>
              <a:defRPr>
                <a:solidFill>
                  <a:schemeClr val="dk2"/>
                </a:solidFill>
              </a:defRPr>
            </a:lvl5pPr>
            <a:lvl6pPr lvl="5" algn="r" rtl="0">
              <a:spcBef>
                <a:spcPts val="1600"/>
              </a:spcBef>
              <a:spcAft>
                <a:spcPts val="0"/>
              </a:spcAft>
              <a:buClr>
                <a:schemeClr val="dk2"/>
              </a:buClr>
              <a:buSzPts val="1400"/>
              <a:buNone/>
              <a:defRPr>
                <a:solidFill>
                  <a:schemeClr val="dk2"/>
                </a:solidFill>
              </a:defRPr>
            </a:lvl6pPr>
            <a:lvl7pPr lvl="6" algn="r" rtl="0">
              <a:spcBef>
                <a:spcPts val="1600"/>
              </a:spcBef>
              <a:spcAft>
                <a:spcPts val="0"/>
              </a:spcAft>
              <a:buClr>
                <a:schemeClr val="dk2"/>
              </a:buClr>
              <a:buSzPts val="1400"/>
              <a:buNone/>
              <a:defRPr>
                <a:solidFill>
                  <a:schemeClr val="dk2"/>
                </a:solidFill>
              </a:defRPr>
            </a:lvl7pPr>
            <a:lvl8pPr lvl="7" algn="r" rtl="0">
              <a:spcBef>
                <a:spcPts val="1600"/>
              </a:spcBef>
              <a:spcAft>
                <a:spcPts val="0"/>
              </a:spcAft>
              <a:buClr>
                <a:schemeClr val="dk2"/>
              </a:buClr>
              <a:buSzPts val="1400"/>
              <a:buNone/>
              <a:defRPr>
                <a:solidFill>
                  <a:schemeClr val="dk2"/>
                </a:solidFill>
              </a:defRPr>
            </a:lvl8pPr>
            <a:lvl9pPr lvl="8" algn="r" rtl="0">
              <a:spcBef>
                <a:spcPts val="1600"/>
              </a:spcBef>
              <a:spcAft>
                <a:spcPts val="1600"/>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7817307" y="163912"/>
            <a:ext cx="900754" cy="124245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4"/>
          <p:cNvGrpSpPr/>
          <p:nvPr/>
        </p:nvGrpSpPr>
        <p:grpSpPr>
          <a:xfrm rot="-4940312">
            <a:off x="3996688" y="3920049"/>
            <a:ext cx="924230" cy="1230127"/>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14"/>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4"/>
          <p:cNvGrpSpPr/>
          <p:nvPr/>
        </p:nvGrpSpPr>
        <p:grpSpPr>
          <a:xfrm rot="-5856778">
            <a:off x="4008398" y="805683"/>
            <a:ext cx="900826" cy="1242356"/>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4"/>
          <p:cNvGrpSpPr/>
          <p:nvPr/>
        </p:nvGrpSpPr>
        <p:grpSpPr>
          <a:xfrm rot="-2241120">
            <a:off x="7485409" y="374620"/>
            <a:ext cx="167533" cy="235734"/>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14"/>
          <p:cNvGrpSpPr/>
          <p:nvPr/>
        </p:nvGrpSpPr>
        <p:grpSpPr>
          <a:xfrm rot="1583875">
            <a:off x="8562185" y="4442843"/>
            <a:ext cx="159799" cy="224852"/>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4"/>
          <p:cNvGrpSpPr/>
          <p:nvPr/>
        </p:nvGrpSpPr>
        <p:grpSpPr>
          <a:xfrm rot="4025085">
            <a:off x="701273" y="4694761"/>
            <a:ext cx="105656" cy="148667"/>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4"/>
          <p:cNvGrpSpPr/>
          <p:nvPr/>
        </p:nvGrpSpPr>
        <p:grpSpPr>
          <a:xfrm rot="-5243946">
            <a:off x="-84370" y="2799655"/>
            <a:ext cx="167534" cy="235732"/>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4"/>
          <p:cNvGrpSpPr/>
          <p:nvPr/>
        </p:nvGrpSpPr>
        <p:grpSpPr>
          <a:xfrm rot="-2700000">
            <a:off x="1974639" y="463473"/>
            <a:ext cx="104613" cy="147198"/>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4"/>
          <p:cNvGrpSpPr/>
          <p:nvPr/>
        </p:nvGrpSpPr>
        <p:grpSpPr>
          <a:xfrm rot="3320916">
            <a:off x="8639381" y="548345"/>
            <a:ext cx="104615" cy="147200"/>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4"/>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8_1_1">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076600" y="1559197"/>
            <a:ext cx="5204100" cy="25593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96" name="Google Shape;496;p16"/>
          <p:cNvGrpSpPr/>
          <p:nvPr/>
        </p:nvGrpSpPr>
        <p:grpSpPr>
          <a:xfrm rot="-2241120">
            <a:off x="8738497" y="374620"/>
            <a:ext cx="167533" cy="235734"/>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6"/>
          <p:cNvGrpSpPr/>
          <p:nvPr/>
        </p:nvGrpSpPr>
        <p:grpSpPr>
          <a:xfrm rot="1583875">
            <a:off x="2633760" y="4531781"/>
            <a:ext cx="159799" cy="224852"/>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rot="-2700000">
            <a:off x="1551164" y="652423"/>
            <a:ext cx="104613" cy="147198"/>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rot="3320916">
            <a:off x="8769944" y="3376070"/>
            <a:ext cx="104615" cy="147200"/>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rot="7179494">
            <a:off x="4078620" y="4264262"/>
            <a:ext cx="900754" cy="124245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198118" y="284488"/>
            <a:ext cx="924215" cy="1230069"/>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3421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351188" y="4606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6"/>
          <p:cNvGrpSpPr/>
          <p:nvPr/>
        </p:nvGrpSpPr>
        <p:grpSpPr>
          <a:xfrm rot="-263155">
            <a:off x="-358235" y="3069046"/>
            <a:ext cx="1321198" cy="2722237"/>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16"/>
          <p:cNvSpPr/>
          <p:nvPr/>
        </p:nvSpPr>
        <p:spPr>
          <a:xfrm rot="10369893">
            <a:off x="8075080" y="4081232"/>
            <a:ext cx="2350761" cy="146570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588300" y="25339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3">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457075" y="2676525"/>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457087" y="3160000"/>
            <a:ext cx="1791300" cy="7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6" name="Google Shape;536;p17"/>
          <p:cNvSpPr txBox="1">
            <a:spLocks noGrp="1"/>
          </p:cNvSpPr>
          <p:nvPr>
            <p:ph type="subTitle" idx="3"/>
          </p:nvPr>
        </p:nvSpPr>
        <p:spPr>
          <a:xfrm>
            <a:off x="3680137" y="2676525"/>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3676350" y="3160000"/>
            <a:ext cx="1791300" cy="7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8" name="Google Shape;538;p17"/>
          <p:cNvSpPr txBox="1">
            <a:spLocks noGrp="1"/>
          </p:cNvSpPr>
          <p:nvPr>
            <p:ph type="subTitle" idx="5"/>
          </p:nvPr>
        </p:nvSpPr>
        <p:spPr>
          <a:xfrm>
            <a:off x="5903199" y="2676525"/>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5895625" y="3160000"/>
            <a:ext cx="1791300" cy="70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540" name="Google Shape;540;p17"/>
          <p:cNvGrpSpPr/>
          <p:nvPr/>
        </p:nvGrpSpPr>
        <p:grpSpPr>
          <a:xfrm>
            <a:off x="5556995" y="4266068"/>
            <a:ext cx="3275298" cy="1153214"/>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17"/>
          <p:cNvGrpSpPr/>
          <p:nvPr/>
        </p:nvGrpSpPr>
        <p:grpSpPr>
          <a:xfrm>
            <a:off x="-551684" y="4152667"/>
            <a:ext cx="3275298" cy="1153214"/>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7"/>
          <p:cNvGrpSpPr/>
          <p:nvPr/>
        </p:nvGrpSpPr>
        <p:grpSpPr>
          <a:xfrm rot="-2241120">
            <a:off x="8738497" y="374620"/>
            <a:ext cx="167533" cy="235734"/>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17"/>
          <p:cNvGrpSpPr/>
          <p:nvPr/>
        </p:nvGrpSpPr>
        <p:grpSpPr>
          <a:xfrm rot="-2700000">
            <a:off x="492264" y="460448"/>
            <a:ext cx="104613" cy="147198"/>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17"/>
          <p:cNvGrpSpPr/>
          <p:nvPr/>
        </p:nvGrpSpPr>
        <p:grpSpPr>
          <a:xfrm rot="3488692">
            <a:off x="3920212" y="4108050"/>
            <a:ext cx="900823" cy="1242470"/>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17"/>
          <p:cNvSpPr/>
          <p:nvPr/>
        </p:nvSpPr>
        <p:spPr>
          <a:xfrm>
            <a:off x="7460425" y="39913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7"/>
          <p:cNvSpPr/>
          <p:nvPr/>
        </p:nvSpPr>
        <p:spPr>
          <a:xfrm>
            <a:off x="8185463" y="38974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7"/>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7"/>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 name="Google Shape;566;p17"/>
          <p:cNvGrpSpPr/>
          <p:nvPr/>
        </p:nvGrpSpPr>
        <p:grpSpPr>
          <a:xfrm rot="3488692">
            <a:off x="94162" y="1041112"/>
            <a:ext cx="900823" cy="1242470"/>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17"/>
          <p:cNvGrpSpPr/>
          <p:nvPr/>
        </p:nvGrpSpPr>
        <p:grpSpPr>
          <a:xfrm>
            <a:off x="7851960" y="2600326"/>
            <a:ext cx="1796017" cy="3700632"/>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7"/>
          <p:cNvGrpSpPr/>
          <p:nvPr/>
        </p:nvGrpSpPr>
        <p:grpSpPr>
          <a:xfrm>
            <a:off x="-1058190" y="2808739"/>
            <a:ext cx="1796017" cy="3700632"/>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7"/>
          <p:cNvGrpSpPr/>
          <p:nvPr/>
        </p:nvGrpSpPr>
        <p:grpSpPr>
          <a:xfrm rot="3488692">
            <a:off x="8500387" y="937262"/>
            <a:ext cx="900823" cy="1242470"/>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17"/>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24">
    <p:spTree>
      <p:nvGrpSpPr>
        <p:cNvPr id="1" name="Shape 734"/>
        <p:cNvGrpSpPr/>
        <p:nvPr/>
      </p:nvGrpSpPr>
      <p:grpSpPr>
        <a:xfrm>
          <a:off x="0" y="0"/>
          <a:ext cx="0" cy="0"/>
          <a:chOff x="0" y="0"/>
          <a:chExt cx="0" cy="0"/>
        </a:xfrm>
      </p:grpSpPr>
      <p:grpSp>
        <p:nvGrpSpPr>
          <p:cNvPr id="735" name="Google Shape;735;p21"/>
          <p:cNvGrpSpPr/>
          <p:nvPr/>
        </p:nvGrpSpPr>
        <p:grpSpPr>
          <a:xfrm rot="-2241120">
            <a:off x="8738497" y="374620"/>
            <a:ext cx="167533" cy="235734"/>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1"/>
          <p:cNvGrpSpPr/>
          <p:nvPr/>
        </p:nvGrpSpPr>
        <p:grpSpPr>
          <a:xfrm rot="-2700000">
            <a:off x="492264" y="460448"/>
            <a:ext cx="104613" cy="147198"/>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1"/>
          <p:cNvGrpSpPr/>
          <p:nvPr/>
        </p:nvGrpSpPr>
        <p:grpSpPr>
          <a:xfrm rot="3488692">
            <a:off x="8748287" y="833987"/>
            <a:ext cx="900823" cy="1242470"/>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1"/>
          <p:cNvGrpSpPr/>
          <p:nvPr/>
        </p:nvGrpSpPr>
        <p:grpSpPr>
          <a:xfrm rot="3488692">
            <a:off x="-426263" y="1239987"/>
            <a:ext cx="900823" cy="1242470"/>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1"/>
          <p:cNvGrpSpPr/>
          <p:nvPr/>
        </p:nvGrpSpPr>
        <p:grpSpPr>
          <a:xfrm rot="3488692">
            <a:off x="3920212" y="4108050"/>
            <a:ext cx="900823" cy="1242470"/>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21"/>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CUSTOM_24_1_1_1">
    <p:spTree>
      <p:nvGrpSpPr>
        <p:cNvPr id="1" name="Shape 808"/>
        <p:cNvGrpSpPr/>
        <p:nvPr/>
      </p:nvGrpSpPr>
      <p:grpSpPr>
        <a:xfrm>
          <a:off x="0" y="0"/>
          <a:ext cx="0" cy="0"/>
          <a:chOff x="0" y="0"/>
          <a:chExt cx="0" cy="0"/>
        </a:xfrm>
      </p:grpSpPr>
      <p:grpSp>
        <p:nvGrpSpPr>
          <p:cNvPr id="809" name="Google Shape;809;p24"/>
          <p:cNvGrpSpPr/>
          <p:nvPr/>
        </p:nvGrpSpPr>
        <p:grpSpPr>
          <a:xfrm rot="-2241120">
            <a:off x="8136522" y="613507"/>
            <a:ext cx="167533" cy="235734"/>
            <a:chOff x="5248950" y="2607450"/>
            <a:chExt cx="27575" cy="38800"/>
          </a:xfrm>
        </p:grpSpPr>
        <p:sp>
          <p:nvSpPr>
            <p:cNvPr id="810" name="Google Shape;810;p2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24"/>
          <p:cNvGrpSpPr/>
          <p:nvPr/>
        </p:nvGrpSpPr>
        <p:grpSpPr>
          <a:xfrm rot="3488692">
            <a:off x="3920212" y="4108050"/>
            <a:ext cx="900823" cy="1242470"/>
            <a:chOff x="330281" y="38723"/>
            <a:chExt cx="1614914" cy="2227176"/>
          </a:xfrm>
        </p:grpSpPr>
        <p:sp>
          <p:nvSpPr>
            <p:cNvPr id="813" name="Google Shape;813;p2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 name="Google Shape;816;p24"/>
          <p:cNvSpPr/>
          <p:nvPr/>
        </p:nvSpPr>
        <p:spPr>
          <a:xfrm>
            <a:off x="2076050" y="35800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24"/>
          <p:cNvGrpSpPr/>
          <p:nvPr/>
        </p:nvGrpSpPr>
        <p:grpSpPr>
          <a:xfrm rot="3488692">
            <a:off x="931412" y="220712"/>
            <a:ext cx="900823" cy="1242470"/>
            <a:chOff x="330281" y="38723"/>
            <a:chExt cx="1614914" cy="2227176"/>
          </a:xfrm>
        </p:grpSpPr>
        <p:sp>
          <p:nvSpPr>
            <p:cNvPr id="821" name="Google Shape;821;p2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24"/>
          <p:cNvGrpSpPr/>
          <p:nvPr/>
        </p:nvGrpSpPr>
        <p:grpSpPr>
          <a:xfrm>
            <a:off x="-551684" y="4152667"/>
            <a:ext cx="3275298" cy="1153214"/>
            <a:chOff x="5142175" y="4369850"/>
            <a:chExt cx="1625700" cy="572400"/>
          </a:xfrm>
        </p:grpSpPr>
        <p:sp>
          <p:nvSpPr>
            <p:cNvPr id="825" name="Google Shape;825;p2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24"/>
          <p:cNvGrpSpPr/>
          <p:nvPr/>
        </p:nvGrpSpPr>
        <p:grpSpPr>
          <a:xfrm>
            <a:off x="395666" y="3011245"/>
            <a:ext cx="1380616" cy="2844659"/>
            <a:chOff x="6239025" y="396475"/>
            <a:chExt cx="480900" cy="990825"/>
          </a:xfrm>
        </p:grpSpPr>
        <p:sp>
          <p:nvSpPr>
            <p:cNvPr id="831" name="Google Shape;831;p2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24"/>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4"/>
          <p:cNvGrpSpPr/>
          <p:nvPr/>
        </p:nvGrpSpPr>
        <p:grpSpPr>
          <a:xfrm rot="-1447079">
            <a:off x="8667553" y="4532817"/>
            <a:ext cx="104613" cy="147198"/>
            <a:chOff x="5248950" y="2607450"/>
            <a:chExt cx="27575" cy="38800"/>
          </a:xfrm>
        </p:grpSpPr>
        <p:sp>
          <p:nvSpPr>
            <p:cNvPr id="842" name="Google Shape;842;p2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4"/>
          <p:cNvSpPr/>
          <p:nvPr/>
        </p:nvSpPr>
        <p:spPr>
          <a:xfrm>
            <a:off x="7066250" y="10972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4"/>
          <p:cNvSpPr/>
          <p:nvPr/>
        </p:nvSpPr>
        <p:spPr>
          <a:xfrm>
            <a:off x="7833075" y="16446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21">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2933300" y="2505599"/>
            <a:ext cx="3277500" cy="82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2316750" y="1267112"/>
            <a:ext cx="4510500" cy="125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893" name="Google Shape;893;p26"/>
          <p:cNvGrpSpPr/>
          <p:nvPr/>
        </p:nvGrpSpPr>
        <p:grpSpPr>
          <a:xfrm rot="3320949">
            <a:off x="9086424" y="2338001"/>
            <a:ext cx="154298" cy="217108"/>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rot="7179494">
            <a:off x="7705682" y="2391212"/>
            <a:ext cx="900754" cy="124245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26"/>
          <p:cNvGrpSpPr/>
          <p:nvPr/>
        </p:nvGrpSpPr>
        <p:grpSpPr>
          <a:xfrm>
            <a:off x="843143" y="-133449"/>
            <a:ext cx="924215" cy="1230069"/>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26"/>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6"/>
          <p:cNvGrpSpPr/>
          <p:nvPr/>
        </p:nvGrpSpPr>
        <p:grpSpPr>
          <a:xfrm rot="-5118020">
            <a:off x="724374" y="2590167"/>
            <a:ext cx="900759" cy="1242486"/>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6"/>
          <p:cNvGrpSpPr/>
          <p:nvPr/>
        </p:nvGrpSpPr>
        <p:grpSpPr>
          <a:xfrm rot="-2241120">
            <a:off x="6881534" y="363720"/>
            <a:ext cx="167533" cy="235734"/>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26"/>
          <p:cNvGrpSpPr/>
          <p:nvPr/>
        </p:nvGrpSpPr>
        <p:grpSpPr>
          <a:xfrm rot="1583875">
            <a:off x="8562185" y="4442843"/>
            <a:ext cx="159799" cy="224852"/>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rot="4025085">
            <a:off x="701273" y="4694761"/>
            <a:ext cx="105656" cy="148667"/>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6"/>
          <p:cNvGrpSpPr/>
          <p:nvPr/>
        </p:nvGrpSpPr>
        <p:grpSpPr>
          <a:xfrm rot="-5243946">
            <a:off x="-84370" y="2799655"/>
            <a:ext cx="167534" cy="235732"/>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26"/>
          <p:cNvGrpSpPr/>
          <p:nvPr/>
        </p:nvGrpSpPr>
        <p:grpSpPr>
          <a:xfrm rot="-2700000">
            <a:off x="1974639" y="463473"/>
            <a:ext cx="104613" cy="147198"/>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26"/>
          <p:cNvGrpSpPr/>
          <p:nvPr/>
        </p:nvGrpSpPr>
        <p:grpSpPr>
          <a:xfrm rot="3320916">
            <a:off x="8639394" y="1145770"/>
            <a:ext cx="104615" cy="147200"/>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6"/>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27">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2469188" y="544600"/>
            <a:ext cx="4350300" cy="8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50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937" name="Google Shape;937;p27"/>
          <p:cNvSpPr txBox="1">
            <a:spLocks noGrp="1"/>
          </p:cNvSpPr>
          <p:nvPr>
            <p:ph type="subTitle" idx="1"/>
          </p:nvPr>
        </p:nvSpPr>
        <p:spPr>
          <a:xfrm>
            <a:off x="2469200" y="1415900"/>
            <a:ext cx="4350300" cy="2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938" name="Google Shape;938;p27"/>
          <p:cNvSpPr txBox="1">
            <a:spLocks noGrp="1"/>
          </p:cNvSpPr>
          <p:nvPr>
            <p:ph type="title" idx="2" hasCustomPrompt="1"/>
          </p:nvPr>
        </p:nvSpPr>
        <p:spPr>
          <a:xfrm>
            <a:off x="2469188" y="1832225"/>
            <a:ext cx="4350300" cy="8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50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939" name="Google Shape;939;p27"/>
          <p:cNvSpPr txBox="1">
            <a:spLocks noGrp="1"/>
          </p:cNvSpPr>
          <p:nvPr>
            <p:ph type="subTitle" idx="3"/>
          </p:nvPr>
        </p:nvSpPr>
        <p:spPr>
          <a:xfrm>
            <a:off x="2469200" y="2703525"/>
            <a:ext cx="4350300" cy="2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940" name="Google Shape;940;p27"/>
          <p:cNvSpPr txBox="1">
            <a:spLocks noGrp="1"/>
          </p:cNvSpPr>
          <p:nvPr>
            <p:ph type="title" idx="4" hasCustomPrompt="1"/>
          </p:nvPr>
        </p:nvSpPr>
        <p:spPr>
          <a:xfrm>
            <a:off x="2469188" y="3119850"/>
            <a:ext cx="4350300" cy="8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50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941" name="Google Shape;941;p27"/>
          <p:cNvSpPr txBox="1">
            <a:spLocks noGrp="1"/>
          </p:cNvSpPr>
          <p:nvPr>
            <p:ph type="subTitle" idx="5"/>
          </p:nvPr>
        </p:nvSpPr>
        <p:spPr>
          <a:xfrm>
            <a:off x="2469200" y="3991150"/>
            <a:ext cx="4350300" cy="2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942" name="Google Shape;942;p27"/>
          <p:cNvGrpSpPr/>
          <p:nvPr/>
        </p:nvGrpSpPr>
        <p:grpSpPr>
          <a:xfrm rot="-2241120">
            <a:off x="8738497" y="374620"/>
            <a:ext cx="167533" cy="235734"/>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27"/>
          <p:cNvGrpSpPr/>
          <p:nvPr/>
        </p:nvGrpSpPr>
        <p:grpSpPr>
          <a:xfrm rot="-2700000">
            <a:off x="492264" y="460448"/>
            <a:ext cx="104613" cy="147198"/>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27"/>
          <p:cNvGrpSpPr/>
          <p:nvPr/>
        </p:nvGrpSpPr>
        <p:grpSpPr>
          <a:xfrm rot="3488692">
            <a:off x="3920212" y="4108050"/>
            <a:ext cx="900823" cy="1242470"/>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27"/>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a:off x="1867500" y="24961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4" name="Google Shape;954;p27"/>
          <p:cNvGrpSpPr/>
          <p:nvPr/>
        </p:nvGrpSpPr>
        <p:grpSpPr>
          <a:xfrm rot="3488692">
            <a:off x="94162" y="1041112"/>
            <a:ext cx="900823" cy="1242470"/>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27"/>
          <p:cNvGrpSpPr/>
          <p:nvPr/>
        </p:nvGrpSpPr>
        <p:grpSpPr>
          <a:xfrm rot="3488692">
            <a:off x="8500387" y="937262"/>
            <a:ext cx="900823" cy="1242470"/>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27"/>
          <p:cNvGrpSpPr/>
          <p:nvPr/>
        </p:nvGrpSpPr>
        <p:grpSpPr>
          <a:xfrm>
            <a:off x="6888160" y="2699901"/>
            <a:ext cx="1796017" cy="3700632"/>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27"/>
          <p:cNvGrpSpPr/>
          <p:nvPr/>
        </p:nvGrpSpPr>
        <p:grpSpPr>
          <a:xfrm>
            <a:off x="215335" y="2808739"/>
            <a:ext cx="1796017" cy="3700632"/>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8">
  <p:cSld name="CUSTOM_24_1_1_1_1_1_1_1_1_1">
    <p:spTree>
      <p:nvGrpSpPr>
        <p:cNvPr id="1" name="Shape 1037"/>
        <p:cNvGrpSpPr/>
        <p:nvPr/>
      </p:nvGrpSpPr>
      <p:grpSpPr>
        <a:xfrm>
          <a:off x="0" y="0"/>
          <a:ext cx="0" cy="0"/>
          <a:chOff x="0" y="0"/>
          <a:chExt cx="0" cy="0"/>
        </a:xfrm>
      </p:grpSpPr>
      <p:grpSp>
        <p:nvGrpSpPr>
          <p:cNvPr id="1038" name="Google Shape;1038;p29"/>
          <p:cNvGrpSpPr/>
          <p:nvPr/>
        </p:nvGrpSpPr>
        <p:grpSpPr>
          <a:xfrm rot="-2700000">
            <a:off x="492264" y="460448"/>
            <a:ext cx="104613" cy="147198"/>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9"/>
          <p:cNvGrpSpPr/>
          <p:nvPr/>
        </p:nvGrpSpPr>
        <p:grpSpPr>
          <a:xfrm rot="3488692">
            <a:off x="3920212" y="4108050"/>
            <a:ext cx="900823" cy="1242470"/>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29"/>
          <p:cNvSpPr/>
          <p:nvPr/>
        </p:nvSpPr>
        <p:spPr>
          <a:xfrm>
            <a:off x="7971850" y="4773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1825750"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29"/>
          <p:cNvGrpSpPr/>
          <p:nvPr/>
        </p:nvGrpSpPr>
        <p:grpSpPr>
          <a:xfrm rot="3488692">
            <a:off x="94162" y="1041112"/>
            <a:ext cx="900823" cy="1242470"/>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9"/>
          <p:cNvGrpSpPr/>
          <p:nvPr/>
        </p:nvGrpSpPr>
        <p:grpSpPr>
          <a:xfrm rot="3488692">
            <a:off x="8500387" y="937262"/>
            <a:ext cx="900823" cy="1242470"/>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29"/>
          <p:cNvGrpSpPr/>
          <p:nvPr/>
        </p:nvGrpSpPr>
        <p:grpSpPr>
          <a:xfrm>
            <a:off x="-814260" y="2701614"/>
            <a:ext cx="2047865" cy="4219527"/>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29"/>
          <p:cNvSpPr/>
          <p:nvPr/>
        </p:nvSpPr>
        <p:spPr>
          <a:xfrm>
            <a:off x="8115700" y="6924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152418" y="745845"/>
            <a:ext cx="1268700" cy="9435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7700" b="0">
                <a:solidFill>
                  <a:schemeClr val="lt2"/>
                </a:solidFill>
              </a:defRPr>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60" name="Google Shape;60;p3"/>
          <p:cNvSpPr txBox="1">
            <a:spLocks noGrp="1"/>
          </p:cNvSpPr>
          <p:nvPr>
            <p:ph type="title" idx="2"/>
          </p:nvPr>
        </p:nvSpPr>
        <p:spPr>
          <a:xfrm>
            <a:off x="874550" y="1804425"/>
            <a:ext cx="4530300" cy="1635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58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874550" y="3759275"/>
            <a:ext cx="2589300" cy="7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600"/>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7817307" y="163912"/>
            <a:ext cx="900754" cy="124245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rot="-4940312">
            <a:off x="3996688" y="3920049"/>
            <a:ext cx="924230" cy="1230127"/>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rot="-5856778">
            <a:off x="3086798" y="596383"/>
            <a:ext cx="900826" cy="1242356"/>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rot="-2241120">
            <a:off x="7485409" y="374620"/>
            <a:ext cx="167533" cy="235734"/>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rot="1583875">
            <a:off x="8562185" y="4442843"/>
            <a:ext cx="159799" cy="224852"/>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rot="4025085">
            <a:off x="701273" y="4694761"/>
            <a:ext cx="105656" cy="148667"/>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rot="-5243946">
            <a:off x="-84370" y="2799655"/>
            <a:ext cx="167534" cy="235732"/>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3"/>
          <p:cNvGrpSpPr/>
          <p:nvPr/>
        </p:nvGrpSpPr>
        <p:grpSpPr>
          <a:xfrm rot="-2700000">
            <a:off x="1974639" y="463473"/>
            <a:ext cx="104613" cy="147198"/>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3320916">
            <a:off x="8639381" y="548345"/>
            <a:ext cx="104615" cy="147200"/>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7">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855250" y="1226753"/>
            <a:ext cx="19401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855250" y="2720475"/>
            <a:ext cx="34722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102" name="Google Shape;1102;p31"/>
          <p:cNvGrpSpPr/>
          <p:nvPr/>
        </p:nvGrpSpPr>
        <p:grpSpPr>
          <a:xfrm rot="-2241120">
            <a:off x="8738497" y="374620"/>
            <a:ext cx="167533" cy="235734"/>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31"/>
          <p:cNvGrpSpPr/>
          <p:nvPr/>
        </p:nvGrpSpPr>
        <p:grpSpPr>
          <a:xfrm rot="-2700000">
            <a:off x="492264" y="460448"/>
            <a:ext cx="104613" cy="147198"/>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31"/>
          <p:cNvGrpSpPr/>
          <p:nvPr/>
        </p:nvGrpSpPr>
        <p:grpSpPr>
          <a:xfrm rot="3488692">
            <a:off x="3920212" y="4108050"/>
            <a:ext cx="900823" cy="1242470"/>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3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661556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3933750" y="39431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31"/>
          <p:cNvGrpSpPr/>
          <p:nvPr/>
        </p:nvGrpSpPr>
        <p:grpSpPr>
          <a:xfrm rot="3488692">
            <a:off x="3612087" y="89287"/>
            <a:ext cx="900823" cy="1242470"/>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31"/>
          <p:cNvGrpSpPr/>
          <p:nvPr/>
        </p:nvGrpSpPr>
        <p:grpSpPr>
          <a:xfrm rot="3488692">
            <a:off x="8748287" y="833987"/>
            <a:ext cx="900823" cy="1242470"/>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31"/>
          <p:cNvGrpSpPr/>
          <p:nvPr/>
        </p:nvGrpSpPr>
        <p:grpSpPr>
          <a:xfrm>
            <a:off x="-499293" y="4106018"/>
            <a:ext cx="3275298" cy="1153214"/>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31"/>
          <p:cNvGrpSpPr/>
          <p:nvPr/>
        </p:nvGrpSpPr>
        <p:grpSpPr>
          <a:xfrm rot="295930">
            <a:off x="7227626" y="2582946"/>
            <a:ext cx="2658545" cy="5477844"/>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21_1">
    <p:spTree>
      <p:nvGrpSpPr>
        <p:cNvPr id="1" name="Shape 1271"/>
        <p:cNvGrpSpPr/>
        <p:nvPr/>
      </p:nvGrpSpPr>
      <p:grpSpPr>
        <a:xfrm>
          <a:off x="0" y="0"/>
          <a:ext cx="0" cy="0"/>
          <a:chOff x="0" y="0"/>
          <a:chExt cx="0" cy="0"/>
        </a:xfrm>
      </p:grpSpPr>
      <p:grpSp>
        <p:nvGrpSpPr>
          <p:cNvPr id="1272" name="Google Shape;1272;p35"/>
          <p:cNvGrpSpPr/>
          <p:nvPr/>
        </p:nvGrpSpPr>
        <p:grpSpPr>
          <a:xfrm rot="3320949">
            <a:off x="9086424" y="2338001"/>
            <a:ext cx="154298" cy="217108"/>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5"/>
          <p:cNvGrpSpPr/>
          <p:nvPr/>
        </p:nvGrpSpPr>
        <p:grpSpPr>
          <a:xfrm rot="7179494">
            <a:off x="7705682" y="2391212"/>
            <a:ext cx="900754" cy="124245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35"/>
          <p:cNvGrpSpPr/>
          <p:nvPr/>
        </p:nvGrpSpPr>
        <p:grpSpPr>
          <a:xfrm>
            <a:off x="843143" y="-133449"/>
            <a:ext cx="924215" cy="1230069"/>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5"/>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5"/>
          <p:cNvGrpSpPr/>
          <p:nvPr/>
        </p:nvGrpSpPr>
        <p:grpSpPr>
          <a:xfrm rot="-5118020">
            <a:off x="724374" y="2590167"/>
            <a:ext cx="900759" cy="1242486"/>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5"/>
          <p:cNvGrpSpPr/>
          <p:nvPr/>
        </p:nvGrpSpPr>
        <p:grpSpPr>
          <a:xfrm rot="-2241120">
            <a:off x="6881534" y="363720"/>
            <a:ext cx="167533" cy="235734"/>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5"/>
          <p:cNvGrpSpPr/>
          <p:nvPr/>
        </p:nvGrpSpPr>
        <p:grpSpPr>
          <a:xfrm rot="1583875">
            <a:off x="8562185" y="4442843"/>
            <a:ext cx="159799" cy="224852"/>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35"/>
          <p:cNvGrpSpPr/>
          <p:nvPr/>
        </p:nvGrpSpPr>
        <p:grpSpPr>
          <a:xfrm rot="4025085">
            <a:off x="701273" y="4694761"/>
            <a:ext cx="105656" cy="148667"/>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35"/>
          <p:cNvGrpSpPr/>
          <p:nvPr/>
        </p:nvGrpSpPr>
        <p:grpSpPr>
          <a:xfrm rot="-5243946">
            <a:off x="-84370" y="2799655"/>
            <a:ext cx="167534" cy="235732"/>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5"/>
          <p:cNvGrpSpPr/>
          <p:nvPr/>
        </p:nvGrpSpPr>
        <p:grpSpPr>
          <a:xfrm rot="-2700000">
            <a:off x="1974639" y="463473"/>
            <a:ext cx="104613" cy="147198"/>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5"/>
          <p:cNvGrpSpPr/>
          <p:nvPr/>
        </p:nvGrpSpPr>
        <p:grpSpPr>
          <a:xfrm rot="3320916">
            <a:off x="8639394" y="1145770"/>
            <a:ext cx="104615" cy="147200"/>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35"/>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2805900" y="4135185"/>
            <a:ext cx="3532200" cy="4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16" name="Google Shape;1316;p36"/>
          <p:cNvGrpSpPr/>
          <p:nvPr/>
        </p:nvGrpSpPr>
        <p:grpSpPr>
          <a:xfrm rot="-2241120">
            <a:off x="7485409" y="374620"/>
            <a:ext cx="167533" cy="235734"/>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36"/>
          <p:cNvGrpSpPr/>
          <p:nvPr/>
        </p:nvGrpSpPr>
        <p:grpSpPr>
          <a:xfrm rot="1583875">
            <a:off x="8562185" y="4442843"/>
            <a:ext cx="159799" cy="224852"/>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6"/>
          <p:cNvGrpSpPr/>
          <p:nvPr/>
        </p:nvGrpSpPr>
        <p:grpSpPr>
          <a:xfrm rot="-2700000">
            <a:off x="1551164" y="652423"/>
            <a:ext cx="104613" cy="147198"/>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6"/>
          <p:cNvGrpSpPr/>
          <p:nvPr/>
        </p:nvGrpSpPr>
        <p:grpSpPr>
          <a:xfrm rot="3320916">
            <a:off x="8589994" y="783670"/>
            <a:ext cx="104615" cy="147200"/>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6"/>
          <p:cNvGrpSpPr/>
          <p:nvPr/>
        </p:nvGrpSpPr>
        <p:grpSpPr>
          <a:xfrm rot="7179494">
            <a:off x="8192007" y="1857762"/>
            <a:ext cx="900754" cy="124245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6"/>
          <p:cNvGrpSpPr/>
          <p:nvPr/>
        </p:nvGrpSpPr>
        <p:grpSpPr>
          <a:xfrm>
            <a:off x="198118" y="284488"/>
            <a:ext cx="924215" cy="1230069"/>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6"/>
          <p:cNvGrpSpPr/>
          <p:nvPr/>
        </p:nvGrpSpPr>
        <p:grpSpPr>
          <a:xfrm rot="-263120">
            <a:off x="-731781" y="2172447"/>
            <a:ext cx="1833316" cy="377748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36"/>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36"/>
          <p:cNvGrpSpPr/>
          <p:nvPr/>
        </p:nvGrpSpPr>
        <p:grpSpPr>
          <a:xfrm rot="288696" flipH="1">
            <a:off x="7867796" y="3276445"/>
            <a:ext cx="1517007" cy="312596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SECTION_HEADER_1_1">
    <p:spTree>
      <p:nvGrpSpPr>
        <p:cNvPr id="1" name="Shape 1363"/>
        <p:cNvGrpSpPr/>
        <p:nvPr/>
      </p:nvGrpSpPr>
      <p:grpSpPr>
        <a:xfrm>
          <a:off x="0" y="0"/>
          <a:ext cx="0" cy="0"/>
          <a:chOff x="0" y="0"/>
          <a:chExt cx="0" cy="0"/>
        </a:xfrm>
      </p:grpSpPr>
      <p:grpSp>
        <p:nvGrpSpPr>
          <p:cNvPr id="1364" name="Google Shape;1364;p37"/>
          <p:cNvGrpSpPr/>
          <p:nvPr/>
        </p:nvGrpSpPr>
        <p:grpSpPr>
          <a:xfrm rot="7179494">
            <a:off x="7817307" y="163912"/>
            <a:ext cx="900754" cy="124245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7"/>
          <p:cNvGrpSpPr/>
          <p:nvPr/>
        </p:nvGrpSpPr>
        <p:grpSpPr>
          <a:xfrm rot="-4940312">
            <a:off x="3996688" y="3920049"/>
            <a:ext cx="924230" cy="1230127"/>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37"/>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37"/>
          <p:cNvGrpSpPr/>
          <p:nvPr/>
        </p:nvGrpSpPr>
        <p:grpSpPr>
          <a:xfrm rot="-5856778">
            <a:off x="4008398" y="805683"/>
            <a:ext cx="900826" cy="1242356"/>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37"/>
          <p:cNvGrpSpPr/>
          <p:nvPr/>
        </p:nvGrpSpPr>
        <p:grpSpPr>
          <a:xfrm rot="-2241120">
            <a:off x="7485409" y="374620"/>
            <a:ext cx="167533" cy="235734"/>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7"/>
          <p:cNvGrpSpPr/>
          <p:nvPr/>
        </p:nvGrpSpPr>
        <p:grpSpPr>
          <a:xfrm rot="1583875">
            <a:off x="8562185" y="4442843"/>
            <a:ext cx="159799" cy="224852"/>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7"/>
          <p:cNvGrpSpPr/>
          <p:nvPr/>
        </p:nvGrpSpPr>
        <p:grpSpPr>
          <a:xfrm rot="4025085">
            <a:off x="701273" y="4694761"/>
            <a:ext cx="105656" cy="148667"/>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7"/>
          <p:cNvGrpSpPr/>
          <p:nvPr/>
        </p:nvGrpSpPr>
        <p:grpSpPr>
          <a:xfrm rot="-5243946">
            <a:off x="-84370" y="2799655"/>
            <a:ext cx="167534" cy="235732"/>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7"/>
          <p:cNvGrpSpPr/>
          <p:nvPr/>
        </p:nvGrpSpPr>
        <p:grpSpPr>
          <a:xfrm rot="-2700000">
            <a:off x="1974639" y="463473"/>
            <a:ext cx="104613" cy="147198"/>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rot="3320916">
            <a:off x="8639381" y="548345"/>
            <a:ext cx="104615" cy="147200"/>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37"/>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subtitle + text ">
  <p:cSld name="Title + subtitle + text ">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542046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BE2DED-DF48-4CAD-9D11-95BCD713212C}"/>
              </a:ext>
            </a:extLst>
          </p:cNvPr>
          <p:cNvSpPr>
            <a:spLocks noGrp="1"/>
          </p:cNvSpPr>
          <p:nvPr>
            <p:ph type="dt" sz="half" idx="10"/>
          </p:nvPr>
        </p:nvSpPr>
        <p:spPr/>
        <p:txBody>
          <a:bodyPr/>
          <a:lstStyle/>
          <a:p>
            <a:fld id="{CB923A3A-0441-4FC4-B674-5730CF5723A5}" type="datetimeFigureOut">
              <a:rPr lang="en-US" smtClean="0"/>
              <a:t>27/03/2023</a:t>
            </a:fld>
            <a:endParaRPr lang="en-US"/>
          </a:p>
        </p:txBody>
      </p:sp>
      <p:sp>
        <p:nvSpPr>
          <p:cNvPr id="5" name="Footer Placeholder 4">
            <a:extLst>
              <a:ext uri="{FF2B5EF4-FFF2-40B4-BE49-F238E27FC236}">
                <a16:creationId xmlns:a16="http://schemas.microsoft.com/office/drawing/2014/main" xmlns=""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70356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ubtitle + text  2">
  <p:cSld name="Title + subtitle + text  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extLst>
      <p:ext uri="{BB962C8B-B14F-4D97-AF65-F5344CB8AC3E}">
        <p14:creationId xmlns:p14="http://schemas.microsoft.com/office/powerpoint/2010/main" val="111481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D7EA03-B065-0444-B4FA-B616FE6F06FE}"/>
              </a:ext>
            </a:extLst>
          </p:cNvPr>
          <p:cNvSpPr>
            <a:spLocks noGrp="1"/>
          </p:cNvSpPr>
          <p:nvPr>
            <p:ph type="dt" sz="half" idx="10"/>
          </p:nvPr>
        </p:nvSpPr>
        <p:spPr/>
        <p:txBody>
          <a:bodyPr/>
          <a:lstStyle/>
          <a:p>
            <a:fld id="{33EC2D43-B340-5946-AFA8-0115C5864DE5}" type="datetimeFigureOut">
              <a:rPr lang="x-none" smtClean="0"/>
              <a:t>27/03/2023</a:t>
            </a:fld>
            <a:endParaRPr lang="x-none"/>
          </a:p>
        </p:txBody>
      </p:sp>
      <p:sp>
        <p:nvSpPr>
          <p:cNvPr id="3" name="Footer Placeholder 2">
            <a:extLst>
              <a:ext uri="{FF2B5EF4-FFF2-40B4-BE49-F238E27FC236}">
                <a16:creationId xmlns:a16="http://schemas.microsoft.com/office/drawing/2014/main" xmlns="" id="{E64D6656-9A15-AC49-B56E-9209FD44A04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FF16C93E-3756-B646-BBD3-12130B2BC0E6}"/>
              </a:ext>
            </a:extLst>
          </p:cNvPr>
          <p:cNvSpPr>
            <a:spLocks noGrp="1"/>
          </p:cNvSpPr>
          <p:nvPr>
            <p:ph type="sldNum" sz="quarter" idx="12"/>
          </p:nvPr>
        </p:nvSpPr>
        <p:spPr/>
        <p:txBody>
          <a:bodyPr/>
          <a:lstStyle/>
          <a:p>
            <a:fld id="{49863C64-2B8E-F340-BAD6-C02DC0D2AD2D}" type="slidenum">
              <a:rPr lang="x-none" smtClean="0"/>
              <a:t>‹#›</a:t>
            </a:fld>
            <a:endParaRPr lang="x-none"/>
          </a:p>
        </p:txBody>
      </p:sp>
    </p:spTree>
    <p:extLst>
      <p:ext uri="{BB962C8B-B14F-4D97-AF65-F5344CB8AC3E}">
        <p14:creationId xmlns:p14="http://schemas.microsoft.com/office/powerpoint/2010/main" val="125872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685100" y="1152475"/>
            <a:ext cx="7773900" cy="3577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grpSp>
        <p:nvGrpSpPr>
          <p:cNvPr id="101" name="Google Shape;101;p4"/>
          <p:cNvGrpSpPr/>
          <p:nvPr/>
        </p:nvGrpSpPr>
        <p:grpSpPr>
          <a:xfrm rot="-2241120">
            <a:off x="7485409" y="374620"/>
            <a:ext cx="167533" cy="235734"/>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rot="1583875">
            <a:off x="8630860" y="4521443"/>
            <a:ext cx="159799" cy="224852"/>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rot="4025085">
            <a:off x="820773" y="4733536"/>
            <a:ext cx="105656" cy="148667"/>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4"/>
          <p:cNvGrpSpPr/>
          <p:nvPr/>
        </p:nvGrpSpPr>
        <p:grpSpPr>
          <a:xfrm rot="-5243946">
            <a:off x="-84370" y="2241930"/>
            <a:ext cx="167534" cy="235732"/>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rot="-2700000">
            <a:off x="1974639" y="463473"/>
            <a:ext cx="104613" cy="147198"/>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rot="3320916">
            <a:off x="8627169" y="1083195"/>
            <a:ext cx="104615" cy="147200"/>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a:off x="311700" y="43203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7769250" y="4770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359425"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732600" y="3647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640725" y="4992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1744675" y="3171022"/>
            <a:ext cx="2502300" cy="376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1744675"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5"/>
          <p:cNvSpPr txBox="1">
            <a:spLocks noGrp="1"/>
          </p:cNvSpPr>
          <p:nvPr>
            <p:ph type="subTitle" idx="3"/>
          </p:nvPr>
        </p:nvSpPr>
        <p:spPr>
          <a:xfrm>
            <a:off x="5091591" y="3171022"/>
            <a:ext cx="2502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5091600"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29" name="Google Shape;129;p5"/>
          <p:cNvGrpSpPr/>
          <p:nvPr/>
        </p:nvGrpSpPr>
        <p:grpSpPr>
          <a:xfrm rot="-2241120">
            <a:off x="8738497" y="374620"/>
            <a:ext cx="167533" cy="235734"/>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5"/>
          <p:cNvGrpSpPr/>
          <p:nvPr/>
        </p:nvGrpSpPr>
        <p:grpSpPr>
          <a:xfrm rot="-2700000">
            <a:off x="492264" y="460448"/>
            <a:ext cx="104613" cy="147198"/>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5"/>
          <p:cNvGrpSpPr/>
          <p:nvPr/>
        </p:nvGrpSpPr>
        <p:grpSpPr>
          <a:xfrm rot="3488692">
            <a:off x="3920212" y="4108050"/>
            <a:ext cx="900823" cy="1242470"/>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5"/>
          <p:cNvGrpSpPr/>
          <p:nvPr/>
        </p:nvGrpSpPr>
        <p:grpSpPr>
          <a:xfrm rot="3488692">
            <a:off x="-426263" y="1239987"/>
            <a:ext cx="900823" cy="1242470"/>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5"/>
          <p:cNvGrpSpPr/>
          <p:nvPr/>
        </p:nvGrpSpPr>
        <p:grpSpPr>
          <a:xfrm rot="3488692">
            <a:off x="8748287" y="833987"/>
            <a:ext cx="900823" cy="1242470"/>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grpSp>
        <p:nvGrpSpPr>
          <p:cNvPr id="155" name="Google Shape;155;p6"/>
          <p:cNvGrpSpPr/>
          <p:nvPr/>
        </p:nvGrpSpPr>
        <p:grpSpPr>
          <a:xfrm rot="-2241120">
            <a:off x="8738497" y="374620"/>
            <a:ext cx="167533" cy="235734"/>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rot="-2700000">
            <a:off x="492264" y="460448"/>
            <a:ext cx="104613" cy="147198"/>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6"/>
          <p:cNvGrpSpPr/>
          <p:nvPr/>
        </p:nvGrpSpPr>
        <p:grpSpPr>
          <a:xfrm rot="3488692">
            <a:off x="8748287" y="833987"/>
            <a:ext cx="900823" cy="1242470"/>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rot="3488692">
            <a:off x="-426263" y="1239987"/>
            <a:ext cx="900823" cy="1242470"/>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6"/>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rot="3488692">
            <a:off x="3920212" y="4108050"/>
            <a:ext cx="900823" cy="1242470"/>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1893425" y="1364070"/>
            <a:ext cx="5357100" cy="168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2275675" y="3037830"/>
            <a:ext cx="4592700" cy="7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81" name="Google Shape;181;p7"/>
          <p:cNvGrpSpPr/>
          <p:nvPr/>
        </p:nvGrpSpPr>
        <p:grpSpPr>
          <a:xfrm rot="7179494">
            <a:off x="7403820" y="3286475"/>
            <a:ext cx="900754" cy="124245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7"/>
          <p:cNvGrpSpPr/>
          <p:nvPr/>
        </p:nvGrpSpPr>
        <p:grpSpPr>
          <a:xfrm>
            <a:off x="686105" y="410551"/>
            <a:ext cx="924215" cy="1230069"/>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rot="-2241120">
            <a:off x="7485409" y="374620"/>
            <a:ext cx="167533" cy="235734"/>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583875">
            <a:off x="8562185" y="4442843"/>
            <a:ext cx="159799" cy="224852"/>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7"/>
          <p:cNvGrpSpPr/>
          <p:nvPr/>
        </p:nvGrpSpPr>
        <p:grpSpPr>
          <a:xfrm rot="4025085">
            <a:off x="540311" y="4647486"/>
            <a:ext cx="105656" cy="148667"/>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rot="-5243946">
            <a:off x="462830" y="508230"/>
            <a:ext cx="167534" cy="235732"/>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7"/>
          <p:cNvGrpSpPr/>
          <p:nvPr/>
        </p:nvGrpSpPr>
        <p:grpSpPr>
          <a:xfrm rot="-2700000">
            <a:off x="1930139" y="287898"/>
            <a:ext cx="104613" cy="147198"/>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7"/>
          <p:cNvGrpSpPr/>
          <p:nvPr/>
        </p:nvGrpSpPr>
        <p:grpSpPr>
          <a:xfrm rot="3320916">
            <a:off x="8589994" y="783670"/>
            <a:ext cx="104615" cy="147200"/>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7"/>
          <p:cNvSpPr/>
          <p:nvPr/>
        </p:nvSpPr>
        <p:spPr>
          <a:xfrm>
            <a:off x="281200" y="3793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273600" y="6369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5579650" y="4824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8457850" y="1438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4178625"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1593675" y="1514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5251500" y="1393200"/>
            <a:ext cx="3045600" cy="235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3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4566175" y="1150700"/>
            <a:ext cx="3563700" cy="17049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7" name="Google Shape;217;p9"/>
          <p:cNvSpPr txBox="1">
            <a:spLocks noGrp="1"/>
          </p:cNvSpPr>
          <p:nvPr>
            <p:ph type="subTitle" idx="1"/>
          </p:nvPr>
        </p:nvSpPr>
        <p:spPr>
          <a:xfrm>
            <a:off x="4566175" y="2943325"/>
            <a:ext cx="3563700" cy="94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18" name="Google Shape;218;p9"/>
          <p:cNvGrpSpPr/>
          <p:nvPr/>
        </p:nvGrpSpPr>
        <p:grpSpPr>
          <a:xfrm rot="-2241120">
            <a:off x="8738497" y="374620"/>
            <a:ext cx="167533" cy="235734"/>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rot="-2700000">
            <a:off x="492264" y="460448"/>
            <a:ext cx="104613" cy="147198"/>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rot="3488692">
            <a:off x="3920212" y="4108050"/>
            <a:ext cx="900823" cy="1242470"/>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9"/>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880250"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89750" y="13078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9"/>
          <p:cNvGrpSpPr/>
          <p:nvPr/>
        </p:nvGrpSpPr>
        <p:grpSpPr>
          <a:xfrm rot="3488692">
            <a:off x="-426263" y="1239987"/>
            <a:ext cx="900823" cy="1242470"/>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9"/>
          <p:cNvGrpSpPr/>
          <p:nvPr/>
        </p:nvGrpSpPr>
        <p:grpSpPr>
          <a:xfrm rot="3488692">
            <a:off x="8748287" y="833987"/>
            <a:ext cx="900823" cy="1242470"/>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3243850" y="-687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8738175" y="28994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388100" y="1179600"/>
            <a:ext cx="6367800" cy="20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rot="-2241120">
            <a:off x="8084872" y="360695"/>
            <a:ext cx="167533" cy="235734"/>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rot="-8254088">
            <a:off x="2940009" y="551146"/>
            <a:ext cx="104613" cy="147198"/>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0"/>
          <p:cNvGrpSpPr/>
          <p:nvPr/>
        </p:nvGrpSpPr>
        <p:grpSpPr>
          <a:xfrm rot="3488692">
            <a:off x="3920212" y="4108050"/>
            <a:ext cx="900823" cy="1242470"/>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p:nvPr/>
        </p:nvSpPr>
        <p:spPr>
          <a:xfrm>
            <a:off x="1888975" y="29356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0"/>
          <p:cNvGrpSpPr/>
          <p:nvPr/>
        </p:nvGrpSpPr>
        <p:grpSpPr>
          <a:xfrm rot="3488692">
            <a:off x="931412" y="220712"/>
            <a:ext cx="900823" cy="1242470"/>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0"/>
          <p:cNvGrpSpPr/>
          <p:nvPr/>
        </p:nvGrpSpPr>
        <p:grpSpPr>
          <a:xfrm rot="3488692">
            <a:off x="7980937" y="802987"/>
            <a:ext cx="900823" cy="1242470"/>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0"/>
          <p:cNvGrpSpPr/>
          <p:nvPr/>
        </p:nvGrpSpPr>
        <p:grpSpPr>
          <a:xfrm>
            <a:off x="6017620" y="4266068"/>
            <a:ext cx="3275298" cy="1153214"/>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0"/>
          <p:cNvGrpSpPr/>
          <p:nvPr/>
        </p:nvGrpSpPr>
        <p:grpSpPr>
          <a:xfrm>
            <a:off x="-551684" y="4152667"/>
            <a:ext cx="3275298" cy="1153214"/>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0"/>
          <p:cNvGrpSpPr/>
          <p:nvPr/>
        </p:nvGrpSpPr>
        <p:grpSpPr>
          <a:xfrm>
            <a:off x="6708435" y="2571751"/>
            <a:ext cx="1796017" cy="3700632"/>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0"/>
          <p:cNvGrpSpPr/>
          <p:nvPr/>
        </p:nvGrpSpPr>
        <p:grpSpPr>
          <a:xfrm>
            <a:off x="236810" y="2756101"/>
            <a:ext cx="1796017" cy="3700632"/>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0"/>
          <p:cNvSpPr/>
          <p:nvPr/>
        </p:nvSpPr>
        <p:spPr>
          <a:xfrm>
            <a:off x="3480100" y="-8456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0"/>
          <p:cNvGrpSpPr/>
          <p:nvPr/>
        </p:nvGrpSpPr>
        <p:grpSpPr>
          <a:xfrm rot="-1447079">
            <a:off x="3339603" y="4034867"/>
            <a:ext cx="104613" cy="147198"/>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2" r:id="rId13"/>
    <p:sldLayoutId id="2147483663" r:id="rId14"/>
    <p:sldLayoutId id="2147483667" r:id="rId15"/>
    <p:sldLayoutId id="2147483670" r:id="rId16"/>
    <p:sldLayoutId id="2147483672" r:id="rId17"/>
    <p:sldLayoutId id="2147483673" r:id="rId18"/>
    <p:sldLayoutId id="2147483675" r:id="rId19"/>
    <p:sldLayoutId id="2147483677" r:id="rId20"/>
    <p:sldLayoutId id="2147483681" r:id="rId21"/>
    <p:sldLayoutId id="2147483682" r:id="rId22"/>
    <p:sldLayoutId id="2147483683" r:id="rId23"/>
    <p:sldLayoutId id="2147483687" r:id="rId24"/>
    <p:sldLayoutId id="2147483688" r:id="rId25"/>
    <p:sldLayoutId id="2147483689" r:id="rId26"/>
    <p:sldLayoutId id="2147483690"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notesSlide" Target="../notesSlides/notesSlide34.xml"/></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slide" Target="slide2.xml"/><Relationship Id="rId4" Type="http://schemas.openxmlformats.org/officeDocument/2006/relationships/slide" Target="slide7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12"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gif"/><Relationship Id="rId11" Type="http://schemas.openxmlformats.org/officeDocument/2006/relationships/image" Target="../media/image49.gif"/><Relationship Id="rId5" Type="http://schemas.openxmlformats.org/officeDocument/2006/relationships/image" Target="../media/image43.png"/><Relationship Id="rId10" Type="http://schemas.openxmlformats.org/officeDocument/2006/relationships/image" Target="../media/image48.gif"/><Relationship Id="rId4" Type="http://schemas.openxmlformats.org/officeDocument/2006/relationships/image" Target="../media/image39.png"/><Relationship Id="rId9" Type="http://schemas.openxmlformats.org/officeDocument/2006/relationships/image" Target="../media/image47.gif"/></Relationships>
</file>

<file path=ppt/slides/_rels/slide6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gif"/><Relationship Id="rId11" Type="http://schemas.openxmlformats.org/officeDocument/2006/relationships/image" Target="../media/image49.gif"/><Relationship Id="rId5" Type="http://schemas.openxmlformats.org/officeDocument/2006/relationships/image" Target="../media/image50.gif"/><Relationship Id="rId10" Type="http://schemas.openxmlformats.org/officeDocument/2006/relationships/image" Target="../media/image48.gif"/><Relationship Id="rId4" Type="http://schemas.openxmlformats.org/officeDocument/2006/relationships/image" Target="../media/image39.png"/><Relationship Id="rId9" Type="http://schemas.openxmlformats.org/officeDocument/2006/relationships/image" Target="../media/image47.gif"/></Relationships>
</file>

<file path=ppt/slides/_rels/slide6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gif"/><Relationship Id="rId11" Type="http://schemas.openxmlformats.org/officeDocument/2006/relationships/image" Target="../media/image49.gif"/><Relationship Id="rId5" Type="http://schemas.openxmlformats.org/officeDocument/2006/relationships/image" Target="../media/image50.gif"/><Relationship Id="rId10" Type="http://schemas.openxmlformats.org/officeDocument/2006/relationships/image" Target="../media/image48.gif"/><Relationship Id="rId4" Type="http://schemas.openxmlformats.org/officeDocument/2006/relationships/image" Target="../media/image39.png"/><Relationship Id="rId9" Type="http://schemas.openxmlformats.org/officeDocument/2006/relationships/image" Target="../media/image47.gif"/></Relationships>
</file>

<file path=ppt/slides/_rels/slide64.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5.gif"/><Relationship Id="rId12"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gif"/><Relationship Id="rId11" Type="http://schemas.openxmlformats.org/officeDocument/2006/relationships/image" Target="../media/image49.gif"/><Relationship Id="rId5" Type="http://schemas.openxmlformats.org/officeDocument/2006/relationships/image" Target="../media/image50.gif"/><Relationship Id="rId10" Type="http://schemas.openxmlformats.org/officeDocument/2006/relationships/image" Target="../media/image48.gif"/><Relationship Id="rId4" Type="http://schemas.openxmlformats.org/officeDocument/2006/relationships/image" Target="../media/image39.png"/><Relationship Id="rId9" Type="http://schemas.openxmlformats.org/officeDocument/2006/relationships/image" Target="../media/image47.gif"/></Relationships>
</file>

<file path=ppt/slides/_rels/slide65.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51.gif"/><Relationship Id="rId3" Type="http://schemas.openxmlformats.org/officeDocument/2006/relationships/slideLayout" Target="../slideLayouts/slideLayout1.xml"/><Relationship Id="rId7" Type="http://schemas.openxmlformats.org/officeDocument/2006/relationships/image" Target="../media/image50.gif"/><Relationship Id="rId12" Type="http://schemas.openxmlformats.org/officeDocument/2006/relationships/image" Target="../media/image4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48.gif"/><Relationship Id="rId5" Type="http://schemas.openxmlformats.org/officeDocument/2006/relationships/audio" Target="../media/audio4.wav"/><Relationship Id="rId15" Type="http://schemas.openxmlformats.org/officeDocument/2006/relationships/image" Target="../media/image43.png"/><Relationship Id="rId10" Type="http://schemas.openxmlformats.org/officeDocument/2006/relationships/image" Target="../media/image46.gif"/><Relationship Id="rId4" Type="http://schemas.openxmlformats.org/officeDocument/2006/relationships/audio" Target="../media/audio1.wav"/><Relationship Id="rId9" Type="http://schemas.openxmlformats.org/officeDocument/2006/relationships/image" Target="../media/image45.gif"/><Relationship Id="rId14" Type="http://schemas.openxmlformats.org/officeDocument/2006/relationships/image" Target="../media/image38.png"/></Relationships>
</file>

<file path=ppt/slides/_rels/slide66.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39.png"/><Relationship Id="rId7" Type="http://schemas.openxmlformats.org/officeDocument/2006/relationships/image" Target="../media/image55.gif"/><Relationship Id="rId12" Type="http://schemas.openxmlformats.org/officeDocument/2006/relationships/image" Target="../media/image58.gi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gif"/><Relationship Id="rId11" Type="http://schemas.openxmlformats.org/officeDocument/2006/relationships/image" Target="../media/image51.gif"/><Relationship Id="rId5" Type="http://schemas.openxmlformats.org/officeDocument/2006/relationships/image" Target="../media/image53.gif"/><Relationship Id="rId10" Type="http://schemas.openxmlformats.org/officeDocument/2006/relationships/image" Target="../media/image57.gif"/><Relationship Id="rId4" Type="http://schemas.openxmlformats.org/officeDocument/2006/relationships/image" Target="../media/image52.gif"/><Relationship Id="rId9" Type="http://schemas.openxmlformats.org/officeDocument/2006/relationships/image" Target="../media/image45.gi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grpSp>
        <p:nvGrpSpPr>
          <p:cNvPr id="1670" name="Google Shape;1670;p46"/>
          <p:cNvGrpSpPr/>
          <p:nvPr/>
        </p:nvGrpSpPr>
        <p:grpSpPr>
          <a:xfrm>
            <a:off x="7063911" y="92951"/>
            <a:ext cx="1848628" cy="4123120"/>
            <a:chOff x="6239025" y="396475"/>
            <a:chExt cx="480900" cy="990825"/>
          </a:xfrm>
        </p:grpSpPr>
        <p:sp>
          <p:nvSpPr>
            <p:cNvPr id="1671" name="Google Shape;1671;p4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0" name="Google Shape;1680;p46"/>
          <p:cNvSpPr/>
          <p:nvPr/>
        </p:nvSpPr>
        <p:spPr>
          <a:xfrm>
            <a:off x="5773625" y="4135175"/>
            <a:ext cx="3015845"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3" name="Google Shape;1683;p46"/>
          <p:cNvGrpSpPr/>
          <p:nvPr/>
        </p:nvGrpSpPr>
        <p:grpSpPr>
          <a:xfrm flipH="1">
            <a:off x="6263810" y="1911731"/>
            <a:ext cx="1848626" cy="2341819"/>
            <a:chOff x="4651925" y="992975"/>
            <a:chExt cx="1189975" cy="1507350"/>
          </a:xfrm>
        </p:grpSpPr>
        <p:sp>
          <p:nvSpPr>
            <p:cNvPr id="1684" name="Google Shape;1684;p46"/>
            <p:cNvSpPr/>
            <p:nvPr/>
          </p:nvSpPr>
          <p:spPr>
            <a:xfrm>
              <a:off x="5195875" y="2427825"/>
              <a:ext cx="77575" cy="9225"/>
            </a:xfrm>
            <a:custGeom>
              <a:avLst/>
              <a:gdLst/>
              <a:ahLst/>
              <a:cxnLst/>
              <a:rect l="l" t="t" r="r" b="b"/>
              <a:pathLst>
                <a:path w="3103" h="369" extrusionOk="0">
                  <a:moveTo>
                    <a:pt x="939" y="1"/>
                  </a:moveTo>
                  <a:lnTo>
                    <a:pt x="450" y="42"/>
                  </a:lnTo>
                  <a:lnTo>
                    <a:pt x="123" y="123"/>
                  </a:lnTo>
                  <a:lnTo>
                    <a:pt x="41" y="164"/>
                  </a:lnTo>
                  <a:lnTo>
                    <a:pt x="1" y="164"/>
                  </a:lnTo>
                  <a:lnTo>
                    <a:pt x="41" y="205"/>
                  </a:lnTo>
                  <a:lnTo>
                    <a:pt x="123" y="246"/>
                  </a:lnTo>
                  <a:lnTo>
                    <a:pt x="450" y="327"/>
                  </a:lnTo>
                  <a:lnTo>
                    <a:pt x="939" y="368"/>
                  </a:lnTo>
                  <a:lnTo>
                    <a:pt x="2164" y="368"/>
                  </a:lnTo>
                  <a:lnTo>
                    <a:pt x="2654" y="327"/>
                  </a:lnTo>
                  <a:lnTo>
                    <a:pt x="2980" y="246"/>
                  </a:lnTo>
                  <a:lnTo>
                    <a:pt x="3062" y="205"/>
                  </a:lnTo>
                  <a:lnTo>
                    <a:pt x="3103" y="164"/>
                  </a:lnTo>
                  <a:lnTo>
                    <a:pt x="3062" y="164"/>
                  </a:lnTo>
                  <a:lnTo>
                    <a:pt x="2980" y="123"/>
                  </a:lnTo>
                  <a:lnTo>
                    <a:pt x="2654" y="42"/>
                  </a:lnTo>
                  <a:lnTo>
                    <a:pt x="2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6"/>
            <p:cNvSpPr/>
            <p:nvPr/>
          </p:nvSpPr>
          <p:spPr>
            <a:xfrm>
              <a:off x="5629600" y="2368650"/>
              <a:ext cx="77600" cy="9200"/>
            </a:xfrm>
            <a:custGeom>
              <a:avLst/>
              <a:gdLst/>
              <a:ahLst/>
              <a:cxnLst/>
              <a:rect l="l" t="t" r="r" b="b"/>
              <a:pathLst>
                <a:path w="3104" h="368" extrusionOk="0">
                  <a:moveTo>
                    <a:pt x="940" y="0"/>
                  </a:moveTo>
                  <a:lnTo>
                    <a:pt x="450" y="41"/>
                  </a:lnTo>
                  <a:lnTo>
                    <a:pt x="123" y="82"/>
                  </a:lnTo>
                  <a:lnTo>
                    <a:pt x="1" y="123"/>
                  </a:lnTo>
                  <a:lnTo>
                    <a:pt x="1" y="163"/>
                  </a:lnTo>
                  <a:lnTo>
                    <a:pt x="1" y="204"/>
                  </a:lnTo>
                  <a:lnTo>
                    <a:pt x="123" y="245"/>
                  </a:lnTo>
                  <a:lnTo>
                    <a:pt x="450" y="286"/>
                  </a:lnTo>
                  <a:lnTo>
                    <a:pt x="940" y="327"/>
                  </a:lnTo>
                  <a:lnTo>
                    <a:pt x="1552" y="367"/>
                  </a:lnTo>
                  <a:lnTo>
                    <a:pt x="2123" y="327"/>
                  </a:lnTo>
                  <a:lnTo>
                    <a:pt x="2613" y="286"/>
                  </a:lnTo>
                  <a:lnTo>
                    <a:pt x="2981" y="245"/>
                  </a:lnTo>
                  <a:lnTo>
                    <a:pt x="3062" y="204"/>
                  </a:lnTo>
                  <a:lnTo>
                    <a:pt x="3103" y="163"/>
                  </a:lnTo>
                  <a:lnTo>
                    <a:pt x="3062" y="123"/>
                  </a:lnTo>
                  <a:lnTo>
                    <a:pt x="2981" y="82"/>
                  </a:lnTo>
                  <a:lnTo>
                    <a:pt x="2613" y="41"/>
                  </a:lnTo>
                  <a:lnTo>
                    <a:pt x="21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6"/>
            <p:cNvSpPr/>
            <p:nvPr/>
          </p:nvSpPr>
          <p:spPr>
            <a:xfrm>
              <a:off x="4766225" y="2372725"/>
              <a:ext cx="77600" cy="9200"/>
            </a:xfrm>
            <a:custGeom>
              <a:avLst/>
              <a:gdLst/>
              <a:ahLst/>
              <a:cxnLst/>
              <a:rect l="l" t="t" r="r" b="b"/>
              <a:pathLst>
                <a:path w="3104" h="368" extrusionOk="0">
                  <a:moveTo>
                    <a:pt x="1552" y="0"/>
                  </a:moveTo>
                  <a:lnTo>
                    <a:pt x="940" y="41"/>
                  </a:lnTo>
                  <a:lnTo>
                    <a:pt x="450" y="82"/>
                  </a:lnTo>
                  <a:lnTo>
                    <a:pt x="123" y="123"/>
                  </a:lnTo>
                  <a:lnTo>
                    <a:pt x="1" y="164"/>
                  </a:lnTo>
                  <a:lnTo>
                    <a:pt x="1" y="204"/>
                  </a:lnTo>
                  <a:lnTo>
                    <a:pt x="1" y="245"/>
                  </a:lnTo>
                  <a:lnTo>
                    <a:pt x="123" y="245"/>
                  </a:lnTo>
                  <a:lnTo>
                    <a:pt x="450" y="327"/>
                  </a:lnTo>
                  <a:lnTo>
                    <a:pt x="940" y="368"/>
                  </a:lnTo>
                  <a:lnTo>
                    <a:pt x="2123" y="368"/>
                  </a:lnTo>
                  <a:lnTo>
                    <a:pt x="2654" y="327"/>
                  </a:lnTo>
                  <a:lnTo>
                    <a:pt x="2981" y="245"/>
                  </a:lnTo>
                  <a:lnTo>
                    <a:pt x="3062" y="245"/>
                  </a:lnTo>
                  <a:lnTo>
                    <a:pt x="3103" y="204"/>
                  </a:lnTo>
                  <a:lnTo>
                    <a:pt x="3062" y="164"/>
                  </a:lnTo>
                  <a:lnTo>
                    <a:pt x="2981" y="123"/>
                  </a:lnTo>
                  <a:lnTo>
                    <a:pt x="2654" y="82"/>
                  </a:lnTo>
                  <a:lnTo>
                    <a:pt x="2123" y="41"/>
                  </a:lnTo>
                  <a:lnTo>
                    <a:pt x="15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6"/>
            <p:cNvSpPr/>
            <p:nvPr/>
          </p:nvSpPr>
          <p:spPr>
            <a:xfrm>
              <a:off x="5245875" y="2249250"/>
              <a:ext cx="230675" cy="220450"/>
            </a:xfrm>
            <a:custGeom>
              <a:avLst/>
              <a:gdLst/>
              <a:ahLst/>
              <a:cxnLst/>
              <a:rect l="l" t="t" r="r" b="b"/>
              <a:pathLst>
                <a:path w="9227" h="8818" extrusionOk="0">
                  <a:moveTo>
                    <a:pt x="5389" y="0"/>
                  </a:moveTo>
                  <a:lnTo>
                    <a:pt x="5144" y="41"/>
                  </a:lnTo>
                  <a:lnTo>
                    <a:pt x="4654" y="204"/>
                  </a:lnTo>
                  <a:lnTo>
                    <a:pt x="4205" y="449"/>
                  </a:lnTo>
                  <a:lnTo>
                    <a:pt x="3756" y="694"/>
                  </a:lnTo>
                  <a:lnTo>
                    <a:pt x="3389" y="1021"/>
                  </a:lnTo>
                  <a:lnTo>
                    <a:pt x="2777" y="1510"/>
                  </a:lnTo>
                  <a:lnTo>
                    <a:pt x="2246" y="2082"/>
                  </a:lnTo>
                  <a:lnTo>
                    <a:pt x="1715" y="2653"/>
                  </a:lnTo>
                  <a:lnTo>
                    <a:pt x="1266" y="3307"/>
                  </a:lnTo>
                  <a:lnTo>
                    <a:pt x="1021" y="3674"/>
                  </a:lnTo>
                  <a:lnTo>
                    <a:pt x="776" y="4123"/>
                  </a:lnTo>
                  <a:lnTo>
                    <a:pt x="531" y="4613"/>
                  </a:lnTo>
                  <a:lnTo>
                    <a:pt x="327" y="5184"/>
                  </a:lnTo>
                  <a:lnTo>
                    <a:pt x="164" y="5756"/>
                  </a:lnTo>
                  <a:lnTo>
                    <a:pt x="42" y="6327"/>
                  </a:lnTo>
                  <a:lnTo>
                    <a:pt x="1" y="6858"/>
                  </a:lnTo>
                  <a:lnTo>
                    <a:pt x="42" y="7103"/>
                  </a:lnTo>
                  <a:lnTo>
                    <a:pt x="82" y="7348"/>
                  </a:lnTo>
                  <a:lnTo>
                    <a:pt x="246" y="7715"/>
                  </a:lnTo>
                  <a:lnTo>
                    <a:pt x="327" y="7838"/>
                  </a:lnTo>
                  <a:lnTo>
                    <a:pt x="450" y="8001"/>
                  </a:lnTo>
                  <a:lnTo>
                    <a:pt x="613" y="8123"/>
                  </a:lnTo>
                  <a:lnTo>
                    <a:pt x="776" y="8205"/>
                  </a:lnTo>
                  <a:lnTo>
                    <a:pt x="980" y="8287"/>
                  </a:lnTo>
                  <a:lnTo>
                    <a:pt x="1185" y="8368"/>
                  </a:lnTo>
                  <a:lnTo>
                    <a:pt x="1838" y="8491"/>
                  </a:lnTo>
                  <a:lnTo>
                    <a:pt x="2491" y="8613"/>
                  </a:lnTo>
                  <a:lnTo>
                    <a:pt x="3185" y="8695"/>
                  </a:lnTo>
                  <a:lnTo>
                    <a:pt x="3838" y="8736"/>
                  </a:lnTo>
                  <a:lnTo>
                    <a:pt x="5226" y="8817"/>
                  </a:lnTo>
                  <a:lnTo>
                    <a:pt x="9104" y="8817"/>
                  </a:lnTo>
                  <a:lnTo>
                    <a:pt x="9186" y="8736"/>
                  </a:lnTo>
                  <a:lnTo>
                    <a:pt x="9226" y="8654"/>
                  </a:lnTo>
                  <a:lnTo>
                    <a:pt x="9226" y="8491"/>
                  </a:lnTo>
                  <a:lnTo>
                    <a:pt x="9104" y="7756"/>
                  </a:lnTo>
                  <a:lnTo>
                    <a:pt x="9022" y="7389"/>
                  </a:lnTo>
                  <a:lnTo>
                    <a:pt x="8900" y="7021"/>
                  </a:lnTo>
                  <a:lnTo>
                    <a:pt x="8737" y="6654"/>
                  </a:lnTo>
                  <a:lnTo>
                    <a:pt x="8573" y="6327"/>
                  </a:lnTo>
                  <a:lnTo>
                    <a:pt x="8328" y="6042"/>
                  </a:lnTo>
                  <a:lnTo>
                    <a:pt x="8043" y="5837"/>
                  </a:lnTo>
                  <a:lnTo>
                    <a:pt x="7716" y="5593"/>
                  </a:lnTo>
                  <a:lnTo>
                    <a:pt x="7553" y="5429"/>
                  </a:lnTo>
                  <a:lnTo>
                    <a:pt x="7471" y="5266"/>
                  </a:lnTo>
                  <a:lnTo>
                    <a:pt x="7430" y="5103"/>
                  </a:lnTo>
                  <a:lnTo>
                    <a:pt x="7471" y="4899"/>
                  </a:lnTo>
                  <a:lnTo>
                    <a:pt x="7471" y="4613"/>
                  </a:lnTo>
                  <a:lnTo>
                    <a:pt x="7594" y="3225"/>
                  </a:lnTo>
                  <a:lnTo>
                    <a:pt x="7634" y="2490"/>
                  </a:lnTo>
                  <a:lnTo>
                    <a:pt x="7634" y="2123"/>
                  </a:lnTo>
                  <a:lnTo>
                    <a:pt x="7594" y="1755"/>
                  </a:lnTo>
                  <a:lnTo>
                    <a:pt x="7512" y="1429"/>
                  </a:lnTo>
                  <a:lnTo>
                    <a:pt x="7430" y="1061"/>
                  </a:lnTo>
                  <a:lnTo>
                    <a:pt x="7267" y="776"/>
                  </a:lnTo>
                  <a:lnTo>
                    <a:pt x="7022" y="490"/>
                  </a:lnTo>
                  <a:lnTo>
                    <a:pt x="6818" y="327"/>
                  </a:lnTo>
                  <a:lnTo>
                    <a:pt x="6614" y="204"/>
                  </a:lnTo>
                  <a:lnTo>
                    <a:pt x="6410" y="122"/>
                  </a:lnTo>
                  <a:lnTo>
                    <a:pt x="6165" y="41"/>
                  </a:lnTo>
                  <a:lnTo>
                    <a:pt x="5879" y="0"/>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6"/>
            <p:cNvSpPr/>
            <p:nvPr/>
          </p:nvSpPr>
          <p:spPr>
            <a:xfrm>
              <a:off x="5247925" y="2364550"/>
              <a:ext cx="228625" cy="105150"/>
            </a:xfrm>
            <a:custGeom>
              <a:avLst/>
              <a:gdLst/>
              <a:ahLst/>
              <a:cxnLst/>
              <a:rect l="l" t="t" r="r" b="b"/>
              <a:pathLst>
                <a:path w="9145" h="4206" extrusionOk="0">
                  <a:moveTo>
                    <a:pt x="7389" y="1"/>
                  </a:moveTo>
                  <a:lnTo>
                    <a:pt x="6940" y="287"/>
                  </a:lnTo>
                  <a:lnTo>
                    <a:pt x="6409" y="613"/>
                  </a:lnTo>
                  <a:lnTo>
                    <a:pt x="6164" y="776"/>
                  </a:lnTo>
                  <a:lnTo>
                    <a:pt x="5879" y="858"/>
                  </a:lnTo>
                  <a:lnTo>
                    <a:pt x="5552" y="899"/>
                  </a:lnTo>
                  <a:lnTo>
                    <a:pt x="5266" y="899"/>
                  </a:lnTo>
                  <a:lnTo>
                    <a:pt x="4613" y="817"/>
                  </a:lnTo>
                  <a:lnTo>
                    <a:pt x="4042" y="817"/>
                  </a:lnTo>
                  <a:lnTo>
                    <a:pt x="3470" y="899"/>
                  </a:lnTo>
                  <a:lnTo>
                    <a:pt x="2899" y="1103"/>
                  </a:lnTo>
                  <a:lnTo>
                    <a:pt x="2613" y="1225"/>
                  </a:lnTo>
                  <a:lnTo>
                    <a:pt x="2368" y="1389"/>
                  </a:lnTo>
                  <a:lnTo>
                    <a:pt x="1592" y="1185"/>
                  </a:lnTo>
                  <a:lnTo>
                    <a:pt x="1143" y="1470"/>
                  </a:lnTo>
                  <a:lnTo>
                    <a:pt x="694" y="1838"/>
                  </a:lnTo>
                  <a:lnTo>
                    <a:pt x="327" y="2246"/>
                  </a:lnTo>
                  <a:lnTo>
                    <a:pt x="164" y="2491"/>
                  </a:lnTo>
                  <a:lnTo>
                    <a:pt x="0" y="2736"/>
                  </a:lnTo>
                  <a:lnTo>
                    <a:pt x="164" y="3103"/>
                  </a:lnTo>
                  <a:lnTo>
                    <a:pt x="245" y="3226"/>
                  </a:lnTo>
                  <a:lnTo>
                    <a:pt x="368" y="3389"/>
                  </a:lnTo>
                  <a:lnTo>
                    <a:pt x="531" y="3511"/>
                  </a:lnTo>
                  <a:lnTo>
                    <a:pt x="694" y="3593"/>
                  </a:lnTo>
                  <a:lnTo>
                    <a:pt x="898" y="3675"/>
                  </a:lnTo>
                  <a:lnTo>
                    <a:pt x="1103" y="3756"/>
                  </a:lnTo>
                  <a:lnTo>
                    <a:pt x="1756" y="3879"/>
                  </a:lnTo>
                  <a:lnTo>
                    <a:pt x="2409" y="4001"/>
                  </a:lnTo>
                  <a:lnTo>
                    <a:pt x="3103" y="4083"/>
                  </a:lnTo>
                  <a:lnTo>
                    <a:pt x="3756" y="4124"/>
                  </a:lnTo>
                  <a:lnTo>
                    <a:pt x="5144" y="4205"/>
                  </a:lnTo>
                  <a:lnTo>
                    <a:pt x="9022" y="4205"/>
                  </a:lnTo>
                  <a:lnTo>
                    <a:pt x="9104" y="4124"/>
                  </a:lnTo>
                  <a:lnTo>
                    <a:pt x="9144" y="4042"/>
                  </a:lnTo>
                  <a:lnTo>
                    <a:pt x="9144" y="3879"/>
                  </a:lnTo>
                  <a:lnTo>
                    <a:pt x="9022" y="3144"/>
                  </a:lnTo>
                  <a:lnTo>
                    <a:pt x="8940" y="2777"/>
                  </a:lnTo>
                  <a:lnTo>
                    <a:pt x="8818" y="2409"/>
                  </a:lnTo>
                  <a:lnTo>
                    <a:pt x="8655" y="2042"/>
                  </a:lnTo>
                  <a:lnTo>
                    <a:pt x="8491" y="1715"/>
                  </a:lnTo>
                  <a:lnTo>
                    <a:pt x="8246" y="1430"/>
                  </a:lnTo>
                  <a:lnTo>
                    <a:pt x="7961" y="1225"/>
                  </a:lnTo>
                  <a:lnTo>
                    <a:pt x="7634" y="981"/>
                  </a:lnTo>
                  <a:lnTo>
                    <a:pt x="7471" y="817"/>
                  </a:lnTo>
                  <a:lnTo>
                    <a:pt x="7389" y="654"/>
                  </a:lnTo>
                  <a:lnTo>
                    <a:pt x="7348" y="491"/>
                  </a:lnTo>
                  <a:lnTo>
                    <a:pt x="7389" y="287"/>
                  </a:lnTo>
                  <a:lnTo>
                    <a:pt x="73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6"/>
            <p:cNvSpPr/>
            <p:nvPr/>
          </p:nvSpPr>
          <p:spPr>
            <a:xfrm>
              <a:off x="5399975" y="2430900"/>
              <a:ext cx="14325" cy="38800"/>
            </a:xfrm>
            <a:custGeom>
              <a:avLst/>
              <a:gdLst/>
              <a:ahLst/>
              <a:cxnLst/>
              <a:rect l="l" t="t" r="r" b="b"/>
              <a:pathLst>
                <a:path w="573" h="1552" extrusionOk="0">
                  <a:moveTo>
                    <a:pt x="1" y="0"/>
                  </a:moveTo>
                  <a:lnTo>
                    <a:pt x="1" y="41"/>
                  </a:lnTo>
                  <a:lnTo>
                    <a:pt x="1" y="82"/>
                  </a:lnTo>
                  <a:lnTo>
                    <a:pt x="246" y="817"/>
                  </a:lnTo>
                  <a:lnTo>
                    <a:pt x="450" y="1551"/>
                  </a:lnTo>
                  <a:lnTo>
                    <a:pt x="572" y="1551"/>
                  </a:lnTo>
                  <a:lnTo>
                    <a:pt x="368" y="776"/>
                  </a:lnTo>
                  <a:lnTo>
                    <a:pt x="82" y="41"/>
                  </a:lnTo>
                  <a:lnTo>
                    <a:pt x="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6"/>
            <p:cNvSpPr/>
            <p:nvPr/>
          </p:nvSpPr>
          <p:spPr>
            <a:xfrm>
              <a:off x="5437750" y="2427825"/>
              <a:ext cx="18375" cy="41875"/>
            </a:xfrm>
            <a:custGeom>
              <a:avLst/>
              <a:gdLst/>
              <a:ahLst/>
              <a:cxnLst/>
              <a:rect l="l" t="t" r="r" b="b"/>
              <a:pathLst>
                <a:path w="735" h="1675" extrusionOk="0">
                  <a:moveTo>
                    <a:pt x="0" y="1"/>
                  </a:moveTo>
                  <a:lnTo>
                    <a:pt x="0" y="42"/>
                  </a:lnTo>
                  <a:lnTo>
                    <a:pt x="0" y="82"/>
                  </a:lnTo>
                  <a:lnTo>
                    <a:pt x="368" y="858"/>
                  </a:lnTo>
                  <a:lnTo>
                    <a:pt x="613" y="1674"/>
                  </a:lnTo>
                  <a:lnTo>
                    <a:pt x="735" y="1674"/>
                  </a:lnTo>
                  <a:lnTo>
                    <a:pt x="613" y="1266"/>
                  </a:lnTo>
                  <a:lnTo>
                    <a:pt x="449" y="817"/>
                  </a:lnTo>
                  <a:lnTo>
                    <a:pt x="82" y="42"/>
                  </a:lnTo>
                  <a:lnTo>
                    <a:pt x="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6"/>
            <p:cNvSpPr/>
            <p:nvPr/>
          </p:nvSpPr>
          <p:spPr>
            <a:xfrm>
              <a:off x="4651925" y="992975"/>
              <a:ext cx="1189975" cy="1506325"/>
            </a:xfrm>
            <a:custGeom>
              <a:avLst/>
              <a:gdLst/>
              <a:ahLst/>
              <a:cxnLst/>
              <a:rect l="l" t="t" r="r" b="b"/>
              <a:pathLst>
                <a:path w="47599" h="60253" extrusionOk="0">
                  <a:moveTo>
                    <a:pt x="9839" y="0"/>
                  </a:moveTo>
                  <a:lnTo>
                    <a:pt x="9635" y="41"/>
                  </a:lnTo>
                  <a:lnTo>
                    <a:pt x="9430" y="122"/>
                  </a:lnTo>
                  <a:lnTo>
                    <a:pt x="9267" y="204"/>
                  </a:lnTo>
                  <a:lnTo>
                    <a:pt x="9104" y="367"/>
                  </a:lnTo>
                  <a:lnTo>
                    <a:pt x="8981" y="531"/>
                  </a:lnTo>
                  <a:lnTo>
                    <a:pt x="8900" y="735"/>
                  </a:lnTo>
                  <a:lnTo>
                    <a:pt x="8655" y="1633"/>
                  </a:lnTo>
                  <a:lnTo>
                    <a:pt x="8532" y="2164"/>
                  </a:lnTo>
                  <a:lnTo>
                    <a:pt x="8410" y="2776"/>
                  </a:lnTo>
                  <a:lnTo>
                    <a:pt x="8369" y="3102"/>
                  </a:lnTo>
                  <a:lnTo>
                    <a:pt x="8328" y="3266"/>
                  </a:lnTo>
                  <a:lnTo>
                    <a:pt x="8287" y="3511"/>
                  </a:lnTo>
                  <a:lnTo>
                    <a:pt x="8206" y="4245"/>
                  </a:lnTo>
                  <a:lnTo>
                    <a:pt x="8206" y="4490"/>
                  </a:lnTo>
                  <a:lnTo>
                    <a:pt x="8165" y="5184"/>
                  </a:lnTo>
                  <a:lnTo>
                    <a:pt x="8165" y="5878"/>
                  </a:lnTo>
                  <a:lnTo>
                    <a:pt x="8165" y="6613"/>
                  </a:lnTo>
                  <a:lnTo>
                    <a:pt x="8247" y="7389"/>
                  </a:lnTo>
                  <a:lnTo>
                    <a:pt x="8247" y="7674"/>
                  </a:lnTo>
                  <a:lnTo>
                    <a:pt x="8287" y="7919"/>
                  </a:lnTo>
                  <a:lnTo>
                    <a:pt x="8328" y="8205"/>
                  </a:lnTo>
                  <a:lnTo>
                    <a:pt x="8328" y="8287"/>
                  </a:lnTo>
                  <a:lnTo>
                    <a:pt x="8410" y="8695"/>
                  </a:lnTo>
                  <a:lnTo>
                    <a:pt x="8451" y="8899"/>
                  </a:lnTo>
                  <a:lnTo>
                    <a:pt x="8492" y="9226"/>
                  </a:lnTo>
                  <a:lnTo>
                    <a:pt x="8736" y="10287"/>
                  </a:lnTo>
                  <a:lnTo>
                    <a:pt x="9022" y="11389"/>
                  </a:lnTo>
                  <a:lnTo>
                    <a:pt x="9430" y="12573"/>
                  </a:lnTo>
                  <a:lnTo>
                    <a:pt x="9920" y="13757"/>
                  </a:lnTo>
                  <a:lnTo>
                    <a:pt x="10084" y="14124"/>
                  </a:lnTo>
                  <a:lnTo>
                    <a:pt x="10492" y="15022"/>
                  </a:lnTo>
                  <a:lnTo>
                    <a:pt x="10982" y="15920"/>
                  </a:lnTo>
                  <a:lnTo>
                    <a:pt x="11186" y="16247"/>
                  </a:lnTo>
                  <a:lnTo>
                    <a:pt x="10982" y="17716"/>
                  </a:lnTo>
                  <a:lnTo>
                    <a:pt x="10410" y="21227"/>
                  </a:lnTo>
                  <a:lnTo>
                    <a:pt x="9839" y="24452"/>
                  </a:lnTo>
                  <a:lnTo>
                    <a:pt x="9512" y="26003"/>
                  </a:lnTo>
                  <a:lnTo>
                    <a:pt x="9186" y="27432"/>
                  </a:lnTo>
                  <a:lnTo>
                    <a:pt x="8900" y="28371"/>
                  </a:lnTo>
                  <a:lnTo>
                    <a:pt x="8655" y="29146"/>
                  </a:lnTo>
                  <a:lnTo>
                    <a:pt x="8410" y="29759"/>
                  </a:lnTo>
                  <a:lnTo>
                    <a:pt x="8287" y="29963"/>
                  </a:lnTo>
                  <a:lnTo>
                    <a:pt x="8165" y="30126"/>
                  </a:lnTo>
                  <a:lnTo>
                    <a:pt x="7349" y="31024"/>
                  </a:lnTo>
                  <a:lnTo>
                    <a:pt x="6083" y="32412"/>
                  </a:lnTo>
                  <a:lnTo>
                    <a:pt x="5348" y="33310"/>
                  </a:lnTo>
                  <a:lnTo>
                    <a:pt x="4573" y="34290"/>
                  </a:lnTo>
                  <a:lnTo>
                    <a:pt x="3756" y="35351"/>
                  </a:lnTo>
                  <a:lnTo>
                    <a:pt x="2981" y="36535"/>
                  </a:lnTo>
                  <a:lnTo>
                    <a:pt x="2246" y="37760"/>
                  </a:lnTo>
                  <a:lnTo>
                    <a:pt x="1878" y="38413"/>
                  </a:lnTo>
                  <a:lnTo>
                    <a:pt x="1552" y="39066"/>
                  </a:lnTo>
                  <a:lnTo>
                    <a:pt x="1225" y="39719"/>
                  </a:lnTo>
                  <a:lnTo>
                    <a:pt x="980" y="40413"/>
                  </a:lnTo>
                  <a:lnTo>
                    <a:pt x="695" y="41107"/>
                  </a:lnTo>
                  <a:lnTo>
                    <a:pt x="491" y="41801"/>
                  </a:lnTo>
                  <a:lnTo>
                    <a:pt x="327" y="42495"/>
                  </a:lnTo>
                  <a:lnTo>
                    <a:pt x="164" y="43189"/>
                  </a:lnTo>
                  <a:lnTo>
                    <a:pt x="82" y="43924"/>
                  </a:lnTo>
                  <a:lnTo>
                    <a:pt x="1" y="44618"/>
                  </a:lnTo>
                  <a:lnTo>
                    <a:pt x="1" y="45352"/>
                  </a:lnTo>
                  <a:lnTo>
                    <a:pt x="42" y="46087"/>
                  </a:lnTo>
                  <a:lnTo>
                    <a:pt x="164" y="46781"/>
                  </a:lnTo>
                  <a:lnTo>
                    <a:pt x="327" y="47516"/>
                  </a:lnTo>
                  <a:lnTo>
                    <a:pt x="735" y="48904"/>
                  </a:lnTo>
                  <a:lnTo>
                    <a:pt x="1225" y="50169"/>
                  </a:lnTo>
                  <a:lnTo>
                    <a:pt x="1756" y="51353"/>
                  </a:lnTo>
                  <a:lnTo>
                    <a:pt x="2328" y="52415"/>
                  </a:lnTo>
                  <a:lnTo>
                    <a:pt x="2899" y="53435"/>
                  </a:lnTo>
                  <a:lnTo>
                    <a:pt x="3511" y="54292"/>
                  </a:lnTo>
                  <a:lnTo>
                    <a:pt x="4124" y="55109"/>
                  </a:lnTo>
                  <a:lnTo>
                    <a:pt x="4695" y="55803"/>
                  </a:lnTo>
                  <a:lnTo>
                    <a:pt x="5267" y="56415"/>
                  </a:lnTo>
                  <a:lnTo>
                    <a:pt x="5797" y="56946"/>
                  </a:lnTo>
                  <a:lnTo>
                    <a:pt x="6287" y="57395"/>
                  </a:lnTo>
                  <a:lnTo>
                    <a:pt x="6695" y="57762"/>
                  </a:lnTo>
                  <a:lnTo>
                    <a:pt x="7308" y="58252"/>
                  </a:lnTo>
                  <a:lnTo>
                    <a:pt x="7512" y="58374"/>
                  </a:lnTo>
                  <a:lnTo>
                    <a:pt x="7267" y="58415"/>
                  </a:lnTo>
                  <a:lnTo>
                    <a:pt x="6695" y="58538"/>
                  </a:lnTo>
                  <a:lnTo>
                    <a:pt x="6328" y="58660"/>
                  </a:lnTo>
                  <a:lnTo>
                    <a:pt x="5920" y="58823"/>
                  </a:lnTo>
                  <a:lnTo>
                    <a:pt x="5552" y="59028"/>
                  </a:lnTo>
                  <a:lnTo>
                    <a:pt x="5226" y="59313"/>
                  </a:lnTo>
                  <a:lnTo>
                    <a:pt x="5226" y="59354"/>
                  </a:lnTo>
                  <a:lnTo>
                    <a:pt x="5226" y="59395"/>
                  </a:lnTo>
                  <a:lnTo>
                    <a:pt x="5307" y="59477"/>
                  </a:lnTo>
                  <a:lnTo>
                    <a:pt x="5512" y="59558"/>
                  </a:lnTo>
                  <a:lnTo>
                    <a:pt x="5797" y="59599"/>
                  </a:lnTo>
                  <a:lnTo>
                    <a:pt x="6614" y="59722"/>
                  </a:lnTo>
                  <a:lnTo>
                    <a:pt x="7716" y="59844"/>
                  </a:lnTo>
                  <a:lnTo>
                    <a:pt x="9063" y="59926"/>
                  </a:lnTo>
                  <a:lnTo>
                    <a:pt x="10573" y="60007"/>
                  </a:lnTo>
                  <a:lnTo>
                    <a:pt x="13839" y="60130"/>
                  </a:lnTo>
                  <a:lnTo>
                    <a:pt x="18860" y="60211"/>
                  </a:lnTo>
                  <a:lnTo>
                    <a:pt x="21228" y="60252"/>
                  </a:lnTo>
                  <a:lnTo>
                    <a:pt x="21514" y="60130"/>
                  </a:lnTo>
                  <a:lnTo>
                    <a:pt x="22085" y="59885"/>
                  </a:lnTo>
                  <a:lnTo>
                    <a:pt x="23024" y="59395"/>
                  </a:lnTo>
                  <a:lnTo>
                    <a:pt x="23840" y="58905"/>
                  </a:lnTo>
                  <a:lnTo>
                    <a:pt x="24779" y="58293"/>
                  </a:lnTo>
                  <a:lnTo>
                    <a:pt x="25759" y="57558"/>
                  </a:lnTo>
                  <a:lnTo>
                    <a:pt x="26861" y="56742"/>
                  </a:lnTo>
                  <a:lnTo>
                    <a:pt x="27963" y="55844"/>
                  </a:lnTo>
                  <a:lnTo>
                    <a:pt x="29066" y="54823"/>
                  </a:lnTo>
                  <a:lnTo>
                    <a:pt x="30168" y="53680"/>
                  </a:lnTo>
                  <a:lnTo>
                    <a:pt x="30698" y="53109"/>
                  </a:lnTo>
                  <a:lnTo>
                    <a:pt x="31229" y="52496"/>
                  </a:lnTo>
                  <a:lnTo>
                    <a:pt x="31637" y="52006"/>
                  </a:lnTo>
                  <a:lnTo>
                    <a:pt x="31678" y="51925"/>
                  </a:lnTo>
                  <a:lnTo>
                    <a:pt x="31923" y="53802"/>
                  </a:lnTo>
                  <a:lnTo>
                    <a:pt x="32127" y="55027"/>
                  </a:lnTo>
                  <a:lnTo>
                    <a:pt x="32331" y="56293"/>
                  </a:lnTo>
                  <a:lnTo>
                    <a:pt x="32576" y="57476"/>
                  </a:lnTo>
                  <a:lnTo>
                    <a:pt x="32862" y="58456"/>
                  </a:lnTo>
                  <a:lnTo>
                    <a:pt x="32984" y="58864"/>
                  </a:lnTo>
                  <a:lnTo>
                    <a:pt x="33148" y="59150"/>
                  </a:lnTo>
                  <a:lnTo>
                    <a:pt x="33311" y="59354"/>
                  </a:lnTo>
                  <a:lnTo>
                    <a:pt x="33393" y="59395"/>
                  </a:lnTo>
                  <a:lnTo>
                    <a:pt x="33474" y="59436"/>
                  </a:lnTo>
                  <a:lnTo>
                    <a:pt x="35025" y="59558"/>
                  </a:lnTo>
                  <a:lnTo>
                    <a:pt x="36250" y="59681"/>
                  </a:lnTo>
                  <a:lnTo>
                    <a:pt x="37556" y="59722"/>
                  </a:lnTo>
                  <a:lnTo>
                    <a:pt x="38863" y="59762"/>
                  </a:lnTo>
                  <a:lnTo>
                    <a:pt x="40006" y="59722"/>
                  </a:lnTo>
                  <a:lnTo>
                    <a:pt x="40536" y="59681"/>
                  </a:lnTo>
                  <a:lnTo>
                    <a:pt x="40945" y="59640"/>
                  </a:lnTo>
                  <a:lnTo>
                    <a:pt x="41271" y="59558"/>
                  </a:lnTo>
                  <a:lnTo>
                    <a:pt x="41475" y="59436"/>
                  </a:lnTo>
                  <a:lnTo>
                    <a:pt x="41557" y="59313"/>
                  </a:lnTo>
                  <a:lnTo>
                    <a:pt x="41639" y="59109"/>
                  </a:lnTo>
                  <a:lnTo>
                    <a:pt x="41802" y="58415"/>
                  </a:lnTo>
                  <a:lnTo>
                    <a:pt x="42047" y="57395"/>
                  </a:lnTo>
                  <a:lnTo>
                    <a:pt x="42251" y="56129"/>
                  </a:lnTo>
                  <a:lnTo>
                    <a:pt x="42496" y="54619"/>
                  </a:lnTo>
                  <a:lnTo>
                    <a:pt x="42700" y="52904"/>
                  </a:lnTo>
                  <a:lnTo>
                    <a:pt x="42945" y="51067"/>
                  </a:lnTo>
                  <a:lnTo>
                    <a:pt x="43149" y="49108"/>
                  </a:lnTo>
                  <a:lnTo>
                    <a:pt x="43312" y="47108"/>
                  </a:lnTo>
                  <a:lnTo>
                    <a:pt x="43476" y="45108"/>
                  </a:lnTo>
                  <a:lnTo>
                    <a:pt x="43598" y="43107"/>
                  </a:lnTo>
                  <a:lnTo>
                    <a:pt x="43680" y="41230"/>
                  </a:lnTo>
                  <a:lnTo>
                    <a:pt x="43761" y="39433"/>
                  </a:lnTo>
                  <a:lnTo>
                    <a:pt x="43720" y="37801"/>
                  </a:lnTo>
                  <a:lnTo>
                    <a:pt x="43680" y="36413"/>
                  </a:lnTo>
                  <a:lnTo>
                    <a:pt x="43598" y="35800"/>
                  </a:lnTo>
                  <a:lnTo>
                    <a:pt x="43516" y="35229"/>
                  </a:lnTo>
                  <a:lnTo>
                    <a:pt x="43394" y="34412"/>
                  </a:lnTo>
                  <a:lnTo>
                    <a:pt x="43271" y="33473"/>
                  </a:lnTo>
                  <a:lnTo>
                    <a:pt x="43108" y="31432"/>
                  </a:lnTo>
                  <a:lnTo>
                    <a:pt x="42945" y="29228"/>
                  </a:lnTo>
                  <a:lnTo>
                    <a:pt x="42822" y="26901"/>
                  </a:lnTo>
                  <a:lnTo>
                    <a:pt x="42700" y="23513"/>
                  </a:lnTo>
                  <a:lnTo>
                    <a:pt x="42700" y="22697"/>
                  </a:lnTo>
                  <a:lnTo>
                    <a:pt x="42618" y="18819"/>
                  </a:lnTo>
                  <a:lnTo>
                    <a:pt x="42618" y="17267"/>
                  </a:lnTo>
                  <a:lnTo>
                    <a:pt x="42741" y="16941"/>
                  </a:lnTo>
                  <a:lnTo>
                    <a:pt x="42822" y="16778"/>
                  </a:lnTo>
                  <a:lnTo>
                    <a:pt x="42945" y="16533"/>
                  </a:lnTo>
                  <a:lnTo>
                    <a:pt x="43067" y="16247"/>
                  </a:lnTo>
                  <a:lnTo>
                    <a:pt x="43720" y="14736"/>
                  </a:lnTo>
                  <a:lnTo>
                    <a:pt x="44537" y="12736"/>
                  </a:lnTo>
                  <a:lnTo>
                    <a:pt x="44659" y="12450"/>
                  </a:lnTo>
                  <a:lnTo>
                    <a:pt x="44904" y="11797"/>
                  </a:lnTo>
                  <a:lnTo>
                    <a:pt x="45108" y="11307"/>
                  </a:lnTo>
                  <a:lnTo>
                    <a:pt x="45312" y="10818"/>
                  </a:lnTo>
                  <a:lnTo>
                    <a:pt x="45598" y="10001"/>
                  </a:lnTo>
                  <a:lnTo>
                    <a:pt x="46129" y="8409"/>
                  </a:lnTo>
                  <a:lnTo>
                    <a:pt x="46660" y="6817"/>
                  </a:lnTo>
                  <a:lnTo>
                    <a:pt x="47068" y="5266"/>
                  </a:lnTo>
                  <a:lnTo>
                    <a:pt x="47394" y="3796"/>
                  </a:lnTo>
                  <a:lnTo>
                    <a:pt x="47476" y="3429"/>
                  </a:lnTo>
                  <a:lnTo>
                    <a:pt x="47476" y="3347"/>
                  </a:lnTo>
                  <a:lnTo>
                    <a:pt x="47598" y="2613"/>
                  </a:lnTo>
                  <a:lnTo>
                    <a:pt x="47598" y="2408"/>
                  </a:lnTo>
                  <a:lnTo>
                    <a:pt x="47598" y="2245"/>
                  </a:lnTo>
                  <a:lnTo>
                    <a:pt x="47517" y="2123"/>
                  </a:lnTo>
                  <a:lnTo>
                    <a:pt x="47476" y="1959"/>
                  </a:lnTo>
                  <a:lnTo>
                    <a:pt x="47354" y="1878"/>
                  </a:lnTo>
                  <a:lnTo>
                    <a:pt x="47272" y="1755"/>
                  </a:lnTo>
                  <a:lnTo>
                    <a:pt x="47109" y="1674"/>
                  </a:lnTo>
                  <a:lnTo>
                    <a:pt x="46986" y="1633"/>
                  </a:lnTo>
                  <a:lnTo>
                    <a:pt x="46782" y="1633"/>
                  </a:lnTo>
                  <a:lnTo>
                    <a:pt x="46251" y="1674"/>
                  </a:lnTo>
                  <a:lnTo>
                    <a:pt x="45312" y="1796"/>
                  </a:lnTo>
                  <a:lnTo>
                    <a:pt x="45068" y="1878"/>
                  </a:lnTo>
                  <a:lnTo>
                    <a:pt x="44904" y="1919"/>
                  </a:lnTo>
                  <a:lnTo>
                    <a:pt x="44659" y="1959"/>
                  </a:lnTo>
                  <a:lnTo>
                    <a:pt x="43802" y="2204"/>
                  </a:lnTo>
                  <a:lnTo>
                    <a:pt x="42822" y="2572"/>
                  </a:lnTo>
                  <a:lnTo>
                    <a:pt x="41843" y="3062"/>
                  </a:lnTo>
                  <a:lnTo>
                    <a:pt x="41312" y="3347"/>
                  </a:lnTo>
                  <a:lnTo>
                    <a:pt x="40781" y="3674"/>
                  </a:lnTo>
                  <a:lnTo>
                    <a:pt x="40373" y="3919"/>
                  </a:lnTo>
                  <a:lnTo>
                    <a:pt x="40128" y="4123"/>
                  </a:lnTo>
                  <a:lnTo>
                    <a:pt x="39761" y="4368"/>
                  </a:lnTo>
                  <a:lnTo>
                    <a:pt x="39393" y="4654"/>
                  </a:lnTo>
                  <a:lnTo>
                    <a:pt x="39026" y="4939"/>
                  </a:lnTo>
                  <a:lnTo>
                    <a:pt x="38454" y="5429"/>
                  </a:lnTo>
                  <a:lnTo>
                    <a:pt x="37842" y="6001"/>
                  </a:lnTo>
                  <a:lnTo>
                    <a:pt x="37271" y="6613"/>
                  </a:lnTo>
                  <a:lnTo>
                    <a:pt x="36658" y="7266"/>
                  </a:lnTo>
                  <a:lnTo>
                    <a:pt x="35352" y="6980"/>
                  </a:lnTo>
                  <a:lnTo>
                    <a:pt x="33882" y="6736"/>
                  </a:lnTo>
                  <a:lnTo>
                    <a:pt x="32086" y="6491"/>
                  </a:lnTo>
                  <a:lnTo>
                    <a:pt x="31147" y="6409"/>
                  </a:lnTo>
                  <a:lnTo>
                    <a:pt x="29637" y="6327"/>
                  </a:lnTo>
                  <a:lnTo>
                    <a:pt x="28861" y="6286"/>
                  </a:lnTo>
                  <a:lnTo>
                    <a:pt x="28086" y="6286"/>
                  </a:lnTo>
                  <a:lnTo>
                    <a:pt x="26535" y="6368"/>
                  </a:lnTo>
                  <a:lnTo>
                    <a:pt x="25310" y="6491"/>
                  </a:lnTo>
                  <a:lnTo>
                    <a:pt x="24208" y="6613"/>
                  </a:lnTo>
                  <a:lnTo>
                    <a:pt x="23187" y="6776"/>
                  </a:lnTo>
                  <a:lnTo>
                    <a:pt x="22330" y="6899"/>
                  </a:lnTo>
                  <a:lnTo>
                    <a:pt x="21105" y="7144"/>
                  </a:lnTo>
                  <a:lnTo>
                    <a:pt x="20656" y="7266"/>
                  </a:lnTo>
                  <a:lnTo>
                    <a:pt x="19962" y="6695"/>
                  </a:lnTo>
                  <a:lnTo>
                    <a:pt x="19717" y="6450"/>
                  </a:lnTo>
                  <a:lnTo>
                    <a:pt x="19677" y="6409"/>
                  </a:lnTo>
                  <a:lnTo>
                    <a:pt x="19513" y="6327"/>
                  </a:lnTo>
                  <a:lnTo>
                    <a:pt x="18452" y="5429"/>
                  </a:lnTo>
                  <a:lnTo>
                    <a:pt x="17105" y="4409"/>
                  </a:lnTo>
                  <a:lnTo>
                    <a:pt x="16901" y="4245"/>
                  </a:lnTo>
                  <a:lnTo>
                    <a:pt x="15962" y="3551"/>
                  </a:lnTo>
                  <a:lnTo>
                    <a:pt x="15513" y="3184"/>
                  </a:lnTo>
                  <a:lnTo>
                    <a:pt x="14043" y="2164"/>
                  </a:lnTo>
                  <a:lnTo>
                    <a:pt x="13104" y="1551"/>
                  </a:lnTo>
                  <a:lnTo>
                    <a:pt x="12859" y="1388"/>
                  </a:lnTo>
                  <a:lnTo>
                    <a:pt x="11921" y="816"/>
                  </a:lnTo>
                  <a:lnTo>
                    <a:pt x="11512" y="612"/>
                  </a:lnTo>
                  <a:lnTo>
                    <a:pt x="11104" y="408"/>
                  </a:lnTo>
                  <a:lnTo>
                    <a:pt x="10900" y="327"/>
                  </a:lnTo>
                  <a:lnTo>
                    <a:pt x="10329" y="82"/>
                  </a:lnTo>
                  <a:lnTo>
                    <a:pt x="10247" y="41"/>
                  </a:lnTo>
                  <a:lnTo>
                    <a:pt x="100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6"/>
            <p:cNvSpPr/>
            <p:nvPr/>
          </p:nvSpPr>
          <p:spPr>
            <a:xfrm>
              <a:off x="4651925" y="1678750"/>
              <a:ext cx="601125" cy="820550"/>
            </a:xfrm>
            <a:custGeom>
              <a:avLst/>
              <a:gdLst/>
              <a:ahLst/>
              <a:cxnLst/>
              <a:rect l="l" t="t" r="r" b="b"/>
              <a:pathLst>
                <a:path w="24045" h="32822" extrusionOk="0">
                  <a:moveTo>
                    <a:pt x="9186" y="1"/>
                  </a:moveTo>
                  <a:lnTo>
                    <a:pt x="8900" y="940"/>
                  </a:lnTo>
                  <a:lnTo>
                    <a:pt x="8655" y="1715"/>
                  </a:lnTo>
                  <a:lnTo>
                    <a:pt x="8410" y="2328"/>
                  </a:lnTo>
                  <a:lnTo>
                    <a:pt x="8287" y="2532"/>
                  </a:lnTo>
                  <a:lnTo>
                    <a:pt x="8165" y="2695"/>
                  </a:lnTo>
                  <a:lnTo>
                    <a:pt x="7349" y="3593"/>
                  </a:lnTo>
                  <a:lnTo>
                    <a:pt x="6083" y="4981"/>
                  </a:lnTo>
                  <a:lnTo>
                    <a:pt x="5348" y="5879"/>
                  </a:lnTo>
                  <a:lnTo>
                    <a:pt x="4573" y="6859"/>
                  </a:lnTo>
                  <a:lnTo>
                    <a:pt x="3756" y="7920"/>
                  </a:lnTo>
                  <a:lnTo>
                    <a:pt x="2981" y="9104"/>
                  </a:lnTo>
                  <a:lnTo>
                    <a:pt x="2246" y="10329"/>
                  </a:lnTo>
                  <a:lnTo>
                    <a:pt x="1878" y="10982"/>
                  </a:lnTo>
                  <a:lnTo>
                    <a:pt x="1552" y="11635"/>
                  </a:lnTo>
                  <a:lnTo>
                    <a:pt x="1225" y="12288"/>
                  </a:lnTo>
                  <a:lnTo>
                    <a:pt x="980" y="12982"/>
                  </a:lnTo>
                  <a:lnTo>
                    <a:pt x="695" y="13676"/>
                  </a:lnTo>
                  <a:lnTo>
                    <a:pt x="491" y="14370"/>
                  </a:lnTo>
                  <a:lnTo>
                    <a:pt x="327" y="15064"/>
                  </a:lnTo>
                  <a:lnTo>
                    <a:pt x="164" y="15758"/>
                  </a:lnTo>
                  <a:lnTo>
                    <a:pt x="82" y="16493"/>
                  </a:lnTo>
                  <a:lnTo>
                    <a:pt x="1" y="17187"/>
                  </a:lnTo>
                  <a:lnTo>
                    <a:pt x="1" y="17921"/>
                  </a:lnTo>
                  <a:lnTo>
                    <a:pt x="42" y="18656"/>
                  </a:lnTo>
                  <a:lnTo>
                    <a:pt x="164" y="19350"/>
                  </a:lnTo>
                  <a:lnTo>
                    <a:pt x="327" y="20085"/>
                  </a:lnTo>
                  <a:lnTo>
                    <a:pt x="654" y="21146"/>
                  </a:lnTo>
                  <a:lnTo>
                    <a:pt x="980" y="22167"/>
                  </a:lnTo>
                  <a:lnTo>
                    <a:pt x="1389" y="23106"/>
                  </a:lnTo>
                  <a:lnTo>
                    <a:pt x="1797" y="24004"/>
                  </a:lnTo>
                  <a:lnTo>
                    <a:pt x="2205" y="24820"/>
                  </a:lnTo>
                  <a:lnTo>
                    <a:pt x="2654" y="25596"/>
                  </a:lnTo>
                  <a:lnTo>
                    <a:pt x="3144" y="26331"/>
                  </a:lnTo>
                  <a:lnTo>
                    <a:pt x="3593" y="26984"/>
                  </a:lnTo>
                  <a:lnTo>
                    <a:pt x="4042" y="27596"/>
                  </a:lnTo>
                  <a:lnTo>
                    <a:pt x="4491" y="28168"/>
                  </a:lnTo>
                  <a:lnTo>
                    <a:pt x="5389" y="29106"/>
                  </a:lnTo>
                  <a:lnTo>
                    <a:pt x="6165" y="29882"/>
                  </a:lnTo>
                  <a:lnTo>
                    <a:pt x="6777" y="30413"/>
                  </a:lnTo>
                  <a:lnTo>
                    <a:pt x="7308" y="30821"/>
                  </a:lnTo>
                  <a:lnTo>
                    <a:pt x="7512" y="30943"/>
                  </a:lnTo>
                  <a:lnTo>
                    <a:pt x="7267" y="30984"/>
                  </a:lnTo>
                  <a:lnTo>
                    <a:pt x="6695" y="31107"/>
                  </a:lnTo>
                  <a:lnTo>
                    <a:pt x="6328" y="31229"/>
                  </a:lnTo>
                  <a:lnTo>
                    <a:pt x="5920" y="31392"/>
                  </a:lnTo>
                  <a:lnTo>
                    <a:pt x="5552" y="31597"/>
                  </a:lnTo>
                  <a:lnTo>
                    <a:pt x="5226" y="31882"/>
                  </a:lnTo>
                  <a:lnTo>
                    <a:pt x="5226" y="31923"/>
                  </a:lnTo>
                  <a:lnTo>
                    <a:pt x="5226" y="31964"/>
                  </a:lnTo>
                  <a:lnTo>
                    <a:pt x="5307" y="32046"/>
                  </a:lnTo>
                  <a:lnTo>
                    <a:pt x="5512" y="32127"/>
                  </a:lnTo>
                  <a:lnTo>
                    <a:pt x="5797" y="32168"/>
                  </a:lnTo>
                  <a:lnTo>
                    <a:pt x="6614" y="32291"/>
                  </a:lnTo>
                  <a:lnTo>
                    <a:pt x="7716" y="32413"/>
                  </a:lnTo>
                  <a:lnTo>
                    <a:pt x="9063" y="32495"/>
                  </a:lnTo>
                  <a:lnTo>
                    <a:pt x="10573" y="32576"/>
                  </a:lnTo>
                  <a:lnTo>
                    <a:pt x="13839" y="32699"/>
                  </a:lnTo>
                  <a:lnTo>
                    <a:pt x="14043" y="32699"/>
                  </a:lnTo>
                  <a:lnTo>
                    <a:pt x="18901" y="32780"/>
                  </a:lnTo>
                  <a:lnTo>
                    <a:pt x="21228" y="32821"/>
                  </a:lnTo>
                  <a:lnTo>
                    <a:pt x="21514" y="32699"/>
                  </a:lnTo>
                  <a:lnTo>
                    <a:pt x="22085" y="32454"/>
                  </a:lnTo>
                  <a:lnTo>
                    <a:pt x="22085" y="32372"/>
                  </a:lnTo>
                  <a:lnTo>
                    <a:pt x="22371" y="29229"/>
                  </a:lnTo>
                  <a:lnTo>
                    <a:pt x="22657" y="26086"/>
                  </a:lnTo>
                  <a:lnTo>
                    <a:pt x="22902" y="23677"/>
                  </a:lnTo>
                  <a:lnTo>
                    <a:pt x="23187" y="21310"/>
                  </a:lnTo>
                  <a:lnTo>
                    <a:pt x="23514" y="18942"/>
                  </a:lnTo>
                  <a:lnTo>
                    <a:pt x="23840" y="16534"/>
                  </a:lnTo>
                  <a:lnTo>
                    <a:pt x="24004" y="15431"/>
                  </a:lnTo>
                  <a:lnTo>
                    <a:pt x="24045" y="14860"/>
                  </a:lnTo>
                  <a:lnTo>
                    <a:pt x="24045" y="14288"/>
                  </a:lnTo>
                  <a:lnTo>
                    <a:pt x="24004" y="13758"/>
                  </a:lnTo>
                  <a:lnTo>
                    <a:pt x="23922" y="13186"/>
                  </a:lnTo>
                  <a:lnTo>
                    <a:pt x="23759" y="12696"/>
                  </a:lnTo>
                  <a:lnTo>
                    <a:pt x="23514" y="12206"/>
                  </a:lnTo>
                  <a:lnTo>
                    <a:pt x="23351" y="11921"/>
                  </a:lnTo>
                  <a:lnTo>
                    <a:pt x="23187" y="11676"/>
                  </a:lnTo>
                  <a:lnTo>
                    <a:pt x="22738" y="11268"/>
                  </a:lnTo>
                  <a:lnTo>
                    <a:pt x="22289" y="10859"/>
                  </a:lnTo>
                  <a:lnTo>
                    <a:pt x="21799" y="10451"/>
                  </a:lnTo>
                  <a:lnTo>
                    <a:pt x="19799" y="8941"/>
                  </a:lnTo>
                  <a:lnTo>
                    <a:pt x="17799" y="7430"/>
                  </a:lnTo>
                  <a:lnTo>
                    <a:pt x="15758" y="5961"/>
                  </a:lnTo>
                  <a:lnTo>
                    <a:pt x="13676" y="4491"/>
                  </a:lnTo>
                  <a:lnTo>
                    <a:pt x="12778" y="3879"/>
                  </a:lnTo>
                  <a:lnTo>
                    <a:pt x="11921" y="3226"/>
                  </a:lnTo>
                  <a:lnTo>
                    <a:pt x="11063" y="2532"/>
                  </a:lnTo>
                  <a:lnTo>
                    <a:pt x="10655" y="2164"/>
                  </a:lnTo>
                  <a:lnTo>
                    <a:pt x="10247" y="1756"/>
                  </a:lnTo>
                  <a:lnTo>
                    <a:pt x="9961" y="1389"/>
                  </a:lnTo>
                  <a:lnTo>
                    <a:pt x="9675" y="940"/>
                  </a:lnTo>
                  <a:lnTo>
                    <a:pt x="9186"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6"/>
            <p:cNvSpPr/>
            <p:nvPr/>
          </p:nvSpPr>
          <p:spPr>
            <a:xfrm>
              <a:off x="5432650" y="1665500"/>
              <a:ext cx="313325" cy="821550"/>
            </a:xfrm>
            <a:custGeom>
              <a:avLst/>
              <a:gdLst/>
              <a:ahLst/>
              <a:cxnLst/>
              <a:rect l="l" t="t" r="r" b="b"/>
              <a:pathLst>
                <a:path w="12533" h="32862" extrusionOk="0">
                  <a:moveTo>
                    <a:pt x="11593" y="0"/>
                  </a:moveTo>
                  <a:lnTo>
                    <a:pt x="11593" y="41"/>
                  </a:lnTo>
                  <a:lnTo>
                    <a:pt x="10940" y="1143"/>
                  </a:lnTo>
                  <a:lnTo>
                    <a:pt x="10287" y="2245"/>
                  </a:lnTo>
                  <a:lnTo>
                    <a:pt x="9675" y="3348"/>
                  </a:lnTo>
                  <a:lnTo>
                    <a:pt x="9103" y="4491"/>
                  </a:lnTo>
                  <a:lnTo>
                    <a:pt x="8573" y="5634"/>
                  </a:lnTo>
                  <a:lnTo>
                    <a:pt x="8042" y="6817"/>
                  </a:lnTo>
                  <a:lnTo>
                    <a:pt x="7593" y="8001"/>
                  </a:lnTo>
                  <a:lnTo>
                    <a:pt x="7144" y="9185"/>
                  </a:lnTo>
                  <a:lnTo>
                    <a:pt x="6654" y="10573"/>
                  </a:lnTo>
                  <a:lnTo>
                    <a:pt x="6164" y="11961"/>
                  </a:lnTo>
                  <a:lnTo>
                    <a:pt x="5266" y="14737"/>
                  </a:lnTo>
                  <a:lnTo>
                    <a:pt x="4450" y="17268"/>
                  </a:lnTo>
                  <a:lnTo>
                    <a:pt x="4001" y="18533"/>
                  </a:lnTo>
                  <a:lnTo>
                    <a:pt x="3511" y="19758"/>
                  </a:lnTo>
                  <a:lnTo>
                    <a:pt x="2980" y="20982"/>
                  </a:lnTo>
                  <a:lnTo>
                    <a:pt x="2368" y="22166"/>
                  </a:lnTo>
                  <a:lnTo>
                    <a:pt x="2041" y="22738"/>
                  </a:lnTo>
                  <a:lnTo>
                    <a:pt x="1674" y="23309"/>
                  </a:lnTo>
                  <a:lnTo>
                    <a:pt x="1306" y="23881"/>
                  </a:lnTo>
                  <a:lnTo>
                    <a:pt x="898" y="24411"/>
                  </a:lnTo>
                  <a:lnTo>
                    <a:pt x="449" y="24983"/>
                  </a:lnTo>
                  <a:lnTo>
                    <a:pt x="0" y="25595"/>
                  </a:lnTo>
                  <a:lnTo>
                    <a:pt x="408" y="25105"/>
                  </a:lnTo>
                  <a:lnTo>
                    <a:pt x="449" y="25024"/>
                  </a:lnTo>
                  <a:lnTo>
                    <a:pt x="612" y="26289"/>
                  </a:lnTo>
                  <a:lnTo>
                    <a:pt x="857" y="27963"/>
                  </a:lnTo>
                  <a:lnTo>
                    <a:pt x="1143" y="29555"/>
                  </a:lnTo>
                  <a:lnTo>
                    <a:pt x="1306" y="30330"/>
                  </a:lnTo>
                  <a:lnTo>
                    <a:pt x="1470" y="31024"/>
                  </a:lnTo>
                  <a:lnTo>
                    <a:pt x="1633" y="31637"/>
                  </a:lnTo>
                  <a:lnTo>
                    <a:pt x="1837" y="32086"/>
                  </a:lnTo>
                  <a:lnTo>
                    <a:pt x="1919" y="32249"/>
                  </a:lnTo>
                  <a:lnTo>
                    <a:pt x="2041" y="32412"/>
                  </a:lnTo>
                  <a:lnTo>
                    <a:pt x="2123" y="32494"/>
                  </a:lnTo>
                  <a:lnTo>
                    <a:pt x="2245" y="32535"/>
                  </a:lnTo>
                  <a:lnTo>
                    <a:pt x="3796" y="32657"/>
                  </a:lnTo>
                  <a:lnTo>
                    <a:pt x="5021" y="32780"/>
                  </a:lnTo>
                  <a:lnTo>
                    <a:pt x="6327" y="32821"/>
                  </a:lnTo>
                  <a:lnTo>
                    <a:pt x="7634" y="32861"/>
                  </a:lnTo>
                  <a:lnTo>
                    <a:pt x="8777" y="32821"/>
                  </a:lnTo>
                  <a:lnTo>
                    <a:pt x="9307" y="32780"/>
                  </a:lnTo>
                  <a:lnTo>
                    <a:pt x="9716" y="32739"/>
                  </a:lnTo>
                  <a:lnTo>
                    <a:pt x="10042" y="32657"/>
                  </a:lnTo>
                  <a:lnTo>
                    <a:pt x="10246" y="32535"/>
                  </a:lnTo>
                  <a:lnTo>
                    <a:pt x="10328" y="32412"/>
                  </a:lnTo>
                  <a:lnTo>
                    <a:pt x="10410" y="32167"/>
                  </a:lnTo>
                  <a:lnTo>
                    <a:pt x="10614" y="31392"/>
                  </a:lnTo>
                  <a:lnTo>
                    <a:pt x="10859" y="30208"/>
                  </a:lnTo>
                  <a:lnTo>
                    <a:pt x="11104" y="28779"/>
                  </a:lnTo>
                  <a:lnTo>
                    <a:pt x="11348" y="27065"/>
                  </a:lnTo>
                  <a:lnTo>
                    <a:pt x="11593" y="25146"/>
                  </a:lnTo>
                  <a:lnTo>
                    <a:pt x="11838" y="23105"/>
                  </a:lnTo>
                  <a:lnTo>
                    <a:pt x="12042" y="20942"/>
                  </a:lnTo>
                  <a:lnTo>
                    <a:pt x="12206" y="19105"/>
                  </a:lnTo>
                  <a:lnTo>
                    <a:pt x="12328" y="17268"/>
                  </a:lnTo>
                  <a:lnTo>
                    <a:pt x="12410" y="15472"/>
                  </a:lnTo>
                  <a:lnTo>
                    <a:pt x="12491" y="13716"/>
                  </a:lnTo>
                  <a:lnTo>
                    <a:pt x="12532" y="12124"/>
                  </a:lnTo>
                  <a:lnTo>
                    <a:pt x="12491" y="10655"/>
                  </a:lnTo>
                  <a:lnTo>
                    <a:pt x="12410" y="9389"/>
                  </a:lnTo>
                  <a:lnTo>
                    <a:pt x="12287" y="8328"/>
                  </a:lnTo>
                  <a:lnTo>
                    <a:pt x="12165" y="7511"/>
                  </a:lnTo>
                  <a:lnTo>
                    <a:pt x="12042" y="6572"/>
                  </a:lnTo>
                  <a:lnTo>
                    <a:pt x="11879" y="4531"/>
                  </a:lnTo>
                  <a:lnTo>
                    <a:pt x="11716" y="2327"/>
                  </a:lnTo>
                  <a:lnTo>
                    <a:pt x="11593" y="0"/>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6"/>
            <p:cNvSpPr/>
            <p:nvPr/>
          </p:nvSpPr>
          <p:spPr>
            <a:xfrm>
              <a:off x="4856025" y="992975"/>
              <a:ext cx="460300" cy="607225"/>
            </a:xfrm>
            <a:custGeom>
              <a:avLst/>
              <a:gdLst/>
              <a:ahLst/>
              <a:cxnLst/>
              <a:rect l="l" t="t" r="r" b="b"/>
              <a:pathLst>
                <a:path w="18412" h="24289" extrusionOk="0">
                  <a:moveTo>
                    <a:pt x="1675" y="0"/>
                  </a:moveTo>
                  <a:lnTo>
                    <a:pt x="1471" y="41"/>
                  </a:lnTo>
                  <a:lnTo>
                    <a:pt x="1266" y="122"/>
                  </a:lnTo>
                  <a:lnTo>
                    <a:pt x="1103" y="204"/>
                  </a:lnTo>
                  <a:lnTo>
                    <a:pt x="940" y="367"/>
                  </a:lnTo>
                  <a:lnTo>
                    <a:pt x="817" y="531"/>
                  </a:lnTo>
                  <a:lnTo>
                    <a:pt x="736" y="735"/>
                  </a:lnTo>
                  <a:lnTo>
                    <a:pt x="491" y="1633"/>
                  </a:lnTo>
                  <a:lnTo>
                    <a:pt x="368" y="2164"/>
                  </a:lnTo>
                  <a:lnTo>
                    <a:pt x="246" y="2776"/>
                  </a:lnTo>
                  <a:lnTo>
                    <a:pt x="205" y="3102"/>
                  </a:lnTo>
                  <a:lnTo>
                    <a:pt x="164" y="3266"/>
                  </a:lnTo>
                  <a:lnTo>
                    <a:pt x="123" y="3511"/>
                  </a:lnTo>
                  <a:lnTo>
                    <a:pt x="42" y="4245"/>
                  </a:lnTo>
                  <a:lnTo>
                    <a:pt x="42" y="4490"/>
                  </a:lnTo>
                  <a:lnTo>
                    <a:pt x="1" y="5184"/>
                  </a:lnTo>
                  <a:lnTo>
                    <a:pt x="1" y="5878"/>
                  </a:lnTo>
                  <a:lnTo>
                    <a:pt x="1" y="6613"/>
                  </a:lnTo>
                  <a:lnTo>
                    <a:pt x="83" y="7389"/>
                  </a:lnTo>
                  <a:lnTo>
                    <a:pt x="83" y="7674"/>
                  </a:lnTo>
                  <a:lnTo>
                    <a:pt x="123" y="7919"/>
                  </a:lnTo>
                  <a:lnTo>
                    <a:pt x="164" y="8205"/>
                  </a:lnTo>
                  <a:lnTo>
                    <a:pt x="164" y="8287"/>
                  </a:lnTo>
                  <a:lnTo>
                    <a:pt x="246" y="8695"/>
                  </a:lnTo>
                  <a:lnTo>
                    <a:pt x="287" y="8899"/>
                  </a:lnTo>
                  <a:lnTo>
                    <a:pt x="328" y="9226"/>
                  </a:lnTo>
                  <a:lnTo>
                    <a:pt x="572" y="10287"/>
                  </a:lnTo>
                  <a:lnTo>
                    <a:pt x="858" y="11389"/>
                  </a:lnTo>
                  <a:lnTo>
                    <a:pt x="1266" y="12573"/>
                  </a:lnTo>
                  <a:lnTo>
                    <a:pt x="1756" y="13757"/>
                  </a:lnTo>
                  <a:lnTo>
                    <a:pt x="1920" y="14124"/>
                  </a:lnTo>
                  <a:lnTo>
                    <a:pt x="2328" y="15022"/>
                  </a:lnTo>
                  <a:lnTo>
                    <a:pt x="2818" y="15920"/>
                  </a:lnTo>
                  <a:lnTo>
                    <a:pt x="3022" y="16247"/>
                  </a:lnTo>
                  <a:lnTo>
                    <a:pt x="2818" y="17716"/>
                  </a:lnTo>
                  <a:lnTo>
                    <a:pt x="2246" y="21227"/>
                  </a:lnTo>
                  <a:lnTo>
                    <a:pt x="2858" y="21023"/>
                  </a:lnTo>
                  <a:lnTo>
                    <a:pt x="3512" y="20901"/>
                  </a:lnTo>
                  <a:lnTo>
                    <a:pt x="3797" y="20860"/>
                  </a:lnTo>
                  <a:lnTo>
                    <a:pt x="4124" y="20819"/>
                  </a:lnTo>
                  <a:lnTo>
                    <a:pt x="4410" y="20860"/>
                  </a:lnTo>
                  <a:lnTo>
                    <a:pt x="4736" y="20941"/>
                  </a:lnTo>
                  <a:lnTo>
                    <a:pt x="4940" y="21023"/>
                  </a:lnTo>
                  <a:lnTo>
                    <a:pt x="5144" y="21145"/>
                  </a:lnTo>
                  <a:lnTo>
                    <a:pt x="5553" y="21431"/>
                  </a:lnTo>
                  <a:lnTo>
                    <a:pt x="6287" y="22125"/>
                  </a:lnTo>
                  <a:lnTo>
                    <a:pt x="6981" y="22656"/>
                  </a:lnTo>
                  <a:lnTo>
                    <a:pt x="7675" y="23146"/>
                  </a:lnTo>
                  <a:lnTo>
                    <a:pt x="8451" y="23554"/>
                  </a:lnTo>
                  <a:lnTo>
                    <a:pt x="9267" y="23880"/>
                  </a:lnTo>
                  <a:lnTo>
                    <a:pt x="10084" y="24125"/>
                  </a:lnTo>
                  <a:lnTo>
                    <a:pt x="10492" y="24207"/>
                  </a:lnTo>
                  <a:lnTo>
                    <a:pt x="10941" y="24248"/>
                  </a:lnTo>
                  <a:lnTo>
                    <a:pt x="11349" y="24289"/>
                  </a:lnTo>
                  <a:lnTo>
                    <a:pt x="11798" y="24289"/>
                  </a:lnTo>
                  <a:lnTo>
                    <a:pt x="12207" y="24248"/>
                  </a:lnTo>
                  <a:lnTo>
                    <a:pt x="12656" y="24207"/>
                  </a:lnTo>
                  <a:lnTo>
                    <a:pt x="13064" y="24125"/>
                  </a:lnTo>
                  <a:lnTo>
                    <a:pt x="13472" y="24044"/>
                  </a:lnTo>
                  <a:lnTo>
                    <a:pt x="13880" y="23921"/>
                  </a:lnTo>
                  <a:lnTo>
                    <a:pt x="14288" y="23758"/>
                  </a:lnTo>
                  <a:lnTo>
                    <a:pt x="14697" y="23554"/>
                  </a:lnTo>
                  <a:lnTo>
                    <a:pt x="15064" y="23350"/>
                  </a:lnTo>
                  <a:lnTo>
                    <a:pt x="15431" y="23105"/>
                  </a:lnTo>
                  <a:lnTo>
                    <a:pt x="15758" y="22860"/>
                  </a:lnTo>
                  <a:lnTo>
                    <a:pt x="16085" y="22574"/>
                  </a:lnTo>
                  <a:lnTo>
                    <a:pt x="16411" y="22248"/>
                  </a:lnTo>
                  <a:lnTo>
                    <a:pt x="16697" y="21921"/>
                  </a:lnTo>
                  <a:lnTo>
                    <a:pt x="16942" y="21594"/>
                  </a:lnTo>
                  <a:lnTo>
                    <a:pt x="17187" y="21227"/>
                  </a:lnTo>
                  <a:lnTo>
                    <a:pt x="17391" y="20860"/>
                  </a:lnTo>
                  <a:lnTo>
                    <a:pt x="17554" y="20451"/>
                  </a:lnTo>
                  <a:lnTo>
                    <a:pt x="17717" y="20043"/>
                  </a:lnTo>
                  <a:lnTo>
                    <a:pt x="17922" y="19308"/>
                  </a:lnTo>
                  <a:lnTo>
                    <a:pt x="18003" y="18574"/>
                  </a:lnTo>
                  <a:lnTo>
                    <a:pt x="18044" y="17798"/>
                  </a:lnTo>
                  <a:lnTo>
                    <a:pt x="18085" y="17022"/>
                  </a:lnTo>
                  <a:lnTo>
                    <a:pt x="18371" y="7797"/>
                  </a:lnTo>
                  <a:lnTo>
                    <a:pt x="18411" y="7103"/>
                  </a:lnTo>
                  <a:lnTo>
                    <a:pt x="18371" y="6368"/>
                  </a:lnTo>
                  <a:lnTo>
                    <a:pt x="17146" y="6491"/>
                  </a:lnTo>
                  <a:lnTo>
                    <a:pt x="16044" y="6613"/>
                  </a:lnTo>
                  <a:lnTo>
                    <a:pt x="15023" y="6776"/>
                  </a:lnTo>
                  <a:lnTo>
                    <a:pt x="14166" y="6899"/>
                  </a:lnTo>
                  <a:lnTo>
                    <a:pt x="12941" y="7144"/>
                  </a:lnTo>
                  <a:lnTo>
                    <a:pt x="12492" y="7266"/>
                  </a:lnTo>
                  <a:lnTo>
                    <a:pt x="11798" y="6695"/>
                  </a:lnTo>
                  <a:lnTo>
                    <a:pt x="11553" y="6450"/>
                  </a:lnTo>
                  <a:lnTo>
                    <a:pt x="11513" y="6409"/>
                  </a:lnTo>
                  <a:lnTo>
                    <a:pt x="11349" y="6327"/>
                  </a:lnTo>
                  <a:lnTo>
                    <a:pt x="10288" y="5429"/>
                  </a:lnTo>
                  <a:lnTo>
                    <a:pt x="8941" y="4409"/>
                  </a:lnTo>
                  <a:lnTo>
                    <a:pt x="8737" y="4245"/>
                  </a:lnTo>
                  <a:lnTo>
                    <a:pt x="7798" y="3551"/>
                  </a:lnTo>
                  <a:lnTo>
                    <a:pt x="7349" y="3184"/>
                  </a:lnTo>
                  <a:lnTo>
                    <a:pt x="5879" y="2164"/>
                  </a:lnTo>
                  <a:lnTo>
                    <a:pt x="4940" y="1551"/>
                  </a:lnTo>
                  <a:lnTo>
                    <a:pt x="4695" y="1388"/>
                  </a:lnTo>
                  <a:lnTo>
                    <a:pt x="3757" y="816"/>
                  </a:lnTo>
                  <a:lnTo>
                    <a:pt x="3348" y="612"/>
                  </a:lnTo>
                  <a:lnTo>
                    <a:pt x="2940" y="408"/>
                  </a:lnTo>
                  <a:lnTo>
                    <a:pt x="2736" y="327"/>
                  </a:lnTo>
                  <a:lnTo>
                    <a:pt x="2165" y="82"/>
                  </a:lnTo>
                  <a:lnTo>
                    <a:pt x="2124" y="41"/>
                  </a:lnTo>
                  <a:lnTo>
                    <a:pt x="2083" y="41"/>
                  </a:lnTo>
                  <a:lnTo>
                    <a:pt x="1879" y="0"/>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6"/>
            <p:cNvSpPr/>
            <p:nvPr/>
          </p:nvSpPr>
          <p:spPr>
            <a:xfrm>
              <a:off x="5454075" y="1033775"/>
              <a:ext cx="387825" cy="532750"/>
            </a:xfrm>
            <a:custGeom>
              <a:avLst/>
              <a:gdLst/>
              <a:ahLst/>
              <a:cxnLst/>
              <a:rect l="l" t="t" r="r" b="b"/>
              <a:pathLst>
                <a:path w="15513" h="21310" extrusionOk="0">
                  <a:moveTo>
                    <a:pt x="14696" y="1"/>
                  </a:moveTo>
                  <a:lnTo>
                    <a:pt x="14165" y="42"/>
                  </a:lnTo>
                  <a:lnTo>
                    <a:pt x="13226" y="164"/>
                  </a:lnTo>
                  <a:lnTo>
                    <a:pt x="12982" y="246"/>
                  </a:lnTo>
                  <a:lnTo>
                    <a:pt x="12818" y="287"/>
                  </a:lnTo>
                  <a:lnTo>
                    <a:pt x="12573" y="327"/>
                  </a:lnTo>
                  <a:lnTo>
                    <a:pt x="11716" y="572"/>
                  </a:lnTo>
                  <a:lnTo>
                    <a:pt x="10736" y="940"/>
                  </a:lnTo>
                  <a:lnTo>
                    <a:pt x="9757" y="1430"/>
                  </a:lnTo>
                  <a:lnTo>
                    <a:pt x="9226" y="1715"/>
                  </a:lnTo>
                  <a:lnTo>
                    <a:pt x="8695" y="2042"/>
                  </a:lnTo>
                  <a:lnTo>
                    <a:pt x="8287" y="2287"/>
                  </a:lnTo>
                  <a:lnTo>
                    <a:pt x="8042" y="2491"/>
                  </a:lnTo>
                  <a:lnTo>
                    <a:pt x="7675" y="2736"/>
                  </a:lnTo>
                  <a:lnTo>
                    <a:pt x="7307" y="3022"/>
                  </a:lnTo>
                  <a:lnTo>
                    <a:pt x="6940" y="3307"/>
                  </a:lnTo>
                  <a:lnTo>
                    <a:pt x="6368" y="3797"/>
                  </a:lnTo>
                  <a:lnTo>
                    <a:pt x="5756" y="4369"/>
                  </a:lnTo>
                  <a:lnTo>
                    <a:pt x="5185" y="4981"/>
                  </a:lnTo>
                  <a:lnTo>
                    <a:pt x="4572" y="5634"/>
                  </a:lnTo>
                  <a:lnTo>
                    <a:pt x="3266" y="5348"/>
                  </a:lnTo>
                  <a:lnTo>
                    <a:pt x="1796" y="5104"/>
                  </a:lnTo>
                  <a:lnTo>
                    <a:pt x="0" y="4859"/>
                  </a:lnTo>
                  <a:lnTo>
                    <a:pt x="82" y="6165"/>
                  </a:lnTo>
                  <a:lnTo>
                    <a:pt x="245" y="7471"/>
                  </a:lnTo>
                  <a:lnTo>
                    <a:pt x="613" y="10084"/>
                  </a:lnTo>
                  <a:lnTo>
                    <a:pt x="1103" y="13227"/>
                  </a:lnTo>
                  <a:lnTo>
                    <a:pt x="1715" y="16370"/>
                  </a:lnTo>
                  <a:lnTo>
                    <a:pt x="1878" y="17227"/>
                  </a:lnTo>
                  <a:lnTo>
                    <a:pt x="2123" y="18003"/>
                  </a:lnTo>
                  <a:lnTo>
                    <a:pt x="2286" y="18411"/>
                  </a:lnTo>
                  <a:lnTo>
                    <a:pt x="2450" y="18779"/>
                  </a:lnTo>
                  <a:lnTo>
                    <a:pt x="2695" y="19105"/>
                  </a:lnTo>
                  <a:lnTo>
                    <a:pt x="2939" y="19432"/>
                  </a:lnTo>
                  <a:lnTo>
                    <a:pt x="3266" y="19718"/>
                  </a:lnTo>
                  <a:lnTo>
                    <a:pt x="3593" y="19962"/>
                  </a:lnTo>
                  <a:lnTo>
                    <a:pt x="3960" y="20167"/>
                  </a:lnTo>
                  <a:lnTo>
                    <a:pt x="4327" y="20330"/>
                  </a:lnTo>
                  <a:lnTo>
                    <a:pt x="4736" y="20493"/>
                  </a:lnTo>
                  <a:lnTo>
                    <a:pt x="5144" y="20616"/>
                  </a:lnTo>
                  <a:lnTo>
                    <a:pt x="5960" y="20820"/>
                  </a:lnTo>
                  <a:lnTo>
                    <a:pt x="6940" y="21065"/>
                  </a:lnTo>
                  <a:lnTo>
                    <a:pt x="7961" y="21228"/>
                  </a:lnTo>
                  <a:lnTo>
                    <a:pt x="8450" y="21269"/>
                  </a:lnTo>
                  <a:lnTo>
                    <a:pt x="8981" y="21310"/>
                  </a:lnTo>
                  <a:lnTo>
                    <a:pt x="9471" y="21269"/>
                  </a:lnTo>
                  <a:lnTo>
                    <a:pt x="10002" y="21228"/>
                  </a:lnTo>
                  <a:lnTo>
                    <a:pt x="10614" y="21065"/>
                  </a:lnTo>
                  <a:lnTo>
                    <a:pt x="10532" y="17187"/>
                  </a:lnTo>
                  <a:lnTo>
                    <a:pt x="10532" y="15635"/>
                  </a:lnTo>
                  <a:lnTo>
                    <a:pt x="10655" y="15309"/>
                  </a:lnTo>
                  <a:lnTo>
                    <a:pt x="10736" y="15146"/>
                  </a:lnTo>
                  <a:lnTo>
                    <a:pt x="10859" y="14901"/>
                  </a:lnTo>
                  <a:lnTo>
                    <a:pt x="10981" y="14615"/>
                  </a:lnTo>
                  <a:lnTo>
                    <a:pt x="11634" y="13104"/>
                  </a:lnTo>
                  <a:lnTo>
                    <a:pt x="12451" y="11104"/>
                  </a:lnTo>
                  <a:lnTo>
                    <a:pt x="12573" y="10818"/>
                  </a:lnTo>
                  <a:lnTo>
                    <a:pt x="12818" y="10165"/>
                  </a:lnTo>
                  <a:lnTo>
                    <a:pt x="13022" y="9675"/>
                  </a:lnTo>
                  <a:lnTo>
                    <a:pt x="13226" y="9186"/>
                  </a:lnTo>
                  <a:lnTo>
                    <a:pt x="13512" y="8369"/>
                  </a:lnTo>
                  <a:lnTo>
                    <a:pt x="14043" y="6777"/>
                  </a:lnTo>
                  <a:lnTo>
                    <a:pt x="14574" y="5185"/>
                  </a:lnTo>
                  <a:lnTo>
                    <a:pt x="14982" y="3634"/>
                  </a:lnTo>
                  <a:lnTo>
                    <a:pt x="15308" y="2164"/>
                  </a:lnTo>
                  <a:lnTo>
                    <a:pt x="15390" y="1797"/>
                  </a:lnTo>
                  <a:lnTo>
                    <a:pt x="15390" y="1715"/>
                  </a:lnTo>
                  <a:lnTo>
                    <a:pt x="15512" y="981"/>
                  </a:lnTo>
                  <a:lnTo>
                    <a:pt x="15512" y="858"/>
                  </a:lnTo>
                  <a:lnTo>
                    <a:pt x="15512" y="776"/>
                  </a:lnTo>
                  <a:lnTo>
                    <a:pt x="15512" y="613"/>
                  </a:lnTo>
                  <a:lnTo>
                    <a:pt x="15431" y="491"/>
                  </a:lnTo>
                  <a:lnTo>
                    <a:pt x="15390" y="327"/>
                  </a:lnTo>
                  <a:lnTo>
                    <a:pt x="15268" y="246"/>
                  </a:lnTo>
                  <a:lnTo>
                    <a:pt x="15186" y="123"/>
                  </a:lnTo>
                  <a:lnTo>
                    <a:pt x="15023" y="42"/>
                  </a:lnTo>
                  <a:lnTo>
                    <a:pt x="14900"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6"/>
            <p:cNvSpPr/>
            <p:nvPr/>
          </p:nvSpPr>
          <p:spPr>
            <a:xfrm>
              <a:off x="4962175" y="2312500"/>
              <a:ext cx="265350" cy="186800"/>
            </a:xfrm>
            <a:custGeom>
              <a:avLst/>
              <a:gdLst/>
              <a:ahLst/>
              <a:cxnLst/>
              <a:rect l="l" t="t" r="r" b="b"/>
              <a:pathLst>
                <a:path w="10614" h="7472" extrusionOk="0">
                  <a:moveTo>
                    <a:pt x="9838" y="1"/>
                  </a:moveTo>
                  <a:lnTo>
                    <a:pt x="9593" y="42"/>
                  </a:lnTo>
                  <a:lnTo>
                    <a:pt x="9308" y="83"/>
                  </a:lnTo>
                  <a:lnTo>
                    <a:pt x="9022" y="205"/>
                  </a:lnTo>
                  <a:lnTo>
                    <a:pt x="8532" y="491"/>
                  </a:lnTo>
                  <a:lnTo>
                    <a:pt x="8042" y="817"/>
                  </a:lnTo>
                  <a:lnTo>
                    <a:pt x="7593" y="1226"/>
                  </a:lnTo>
                  <a:lnTo>
                    <a:pt x="7144" y="1593"/>
                  </a:lnTo>
                  <a:lnTo>
                    <a:pt x="6654" y="1960"/>
                  </a:lnTo>
                  <a:lnTo>
                    <a:pt x="6164" y="2246"/>
                  </a:lnTo>
                  <a:lnTo>
                    <a:pt x="5879" y="2409"/>
                  </a:lnTo>
                  <a:lnTo>
                    <a:pt x="5634" y="2491"/>
                  </a:lnTo>
                  <a:lnTo>
                    <a:pt x="5307" y="2573"/>
                  </a:lnTo>
                  <a:lnTo>
                    <a:pt x="5021" y="2613"/>
                  </a:lnTo>
                  <a:lnTo>
                    <a:pt x="4695" y="2613"/>
                  </a:lnTo>
                  <a:lnTo>
                    <a:pt x="4368" y="2573"/>
                  </a:lnTo>
                  <a:lnTo>
                    <a:pt x="4083" y="2532"/>
                  </a:lnTo>
                  <a:lnTo>
                    <a:pt x="3756" y="2409"/>
                  </a:lnTo>
                  <a:lnTo>
                    <a:pt x="3470" y="2287"/>
                  </a:lnTo>
                  <a:lnTo>
                    <a:pt x="3225" y="2124"/>
                  </a:lnTo>
                  <a:lnTo>
                    <a:pt x="2940" y="1879"/>
                  </a:lnTo>
                  <a:lnTo>
                    <a:pt x="2572" y="1511"/>
                  </a:lnTo>
                  <a:lnTo>
                    <a:pt x="2164" y="1144"/>
                  </a:lnTo>
                  <a:lnTo>
                    <a:pt x="1715" y="777"/>
                  </a:lnTo>
                  <a:lnTo>
                    <a:pt x="1511" y="613"/>
                  </a:lnTo>
                  <a:lnTo>
                    <a:pt x="1266" y="491"/>
                  </a:lnTo>
                  <a:lnTo>
                    <a:pt x="1062" y="409"/>
                  </a:lnTo>
                  <a:lnTo>
                    <a:pt x="858" y="368"/>
                  </a:lnTo>
                  <a:lnTo>
                    <a:pt x="654" y="409"/>
                  </a:lnTo>
                  <a:lnTo>
                    <a:pt x="449" y="491"/>
                  </a:lnTo>
                  <a:lnTo>
                    <a:pt x="286" y="613"/>
                  </a:lnTo>
                  <a:lnTo>
                    <a:pt x="123" y="858"/>
                  </a:lnTo>
                  <a:lnTo>
                    <a:pt x="41" y="1062"/>
                  </a:lnTo>
                  <a:lnTo>
                    <a:pt x="0" y="1307"/>
                  </a:lnTo>
                  <a:lnTo>
                    <a:pt x="0" y="1552"/>
                  </a:lnTo>
                  <a:lnTo>
                    <a:pt x="41" y="1838"/>
                  </a:lnTo>
                  <a:lnTo>
                    <a:pt x="123" y="2450"/>
                  </a:lnTo>
                  <a:lnTo>
                    <a:pt x="327" y="3063"/>
                  </a:lnTo>
                  <a:lnTo>
                    <a:pt x="531" y="3675"/>
                  </a:lnTo>
                  <a:lnTo>
                    <a:pt x="776" y="4287"/>
                  </a:lnTo>
                  <a:lnTo>
                    <a:pt x="1184" y="5226"/>
                  </a:lnTo>
                  <a:lnTo>
                    <a:pt x="1388" y="5757"/>
                  </a:lnTo>
                  <a:lnTo>
                    <a:pt x="1470" y="6002"/>
                  </a:lnTo>
                  <a:lnTo>
                    <a:pt x="1511" y="6287"/>
                  </a:lnTo>
                  <a:lnTo>
                    <a:pt x="1470" y="6696"/>
                  </a:lnTo>
                  <a:lnTo>
                    <a:pt x="1429" y="7104"/>
                  </a:lnTo>
                  <a:lnTo>
                    <a:pt x="1429" y="7349"/>
                  </a:lnTo>
                  <a:lnTo>
                    <a:pt x="6450" y="7430"/>
                  </a:lnTo>
                  <a:lnTo>
                    <a:pt x="8818" y="7471"/>
                  </a:lnTo>
                  <a:lnTo>
                    <a:pt x="9104" y="7349"/>
                  </a:lnTo>
                  <a:lnTo>
                    <a:pt x="9675" y="7104"/>
                  </a:lnTo>
                  <a:lnTo>
                    <a:pt x="10614" y="6614"/>
                  </a:lnTo>
                  <a:lnTo>
                    <a:pt x="10614" y="5838"/>
                  </a:lnTo>
                  <a:lnTo>
                    <a:pt x="10573" y="4573"/>
                  </a:lnTo>
                  <a:lnTo>
                    <a:pt x="10492" y="3267"/>
                  </a:lnTo>
                  <a:lnTo>
                    <a:pt x="10369" y="2001"/>
                  </a:lnTo>
                  <a:lnTo>
                    <a:pt x="10247" y="736"/>
                  </a:lnTo>
                  <a:lnTo>
                    <a:pt x="10206" y="450"/>
                  </a:lnTo>
                  <a:lnTo>
                    <a:pt x="10165" y="246"/>
                  </a:lnTo>
                  <a:lnTo>
                    <a:pt x="10124" y="164"/>
                  </a:lnTo>
                  <a:lnTo>
                    <a:pt x="10083" y="83"/>
                  </a:lnTo>
                  <a:lnTo>
                    <a:pt x="9961" y="42"/>
                  </a:lnTo>
                  <a:lnTo>
                    <a:pt x="98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6"/>
            <p:cNvSpPr/>
            <p:nvPr/>
          </p:nvSpPr>
          <p:spPr>
            <a:xfrm>
              <a:off x="4782550" y="2419675"/>
              <a:ext cx="220475" cy="76550"/>
            </a:xfrm>
            <a:custGeom>
              <a:avLst/>
              <a:gdLst/>
              <a:ahLst/>
              <a:cxnLst/>
              <a:rect l="l" t="t" r="r" b="b"/>
              <a:pathLst>
                <a:path w="8819" h="3062" extrusionOk="0">
                  <a:moveTo>
                    <a:pt x="3634" y="0"/>
                  </a:moveTo>
                  <a:lnTo>
                    <a:pt x="3348" y="123"/>
                  </a:lnTo>
                  <a:lnTo>
                    <a:pt x="2613" y="368"/>
                  </a:lnTo>
                  <a:lnTo>
                    <a:pt x="1552" y="776"/>
                  </a:lnTo>
                  <a:lnTo>
                    <a:pt x="2083" y="1184"/>
                  </a:lnTo>
                  <a:lnTo>
                    <a:pt x="2287" y="1306"/>
                  </a:lnTo>
                  <a:lnTo>
                    <a:pt x="2042" y="1347"/>
                  </a:lnTo>
                  <a:lnTo>
                    <a:pt x="1470" y="1470"/>
                  </a:lnTo>
                  <a:lnTo>
                    <a:pt x="1103" y="1592"/>
                  </a:lnTo>
                  <a:lnTo>
                    <a:pt x="695" y="1755"/>
                  </a:lnTo>
                  <a:lnTo>
                    <a:pt x="327" y="1960"/>
                  </a:lnTo>
                  <a:lnTo>
                    <a:pt x="1" y="2245"/>
                  </a:lnTo>
                  <a:lnTo>
                    <a:pt x="1" y="2286"/>
                  </a:lnTo>
                  <a:lnTo>
                    <a:pt x="1" y="2327"/>
                  </a:lnTo>
                  <a:lnTo>
                    <a:pt x="82" y="2409"/>
                  </a:lnTo>
                  <a:lnTo>
                    <a:pt x="287" y="2490"/>
                  </a:lnTo>
                  <a:lnTo>
                    <a:pt x="572" y="2531"/>
                  </a:lnTo>
                  <a:lnTo>
                    <a:pt x="1389" y="2654"/>
                  </a:lnTo>
                  <a:lnTo>
                    <a:pt x="2491" y="2776"/>
                  </a:lnTo>
                  <a:lnTo>
                    <a:pt x="3838" y="2858"/>
                  </a:lnTo>
                  <a:lnTo>
                    <a:pt x="5348" y="2939"/>
                  </a:lnTo>
                  <a:lnTo>
                    <a:pt x="8614" y="3062"/>
                  </a:lnTo>
                  <a:lnTo>
                    <a:pt x="8818" y="3062"/>
                  </a:lnTo>
                  <a:lnTo>
                    <a:pt x="8737" y="2694"/>
                  </a:lnTo>
                  <a:lnTo>
                    <a:pt x="8655" y="2327"/>
                  </a:lnTo>
                  <a:lnTo>
                    <a:pt x="8492" y="2000"/>
                  </a:lnTo>
                  <a:lnTo>
                    <a:pt x="8328" y="1674"/>
                  </a:lnTo>
                  <a:lnTo>
                    <a:pt x="8083" y="1388"/>
                  </a:lnTo>
                  <a:lnTo>
                    <a:pt x="7839" y="1143"/>
                  </a:lnTo>
                  <a:lnTo>
                    <a:pt x="7553" y="939"/>
                  </a:lnTo>
                  <a:lnTo>
                    <a:pt x="7267" y="735"/>
                  </a:lnTo>
                  <a:lnTo>
                    <a:pt x="6900" y="572"/>
                  </a:lnTo>
                  <a:lnTo>
                    <a:pt x="6491" y="490"/>
                  </a:lnTo>
                  <a:lnTo>
                    <a:pt x="6083" y="449"/>
                  </a:lnTo>
                  <a:lnTo>
                    <a:pt x="5675" y="449"/>
                  </a:lnTo>
                  <a:lnTo>
                    <a:pt x="5267" y="531"/>
                  </a:lnTo>
                  <a:lnTo>
                    <a:pt x="4859" y="653"/>
                  </a:lnTo>
                  <a:lnTo>
                    <a:pt x="4491" y="857"/>
                  </a:lnTo>
                  <a:lnTo>
                    <a:pt x="4165" y="1102"/>
                  </a:lnTo>
                  <a:lnTo>
                    <a:pt x="4165" y="1102"/>
                  </a:lnTo>
                  <a:lnTo>
                    <a:pt x="4246" y="776"/>
                  </a:lnTo>
                  <a:lnTo>
                    <a:pt x="4246" y="490"/>
                  </a:lnTo>
                  <a:lnTo>
                    <a:pt x="4205" y="327"/>
                  </a:lnTo>
                  <a:lnTo>
                    <a:pt x="4165" y="204"/>
                  </a:lnTo>
                  <a:lnTo>
                    <a:pt x="4083" y="123"/>
                  </a:lnTo>
                  <a:lnTo>
                    <a:pt x="3961" y="41"/>
                  </a:lnTo>
                  <a:lnTo>
                    <a:pt x="37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6"/>
            <p:cNvSpPr/>
            <p:nvPr/>
          </p:nvSpPr>
          <p:spPr>
            <a:xfrm>
              <a:off x="5454075" y="2189025"/>
              <a:ext cx="279650" cy="298025"/>
            </a:xfrm>
            <a:custGeom>
              <a:avLst/>
              <a:gdLst/>
              <a:ahLst/>
              <a:cxnLst/>
              <a:rect l="l" t="t" r="r" b="b"/>
              <a:pathLst>
                <a:path w="11186" h="11921" extrusionOk="0">
                  <a:moveTo>
                    <a:pt x="11185" y="1"/>
                  </a:moveTo>
                  <a:lnTo>
                    <a:pt x="10940" y="123"/>
                  </a:lnTo>
                  <a:lnTo>
                    <a:pt x="10696" y="327"/>
                  </a:lnTo>
                  <a:lnTo>
                    <a:pt x="10491" y="490"/>
                  </a:lnTo>
                  <a:lnTo>
                    <a:pt x="10328" y="735"/>
                  </a:lnTo>
                  <a:lnTo>
                    <a:pt x="9879" y="1388"/>
                  </a:lnTo>
                  <a:lnTo>
                    <a:pt x="9471" y="2123"/>
                  </a:lnTo>
                  <a:lnTo>
                    <a:pt x="9063" y="2858"/>
                  </a:lnTo>
                  <a:lnTo>
                    <a:pt x="8818" y="3185"/>
                  </a:lnTo>
                  <a:lnTo>
                    <a:pt x="8573" y="3511"/>
                  </a:lnTo>
                  <a:lnTo>
                    <a:pt x="8287" y="3879"/>
                  </a:lnTo>
                  <a:lnTo>
                    <a:pt x="7961" y="4164"/>
                  </a:lnTo>
                  <a:lnTo>
                    <a:pt x="7634" y="4450"/>
                  </a:lnTo>
                  <a:lnTo>
                    <a:pt x="7267" y="4736"/>
                  </a:lnTo>
                  <a:lnTo>
                    <a:pt x="6858" y="4940"/>
                  </a:lnTo>
                  <a:lnTo>
                    <a:pt x="6450" y="5144"/>
                  </a:lnTo>
                  <a:lnTo>
                    <a:pt x="6042" y="5307"/>
                  </a:lnTo>
                  <a:lnTo>
                    <a:pt x="5593" y="5430"/>
                  </a:lnTo>
                  <a:lnTo>
                    <a:pt x="4981" y="5511"/>
                  </a:lnTo>
                  <a:lnTo>
                    <a:pt x="4327" y="5593"/>
                  </a:lnTo>
                  <a:lnTo>
                    <a:pt x="3062" y="5675"/>
                  </a:lnTo>
                  <a:lnTo>
                    <a:pt x="2450" y="5797"/>
                  </a:lnTo>
                  <a:lnTo>
                    <a:pt x="1837" y="5920"/>
                  </a:lnTo>
                  <a:lnTo>
                    <a:pt x="1552" y="6042"/>
                  </a:lnTo>
                  <a:lnTo>
                    <a:pt x="1266" y="6165"/>
                  </a:lnTo>
                  <a:lnTo>
                    <a:pt x="1021" y="6328"/>
                  </a:lnTo>
                  <a:lnTo>
                    <a:pt x="776" y="6491"/>
                  </a:lnTo>
                  <a:lnTo>
                    <a:pt x="409" y="6777"/>
                  </a:lnTo>
                  <a:lnTo>
                    <a:pt x="0" y="7022"/>
                  </a:lnTo>
                  <a:lnTo>
                    <a:pt x="286" y="8614"/>
                  </a:lnTo>
                  <a:lnTo>
                    <a:pt x="449" y="9389"/>
                  </a:lnTo>
                  <a:lnTo>
                    <a:pt x="613" y="10083"/>
                  </a:lnTo>
                  <a:lnTo>
                    <a:pt x="776" y="10696"/>
                  </a:lnTo>
                  <a:lnTo>
                    <a:pt x="980" y="11145"/>
                  </a:lnTo>
                  <a:lnTo>
                    <a:pt x="1062" y="11308"/>
                  </a:lnTo>
                  <a:lnTo>
                    <a:pt x="1184" y="11471"/>
                  </a:lnTo>
                  <a:lnTo>
                    <a:pt x="1266" y="11553"/>
                  </a:lnTo>
                  <a:lnTo>
                    <a:pt x="1388" y="11594"/>
                  </a:lnTo>
                  <a:lnTo>
                    <a:pt x="2409" y="11675"/>
                  </a:lnTo>
                  <a:lnTo>
                    <a:pt x="4082" y="11798"/>
                  </a:lnTo>
                  <a:lnTo>
                    <a:pt x="6042" y="11920"/>
                  </a:lnTo>
                  <a:lnTo>
                    <a:pt x="9675" y="11920"/>
                  </a:lnTo>
                  <a:lnTo>
                    <a:pt x="9797" y="11880"/>
                  </a:lnTo>
                  <a:lnTo>
                    <a:pt x="9920" y="11798"/>
                  </a:lnTo>
                  <a:lnTo>
                    <a:pt x="10042" y="11716"/>
                  </a:lnTo>
                  <a:lnTo>
                    <a:pt x="10124" y="11635"/>
                  </a:lnTo>
                  <a:lnTo>
                    <a:pt x="10206" y="11512"/>
                  </a:lnTo>
                  <a:lnTo>
                    <a:pt x="10247" y="11390"/>
                  </a:lnTo>
                  <a:lnTo>
                    <a:pt x="10247" y="11226"/>
                  </a:lnTo>
                  <a:lnTo>
                    <a:pt x="10247" y="10492"/>
                  </a:lnTo>
                  <a:lnTo>
                    <a:pt x="10206" y="9675"/>
                  </a:lnTo>
                  <a:lnTo>
                    <a:pt x="10206" y="9104"/>
                  </a:lnTo>
                  <a:lnTo>
                    <a:pt x="10247" y="8246"/>
                  </a:lnTo>
                  <a:lnTo>
                    <a:pt x="10491" y="6205"/>
                  </a:lnTo>
                  <a:lnTo>
                    <a:pt x="10736" y="4042"/>
                  </a:lnTo>
                  <a:lnTo>
                    <a:pt x="10981" y="2082"/>
                  </a:lnTo>
                  <a:lnTo>
                    <a:pt x="1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6"/>
            <p:cNvSpPr/>
            <p:nvPr/>
          </p:nvSpPr>
          <p:spPr>
            <a:xfrm>
              <a:off x="5292825" y="1503225"/>
              <a:ext cx="211275" cy="140850"/>
            </a:xfrm>
            <a:custGeom>
              <a:avLst/>
              <a:gdLst/>
              <a:ahLst/>
              <a:cxnLst/>
              <a:rect l="l" t="t" r="r" b="b"/>
              <a:pathLst>
                <a:path w="8451" h="5634" extrusionOk="0">
                  <a:moveTo>
                    <a:pt x="3348" y="1"/>
                  </a:moveTo>
                  <a:lnTo>
                    <a:pt x="2695" y="41"/>
                  </a:lnTo>
                  <a:lnTo>
                    <a:pt x="2042" y="123"/>
                  </a:lnTo>
                  <a:lnTo>
                    <a:pt x="1470" y="205"/>
                  </a:lnTo>
                  <a:lnTo>
                    <a:pt x="980" y="327"/>
                  </a:lnTo>
                  <a:lnTo>
                    <a:pt x="531" y="450"/>
                  </a:lnTo>
                  <a:lnTo>
                    <a:pt x="245" y="613"/>
                  </a:lnTo>
                  <a:lnTo>
                    <a:pt x="123" y="735"/>
                  </a:lnTo>
                  <a:lnTo>
                    <a:pt x="41" y="858"/>
                  </a:lnTo>
                  <a:lnTo>
                    <a:pt x="1" y="940"/>
                  </a:lnTo>
                  <a:lnTo>
                    <a:pt x="1" y="1103"/>
                  </a:lnTo>
                  <a:lnTo>
                    <a:pt x="82" y="1266"/>
                  </a:lnTo>
                  <a:lnTo>
                    <a:pt x="205" y="1429"/>
                  </a:lnTo>
                  <a:lnTo>
                    <a:pt x="939" y="2409"/>
                  </a:lnTo>
                  <a:lnTo>
                    <a:pt x="1715" y="3348"/>
                  </a:lnTo>
                  <a:lnTo>
                    <a:pt x="2531" y="4246"/>
                  </a:lnTo>
                  <a:lnTo>
                    <a:pt x="3389" y="5103"/>
                  </a:lnTo>
                  <a:lnTo>
                    <a:pt x="3756" y="5389"/>
                  </a:lnTo>
                  <a:lnTo>
                    <a:pt x="3960" y="5512"/>
                  </a:lnTo>
                  <a:lnTo>
                    <a:pt x="4164" y="5593"/>
                  </a:lnTo>
                  <a:lnTo>
                    <a:pt x="4368" y="5634"/>
                  </a:lnTo>
                  <a:lnTo>
                    <a:pt x="4573" y="5634"/>
                  </a:lnTo>
                  <a:lnTo>
                    <a:pt x="4777" y="5593"/>
                  </a:lnTo>
                  <a:lnTo>
                    <a:pt x="4940" y="5512"/>
                  </a:lnTo>
                  <a:lnTo>
                    <a:pt x="5307" y="5307"/>
                  </a:lnTo>
                  <a:lnTo>
                    <a:pt x="5634" y="4981"/>
                  </a:lnTo>
                  <a:lnTo>
                    <a:pt x="5920" y="4654"/>
                  </a:lnTo>
                  <a:lnTo>
                    <a:pt x="6205" y="4287"/>
                  </a:lnTo>
                  <a:lnTo>
                    <a:pt x="6654" y="3634"/>
                  </a:lnTo>
                  <a:lnTo>
                    <a:pt x="7185" y="2817"/>
                  </a:lnTo>
                  <a:lnTo>
                    <a:pt x="7716" y="1960"/>
                  </a:lnTo>
                  <a:lnTo>
                    <a:pt x="8165" y="1307"/>
                  </a:lnTo>
                  <a:lnTo>
                    <a:pt x="8369" y="899"/>
                  </a:lnTo>
                  <a:lnTo>
                    <a:pt x="8451" y="735"/>
                  </a:lnTo>
                  <a:lnTo>
                    <a:pt x="8451" y="531"/>
                  </a:lnTo>
                  <a:lnTo>
                    <a:pt x="8410" y="409"/>
                  </a:lnTo>
                  <a:lnTo>
                    <a:pt x="8369" y="327"/>
                  </a:lnTo>
                  <a:lnTo>
                    <a:pt x="8246" y="246"/>
                  </a:lnTo>
                  <a:lnTo>
                    <a:pt x="8165" y="164"/>
                  </a:lnTo>
                  <a:lnTo>
                    <a:pt x="8002" y="123"/>
                  </a:lnTo>
                  <a:lnTo>
                    <a:pt x="7838" y="123"/>
                  </a:lnTo>
                  <a:lnTo>
                    <a:pt x="7512" y="82"/>
                  </a:lnTo>
                  <a:lnTo>
                    <a:pt x="59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6"/>
            <p:cNvSpPr/>
            <p:nvPr/>
          </p:nvSpPr>
          <p:spPr>
            <a:xfrm>
              <a:off x="5398950" y="1634875"/>
              <a:ext cx="7175" cy="46975"/>
            </a:xfrm>
            <a:custGeom>
              <a:avLst/>
              <a:gdLst/>
              <a:ahLst/>
              <a:cxnLst/>
              <a:rect l="l" t="t" r="r" b="b"/>
              <a:pathLst>
                <a:path w="287" h="1879" extrusionOk="0">
                  <a:moveTo>
                    <a:pt x="164" y="1"/>
                  </a:moveTo>
                  <a:lnTo>
                    <a:pt x="42" y="82"/>
                  </a:lnTo>
                  <a:lnTo>
                    <a:pt x="1" y="164"/>
                  </a:lnTo>
                  <a:lnTo>
                    <a:pt x="1" y="1756"/>
                  </a:lnTo>
                  <a:lnTo>
                    <a:pt x="42" y="1838"/>
                  </a:lnTo>
                  <a:lnTo>
                    <a:pt x="164" y="1878"/>
                  </a:lnTo>
                  <a:lnTo>
                    <a:pt x="246" y="1838"/>
                  </a:lnTo>
                  <a:lnTo>
                    <a:pt x="287" y="1756"/>
                  </a:lnTo>
                  <a:lnTo>
                    <a:pt x="287" y="164"/>
                  </a:lnTo>
                  <a:lnTo>
                    <a:pt x="246" y="82"/>
                  </a:lnTo>
                  <a:lnTo>
                    <a:pt x="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6"/>
            <p:cNvSpPr/>
            <p:nvPr/>
          </p:nvSpPr>
          <p:spPr>
            <a:xfrm>
              <a:off x="5333650" y="1658350"/>
              <a:ext cx="72475" cy="37775"/>
            </a:xfrm>
            <a:custGeom>
              <a:avLst/>
              <a:gdLst/>
              <a:ahLst/>
              <a:cxnLst/>
              <a:rect l="l" t="t" r="r" b="b"/>
              <a:pathLst>
                <a:path w="2899" h="1511" extrusionOk="0">
                  <a:moveTo>
                    <a:pt x="123" y="0"/>
                  </a:moveTo>
                  <a:lnTo>
                    <a:pt x="41" y="41"/>
                  </a:lnTo>
                  <a:lnTo>
                    <a:pt x="0" y="123"/>
                  </a:lnTo>
                  <a:lnTo>
                    <a:pt x="0" y="286"/>
                  </a:lnTo>
                  <a:lnTo>
                    <a:pt x="0" y="450"/>
                  </a:lnTo>
                  <a:lnTo>
                    <a:pt x="123" y="735"/>
                  </a:lnTo>
                  <a:lnTo>
                    <a:pt x="327" y="980"/>
                  </a:lnTo>
                  <a:lnTo>
                    <a:pt x="572" y="1225"/>
                  </a:lnTo>
                  <a:lnTo>
                    <a:pt x="817" y="1348"/>
                  </a:lnTo>
                  <a:lnTo>
                    <a:pt x="1103" y="1429"/>
                  </a:lnTo>
                  <a:lnTo>
                    <a:pt x="1388" y="1511"/>
                  </a:lnTo>
                  <a:lnTo>
                    <a:pt x="1878" y="1511"/>
                  </a:lnTo>
                  <a:lnTo>
                    <a:pt x="2205" y="1470"/>
                  </a:lnTo>
                  <a:lnTo>
                    <a:pt x="2491" y="1348"/>
                  </a:lnTo>
                  <a:lnTo>
                    <a:pt x="2654" y="1266"/>
                  </a:lnTo>
                  <a:lnTo>
                    <a:pt x="2776" y="1143"/>
                  </a:lnTo>
                  <a:lnTo>
                    <a:pt x="2858" y="980"/>
                  </a:lnTo>
                  <a:lnTo>
                    <a:pt x="2899" y="858"/>
                  </a:lnTo>
                  <a:lnTo>
                    <a:pt x="2899" y="735"/>
                  </a:lnTo>
                  <a:lnTo>
                    <a:pt x="2817" y="694"/>
                  </a:lnTo>
                  <a:lnTo>
                    <a:pt x="2695" y="694"/>
                  </a:lnTo>
                  <a:lnTo>
                    <a:pt x="2613" y="817"/>
                  </a:lnTo>
                  <a:lnTo>
                    <a:pt x="2613" y="899"/>
                  </a:lnTo>
                  <a:lnTo>
                    <a:pt x="2531" y="980"/>
                  </a:lnTo>
                  <a:lnTo>
                    <a:pt x="2368" y="1103"/>
                  </a:lnTo>
                  <a:lnTo>
                    <a:pt x="2123" y="1184"/>
                  </a:lnTo>
                  <a:lnTo>
                    <a:pt x="1837" y="1225"/>
                  </a:lnTo>
                  <a:lnTo>
                    <a:pt x="1552" y="1225"/>
                  </a:lnTo>
                  <a:lnTo>
                    <a:pt x="1225" y="1184"/>
                  </a:lnTo>
                  <a:lnTo>
                    <a:pt x="980" y="1103"/>
                  </a:lnTo>
                  <a:lnTo>
                    <a:pt x="735" y="980"/>
                  </a:lnTo>
                  <a:lnTo>
                    <a:pt x="531" y="817"/>
                  </a:lnTo>
                  <a:lnTo>
                    <a:pt x="368" y="613"/>
                  </a:lnTo>
                  <a:lnTo>
                    <a:pt x="286" y="409"/>
                  </a:lnTo>
                  <a:lnTo>
                    <a:pt x="286" y="164"/>
                  </a:lnTo>
                  <a:lnTo>
                    <a:pt x="245" y="82"/>
                  </a:lnTo>
                  <a:lnTo>
                    <a:pt x="1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6"/>
            <p:cNvSpPr/>
            <p:nvPr/>
          </p:nvSpPr>
          <p:spPr>
            <a:xfrm>
              <a:off x="5399975" y="1655300"/>
              <a:ext cx="63300" cy="37775"/>
            </a:xfrm>
            <a:custGeom>
              <a:avLst/>
              <a:gdLst/>
              <a:ahLst/>
              <a:cxnLst/>
              <a:rect l="l" t="t" r="r" b="b"/>
              <a:pathLst>
                <a:path w="2532" h="1511" extrusionOk="0">
                  <a:moveTo>
                    <a:pt x="2368" y="0"/>
                  </a:moveTo>
                  <a:lnTo>
                    <a:pt x="2287" y="41"/>
                  </a:lnTo>
                  <a:lnTo>
                    <a:pt x="2246" y="163"/>
                  </a:lnTo>
                  <a:lnTo>
                    <a:pt x="2246" y="367"/>
                  </a:lnTo>
                  <a:lnTo>
                    <a:pt x="2164" y="612"/>
                  </a:lnTo>
                  <a:lnTo>
                    <a:pt x="2042" y="816"/>
                  </a:lnTo>
                  <a:lnTo>
                    <a:pt x="1879" y="980"/>
                  </a:lnTo>
                  <a:lnTo>
                    <a:pt x="1674" y="1102"/>
                  </a:lnTo>
                  <a:lnTo>
                    <a:pt x="1430" y="1184"/>
                  </a:lnTo>
                  <a:lnTo>
                    <a:pt x="1185" y="1225"/>
                  </a:lnTo>
                  <a:lnTo>
                    <a:pt x="940" y="1225"/>
                  </a:lnTo>
                  <a:lnTo>
                    <a:pt x="695" y="1184"/>
                  </a:lnTo>
                  <a:lnTo>
                    <a:pt x="491" y="1102"/>
                  </a:lnTo>
                  <a:lnTo>
                    <a:pt x="327" y="980"/>
                  </a:lnTo>
                  <a:lnTo>
                    <a:pt x="246" y="776"/>
                  </a:lnTo>
                  <a:lnTo>
                    <a:pt x="205" y="694"/>
                  </a:lnTo>
                  <a:lnTo>
                    <a:pt x="82" y="694"/>
                  </a:lnTo>
                  <a:lnTo>
                    <a:pt x="1" y="735"/>
                  </a:lnTo>
                  <a:lnTo>
                    <a:pt x="1" y="816"/>
                  </a:lnTo>
                  <a:lnTo>
                    <a:pt x="42" y="980"/>
                  </a:lnTo>
                  <a:lnTo>
                    <a:pt x="82" y="1102"/>
                  </a:lnTo>
                  <a:lnTo>
                    <a:pt x="205" y="1225"/>
                  </a:lnTo>
                  <a:lnTo>
                    <a:pt x="327" y="1347"/>
                  </a:lnTo>
                  <a:lnTo>
                    <a:pt x="613" y="1429"/>
                  </a:lnTo>
                  <a:lnTo>
                    <a:pt x="899" y="1510"/>
                  </a:lnTo>
                  <a:lnTo>
                    <a:pt x="1062" y="1510"/>
                  </a:lnTo>
                  <a:lnTo>
                    <a:pt x="1307" y="1470"/>
                  </a:lnTo>
                  <a:lnTo>
                    <a:pt x="1593" y="1429"/>
                  </a:lnTo>
                  <a:lnTo>
                    <a:pt x="1838" y="1347"/>
                  </a:lnTo>
                  <a:lnTo>
                    <a:pt x="2042" y="1184"/>
                  </a:lnTo>
                  <a:lnTo>
                    <a:pt x="2246" y="980"/>
                  </a:lnTo>
                  <a:lnTo>
                    <a:pt x="2450" y="735"/>
                  </a:lnTo>
                  <a:lnTo>
                    <a:pt x="2532" y="408"/>
                  </a:lnTo>
                  <a:lnTo>
                    <a:pt x="2532" y="122"/>
                  </a:lnTo>
                  <a:lnTo>
                    <a:pt x="2491" y="41"/>
                  </a:lnTo>
                  <a:lnTo>
                    <a:pt x="24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6"/>
            <p:cNvSpPr/>
            <p:nvPr/>
          </p:nvSpPr>
          <p:spPr>
            <a:xfrm>
              <a:off x="5170350" y="1390975"/>
              <a:ext cx="73525" cy="75550"/>
            </a:xfrm>
            <a:custGeom>
              <a:avLst/>
              <a:gdLst/>
              <a:ahLst/>
              <a:cxnLst/>
              <a:rect l="l" t="t" r="r" b="b"/>
              <a:pathLst>
                <a:path w="2941" h="3022" extrusionOk="0">
                  <a:moveTo>
                    <a:pt x="1471" y="0"/>
                  </a:moveTo>
                  <a:lnTo>
                    <a:pt x="1185" y="41"/>
                  </a:lnTo>
                  <a:lnTo>
                    <a:pt x="899" y="123"/>
                  </a:lnTo>
                  <a:lnTo>
                    <a:pt x="654" y="245"/>
                  </a:lnTo>
                  <a:lnTo>
                    <a:pt x="409" y="449"/>
                  </a:lnTo>
                  <a:lnTo>
                    <a:pt x="246" y="653"/>
                  </a:lnTo>
                  <a:lnTo>
                    <a:pt x="83" y="939"/>
                  </a:lnTo>
                  <a:lnTo>
                    <a:pt x="1" y="1225"/>
                  </a:lnTo>
                  <a:lnTo>
                    <a:pt x="1" y="1511"/>
                  </a:lnTo>
                  <a:lnTo>
                    <a:pt x="1" y="1796"/>
                  </a:lnTo>
                  <a:lnTo>
                    <a:pt x="83" y="2082"/>
                  </a:lnTo>
                  <a:lnTo>
                    <a:pt x="246" y="2327"/>
                  </a:lnTo>
                  <a:lnTo>
                    <a:pt x="409" y="2572"/>
                  </a:lnTo>
                  <a:lnTo>
                    <a:pt x="654" y="2735"/>
                  </a:lnTo>
                  <a:lnTo>
                    <a:pt x="899" y="2899"/>
                  </a:lnTo>
                  <a:lnTo>
                    <a:pt x="1185" y="2980"/>
                  </a:lnTo>
                  <a:lnTo>
                    <a:pt x="1471" y="3021"/>
                  </a:lnTo>
                  <a:lnTo>
                    <a:pt x="1756" y="2980"/>
                  </a:lnTo>
                  <a:lnTo>
                    <a:pt x="2042" y="2899"/>
                  </a:lnTo>
                  <a:lnTo>
                    <a:pt x="2287" y="2735"/>
                  </a:lnTo>
                  <a:lnTo>
                    <a:pt x="2491" y="2572"/>
                  </a:lnTo>
                  <a:lnTo>
                    <a:pt x="2695" y="2327"/>
                  </a:lnTo>
                  <a:lnTo>
                    <a:pt x="2818" y="2082"/>
                  </a:lnTo>
                  <a:lnTo>
                    <a:pt x="2899" y="1796"/>
                  </a:lnTo>
                  <a:lnTo>
                    <a:pt x="2940" y="1511"/>
                  </a:lnTo>
                  <a:lnTo>
                    <a:pt x="2899" y="1225"/>
                  </a:lnTo>
                  <a:lnTo>
                    <a:pt x="2818" y="939"/>
                  </a:lnTo>
                  <a:lnTo>
                    <a:pt x="2695" y="653"/>
                  </a:lnTo>
                  <a:lnTo>
                    <a:pt x="2491" y="449"/>
                  </a:lnTo>
                  <a:lnTo>
                    <a:pt x="2287" y="245"/>
                  </a:lnTo>
                  <a:lnTo>
                    <a:pt x="2042" y="123"/>
                  </a:lnTo>
                  <a:lnTo>
                    <a:pt x="1756" y="41"/>
                  </a:lnTo>
                  <a:lnTo>
                    <a:pt x="14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6"/>
            <p:cNvSpPr/>
            <p:nvPr/>
          </p:nvSpPr>
          <p:spPr>
            <a:xfrm>
              <a:off x="5514275" y="1398125"/>
              <a:ext cx="67375" cy="68400"/>
            </a:xfrm>
            <a:custGeom>
              <a:avLst/>
              <a:gdLst/>
              <a:ahLst/>
              <a:cxnLst/>
              <a:rect l="l" t="t" r="r" b="b"/>
              <a:pathLst>
                <a:path w="2695" h="2736" extrusionOk="0">
                  <a:moveTo>
                    <a:pt x="1348" y="0"/>
                  </a:moveTo>
                  <a:lnTo>
                    <a:pt x="1062" y="41"/>
                  </a:lnTo>
                  <a:lnTo>
                    <a:pt x="817" y="82"/>
                  </a:lnTo>
                  <a:lnTo>
                    <a:pt x="572" y="245"/>
                  </a:lnTo>
                  <a:lnTo>
                    <a:pt x="368" y="408"/>
                  </a:lnTo>
                  <a:lnTo>
                    <a:pt x="205" y="612"/>
                  </a:lnTo>
                  <a:lnTo>
                    <a:pt x="82" y="816"/>
                  </a:lnTo>
                  <a:lnTo>
                    <a:pt x="42" y="1102"/>
                  </a:lnTo>
                  <a:lnTo>
                    <a:pt x="1" y="1347"/>
                  </a:lnTo>
                  <a:lnTo>
                    <a:pt x="42" y="1633"/>
                  </a:lnTo>
                  <a:lnTo>
                    <a:pt x="82" y="1878"/>
                  </a:lnTo>
                  <a:lnTo>
                    <a:pt x="205" y="2123"/>
                  </a:lnTo>
                  <a:lnTo>
                    <a:pt x="368" y="2327"/>
                  </a:lnTo>
                  <a:lnTo>
                    <a:pt x="572" y="2490"/>
                  </a:lnTo>
                  <a:lnTo>
                    <a:pt x="817" y="2613"/>
                  </a:lnTo>
                  <a:lnTo>
                    <a:pt x="1062" y="2694"/>
                  </a:lnTo>
                  <a:lnTo>
                    <a:pt x="1348" y="2735"/>
                  </a:lnTo>
                  <a:lnTo>
                    <a:pt x="1593" y="2694"/>
                  </a:lnTo>
                  <a:lnTo>
                    <a:pt x="1879" y="2613"/>
                  </a:lnTo>
                  <a:lnTo>
                    <a:pt x="2083" y="2490"/>
                  </a:lnTo>
                  <a:lnTo>
                    <a:pt x="2287" y="2327"/>
                  </a:lnTo>
                  <a:lnTo>
                    <a:pt x="2450" y="2123"/>
                  </a:lnTo>
                  <a:lnTo>
                    <a:pt x="2573" y="1878"/>
                  </a:lnTo>
                  <a:lnTo>
                    <a:pt x="2654" y="1633"/>
                  </a:lnTo>
                  <a:lnTo>
                    <a:pt x="2695" y="1347"/>
                  </a:lnTo>
                  <a:lnTo>
                    <a:pt x="2654" y="1102"/>
                  </a:lnTo>
                  <a:lnTo>
                    <a:pt x="2573" y="816"/>
                  </a:lnTo>
                  <a:lnTo>
                    <a:pt x="2450" y="612"/>
                  </a:lnTo>
                  <a:lnTo>
                    <a:pt x="2287" y="408"/>
                  </a:lnTo>
                  <a:lnTo>
                    <a:pt x="2083" y="245"/>
                  </a:lnTo>
                  <a:lnTo>
                    <a:pt x="1879" y="82"/>
                  </a:lnTo>
                  <a:lnTo>
                    <a:pt x="1593" y="41"/>
                  </a:lnTo>
                  <a:lnTo>
                    <a:pt x="134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6"/>
            <p:cNvSpPr/>
            <p:nvPr/>
          </p:nvSpPr>
          <p:spPr>
            <a:xfrm>
              <a:off x="5016250" y="1437925"/>
              <a:ext cx="118425" cy="120425"/>
            </a:xfrm>
            <a:custGeom>
              <a:avLst/>
              <a:gdLst/>
              <a:ahLst/>
              <a:cxnLst/>
              <a:rect l="l" t="t" r="r" b="b"/>
              <a:pathLst>
                <a:path w="4737" h="4817" extrusionOk="0">
                  <a:moveTo>
                    <a:pt x="2369" y="0"/>
                  </a:moveTo>
                  <a:lnTo>
                    <a:pt x="2124" y="41"/>
                  </a:lnTo>
                  <a:lnTo>
                    <a:pt x="1920" y="41"/>
                  </a:lnTo>
                  <a:lnTo>
                    <a:pt x="1471" y="204"/>
                  </a:lnTo>
                  <a:lnTo>
                    <a:pt x="1062" y="408"/>
                  </a:lnTo>
                  <a:lnTo>
                    <a:pt x="695" y="735"/>
                  </a:lnTo>
                  <a:lnTo>
                    <a:pt x="409" y="1061"/>
                  </a:lnTo>
                  <a:lnTo>
                    <a:pt x="205" y="1470"/>
                  </a:lnTo>
                  <a:lnTo>
                    <a:pt x="42" y="1919"/>
                  </a:lnTo>
                  <a:lnTo>
                    <a:pt x="1" y="2164"/>
                  </a:lnTo>
                  <a:lnTo>
                    <a:pt x="1" y="2409"/>
                  </a:lnTo>
                  <a:lnTo>
                    <a:pt x="1" y="2653"/>
                  </a:lnTo>
                  <a:lnTo>
                    <a:pt x="42" y="2898"/>
                  </a:lnTo>
                  <a:lnTo>
                    <a:pt x="205" y="3347"/>
                  </a:lnTo>
                  <a:lnTo>
                    <a:pt x="409" y="3756"/>
                  </a:lnTo>
                  <a:lnTo>
                    <a:pt x="695" y="4123"/>
                  </a:lnTo>
                  <a:lnTo>
                    <a:pt x="1062" y="4409"/>
                  </a:lnTo>
                  <a:lnTo>
                    <a:pt x="1471" y="4654"/>
                  </a:lnTo>
                  <a:lnTo>
                    <a:pt x="1920" y="4776"/>
                  </a:lnTo>
                  <a:lnTo>
                    <a:pt x="2124" y="4817"/>
                  </a:lnTo>
                  <a:lnTo>
                    <a:pt x="2614" y="4817"/>
                  </a:lnTo>
                  <a:lnTo>
                    <a:pt x="2858" y="4776"/>
                  </a:lnTo>
                  <a:lnTo>
                    <a:pt x="3307" y="4654"/>
                  </a:lnTo>
                  <a:lnTo>
                    <a:pt x="3716" y="4409"/>
                  </a:lnTo>
                  <a:lnTo>
                    <a:pt x="4042" y="4123"/>
                  </a:lnTo>
                  <a:lnTo>
                    <a:pt x="4328" y="3756"/>
                  </a:lnTo>
                  <a:lnTo>
                    <a:pt x="4573" y="3347"/>
                  </a:lnTo>
                  <a:lnTo>
                    <a:pt x="4695" y="2898"/>
                  </a:lnTo>
                  <a:lnTo>
                    <a:pt x="4736" y="2653"/>
                  </a:lnTo>
                  <a:lnTo>
                    <a:pt x="4736" y="2409"/>
                  </a:lnTo>
                  <a:lnTo>
                    <a:pt x="4736" y="2164"/>
                  </a:lnTo>
                  <a:lnTo>
                    <a:pt x="4695" y="1919"/>
                  </a:lnTo>
                  <a:lnTo>
                    <a:pt x="4573" y="1470"/>
                  </a:lnTo>
                  <a:lnTo>
                    <a:pt x="4328" y="1061"/>
                  </a:lnTo>
                  <a:lnTo>
                    <a:pt x="4042" y="735"/>
                  </a:lnTo>
                  <a:lnTo>
                    <a:pt x="3716" y="408"/>
                  </a:lnTo>
                  <a:lnTo>
                    <a:pt x="3307" y="204"/>
                  </a:lnTo>
                  <a:lnTo>
                    <a:pt x="2858" y="41"/>
                  </a:lnTo>
                  <a:lnTo>
                    <a:pt x="2614" y="41"/>
                  </a:lnTo>
                  <a:lnTo>
                    <a:pt x="2369"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6"/>
            <p:cNvSpPr/>
            <p:nvPr/>
          </p:nvSpPr>
          <p:spPr>
            <a:xfrm>
              <a:off x="5595925" y="1464450"/>
              <a:ext cx="115350" cy="116375"/>
            </a:xfrm>
            <a:custGeom>
              <a:avLst/>
              <a:gdLst/>
              <a:ahLst/>
              <a:cxnLst/>
              <a:rect l="l" t="t" r="r" b="b"/>
              <a:pathLst>
                <a:path w="4614" h="4655" extrusionOk="0">
                  <a:moveTo>
                    <a:pt x="2287" y="0"/>
                  </a:moveTo>
                  <a:lnTo>
                    <a:pt x="1837" y="41"/>
                  </a:lnTo>
                  <a:lnTo>
                    <a:pt x="1429" y="205"/>
                  </a:lnTo>
                  <a:lnTo>
                    <a:pt x="1021" y="409"/>
                  </a:lnTo>
                  <a:lnTo>
                    <a:pt x="694" y="694"/>
                  </a:lnTo>
                  <a:lnTo>
                    <a:pt x="409" y="1021"/>
                  </a:lnTo>
                  <a:lnTo>
                    <a:pt x="205" y="1429"/>
                  </a:lnTo>
                  <a:lnTo>
                    <a:pt x="41" y="1878"/>
                  </a:lnTo>
                  <a:lnTo>
                    <a:pt x="1" y="2327"/>
                  </a:lnTo>
                  <a:lnTo>
                    <a:pt x="41" y="2776"/>
                  </a:lnTo>
                  <a:lnTo>
                    <a:pt x="205" y="3225"/>
                  </a:lnTo>
                  <a:lnTo>
                    <a:pt x="409" y="3634"/>
                  </a:lnTo>
                  <a:lnTo>
                    <a:pt x="694" y="3960"/>
                  </a:lnTo>
                  <a:lnTo>
                    <a:pt x="1021" y="4246"/>
                  </a:lnTo>
                  <a:lnTo>
                    <a:pt x="1429" y="4450"/>
                  </a:lnTo>
                  <a:lnTo>
                    <a:pt x="1837" y="4613"/>
                  </a:lnTo>
                  <a:lnTo>
                    <a:pt x="2287" y="4654"/>
                  </a:lnTo>
                  <a:lnTo>
                    <a:pt x="2776" y="4613"/>
                  </a:lnTo>
                  <a:lnTo>
                    <a:pt x="3185" y="4450"/>
                  </a:lnTo>
                  <a:lnTo>
                    <a:pt x="3593" y="4246"/>
                  </a:lnTo>
                  <a:lnTo>
                    <a:pt x="3919" y="3960"/>
                  </a:lnTo>
                  <a:lnTo>
                    <a:pt x="4205" y="3634"/>
                  </a:lnTo>
                  <a:lnTo>
                    <a:pt x="4409" y="3225"/>
                  </a:lnTo>
                  <a:lnTo>
                    <a:pt x="4532" y="2776"/>
                  </a:lnTo>
                  <a:lnTo>
                    <a:pt x="4613" y="2327"/>
                  </a:lnTo>
                  <a:lnTo>
                    <a:pt x="4532" y="1878"/>
                  </a:lnTo>
                  <a:lnTo>
                    <a:pt x="4409" y="1429"/>
                  </a:lnTo>
                  <a:lnTo>
                    <a:pt x="4205" y="1021"/>
                  </a:lnTo>
                  <a:lnTo>
                    <a:pt x="3919" y="694"/>
                  </a:lnTo>
                  <a:lnTo>
                    <a:pt x="3593" y="409"/>
                  </a:lnTo>
                  <a:lnTo>
                    <a:pt x="3185" y="205"/>
                  </a:lnTo>
                  <a:lnTo>
                    <a:pt x="2776" y="41"/>
                  </a:lnTo>
                  <a:lnTo>
                    <a:pt x="2287"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6"/>
            <p:cNvSpPr/>
            <p:nvPr/>
          </p:nvSpPr>
          <p:spPr>
            <a:xfrm>
              <a:off x="4856025" y="1059300"/>
              <a:ext cx="228625" cy="331700"/>
            </a:xfrm>
            <a:custGeom>
              <a:avLst/>
              <a:gdLst/>
              <a:ahLst/>
              <a:cxnLst/>
              <a:rect l="l" t="t" r="r" b="b"/>
              <a:pathLst>
                <a:path w="9145" h="13268" extrusionOk="0">
                  <a:moveTo>
                    <a:pt x="654" y="0"/>
                  </a:moveTo>
                  <a:lnTo>
                    <a:pt x="450" y="41"/>
                  </a:lnTo>
                  <a:lnTo>
                    <a:pt x="246" y="123"/>
                  </a:lnTo>
                  <a:lnTo>
                    <a:pt x="83" y="1307"/>
                  </a:lnTo>
                  <a:lnTo>
                    <a:pt x="42" y="1960"/>
                  </a:lnTo>
                  <a:lnTo>
                    <a:pt x="1" y="2613"/>
                  </a:lnTo>
                  <a:lnTo>
                    <a:pt x="1" y="3348"/>
                  </a:lnTo>
                  <a:lnTo>
                    <a:pt x="42" y="4083"/>
                  </a:lnTo>
                  <a:lnTo>
                    <a:pt x="83" y="4899"/>
                  </a:lnTo>
                  <a:lnTo>
                    <a:pt x="205" y="5715"/>
                  </a:lnTo>
                  <a:lnTo>
                    <a:pt x="328" y="6573"/>
                  </a:lnTo>
                  <a:lnTo>
                    <a:pt x="532" y="7471"/>
                  </a:lnTo>
                  <a:lnTo>
                    <a:pt x="777" y="8369"/>
                  </a:lnTo>
                  <a:lnTo>
                    <a:pt x="1062" y="9308"/>
                  </a:lnTo>
                  <a:lnTo>
                    <a:pt x="1389" y="10247"/>
                  </a:lnTo>
                  <a:lnTo>
                    <a:pt x="1797" y="11226"/>
                  </a:lnTo>
                  <a:lnTo>
                    <a:pt x="2287" y="12247"/>
                  </a:lnTo>
                  <a:lnTo>
                    <a:pt x="2818" y="13267"/>
                  </a:lnTo>
                  <a:lnTo>
                    <a:pt x="3797" y="12614"/>
                  </a:lnTo>
                  <a:lnTo>
                    <a:pt x="5226" y="11594"/>
                  </a:lnTo>
                  <a:lnTo>
                    <a:pt x="6614" y="10573"/>
                  </a:lnTo>
                  <a:lnTo>
                    <a:pt x="7267" y="10042"/>
                  </a:lnTo>
                  <a:lnTo>
                    <a:pt x="7920" y="9471"/>
                  </a:lnTo>
                  <a:lnTo>
                    <a:pt x="8533" y="8859"/>
                  </a:lnTo>
                  <a:lnTo>
                    <a:pt x="9104" y="8205"/>
                  </a:lnTo>
                  <a:lnTo>
                    <a:pt x="7471" y="8083"/>
                  </a:lnTo>
                  <a:lnTo>
                    <a:pt x="7186" y="8042"/>
                  </a:lnTo>
                  <a:lnTo>
                    <a:pt x="7063" y="8001"/>
                  </a:lnTo>
                  <a:lnTo>
                    <a:pt x="6941" y="7920"/>
                  </a:lnTo>
                  <a:lnTo>
                    <a:pt x="6818" y="7756"/>
                  </a:lnTo>
                  <a:lnTo>
                    <a:pt x="6777" y="7593"/>
                  </a:lnTo>
                  <a:lnTo>
                    <a:pt x="6777" y="7389"/>
                  </a:lnTo>
                  <a:lnTo>
                    <a:pt x="6818" y="7185"/>
                  </a:lnTo>
                  <a:lnTo>
                    <a:pt x="6900" y="7022"/>
                  </a:lnTo>
                  <a:lnTo>
                    <a:pt x="7022" y="6858"/>
                  </a:lnTo>
                  <a:lnTo>
                    <a:pt x="7349" y="6613"/>
                  </a:lnTo>
                  <a:lnTo>
                    <a:pt x="7757" y="6287"/>
                  </a:lnTo>
                  <a:lnTo>
                    <a:pt x="8206" y="6001"/>
                  </a:lnTo>
                  <a:lnTo>
                    <a:pt x="8655" y="5756"/>
                  </a:lnTo>
                  <a:lnTo>
                    <a:pt x="9145" y="5552"/>
                  </a:lnTo>
                  <a:lnTo>
                    <a:pt x="6859" y="5348"/>
                  </a:lnTo>
                  <a:lnTo>
                    <a:pt x="6655" y="5307"/>
                  </a:lnTo>
                  <a:lnTo>
                    <a:pt x="6492" y="5266"/>
                  </a:lnTo>
                  <a:lnTo>
                    <a:pt x="6369" y="5185"/>
                  </a:lnTo>
                  <a:lnTo>
                    <a:pt x="6287" y="5021"/>
                  </a:lnTo>
                  <a:lnTo>
                    <a:pt x="6247" y="4940"/>
                  </a:lnTo>
                  <a:lnTo>
                    <a:pt x="6287" y="4817"/>
                  </a:lnTo>
                  <a:lnTo>
                    <a:pt x="6410" y="4695"/>
                  </a:lnTo>
                  <a:lnTo>
                    <a:pt x="6573" y="4532"/>
                  </a:lnTo>
                  <a:lnTo>
                    <a:pt x="6737" y="4450"/>
                  </a:lnTo>
                  <a:lnTo>
                    <a:pt x="7635" y="4123"/>
                  </a:lnTo>
                  <a:lnTo>
                    <a:pt x="8533" y="3838"/>
                  </a:lnTo>
                  <a:lnTo>
                    <a:pt x="7961" y="3348"/>
                  </a:lnTo>
                  <a:lnTo>
                    <a:pt x="7349" y="2858"/>
                  </a:lnTo>
                  <a:lnTo>
                    <a:pt x="6737" y="2450"/>
                  </a:lnTo>
                  <a:lnTo>
                    <a:pt x="6083" y="2041"/>
                  </a:lnTo>
                  <a:lnTo>
                    <a:pt x="5553" y="1797"/>
                  </a:lnTo>
                  <a:lnTo>
                    <a:pt x="5022" y="1592"/>
                  </a:lnTo>
                  <a:lnTo>
                    <a:pt x="3961" y="1143"/>
                  </a:lnTo>
                  <a:lnTo>
                    <a:pt x="3144" y="776"/>
                  </a:lnTo>
                  <a:lnTo>
                    <a:pt x="2654" y="572"/>
                  </a:lnTo>
                  <a:lnTo>
                    <a:pt x="2165" y="327"/>
                  </a:lnTo>
                  <a:lnTo>
                    <a:pt x="1634" y="164"/>
                  </a:lnTo>
                  <a:lnTo>
                    <a:pt x="1103" y="41"/>
                  </a:lnTo>
                  <a:lnTo>
                    <a:pt x="899"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6"/>
            <p:cNvSpPr/>
            <p:nvPr/>
          </p:nvSpPr>
          <p:spPr>
            <a:xfrm>
              <a:off x="5623475" y="1076650"/>
              <a:ext cx="215350" cy="339850"/>
            </a:xfrm>
            <a:custGeom>
              <a:avLst/>
              <a:gdLst/>
              <a:ahLst/>
              <a:cxnLst/>
              <a:rect l="l" t="t" r="r" b="b"/>
              <a:pathLst>
                <a:path w="8614" h="13594" extrusionOk="0">
                  <a:moveTo>
                    <a:pt x="8614" y="0"/>
                  </a:moveTo>
                  <a:lnTo>
                    <a:pt x="8124" y="164"/>
                  </a:lnTo>
                  <a:lnTo>
                    <a:pt x="7634" y="368"/>
                  </a:lnTo>
                  <a:lnTo>
                    <a:pt x="6695" y="817"/>
                  </a:lnTo>
                  <a:lnTo>
                    <a:pt x="5757" y="1347"/>
                  </a:lnTo>
                  <a:lnTo>
                    <a:pt x="4899" y="1878"/>
                  </a:lnTo>
                  <a:lnTo>
                    <a:pt x="3920" y="2450"/>
                  </a:lnTo>
                  <a:lnTo>
                    <a:pt x="2981" y="3103"/>
                  </a:lnTo>
                  <a:lnTo>
                    <a:pt x="2083" y="3756"/>
                  </a:lnTo>
                  <a:lnTo>
                    <a:pt x="1185" y="4491"/>
                  </a:lnTo>
                  <a:lnTo>
                    <a:pt x="1062" y="4613"/>
                  </a:lnTo>
                  <a:lnTo>
                    <a:pt x="940" y="4736"/>
                  </a:lnTo>
                  <a:lnTo>
                    <a:pt x="899" y="4858"/>
                  </a:lnTo>
                  <a:lnTo>
                    <a:pt x="899" y="5021"/>
                  </a:lnTo>
                  <a:lnTo>
                    <a:pt x="980" y="5144"/>
                  </a:lnTo>
                  <a:lnTo>
                    <a:pt x="1103" y="5225"/>
                  </a:lnTo>
                  <a:lnTo>
                    <a:pt x="1266" y="5225"/>
                  </a:lnTo>
                  <a:lnTo>
                    <a:pt x="1429" y="5266"/>
                  </a:lnTo>
                  <a:lnTo>
                    <a:pt x="2572" y="5266"/>
                  </a:lnTo>
                  <a:lnTo>
                    <a:pt x="1919" y="5797"/>
                  </a:lnTo>
                  <a:lnTo>
                    <a:pt x="1307" y="6328"/>
                  </a:lnTo>
                  <a:lnTo>
                    <a:pt x="735" y="6858"/>
                  </a:lnTo>
                  <a:lnTo>
                    <a:pt x="205" y="7471"/>
                  </a:lnTo>
                  <a:lnTo>
                    <a:pt x="82" y="7634"/>
                  </a:lnTo>
                  <a:lnTo>
                    <a:pt x="1" y="7797"/>
                  </a:lnTo>
                  <a:lnTo>
                    <a:pt x="1" y="8001"/>
                  </a:lnTo>
                  <a:lnTo>
                    <a:pt x="1" y="8083"/>
                  </a:lnTo>
                  <a:lnTo>
                    <a:pt x="42" y="8124"/>
                  </a:lnTo>
                  <a:lnTo>
                    <a:pt x="164" y="8205"/>
                  </a:lnTo>
                  <a:lnTo>
                    <a:pt x="246" y="8246"/>
                  </a:lnTo>
                  <a:lnTo>
                    <a:pt x="491" y="8246"/>
                  </a:lnTo>
                  <a:lnTo>
                    <a:pt x="1144" y="8205"/>
                  </a:lnTo>
                  <a:lnTo>
                    <a:pt x="1797" y="8042"/>
                  </a:lnTo>
                  <a:lnTo>
                    <a:pt x="1470" y="8328"/>
                  </a:lnTo>
                  <a:lnTo>
                    <a:pt x="1144" y="8614"/>
                  </a:lnTo>
                  <a:lnTo>
                    <a:pt x="899" y="8940"/>
                  </a:lnTo>
                  <a:lnTo>
                    <a:pt x="695" y="9348"/>
                  </a:lnTo>
                  <a:lnTo>
                    <a:pt x="1225" y="9634"/>
                  </a:lnTo>
                  <a:lnTo>
                    <a:pt x="1674" y="10002"/>
                  </a:lnTo>
                  <a:lnTo>
                    <a:pt x="2083" y="10451"/>
                  </a:lnTo>
                  <a:lnTo>
                    <a:pt x="2450" y="10940"/>
                  </a:lnTo>
                  <a:lnTo>
                    <a:pt x="2817" y="11471"/>
                  </a:lnTo>
                  <a:lnTo>
                    <a:pt x="3103" y="12002"/>
                  </a:lnTo>
                  <a:lnTo>
                    <a:pt x="3634" y="13104"/>
                  </a:lnTo>
                  <a:lnTo>
                    <a:pt x="3756" y="13349"/>
                  </a:lnTo>
                  <a:lnTo>
                    <a:pt x="3879" y="13594"/>
                  </a:lnTo>
                  <a:lnTo>
                    <a:pt x="4818" y="11430"/>
                  </a:lnTo>
                  <a:lnTo>
                    <a:pt x="5512" y="9838"/>
                  </a:lnTo>
                  <a:lnTo>
                    <a:pt x="6246" y="7960"/>
                  </a:lnTo>
                  <a:lnTo>
                    <a:pt x="6981" y="5919"/>
                  </a:lnTo>
                  <a:lnTo>
                    <a:pt x="7675" y="3878"/>
                  </a:lnTo>
                  <a:lnTo>
                    <a:pt x="7961" y="2858"/>
                  </a:lnTo>
                  <a:lnTo>
                    <a:pt x="8247" y="1878"/>
                  </a:lnTo>
                  <a:lnTo>
                    <a:pt x="8451" y="898"/>
                  </a:lnTo>
                  <a:lnTo>
                    <a:pt x="8614"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6"/>
            <p:cNvSpPr/>
            <p:nvPr/>
          </p:nvSpPr>
          <p:spPr>
            <a:xfrm>
              <a:off x="4859100" y="1569575"/>
              <a:ext cx="894000" cy="547025"/>
            </a:xfrm>
            <a:custGeom>
              <a:avLst/>
              <a:gdLst/>
              <a:ahLst/>
              <a:cxnLst/>
              <a:rect l="l" t="t" r="r" b="b"/>
              <a:pathLst>
                <a:path w="35760" h="21881" extrusionOk="0">
                  <a:moveTo>
                    <a:pt x="1307" y="0"/>
                  </a:moveTo>
                  <a:lnTo>
                    <a:pt x="1184" y="82"/>
                  </a:lnTo>
                  <a:lnTo>
                    <a:pt x="1103" y="163"/>
                  </a:lnTo>
                  <a:lnTo>
                    <a:pt x="1021" y="245"/>
                  </a:lnTo>
                  <a:lnTo>
                    <a:pt x="980" y="367"/>
                  </a:lnTo>
                  <a:lnTo>
                    <a:pt x="899" y="612"/>
                  </a:lnTo>
                  <a:lnTo>
                    <a:pt x="899" y="898"/>
                  </a:lnTo>
                  <a:lnTo>
                    <a:pt x="980" y="1306"/>
                  </a:lnTo>
                  <a:lnTo>
                    <a:pt x="1103" y="1755"/>
                  </a:lnTo>
                  <a:lnTo>
                    <a:pt x="1266" y="2164"/>
                  </a:lnTo>
                  <a:lnTo>
                    <a:pt x="1470" y="2531"/>
                  </a:lnTo>
                  <a:lnTo>
                    <a:pt x="1348" y="2408"/>
                  </a:lnTo>
                  <a:lnTo>
                    <a:pt x="1225" y="2327"/>
                  </a:lnTo>
                  <a:lnTo>
                    <a:pt x="1103" y="2286"/>
                  </a:lnTo>
                  <a:lnTo>
                    <a:pt x="858" y="2286"/>
                  </a:lnTo>
                  <a:lnTo>
                    <a:pt x="735" y="2327"/>
                  </a:lnTo>
                  <a:lnTo>
                    <a:pt x="490" y="2449"/>
                  </a:lnTo>
                  <a:lnTo>
                    <a:pt x="286" y="2653"/>
                  </a:lnTo>
                  <a:lnTo>
                    <a:pt x="123" y="2898"/>
                  </a:lnTo>
                  <a:lnTo>
                    <a:pt x="0" y="3184"/>
                  </a:lnTo>
                  <a:lnTo>
                    <a:pt x="0" y="3429"/>
                  </a:lnTo>
                  <a:lnTo>
                    <a:pt x="41" y="3715"/>
                  </a:lnTo>
                  <a:lnTo>
                    <a:pt x="164" y="3960"/>
                  </a:lnTo>
                  <a:lnTo>
                    <a:pt x="327" y="4205"/>
                  </a:lnTo>
                  <a:lnTo>
                    <a:pt x="531" y="4450"/>
                  </a:lnTo>
                  <a:lnTo>
                    <a:pt x="939" y="4939"/>
                  </a:lnTo>
                  <a:lnTo>
                    <a:pt x="1266" y="5348"/>
                  </a:lnTo>
                  <a:lnTo>
                    <a:pt x="1756" y="6123"/>
                  </a:lnTo>
                  <a:lnTo>
                    <a:pt x="2164" y="6899"/>
                  </a:lnTo>
                  <a:lnTo>
                    <a:pt x="2654" y="7634"/>
                  </a:lnTo>
                  <a:lnTo>
                    <a:pt x="2899" y="8001"/>
                  </a:lnTo>
                  <a:lnTo>
                    <a:pt x="3185" y="8328"/>
                  </a:lnTo>
                  <a:lnTo>
                    <a:pt x="3838" y="9022"/>
                  </a:lnTo>
                  <a:lnTo>
                    <a:pt x="4532" y="9675"/>
                  </a:lnTo>
                  <a:lnTo>
                    <a:pt x="5266" y="10287"/>
                  </a:lnTo>
                  <a:lnTo>
                    <a:pt x="6001" y="10899"/>
                  </a:lnTo>
                  <a:lnTo>
                    <a:pt x="7063" y="11716"/>
                  </a:lnTo>
                  <a:lnTo>
                    <a:pt x="8124" y="12532"/>
                  </a:lnTo>
                  <a:lnTo>
                    <a:pt x="9185" y="13267"/>
                  </a:lnTo>
                  <a:lnTo>
                    <a:pt x="10328" y="14002"/>
                  </a:lnTo>
                  <a:lnTo>
                    <a:pt x="11104" y="14451"/>
                  </a:lnTo>
                  <a:lnTo>
                    <a:pt x="11920" y="14900"/>
                  </a:lnTo>
                  <a:lnTo>
                    <a:pt x="13553" y="15757"/>
                  </a:lnTo>
                  <a:lnTo>
                    <a:pt x="15227" y="16573"/>
                  </a:lnTo>
                  <a:lnTo>
                    <a:pt x="16860" y="17431"/>
                  </a:lnTo>
                  <a:lnTo>
                    <a:pt x="17676" y="17880"/>
                  </a:lnTo>
                  <a:lnTo>
                    <a:pt x="18452" y="18370"/>
                  </a:lnTo>
                  <a:lnTo>
                    <a:pt x="19227" y="18859"/>
                  </a:lnTo>
                  <a:lnTo>
                    <a:pt x="19962" y="19390"/>
                  </a:lnTo>
                  <a:lnTo>
                    <a:pt x="20656" y="19921"/>
                  </a:lnTo>
                  <a:lnTo>
                    <a:pt x="21309" y="20533"/>
                  </a:lnTo>
                  <a:lnTo>
                    <a:pt x="21962" y="21186"/>
                  </a:lnTo>
                  <a:lnTo>
                    <a:pt x="22534" y="21880"/>
                  </a:lnTo>
                  <a:lnTo>
                    <a:pt x="23309" y="21350"/>
                  </a:lnTo>
                  <a:lnTo>
                    <a:pt x="24085" y="20737"/>
                  </a:lnTo>
                  <a:lnTo>
                    <a:pt x="24820" y="20166"/>
                  </a:lnTo>
                  <a:lnTo>
                    <a:pt x="25555" y="19513"/>
                  </a:lnTo>
                  <a:lnTo>
                    <a:pt x="26249" y="18859"/>
                  </a:lnTo>
                  <a:lnTo>
                    <a:pt x="26943" y="18206"/>
                  </a:lnTo>
                  <a:lnTo>
                    <a:pt x="27596" y="17512"/>
                  </a:lnTo>
                  <a:lnTo>
                    <a:pt x="28249" y="16778"/>
                  </a:lnTo>
                  <a:lnTo>
                    <a:pt x="28861" y="16043"/>
                  </a:lnTo>
                  <a:lnTo>
                    <a:pt x="29433" y="15308"/>
                  </a:lnTo>
                  <a:lnTo>
                    <a:pt x="30004" y="14532"/>
                  </a:lnTo>
                  <a:lnTo>
                    <a:pt x="30535" y="13716"/>
                  </a:lnTo>
                  <a:lnTo>
                    <a:pt x="31066" y="12900"/>
                  </a:lnTo>
                  <a:lnTo>
                    <a:pt x="31555" y="12083"/>
                  </a:lnTo>
                  <a:lnTo>
                    <a:pt x="32004" y="11226"/>
                  </a:lnTo>
                  <a:lnTo>
                    <a:pt x="32453" y="10369"/>
                  </a:lnTo>
                  <a:lnTo>
                    <a:pt x="32984" y="9185"/>
                  </a:lnTo>
                  <a:lnTo>
                    <a:pt x="33596" y="7960"/>
                  </a:lnTo>
                  <a:lnTo>
                    <a:pt x="33923" y="7389"/>
                  </a:lnTo>
                  <a:lnTo>
                    <a:pt x="34250" y="6817"/>
                  </a:lnTo>
                  <a:lnTo>
                    <a:pt x="34658" y="6287"/>
                  </a:lnTo>
                  <a:lnTo>
                    <a:pt x="35066" y="5797"/>
                  </a:lnTo>
                  <a:lnTo>
                    <a:pt x="35311" y="5552"/>
                  </a:lnTo>
                  <a:lnTo>
                    <a:pt x="35515" y="5266"/>
                  </a:lnTo>
                  <a:lnTo>
                    <a:pt x="35678" y="4980"/>
                  </a:lnTo>
                  <a:lnTo>
                    <a:pt x="35719" y="4817"/>
                  </a:lnTo>
                  <a:lnTo>
                    <a:pt x="35760" y="4654"/>
                  </a:lnTo>
                  <a:lnTo>
                    <a:pt x="35719" y="4490"/>
                  </a:lnTo>
                  <a:lnTo>
                    <a:pt x="35638" y="4368"/>
                  </a:lnTo>
                  <a:lnTo>
                    <a:pt x="35515" y="4245"/>
                  </a:lnTo>
                  <a:lnTo>
                    <a:pt x="35352" y="4164"/>
                  </a:lnTo>
                  <a:lnTo>
                    <a:pt x="35189" y="4123"/>
                  </a:lnTo>
                  <a:lnTo>
                    <a:pt x="35066" y="4164"/>
                  </a:lnTo>
                  <a:lnTo>
                    <a:pt x="34944" y="4205"/>
                  </a:lnTo>
                  <a:lnTo>
                    <a:pt x="34862" y="4327"/>
                  </a:lnTo>
                  <a:lnTo>
                    <a:pt x="34984" y="3960"/>
                  </a:lnTo>
                  <a:lnTo>
                    <a:pt x="35025" y="3592"/>
                  </a:lnTo>
                  <a:lnTo>
                    <a:pt x="35025" y="3225"/>
                  </a:lnTo>
                  <a:lnTo>
                    <a:pt x="34944" y="2858"/>
                  </a:lnTo>
                  <a:lnTo>
                    <a:pt x="34658" y="3062"/>
                  </a:lnTo>
                  <a:lnTo>
                    <a:pt x="34372" y="3266"/>
                  </a:lnTo>
                  <a:lnTo>
                    <a:pt x="33841" y="3756"/>
                  </a:lnTo>
                  <a:lnTo>
                    <a:pt x="33352" y="4245"/>
                  </a:lnTo>
                  <a:lnTo>
                    <a:pt x="32780" y="4735"/>
                  </a:lnTo>
                  <a:lnTo>
                    <a:pt x="32290" y="5103"/>
                  </a:lnTo>
                  <a:lnTo>
                    <a:pt x="31760" y="5388"/>
                  </a:lnTo>
                  <a:lnTo>
                    <a:pt x="31188" y="5674"/>
                  </a:lnTo>
                  <a:lnTo>
                    <a:pt x="30576" y="5878"/>
                  </a:lnTo>
                  <a:lnTo>
                    <a:pt x="29188" y="6409"/>
                  </a:lnTo>
                  <a:lnTo>
                    <a:pt x="27759" y="6858"/>
                  </a:lnTo>
                  <a:lnTo>
                    <a:pt x="26289" y="7185"/>
                  </a:lnTo>
                  <a:lnTo>
                    <a:pt x="24820" y="7470"/>
                  </a:lnTo>
                  <a:lnTo>
                    <a:pt x="23350" y="7674"/>
                  </a:lnTo>
                  <a:lnTo>
                    <a:pt x="21840" y="7797"/>
                  </a:lnTo>
                  <a:lnTo>
                    <a:pt x="20370" y="7838"/>
                  </a:lnTo>
                  <a:lnTo>
                    <a:pt x="18860" y="7797"/>
                  </a:lnTo>
                  <a:lnTo>
                    <a:pt x="17350" y="7715"/>
                  </a:lnTo>
                  <a:lnTo>
                    <a:pt x="15880" y="7511"/>
                  </a:lnTo>
                  <a:lnTo>
                    <a:pt x="14410" y="7266"/>
                  </a:lnTo>
                  <a:lnTo>
                    <a:pt x="12941" y="6940"/>
                  </a:lnTo>
                  <a:lnTo>
                    <a:pt x="11512" y="6531"/>
                  </a:lnTo>
                  <a:lnTo>
                    <a:pt x="10083" y="6042"/>
                  </a:lnTo>
                  <a:lnTo>
                    <a:pt x="8695" y="5470"/>
                  </a:lnTo>
                  <a:lnTo>
                    <a:pt x="7348" y="4858"/>
                  </a:lnTo>
                  <a:lnTo>
                    <a:pt x="6573" y="4450"/>
                  </a:lnTo>
                  <a:lnTo>
                    <a:pt x="5838" y="4041"/>
                  </a:lnTo>
                  <a:lnTo>
                    <a:pt x="5144" y="3592"/>
                  </a:lnTo>
                  <a:lnTo>
                    <a:pt x="4450" y="3102"/>
                  </a:lnTo>
                  <a:lnTo>
                    <a:pt x="3838" y="2572"/>
                  </a:lnTo>
                  <a:lnTo>
                    <a:pt x="3225" y="1959"/>
                  </a:lnTo>
                  <a:lnTo>
                    <a:pt x="2695" y="1347"/>
                  </a:lnTo>
                  <a:lnTo>
                    <a:pt x="2205" y="653"/>
                  </a:lnTo>
                  <a:lnTo>
                    <a:pt x="2042" y="408"/>
                  </a:lnTo>
                  <a:lnTo>
                    <a:pt x="1797" y="163"/>
                  </a:lnTo>
                  <a:lnTo>
                    <a:pt x="1674" y="82"/>
                  </a:lnTo>
                  <a:lnTo>
                    <a:pt x="1552"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6"/>
            <p:cNvSpPr/>
            <p:nvPr/>
          </p:nvSpPr>
          <p:spPr>
            <a:xfrm>
              <a:off x="4889725" y="1625700"/>
              <a:ext cx="478650" cy="183725"/>
            </a:xfrm>
            <a:custGeom>
              <a:avLst/>
              <a:gdLst/>
              <a:ahLst/>
              <a:cxnLst/>
              <a:rect l="l" t="t" r="r" b="b"/>
              <a:pathLst>
                <a:path w="19146" h="7349" extrusionOk="0">
                  <a:moveTo>
                    <a:pt x="0" y="0"/>
                  </a:moveTo>
                  <a:lnTo>
                    <a:pt x="408" y="490"/>
                  </a:lnTo>
                  <a:lnTo>
                    <a:pt x="857" y="939"/>
                  </a:lnTo>
                  <a:lnTo>
                    <a:pt x="1306" y="1388"/>
                  </a:lnTo>
                  <a:lnTo>
                    <a:pt x="1796" y="1796"/>
                  </a:lnTo>
                  <a:lnTo>
                    <a:pt x="2286" y="2164"/>
                  </a:lnTo>
                  <a:lnTo>
                    <a:pt x="2817" y="2531"/>
                  </a:lnTo>
                  <a:lnTo>
                    <a:pt x="3919" y="3184"/>
                  </a:lnTo>
                  <a:lnTo>
                    <a:pt x="5062" y="3756"/>
                  </a:lnTo>
                  <a:lnTo>
                    <a:pt x="6246" y="4327"/>
                  </a:lnTo>
                  <a:lnTo>
                    <a:pt x="7430" y="4817"/>
                  </a:lnTo>
                  <a:lnTo>
                    <a:pt x="8613" y="5266"/>
                  </a:lnTo>
                  <a:lnTo>
                    <a:pt x="9920" y="5756"/>
                  </a:lnTo>
                  <a:lnTo>
                    <a:pt x="11185" y="6205"/>
                  </a:lnTo>
                  <a:lnTo>
                    <a:pt x="12491" y="6613"/>
                  </a:lnTo>
                  <a:lnTo>
                    <a:pt x="13839" y="6981"/>
                  </a:lnTo>
                  <a:lnTo>
                    <a:pt x="14492" y="7103"/>
                  </a:lnTo>
                  <a:lnTo>
                    <a:pt x="15145" y="7226"/>
                  </a:lnTo>
                  <a:lnTo>
                    <a:pt x="15798" y="7307"/>
                  </a:lnTo>
                  <a:lnTo>
                    <a:pt x="16492" y="7348"/>
                  </a:lnTo>
                  <a:lnTo>
                    <a:pt x="17798" y="7348"/>
                  </a:lnTo>
                  <a:lnTo>
                    <a:pt x="18451" y="7266"/>
                  </a:lnTo>
                  <a:lnTo>
                    <a:pt x="19145" y="7185"/>
                  </a:lnTo>
                  <a:lnTo>
                    <a:pt x="0"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6"/>
            <p:cNvSpPr/>
            <p:nvPr/>
          </p:nvSpPr>
          <p:spPr>
            <a:xfrm>
              <a:off x="4889725" y="1625700"/>
              <a:ext cx="478650" cy="183725"/>
            </a:xfrm>
            <a:custGeom>
              <a:avLst/>
              <a:gdLst/>
              <a:ahLst/>
              <a:cxnLst/>
              <a:rect l="l" t="t" r="r" b="b"/>
              <a:pathLst>
                <a:path w="19146" h="7349" fill="none" extrusionOk="0">
                  <a:moveTo>
                    <a:pt x="0" y="0"/>
                  </a:moveTo>
                  <a:lnTo>
                    <a:pt x="0" y="0"/>
                  </a:lnTo>
                  <a:lnTo>
                    <a:pt x="408" y="490"/>
                  </a:lnTo>
                  <a:lnTo>
                    <a:pt x="857" y="939"/>
                  </a:lnTo>
                  <a:lnTo>
                    <a:pt x="1306" y="1388"/>
                  </a:lnTo>
                  <a:lnTo>
                    <a:pt x="1796" y="1796"/>
                  </a:lnTo>
                  <a:lnTo>
                    <a:pt x="2286" y="2164"/>
                  </a:lnTo>
                  <a:lnTo>
                    <a:pt x="2817" y="2531"/>
                  </a:lnTo>
                  <a:lnTo>
                    <a:pt x="3919" y="3184"/>
                  </a:lnTo>
                  <a:lnTo>
                    <a:pt x="5062" y="3756"/>
                  </a:lnTo>
                  <a:lnTo>
                    <a:pt x="6246" y="4327"/>
                  </a:lnTo>
                  <a:lnTo>
                    <a:pt x="7430" y="4817"/>
                  </a:lnTo>
                  <a:lnTo>
                    <a:pt x="8613" y="5266"/>
                  </a:lnTo>
                  <a:lnTo>
                    <a:pt x="8613" y="5266"/>
                  </a:lnTo>
                  <a:lnTo>
                    <a:pt x="9920" y="5756"/>
                  </a:lnTo>
                  <a:lnTo>
                    <a:pt x="11185" y="6205"/>
                  </a:lnTo>
                  <a:lnTo>
                    <a:pt x="12491" y="6613"/>
                  </a:lnTo>
                  <a:lnTo>
                    <a:pt x="13839" y="6981"/>
                  </a:lnTo>
                  <a:lnTo>
                    <a:pt x="14492" y="7103"/>
                  </a:lnTo>
                  <a:lnTo>
                    <a:pt x="15145" y="7226"/>
                  </a:lnTo>
                  <a:lnTo>
                    <a:pt x="15798" y="7307"/>
                  </a:lnTo>
                  <a:lnTo>
                    <a:pt x="16492" y="7348"/>
                  </a:lnTo>
                  <a:lnTo>
                    <a:pt x="17145" y="7348"/>
                  </a:lnTo>
                  <a:lnTo>
                    <a:pt x="17798" y="7348"/>
                  </a:lnTo>
                  <a:lnTo>
                    <a:pt x="18451" y="7266"/>
                  </a:lnTo>
                  <a:lnTo>
                    <a:pt x="19145" y="7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6"/>
            <p:cNvSpPr/>
            <p:nvPr/>
          </p:nvSpPr>
          <p:spPr>
            <a:xfrm>
              <a:off x="4887675" y="1623650"/>
              <a:ext cx="481725" cy="187800"/>
            </a:xfrm>
            <a:custGeom>
              <a:avLst/>
              <a:gdLst/>
              <a:ahLst/>
              <a:cxnLst/>
              <a:rect l="l" t="t" r="r" b="b"/>
              <a:pathLst>
                <a:path w="19269" h="7512" extrusionOk="0">
                  <a:moveTo>
                    <a:pt x="41" y="1"/>
                  </a:moveTo>
                  <a:lnTo>
                    <a:pt x="0" y="41"/>
                  </a:lnTo>
                  <a:lnTo>
                    <a:pt x="41" y="123"/>
                  </a:lnTo>
                  <a:lnTo>
                    <a:pt x="409" y="572"/>
                  </a:lnTo>
                  <a:lnTo>
                    <a:pt x="858" y="1021"/>
                  </a:lnTo>
                  <a:lnTo>
                    <a:pt x="1307" y="1470"/>
                  </a:lnTo>
                  <a:lnTo>
                    <a:pt x="1756" y="1878"/>
                  </a:lnTo>
                  <a:lnTo>
                    <a:pt x="2286" y="2246"/>
                  </a:lnTo>
                  <a:lnTo>
                    <a:pt x="2776" y="2613"/>
                  </a:lnTo>
                  <a:lnTo>
                    <a:pt x="3878" y="3266"/>
                  </a:lnTo>
                  <a:lnTo>
                    <a:pt x="5021" y="3879"/>
                  </a:lnTo>
                  <a:lnTo>
                    <a:pt x="6205" y="4409"/>
                  </a:lnTo>
                  <a:lnTo>
                    <a:pt x="7430" y="4940"/>
                  </a:lnTo>
                  <a:lnTo>
                    <a:pt x="8695" y="5430"/>
                  </a:lnTo>
                  <a:lnTo>
                    <a:pt x="10818" y="6205"/>
                  </a:lnTo>
                  <a:lnTo>
                    <a:pt x="11920" y="6573"/>
                  </a:lnTo>
                  <a:lnTo>
                    <a:pt x="12982" y="6899"/>
                  </a:lnTo>
                  <a:lnTo>
                    <a:pt x="14002" y="7144"/>
                  </a:lnTo>
                  <a:lnTo>
                    <a:pt x="15064" y="7348"/>
                  </a:lnTo>
                  <a:lnTo>
                    <a:pt x="16125" y="7471"/>
                  </a:lnTo>
                  <a:lnTo>
                    <a:pt x="17186" y="7512"/>
                  </a:lnTo>
                  <a:lnTo>
                    <a:pt x="18207" y="7471"/>
                  </a:lnTo>
                  <a:lnTo>
                    <a:pt x="18737" y="7389"/>
                  </a:lnTo>
                  <a:lnTo>
                    <a:pt x="19227" y="7308"/>
                  </a:lnTo>
                  <a:lnTo>
                    <a:pt x="19268" y="7308"/>
                  </a:lnTo>
                  <a:lnTo>
                    <a:pt x="19268" y="7226"/>
                  </a:lnTo>
                  <a:lnTo>
                    <a:pt x="19268" y="7185"/>
                  </a:lnTo>
                  <a:lnTo>
                    <a:pt x="19187" y="7185"/>
                  </a:lnTo>
                  <a:lnTo>
                    <a:pt x="18574" y="7267"/>
                  </a:lnTo>
                  <a:lnTo>
                    <a:pt x="17921" y="7348"/>
                  </a:lnTo>
                  <a:lnTo>
                    <a:pt x="16615" y="7348"/>
                  </a:lnTo>
                  <a:lnTo>
                    <a:pt x="15962" y="7308"/>
                  </a:lnTo>
                  <a:lnTo>
                    <a:pt x="15308" y="7226"/>
                  </a:lnTo>
                  <a:lnTo>
                    <a:pt x="14655" y="7144"/>
                  </a:lnTo>
                  <a:lnTo>
                    <a:pt x="14002" y="6981"/>
                  </a:lnTo>
                  <a:lnTo>
                    <a:pt x="12696" y="6654"/>
                  </a:lnTo>
                  <a:lnTo>
                    <a:pt x="11390" y="6246"/>
                  </a:lnTo>
                  <a:lnTo>
                    <a:pt x="10083" y="5797"/>
                  </a:lnTo>
                  <a:lnTo>
                    <a:pt x="8736" y="5307"/>
                  </a:lnTo>
                  <a:lnTo>
                    <a:pt x="7471" y="4817"/>
                  </a:lnTo>
                  <a:lnTo>
                    <a:pt x="6246" y="4287"/>
                  </a:lnTo>
                  <a:lnTo>
                    <a:pt x="5062" y="3756"/>
                  </a:lnTo>
                  <a:lnTo>
                    <a:pt x="3960" y="3144"/>
                  </a:lnTo>
                  <a:lnTo>
                    <a:pt x="2858" y="2491"/>
                  </a:lnTo>
                  <a:lnTo>
                    <a:pt x="2368" y="2123"/>
                  </a:lnTo>
                  <a:lnTo>
                    <a:pt x="1878" y="1756"/>
                  </a:lnTo>
                  <a:lnTo>
                    <a:pt x="1388" y="1348"/>
                  </a:lnTo>
                  <a:lnTo>
                    <a:pt x="939" y="939"/>
                  </a:lnTo>
                  <a:lnTo>
                    <a:pt x="531" y="490"/>
                  </a:lnTo>
                  <a:lnTo>
                    <a:pt x="123" y="41"/>
                  </a:lnTo>
                  <a:lnTo>
                    <a:pt x="82" y="1"/>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6"/>
            <p:cNvSpPr/>
            <p:nvPr/>
          </p:nvSpPr>
          <p:spPr>
            <a:xfrm>
              <a:off x="5529600" y="1671625"/>
              <a:ext cx="199025" cy="122475"/>
            </a:xfrm>
            <a:custGeom>
              <a:avLst/>
              <a:gdLst/>
              <a:ahLst/>
              <a:cxnLst/>
              <a:rect l="l" t="t" r="r" b="b"/>
              <a:pathLst>
                <a:path w="7961" h="4899" extrusionOk="0">
                  <a:moveTo>
                    <a:pt x="7960" y="0"/>
                  </a:moveTo>
                  <a:lnTo>
                    <a:pt x="7144" y="612"/>
                  </a:lnTo>
                  <a:lnTo>
                    <a:pt x="6287" y="1225"/>
                  </a:lnTo>
                  <a:lnTo>
                    <a:pt x="5470" y="1755"/>
                  </a:lnTo>
                  <a:lnTo>
                    <a:pt x="4613" y="2286"/>
                  </a:lnTo>
                  <a:lnTo>
                    <a:pt x="3715" y="2776"/>
                  </a:lnTo>
                  <a:lnTo>
                    <a:pt x="2817" y="3225"/>
                  </a:lnTo>
                  <a:lnTo>
                    <a:pt x="1878" y="3633"/>
                  </a:lnTo>
                  <a:lnTo>
                    <a:pt x="939" y="4001"/>
                  </a:lnTo>
                  <a:lnTo>
                    <a:pt x="612" y="4123"/>
                  </a:lnTo>
                  <a:lnTo>
                    <a:pt x="327" y="4286"/>
                  </a:lnTo>
                  <a:lnTo>
                    <a:pt x="204" y="4368"/>
                  </a:lnTo>
                  <a:lnTo>
                    <a:pt x="123" y="4491"/>
                  </a:lnTo>
                  <a:lnTo>
                    <a:pt x="41" y="4613"/>
                  </a:lnTo>
                  <a:lnTo>
                    <a:pt x="0" y="4776"/>
                  </a:lnTo>
                  <a:lnTo>
                    <a:pt x="82" y="4817"/>
                  </a:lnTo>
                  <a:lnTo>
                    <a:pt x="163" y="4858"/>
                  </a:lnTo>
                  <a:lnTo>
                    <a:pt x="408" y="4899"/>
                  </a:lnTo>
                  <a:lnTo>
                    <a:pt x="653" y="4817"/>
                  </a:lnTo>
                  <a:lnTo>
                    <a:pt x="939" y="4735"/>
                  </a:lnTo>
                  <a:lnTo>
                    <a:pt x="1511" y="4450"/>
                  </a:lnTo>
                  <a:lnTo>
                    <a:pt x="2041" y="4164"/>
                  </a:lnTo>
                  <a:lnTo>
                    <a:pt x="2858" y="3756"/>
                  </a:lnTo>
                  <a:lnTo>
                    <a:pt x="3633" y="3348"/>
                  </a:lnTo>
                  <a:lnTo>
                    <a:pt x="4450" y="2858"/>
                  </a:lnTo>
                  <a:lnTo>
                    <a:pt x="5184" y="2368"/>
                  </a:lnTo>
                  <a:lnTo>
                    <a:pt x="5919" y="1878"/>
                  </a:lnTo>
                  <a:lnTo>
                    <a:pt x="6695" y="1306"/>
                  </a:lnTo>
                  <a:lnTo>
                    <a:pt x="7062" y="980"/>
                  </a:lnTo>
                  <a:lnTo>
                    <a:pt x="7430" y="653"/>
                  </a:lnTo>
                  <a:lnTo>
                    <a:pt x="7715" y="327"/>
                  </a:lnTo>
                  <a:lnTo>
                    <a:pt x="7960"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6"/>
            <p:cNvSpPr/>
            <p:nvPr/>
          </p:nvSpPr>
          <p:spPr>
            <a:xfrm>
              <a:off x="5527550" y="1669575"/>
              <a:ext cx="203100" cy="125550"/>
            </a:xfrm>
            <a:custGeom>
              <a:avLst/>
              <a:gdLst/>
              <a:ahLst/>
              <a:cxnLst/>
              <a:rect l="l" t="t" r="r" b="b"/>
              <a:pathLst>
                <a:path w="8124" h="5022" extrusionOk="0">
                  <a:moveTo>
                    <a:pt x="7716" y="409"/>
                  </a:moveTo>
                  <a:lnTo>
                    <a:pt x="7267" y="899"/>
                  </a:lnTo>
                  <a:lnTo>
                    <a:pt x="6695" y="1348"/>
                  </a:lnTo>
                  <a:lnTo>
                    <a:pt x="6124" y="1756"/>
                  </a:lnTo>
                  <a:lnTo>
                    <a:pt x="5552" y="2164"/>
                  </a:lnTo>
                  <a:lnTo>
                    <a:pt x="5226" y="2368"/>
                  </a:lnTo>
                  <a:lnTo>
                    <a:pt x="4491" y="2899"/>
                  </a:lnTo>
                  <a:lnTo>
                    <a:pt x="3715" y="3348"/>
                  </a:lnTo>
                  <a:lnTo>
                    <a:pt x="2899" y="3797"/>
                  </a:lnTo>
                  <a:lnTo>
                    <a:pt x="2082" y="4164"/>
                  </a:lnTo>
                  <a:lnTo>
                    <a:pt x="1593" y="4450"/>
                  </a:lnTo>
                  <a:lnTo>
                    <a:pt x="1184" y="4654"/>
                  </a:lnTo>
                  <a:lnTo>
                    <a:pt x="776" y="4817"/>
                  </a:lnTo>
                  <a:lnTo>
                    <a:pt x="613" y="4899"/>
                  </a:lnTo>
                  <a:lnTo>
                    <a:pt x="286" y="4899"/>
                  </a:lnTo>
                  <a:lnTo>
                    <a:pt x="164" y="4817"/>
                  </a:lnTo>
                  <a:lnTo>
                    <a:pt x="205" y="4695"/>
                  </a:lnTo>
                  <a:lnTo>
                    <a:pt x="245" y="4573"/>
                  </a:lnTo>
                  <a:lnTo>
                    <a:pt x="450" y="4409"/>
                  </a:lnTo>
                  <a:lnTo>
                    <a:pt x="735" y="4246"/>
                  </a:lnTo>
                  <a:lnTo>
                    <a:pt x="1021" y="4164"/>
                  </a:lnTo>
                  <a:lnTo>
                    <a:pt x="2001" y="3797"/>
                  </a:lnTo>
                  <a:lnTo>
                    <a:pt x="2899" y="3389"/>
                  </a:lnTo>
                  <a:lnTo>
                    <a:pt x="3797" y="2980"/>
                  </a:lnTo>
                  <a:lnTo>
                    <a:pt x="4654" y="2491"/>
                  </a:lnTo>
                  <a:lnTo>
                    <a:pt x="5430" y="2001"/>
                  </a:lnTo>
                  <a:lnTo>
                    <a:pt x="6246" y="1470"/>
                  </a:lnTo>
                  <a:lnTo>
                    <a:pt x="7716" y="409"/>
                  </a:lnTo>
                  <a:close/>
                  <a:moveTo>
                    <a:pt x="8042" y="1"/>
                  </a:moveTo>
                  <a:lnTo>
                    <a:pt x="8001" y="41"/>
                  </a:lnTo>
                  <a:lnTo>
                    <a:pt x="6450" y="1144"/>
                  </a:lnTo>
                  <a:lnTo>
                    <a:pt x="5634" y="1715"/>
                  </a:lnTo>
                  <a:lnTo>
                    <a:pt x="4777" y="2246"/>
                  </a:lnTo>
                  <a:lnTo>
                    <a:pt x="3919" y="2736"/>
                  </a:lnTo>
                  <a:lnTo>
                    <a:pt x="2980" y="3225"/>
                  </a:lnTo>
                  <a:lnTo>
                    <a:pt x="2001" y="3634"/>
                  </a:lnTo>
                  <a:lnTo>
                    <a:pt x="980" y="4001"/>
                  </a:lnTo>
                  <a:lnTo>
                    <a:pt x="654" y="4123"/>
                  </a:lnTo>
                  <a:lnTo>
                    <a:pt x="368" y="4328"/>
                  </a:lnTo>
                  <a:lnTo>
                    <a:pt x="245" y="4409"/>
                  </a:lnTo>
                  <a:lnTo>
                    <a:pt x="123" y="4532"/>
                  </a:lnTo>
                  <a:lnTo>
                    <a:pt x="41" y="4695"/>
                  </a:lnTo>
                  <a:lnTo>
                    <a:pt x="0" y="4817"/>
                  </a:lnTo>
                  <a:lnTo>
                    <a:pt x="41" y="4899"/>
                  </a:lnTo>
                  <a:lnTo>
                    <a:pt x="205" y="5022"/>
                  </a:lnTo>
                  <a:lnTo>
                    <a:pt x="409" y="5022"/>
                  </a:lnTo>
                  <a:lnTo>
                    <a:pt x="694" y="4981"/>
                  </a:lnTo>
                  <a:lnTo>
                    <a:pt x="1021" y="4899"/>
                  </a:lnTo>
                  <a:lnTo>
                    <a:pt x="1674" y="4573"/>
                  </a:lnTo>
                  <a:lnTo>
                    <a:pt x="2123" y="4287"/>
                  </a:lnTo>
                  <a:lnTo>
                    <a:pt x="2980" y="3919"/>
                  </a:lnTo>
                  <a:lnTo>
                    <a:pt x="3756" y="3470"/>
                  </a:lnTo>
                  <a:lnTo>
                    <a:pt x="4572" y="2980"/>
                  </a:lnTo>
                  <a:lnTo>
                    <a:pt x="5307" y="2491"/>
                  </a:lnTo>
                  <a:lnTo>
                    <a:pt x="5634" y="2287"/>
                  </a:lnTo>
                  <a:lnTo>
                    <a:pt x="6328" y="1797"/>
                  </a:lnTo>
                  <a:lnTo>
                    <a:pt x="7022" y="1266"/>
                  </a:lnTo>
                  <a:lnTo>
                    <a:pt x="7348" y="980"/>
                  </a:lnTo>
                  <a:lnTo>
                    <a:pt x="7634" y="694"/>
                  </a:lnTo>
                  <a:lnTo>
                    <a:pt x="7879" y="409"/>
                  </a:lnTo>
                  <a:lnTo>
                    <a:pt x="8083" y="123"/>
                  </a:lnTo>
                  <a:lnTo>
                    <a:pt x="8124" y="82"/>
                  </a:lnTo>
                  <a:lnTo>
                    <a:pt x="8083" y="41"/>
                  </a:lnTo>
                  <a:lnTo>
                    <a:pt x="8042" y="1"/>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6"/>
            <p:cNvSpPr/>
            <p:nvPr/>
          </p:nvSpPr>
          <p:spPr>
            <a:xfrm>
              <a:off x="5414275" y="1718550"/>
              <a:ext cx="314350" cy="213325"/>
            </a:xfrm>
            <a:custGeom>
              <a:avLst/>
              <a:gdLst/>
              <a:ahLst/>
              <a:cxnLst/>
              <a:rect l="l" t="t" r="r" b="b"/>
              <a:pathLst>
                <a:path w="12574" h="8533" extrusionOk="0">
                  <a:moveTo>
                    <a:pt x="12573" y="1"/>
                  </a:moveTo>
                  <a:lnTo>
                    <a:pt x="11594" y="1062"/>
                  </a:lnTo>
                  <a:lnTo>
                    <a:pt x="10532" y="2124"/>
                  </a:lnTo>
                  <a:lnTo>
                    <a:pt x="10002" y="2695"/>
                  </a:lnTo>
                  <a:lnTo>
                    <a:pt x="9389" y="3226"/>
                  </a:lnTo>
                  <a:lnTo>
                    <a:pt x="8736" y="3757"/>
                  </a:lnTo>
                  <a:lnTo>
                    <a:pt x="8042" y="4287"/>
                  </a:lnTo>
                  <a:lnTo>
                    <a:pt x="7307" y="4859"/>
                  </a:lnTo>
                  <a:lnTo>
                    <a:pt x="6491" y="5389"/>
                  </a:lnTo>
                  <a:lnTo>
                    <a:pt x="5634" y="5920"/>
                  </a:lnTo>
                  <a:lnTo>
                    <a:pt x="4654" y="6451"/>
                  </a:lnTo>
                  <a:lnTo>
                    <a:pt x="3633" y="6981"/>
                  </a:lnTo>
                  <a:lnTo>
                    <a:pt x="2531" y="7512"/>
                  </a:lnTo>
                  <a:lnTo>
                    <a:pt x="1307" y="8043"/>
                  </a:lnTo>
                  <a:lnTo>
                    <a:pt x="0" y="8533"/>
                  </a:lnTo>
                  <a:lnTo>
                    <a:pt x="6450" y="7390"/>
                  </a:lnTo>
                  <a:lnTo>
                    <a:pt x="8001" y="5593"/>
                  </a:lnTo>
                  <a:lnTo>
                    <a:pt x="9593" y="3757"/>
                  </a:lnTo>
                  <a:lnTo>
                    <a:pt x="11104" y="1879"/>
                  </a:lnTo>
                  <a:lnTo>
                    <a:pt x="1257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6"/>
            <p:cNvSpPr/>
            <p:nvPr/>
          </p:nvSpPr>
          <p:spPr>
            <a:xfrm>
              <a:off x="5414275" y="1718550"/>
              <a:ext cx="314350" cy="213325"/>
            </a:xfrm>
            <a:custGeom>
              <a:avLst/>
              <a:gdLst/>
              <a:ahLst/>
              <a:cxnLst/>
              <a:rect l="l" t="t" r="r" b="b"/>
              <a:pathLst>
                <a:path w="12574" h="8533" fill="none" extrusionOk="0">
                  <a:moveTo>
                    <a:pt x="0" y="8533"/>
                  </a:moveTo>
                  <a:lnTo>
                    <a:pt x="0" y="8533"/>
                  </a:lnTo>
                  <a:lnTo>
                    <a:pt x="1307" y="8043"/>
                  </a:lnTo>
                  <a:lnTo>
                    <a:pt x="2531" y="7512"/>
                  </a:lnTo>
                  <a:lnTo>
                    <a:pt x="3633" y="6981"/>
                  </a:lnTo>
                  <a:lnTo>
                    <a:pt x="4654" y="6451"/>
                  </a:lnTo>
                  <a:lnTo>
                    <a:pt x="5634" y="5920"/>
                  </a:lnTo>
                  <a:lnTo>
                    <a:pt x="6491" y="5389"/>
                  </a:lnTo>
                  <a:lnTo>
                    <a:pt x="7307" y="4859"/>
                  </a:lnTo>
                  <a:lnTo>
                    <a:pt x="8042" y="4287"/>
                  </a:lnTo>
                  <a:lnTo>
                    <a:pt x="8736" y="3757"/>
                  </a:lnTo>
                  <a:lnTo>
                    <a:pt x="9389" y="3226"/>
                  </a:lnTo>
                  <a:lnTo>
                    <a:pt x="10002" y="2695"/>
                  </a:lnTo>
                  <a:lnTo>
                    <a:pt x="10532" y="2124"/>
                  </a:lnTo>
                  <a:lnTo>
                    <a:pt x="11594" y="1062"/>
                  </a:lnTo>
                  <a:lnTo>
                    <a:pt x="12573" y="1"/>
                  </a:lnTo>
                  <a:lnTo>
                    <a:pt x="12573" y="1"/>
                  </a:lnTo>
                  <a:lnTo>
                    <a:pt x="11104" y="1879"/>
                  </a:lnTo>
                  <a:lnTo>
                    <a:pt x="9593" y="3757"/>
                  </a:lnTo>
                  <a:lnTo>
                    <a:pt x="8001" y="5593"/>
                  </a:lnTo>
                  <a:lnTo>
                    <a:pt x="6450" y="7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6"/>
            <p:cNvSpPr/>
            <p:nvPr/>
          </p:nvSpPr>
          <p:spPr>
            <a:xfrm>
              <a:off x="5412225" y="1716525"/>
              <a:ext cx="317425" cy="217400"/>
            </a:xfrm>
            <a:custGeom>
              <a:avLst/>
              <a:gdLst/>
              <a:ahLst/>
              <a:cxnLst/>
              <a:rect l="l" t="t" r="r" b="b"/>
              <a:pathLst>
                <a:path w="12697" h="8696" extrusionOk="0">
                  <a:moveTo>
                    <a:pt x="12655" y="0"/>
                  </a:moveTo>
                  <a:lnTo>
                    <a:pt x="12574" y="41"/>
                  </a:lnTo>
                  <a:lnTo>
                    <a:pt x="11635" y="1062"/>
                  </a:lnTo>
                  <a:lnTo>
                    <a:pt x="10614" y="2123"/>
                  </a:lnTo>
                  <a:lnTo>
                    <a:pt x="10084" y="2654"/>
                  </a:lnTo>
                  <a:lnTo>
                    <a:pt x="9471" y="3184"/>
                  </a:lnTo>
                  <a:lnTo>
                    <a:pt x="8818" y="3756"/>
                  </a:lnTo>
                  <a:lnTo>
                    <a:pt x="8124" y="4287"/>
                  </a:lnTo>
                  <a:lnTo>
                    <a:pt x="7389" y="4817"/>
                  </a:lnTo>
                  <a:lnTo>
                    <a:pt x="6573" y="5389"/>
                  </a:lnTo>
                  <a:lnTo>
                    <a:pt x="5716" y="5919"/>
                  </a:lnTo>
                  <a:lnTo>
                    <a:pt x="4736" y="6450"/>
                  </a:lnTo>
                  <a:lnTo>
                    <a:pt x="3715" y="6981"/>
                  </a:lnTo>
                  <a:lnTo>
                    <a:pt x="2572" y="7511"/>
                  </a:lnTo>
                  <a:lnTo>
                    <a:pt x="1389" y="8042"/>
                  </a:lnTo>
                  <a:lnTo>
                    <a:pt x="41" y="8573"/>
                  </a:lnTo>
                  <a:lnTo>
                    <a:pt x="1" y="8614"/>
                  </a:lnTo>
                  <a:lnTo>
                    <a:pt x="1" y="8654"/>
                  </a:lnTo>
                  <a:lnTo>
                    <a:pt x="41" y="8695"/>
                  </a:lnTo>
                  <a:lnTo>
                    <a:pt x="82" y="8695"/>
                  </a:lnTo>
                  <a:lnTo>
                    <a:pt x="1266" y="8246"/>
                  </a:lnTo>
                  <a:lnTo>
                    <a:pt x="2327" y="7797"/>
                  </a:lnTo>
                  <a:lnTo>
                    <a:pt x="3307" y="7348"/>
                  </a:lnTo>
                  <a:lnTo>
                    <a:pt x="4246" y="6858"/>
                  </a:lnTo>
                  <a:lnTo>
                    <a:pt x="5144" y="6409"/>
                  </a:lnTo>
                  <a:lnTo>
                    <a:pt x="5961" y="5919"/>
                  </a:lnTo>
                  <a:lnTo>
                    <a:pt x="6695" y="5470"/>
                  </a:lnTo>
                  <a:lnTo>
                    <a:pt x="7389" y="4980"/>
                  </a:lnTo>
                  <a:lnTo>
                    <a:pt x="8042" y="4531"/>
                  </a:lnTo>
                  <a:lnTo>
                    <a:pt x="8655" y="4042"/>
                  </a:lnTo>
                  <a:lnTo>
                    <a:pt x="9798" y="3103"/>
                  </a:lnTo>
                  <a:lnTo>
                    <a:pt x="10778" y="2164"/>
                  </a:lnTo>
                  <a:lnTo>
                    <a:pt x="11676" y="1266"/>
                  </a:lnTo>
                  <a:lnTo>
                    <a:pt x="11676" y="1266"/>
                  </a:lnTo>
                  <a:lnTo>
                    <a:pt x="10492" y="2735"/>
                  </a:lnTo>
                  <a:lnTo>
                    <a:pt x="9226" y="4246"/>
                  </a:lnTo>
                  <a:lnTo>
                    <a:pt x="7879" y="5797"/>
                  </a:lnTo>
                  <a:lnTo>
                    <a:pt x="6450" y="7430"/>
                  </a:lnTo>
                  <a:lnTo>
                    <a:pt x="6450" y="7471"/>
                  </a:lnTo>
                  <a:lnTo>
                    <a:pt x="6450" y="7552"/>
                  </a:lnTo>
                  <a:lnTo>
                    <a:pt x="6532" y="7552"/>
                  </a:lnTo>
                  <a:lnTo>
                    <a:pt x="6573" y="7511"/>
                  </a:lnTo>
                  <a:lnTo>
                    <a:pt x="8287" y="5552"/>
                  </a:lnTo>
                  <a:lnTo>
                    <a:pt x="9879" y="3674"/>
                  </a:lnTo>
                  <a:lnTo>
                    <a:pt x="11349" y="1878"/>
                  </a:lnTo>
                  <a:lnTo>
                    <a:pt x="12696" y="123"/>
                  </a:lnTo>
                  <a:lnTo>
                    <a:pt x="12696" y="82"/>
                  </a:lnTo>
                  <a:lnTo>
                    <a:pt x="12696" y="41"/>
                  </a:lnTo>
                  <a:lnTo>
                    <a:pt x="12655" y="0"/>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6"/>
            <p:cNvSpPr/>
            <p:nvPr/>
          </p:nvSpPr>
          <p:spPr>
            <a:xfrm>
              <a:off x="4874400" y="1678750"/>
              <a:ext cx="294975" cy="187825"/>
            </a:xfrm>
            <a:custGeom>
              <a:avLst/>
              <a:gdLst/>
              <a:ahLst/>
              <a:cxnLst/>
              <a:rect l="l" t="t" r="r" b="b"/>
              <a:pathLst>
                <a:path w="11799" h="7513" extrusionOk="0">
                  <a:moveTo>
                    <a:pt x="1" y="1"/>
                  </a:moveTo>
                  <a:lnTo>
                    <a:pt x="572" y="695"/>
                  </a:lnTo>
                  <a:lnTo>
                    <a:pt x="1185" y="1348"/>
                  </a:lnTo>
                  <a:lnTo>
                    <a:pt x="1797" y="1960"/>
                  </a:lnTo>
                  <a:lnTo>
                    <a:pt x="2450" y="2573"/>
                  </a:lnTo>
                  <a:lnTo>
                    <a:pt x="3103" y="3144"/>
                  </a:lnTo>
                  <a:lnTo>
                    <a:pt x="3838" y="3716"/>
                  </a:lnTo>
                  <a:lnTo>
                    <a:pt x="4532" y="4246"/>
                  </a:lnTo>
                  <a:lnTo>
                    <a:pt x="5267" y="4736"/>
                  </a:lnTo>
                  <a:lnTo>
                    <a:pt x="6042" y="5185"/>
                  </a:lnTo>
                  <a:lnTo>
                    <a:pt x="6818" y="5634"/>
                  </a:lnTo>
                  <a:lnTo>
                    <a:pt x="7594" y="6002"/>
                  </a:lnTo>
                  <a:lnTo>
                    <a:pt x="8410" y="6369"/>
                  </a:lnTo>
                  <a:lnTo>
                    <a:pt x="9226" y="6696"/>
                  </a:lnTo>
                  <a:lnTo>
                    <a:pt x="10084" y="7022"/>
                  </a:lnTo>
                  <a:lnTo>
                    <a:pt x="10941" y="7267"/>
                  </a:lnTo>
                  <a:lnTo>
                    <a:pt x="11798" y="7512"/>
                  </a:lnTo>
                  <a:lnTo>
                    <a:pt x="11798" y="7512"/>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6"/>
            <p:cNvSpPr/>
            <p:nvPr/>
          </p:nvSpPr>
          <p:spPr>
            <a:xfrm>
              <a:off x="4874400" y="1678750"/>
              <a:ext cx="294975" cy="187825"/>
            </a:xfrm>
            <a:custGeom>
              <a:avLst/>
              <a:gdLst/>
              <a:ahLst/>
              <a:cxnLst/>
              <a:rect l="l" t="t" r="r" b="b"/>
              <a:pathLst>
                <a:path w="11799" h="7513" fill="none" extrusionOk="0">
                  <a:moveTo>
                    <a:pt x="1" y="1"/>
                  </a:moveTo>
                  <a:lnTo>
                    <a:pt x="1" y="1"/>
                  </a:lnTo>
                  <a:lnTo>
                    <a:pt x="572" y="695"/>
                  </a:lnTo>
                  <a:lnTo>
                    <a:pt x="1185" y="1348"/>
                  </a:lnTo>
                  <a:lnTo>
                    <a:pt x="1797" y="1960"/>
                  </a:lnTo>
                  <a:lnTo>
                    <a:pt x="2450" y="2573"/>
                  </a:lnTo>
                  <a:lnTo>
                    <a:pt x="3103" y="3144"/>
                  </a:lnTo>
                  <a:lnTo>
                    <a:pt x="3838" y="3716"/>
                  </a:lnTo>
                  <a:lnTo>
                    <a:pt x="4532" y="4246"/>
                  </a:lnTo>
                  <a:lnTo>
                    <a:pt x="5267" y="4736"/>
                  </a:lnTo>
                  <a:lnTo>
                    <a:pt x="6042" y="5185"/>
                  </a:lnTo>
                  <a:lnTo>
                    <a:pt x="6818" y="5634"/>
                  </a:lnTo>
                  <a:lnTo>
                    <a:pt x="7594" y="6002"/>
                  </a:lnTo>
                  <a:lnTo>
                    <a:pt x="8410" y="6369"/>
                  </a:lnTo>
                  <a:lnTo>
                    <a:pt x="9226" y="6696"/>
                  </a:lnTo>
                  <a:lnTo>
                    <a:pt x="10084" y="7022"/>
                  </a:lnTo>
                  <a:lnTo>
                    <a:pt x="10941" y="7267"/>
                  </a:lnTo>
                  <a:lnTo>
                    <a:pt x="11798" y="75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6"/>
            <p:cNvSpPr/>
            <p:nvPr/>
          </p:nvSpPr>
          <p:spPr>
            <a:xfrm>
              <a:off x="4872375" y="1676725"/>
              <a:ext cx="298000" cy="190850"/>
            </a:xfrm>
            <a:custGeom>
              <a:avLst/>
              <a:gdLst/>
              <a:ahLst/>
              <a:cxnLst/>
              <a:rect l="l" t="t" r="r" b="b"/>
              <a:pathLst>
                <a:path w="11920" h="7634" extrusionOk="0">
                  <a:moveTo>
                    <a:pt x="82" y="0"/>
                  </a:moveTo>
                  <a:lnTo>
                    <a:pt x="41" y="41"/>
                  </a:lnTo>
                  <a:lnTo>
                    <a:pt x="0" y="82"/>
                  </a:lnTo>
                  <a:lnTo>
                    <a:pt x="0" y="123"/>
                  </a:lnTo>
                  <a:lnTo>
                    <a:pt x="612" y="817"/>
                  </a:lnTo>
                  <a:lnTo>
                    <a:pt x="1184" y="1470"/>
                  </a:lnTo>
                  <a:lnTo>
                    <a:pt x="1837" y="2123"/>
                  </a:lnTo>
                  <a:lnTo>
                    <a:pt x="2490" y="2735"/>
                  </a:lnTo>
                  <a:lnTo>
                    <a:pt x="3143" y="3307"/>
                  </a:lnTo>
                  <a:lnTo>
                    <a:pt x="3878" y="3837"/>
                  </a:lnTo>
                  <a:lnTo>
                    <a:pt x="4572" y="4368"/>
                  </a:lnTo>
                  <a:lnTo>
                    <a:pt x="5307" y="4858"/>
                  </a:lnTo>
                  <a:lnTo>
                    <a:pt x="6083" y="5348"/>
                  </a:lnTo>
                  <a:lnTo>
                    <a:pt x="6858" y="5756"/>
                  </a:lnTo>
                  <a:lnTo>
                    <a:pt x="7675" y="6164"/>
                  </a:lnTo>
                  <a:lnTo>
                    <a:pt x="8491" y="6532"/>
                  </a:lnTo>
                  <a:lnTo>
                    <a:pt x="9307" y="6858"/>
                  </a:lnTo>
                  <a:lnTo>
                    <a:pt x="10124" y="7144"/>
                  </a:lnTo>
                  <a:lnTo>
                    <a:pt x="10981" y="7430"/>
                  </a:lnTo>
                  <a:lnTo>
                    <a:pt x="11838" y="7634"/>
                  </a:lnTo>
                  <a:lnTo>
                    <a:pt x="11920" y="7634"/>
                  </a:lnTo>
                  <a:lnTo>
                    <a:pt x="11920" y="7593"/>
                  </a:lnTo>
                  <a:lnTo>
                    <a:pt x="11920" y="7552"/>
                  </a:lnTo>
                  <a:lnTo>
                    <a:pt x="11879" y="7511"/>
                  </a:lnTo>
                  <a:lnTo>
                    <a:pt x="11022" y="7307"/>
                  </a:lnTo>
                  <a:lnTo>
                    <a:pt x="10165" y="7022"/>
                  </a:lnTo>
                  <a:lnTo>
                    <a:pt x="9348" y="6736"/>
                  </a:lnTo>
                  <a:lnTo>
                    <a:pt x="8532" y="6409"/>
                  </a:lnTo>
                  <a:lnTo>
                    <a:pt x="7715" y="6042"/>
                  </a:lnTo>
                  <a:lnTo>
                    <a:pt x="6940" y="5634"/>
                  </a:lnTo>
                  <a:lnTo>
                    <a:pt x="6164" y="5225"/>
                  </a:lnTo>
                  <a:lnTo>
                    <a:pt x="5389" y="4736"/>
                  </a:lnTo>
                  <a:lnTo>
                    <a:pt x="4654" y="4246"/>
                  </a:lnTo>
                  <a:lnTo>
                    <a:pt x="3960" y="3756"/>
                  </a:lnTo>
                  <a:lnTo>
                    <a:pt x="3266" y="3184"/>
                  </a:lnTo>
                  <a:lnTo>
                    <a:pt x="2572" y="2613"/>
                  </a:lnTo>
                  <a:lnTo>
                    <a:pt x="1919" y="2001"/>
                  </a:lnTo>
                  <a:lnTo>
                    <a:pt x="1306" y="1388"/>
                  </a:lnTo>
                  <a:lnTo>
                    <a:pt x="694" y="735"/>
                  </a:lnTo>
                  <a:lnTo>
                    <a:pt x="123" y="41"/>
                  </a:lnTo>
                  <a:lnTo>
                    <a:pt x="82" y="0"/>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6"/>
            <p:cNvSpPr/>
            <p:nvPr/>
          </p:nvSpPr>
          <p:spPr>
            <a:xfrm>
              <a:off x="4759075" y="2340075"/>
              <a:ext cx="19425" cy="23475"/>
            </a:xfrm>
            <a:custGeom>
              <a:avLst/>
              <a:gdLst/>
              <a:ahLst/>
              <a:cxnLst/>
              <a:rect l="l" t="t" r="r" b="b"/>
              <a:pathLst>
                <a:path w="777" h="939" extrusionOk="0">
                  <a:moveTo>
                    <a:pt x="164" y="0"/>
                  </a:moveTo>
                  <a:lnTo>
                    <a:pt x="42" y="41"/>
                  </a:lnTo>
                  <a:lnTo>
                    <a:pt x="1" y="123"/>
                  </a:lnTo>
                  <a:lnTo>
                    <a:pt x="1" y="286"/>
                  </a:lnTo>
                  <a:lnTo>
                    <a:pt x="42" y="449"/>
                  </a:lnTo>
                  <a:lnTo>
                    <a:pt x="164" y="653"/>
                  </a:lnTo>
                  <a:lnTo>
                    <a:pt x="328" y="776"/>
                  </a:lnTo>
                  <a:lnTo>
                    <a:pt x="450" y="898"/>
                  </a:lnTo>
                  <a:lnTo>
                    <a:pt x="613" y="939"/>
                  </a:lnTo>
                  <a:lnTo>
                    <a:pt x="695" y="898"/>
                  </a:lnTo>
                  <a:lnTo>
                    <a:pt x="777" y="776"/>
                  </a:lnTo>
                  <a:lnTo>
                    <a:pt x="777" y="653"/>
                  </a:lnTo>
                  <a:lnTo>
                    <a:pt x="695" y="490"/>
                  </a:lnTo>
                  <a:lnTo>
                    <a:pt x="613" y="286"/>
                  </a:lnTo>
                  <a:lnTo>
                    <a:pt x="450" y="123"/>
                  </a:lnTo>
                  <a:lnTo>
                    <a:pt x="287" y="41"/>
                  </a:lnTo>
                  <a:lnTo>
                    <a:pt x="164" y="0"/>
                  </a:lnTo>
                  <a:close/>
                </a:path>
              </a:pathLst>
            </a:custGeom>
            <a:solidFill>
              <a:srgbClr val="FFE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6"/>
            <p:cNvSpPr/>
            <p:nvPr/>
          </p:nvSpPr>
          <p:spPr>
            <a:xfrm>
              <a:off x="4764200" y="2312500"/>
              <a:ext cx="19400" cy="23500"/>
            </a:xfrm>
            <a:custGeom>
              <a:avLst/>
              <a:gdLst/>
              <a:ahLst/>
              <a:cxnLst/>
              <a:rect l="l" t="t" r="r" b="b"/>
              <a:pathLst>
                <a:path w="776" h="940" extrusionOk="0">
                  <a:moveTo>
                    <a:pt x="163" y="1"/>
                  </a:moveTo>
                  <a:lnTo>
                    <a:pt x="41" y="42"/>
                  </a:lnTo>
                  <a:lnTo>
                    <a:pt x="0" y="164"/>
                  </a:lnTo>
                  <a:lnTo>
                    <a:pt x="0" y="287"/>
                  </a:lnTo>
                  <a:lnTo>
                    <a:pt x="41" y="450"/>
                  </a:lnTo>
                  <a:lnTo>
                    <a:pt x="163" y="654"/>
                  </a:lnTo>
                  <a:lnTo>
                    <a:pt x="286" y="817"/>
                  </a:lnTo>
                  <a:lnTo>
                    <a:pt x="449" y="899"/>
                  </a:lnTo>
                  <a:lnTo>
                    <a:pt x="612" y="940"/>
                  </a:lnTo>
                  <a:lnTo>
                    <a:pt x="694" y="899"/>
                  </a:lnTo>
                  <a:lnTo>
                    <a:pt x="776" y="817"/>
                  </a:lnTo>
                  <a:lnTo>
                    <a:pt x="776" y="654"/>
                  </a:lnTo>
                  <a:lnTo>
                    <a:pt x="694" y="491"/>
                  </a:lnTo>
                  <a:lnTo>
                    <a:pt x="572" y="287"/>
                  </a:lnTo>
                  <a:lnTo>
                    <a:pt x="449" y="164"/>
                  </a:lnTo>
                  <a:lnTo>
                    <a:pt x="286" y="42"/>
                  </a:lnTo>
                  <a:lnTo>
                    <a:pt x="163" y="1"/>
                  </a:lnTo>
                  <a:close/>
                </a:path>
              </a:pathLst>
            </a:custGeom>
            <a:solidFill>
              <a:srgbClr val="FFE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6"/>
            <p:cNvSpPr/>
            <p:nvPr/>
          </p:nvSpPr>
          <p:spPr>
            <a:xfrm>
              <a:off x="4785625" y="2345175"/>
              <a:ext cx="20425" cy="23500"/>
            </a:xfrm>
            <a:custGeom>
              <a:avLst/>
              <a:gdLst/>
              <a:ahLst/>
              <a:cxnLst/>
              <a:rect l="l" t="t" r="r" b="b"/>
              <a:pathLst>
                <a:path w="817" h="940" extrusionOk="0">
                  <a:moveTo>
                    <a:pt x="204" y="0"/>
                  </a:moveTo>
                  <a:lnTo>
                    <a:pt x="82" y="41"/>
                  </a:lnTo>
                  <a:lnTo>
                    <a:pt x="0" y="164"/>
                  </a:lnTo>
                  <a:lnTo>
                    <a:pt x="0" y="286"/>
                  </a:lnTo>
                  <a:lnTo>
                    <a:pt x="82" y="449"/>
                  </a:lnTo>
                  <a:lnTo>
                    <a:pt x="204" y="653"/>
                  </a:lnTo>
                  <a:lnTo>
                    <a:pt x="327" y="817"/>
                  </a:lnTo>
                  <a:lnTo>
                    <a:pt x="490" y="898"/>
                  </a:lnTo>
                  <a:lnTo>
                    <a:pt x="613" y="939"/>
                  </a:lnTo>
                  <a:lnTo>
                    <a:pt x="735" y="898"/>
                  </a:lnTo>
                  <a:lnTo>
                    <a:pt x="817" y="817"/>
                  </a:lnTo>
                  <a:lnTo>
                    <a:pt x="776" y="653"/>
                  </a:lnTo>
                  <a:lnTo>
                    <a:pt x="735" y="490"/>
                  </a:lnTo>
                  <a:lnTo>
                    <a:pt x="613" y="327"/>
                  </a:lnTo>
                  <a:lnTo>
                    <a:pt x="490" y="164"/>
                  </a:lnTo>
                  <a:lnTo>
                    <a:pt x="327" y="41"/>
                  </a:lnTo>
                  <a:lnTo>
                    <a:pt x="204" y="0"/>
                  </a:lnTo>
                  <a:close/>
                </a:path>
              </a:pathLst>
            </a:custGeom>
            <a:solidFill>
              <a:srgbClr val="FFE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6"/>
            <p:cNvSpPr/>
            <p:nvPr/>
          </p:nvSpPr>
          <p:spPr>
            <a:xfrm>
              <a:off x="4682550" y="2031875"/>
              <a:ext cx="8175" cy="20425"/>
            </a:xfrm>
            <a:custGeom>
              <a:avLst/>
              <a:gdLst/>
              <a:ahLst/>
              <a:cxnLst/>
              <a:rect l="l" t="t" r="r" b="b"/>
              <a:pathLst>
                <a:path w="327" h="817" extrusionOk="0">
                  <a:moveTo>
                    <a:pt x="245" y="0"/>
                  </a:moveTo>
                  <a:lnTo>
                    <a:pt x="204" y="41"/>
                  </a:lnTo>
                  <a:lnTo>
                    <a:pt x="0" y="776"/>
                  </a:lnTo>
                  <a:lnTo>
                    <a:pt x="0" y="817"/>
                  </a:lnTo>
                  <a:lnTo>
                    <a:pt x="41" y="817"/>
                  </a:lnTo>
                  <a:lnTo>
                    <a:pt x="82" y="776"/>
                  </a:lnTo>
                  <a:lnTo>
                    <a:pt x="327" y="41"/>
                  </a:lnTo>
                  <a:lnTo>
                    <a:pt x="3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6"/>
            <p:cNvSpPr/>
            <p:nvPr/>
          </p:nvSpPr>
          <p:spPr>
            <a:xfrm>
              <a:off x="4697850" y="2025750"/>
              <a:ext cx="7175" cy="18375"/>
            </a:xfrm>
            <a:custGeom>
              <a:avLst/>
              <a:gdLst/>
              <a:ahLst/>
              <a:cxnLst/>
              <a:rect l="l" t="t" r="r" b="b"/>
              <a:pathLst>
                <a:path w="287" h="735" extrusionOk="0">
                  <a:moveTo>
                    <a:pt x="205" y="0"/>
                  </a:moveTo>
                  <a:lnTo>
                    <a:pt x="205" y="41"/>
                  </a:lnTo>
                  <a:lnTo>
                    <a:pt x="41" y="449"/>
                  </a:lnTo>
                  <a:lnTo>
                    <a:pt x="1" y="653"/>
                  </a:lnTo>
                  <a:lnTo>
                    <a:pt x="1" y="694"/>
                  </a:lnTo>
                  <a:lnTo>
                    <a:pt x="41" y="735"/>
                  </a:lnTo>
                  <a:lnTo>
                    <a:pt x="82" y="694"/>
                  </a:lnTo>
                  <a:lnTo>
                    <a:pt x="164" y="490"/>
                  </a:lnTo>
                  <a:lnTo>
                    <a:pt x="286" y="82"/>
                  </a:lnTo>
                  <a:lnTo>
                    <a:pt x="286" y="41"/>
                  </a:lnTo>
                  <a:lnTo>
                    <a:pt x="2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6"/>
            <p:cNvSpPr/>
            <p:nvPr/>
          </p:nvSpPr>
          <p:spPr>
            <a:xfrm>
              <a:off x="4694800" y="2055325"/>
              <a:ext cx="5125" cy="15350"/>
            </a:xfrm>
            <a:custGeom>
              <a:avLst/>
              <a:gdLst/>
              <a:ahLst/>
              <a:cxnLst/>
              <a:rect l="l" t="t" r="r" b="b"/>
              <a:pathLst>
                <a:path w="205" h="614" extrusionOk="0">
                  <a:moveTo>
                    <a:pt x="123" y="1"/>
                  </a:moveTo>
                  <a:lnTo>
                    <a:pt x="82" y="42"/>
                  </a:lnTo>
                  <a:lnTo>
                    <a:pt x="82" y="83"/>
                  </a:lnTo>
                  <a:lnTo>
                    <a:pt x="0" y="572"/>
                  </a:lnTo>
                  <a:lnTo>
                    <a:pt x="0" y="613"/>
                  </a:lnTo>
                  <a:lnTo>
                    <a:pt x="82" y="613"/>
                  </a:lnTo>
                  <a:lnTo>
                    <a:pt x="123" y="572"/>
                  </a:lnTo>
                  <a:lnTo>
                    <a:pt x="204" y="83"/>
                  </a:lnTo>
                  <a:lnTo>
                    <a:pt x="163" y="42"/>
                  </a:lnTo>
                  <a:lnTo>
                    <a:pt x="1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6"/>
            <p:cNvSpPr/>
            <p:nvPr/>
          </p:nvSpPr>
          <p:spPr>
            <a:xfrm>
              <a:off x="5688800" y="1082775"/>
              <a:ext cx="24500" cy="14300"/>
            </a:xfrm>
            <a:custGeom>
              <a:avLst/>
              <a:gdLst/>
              <a:ahLst/>
              <a:cxnLst/>
              <a:rect l="l" t="t" r="r" b="b"/>
              <a:pathLst>
                <a:path w="980" h="572" extrusionOk="0">
                  <a:moveTo>
                    <a:pt x="898" y="0"/>
                  </a:moveTo>
                  <a:lnTo>
                    <a:pt x="653" y="41"/>
                  </a:lnTo>
                  <a:lnTo>
                    <a:pt x="408" y="164"/>
                  </a:lnTo>
                  <a:lnTo>
                    <a:pt x="204" y="286"/>
                  </a:lnTo>
                  <a:lnTo>
                    <a:pt x="0" y="490"/>
                  </a:lnTo>
                  <a:lnTo>
                    <a:pt x="0" y="531"/>
                  </a:lnTo>
                  <a:lnTo>
                    <a:pt x="41" y="572"/>
                  </a:lnTo>
                  <a:lnTo>
                    <a:pt x="82" y="531"/>
                  </a:lnTo>
                  <a:lnTo>
                    <a:pt x="245" y="368"/>
                  </a:lnTo>
                  <a:lnTo>
                    <a:pt x="449" y="245"/>
                  </a:lnTo>
                  <a:lnTo>
                    <a:pt x="694" y="164"/>
                  </a:lnTo>
                  <a:lnTo>
                    <a:pt x="898" y="123"/>
                  </a:lnTo>
                  <a:lnTo>
                    <a:pt x="939" y="82"/>
                  </a:lnTo>
                  <a:lnTo>
                    <a:pt x="980" y="41"/>
                  </a:lnTo>
                  <a:lnTo>
                    <a:pt x="93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6"/>
            <p:cNvSpPr/>
            <p:nvPr/>
          </p:nvSpPr>
          <p:spPr>
            <a:xfrm>
              <a:off x="5673475" y="1105225"/>
              <a:ext cx="17375" cy="14300"/>
            </a:xfrm>
            <a:custGeom>
              <a:avLst/>
              <a:gdLst/>
              <a:ahLst/>
              <a:cxnLst/>
              <a:rect l="l" t="t" r="r" b="b"/>
              <a:pathLst>
                <a:path w="695" h="572" extrusionOk="0">
                  <a:moveTo>
                    <a:pt x="695" y="0"/>
                  </a:moveTo>
                  <a:lnTo>
                    <a:pt x="654" y="41"/>
                  </a:lnTo>
                  <a:lnTo>
                    <a:pt x="287" y="204"/>
                  </a:lnTo>
                  <a:lnTo>
                    <a:pt x="1" y="449"/>
                  </a:lnTo>
                  <a:lnTo>
                    <a:pt x="1" y="490"/>
                  </a:lnTo>
                  <a:lnTo>
                    <a:pt x="1" y="531"/>
                  </a:lnTo>
                  <a:lnTo>
                    <a:pt x="42" y="572"/>
                  </a:lnTo>
                  <a:lnTo>
                    <a:pt x="83" y="531"/>
                  </a:lnTo>
                  <a:lnTo>
                    <a:pt x="368" y="286"/>
                  </a:lnTo>
                  <a:lnTo>
                    <a:pt x="695" y="123"/>
                  </a:lnTo>
                  <a:lnTo>
                    <a:pt x="695" y="82"/>
                  </a:lnTo>
                  <a:lnTo>
                    <a:pt x="695" y="41"/>
                  </a:lnTo>
                  <a:lnTo>
                    <a:pt x="6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6"/>
            <p:cNvSpPr/>
            <p:nvPr/>
          </p:nvSpPr>
          <p:spPr>
            <a:xfrm>
              <a:off x="5701050" y="1094000"/>
              <a:ext cx="20425" cy="9200"/>
            </a:xfrm>
            <a:custGeom>
              <a:avLst/>
              <a:gdLst/>
              <a:ahLst/>
              <a:cxnLst/>
              <a:rect l="l" t="t" r="r" b="b"/>
              <a:pathLst>
                <a:path w="817" h="368" extrusionOk="0">
                  <a:moveTo>
                    <a:pt x="735" y="0"/>
                  </a:moveTo>
                  <a:lnTo>
                    <a:pt x="368" y="82"/>
                  </a:lnTo>
                  <a:lnTo>
                    <a:pt x="41" y="245"/>
                  </a:lnTo>
                  <a:lnTo>
                    <a:pt x="0" y="286"/>
                  </a:lnTo>
                  <a:lnTo>
                    <a:pt x="41" y="327"/>
                  </a:lnTo>
                  <a:lnTo>
                    <a:pt x="82" y="368"/>
                  </a:lnTo>
                  <a:lnTo>
                    <a:pt x="123" y="327"/>
                  </a:lnTo>
                  <a:lnTo>
                    <a:pt x="408" y="204"/>
                  </a:lnTo>
                  <a:lnTo>
                    <a:pt x="776" y="123"/>
                  </a:lnTo>
                  <a:lnTo>
                    <a:pt x="817" y="82"/>
                  </a:lnTo>
                  <a:lnTo>
                    <a:pt x="817" y="41"/>
                  </a:lnTo>
                  <a:lnTo>
                    <a:pt x="7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6"/>
            <p:cNvSpPr/>
            <p:nvPr/>
          </p:nvSpPr>
          <p:spPr>
            <a:xfrm>
              <a:off x="5489800" y="2235975"/>
              <a:ext cx="14300" cy="21450"/>
            </a:xfrm>
            <a:custGeom>
              <a:avLst/>
              <a:gdLst/>
              <a:ahLst/>
              <a:cxnLst/>
              <a:rect l="l" t="t" r="r" b="b"/>
              <a:pathLst>
                <a:path w="572" h="858" extrusionOk="0">
                  <a:moveTo>
                    <a:pt x="490" y="0"/>
                  </a:moveTo>
                  <a:lnTo>
                    <a:pt x="490" y="41"/>
                  </a:lnTo>
                  <a:lnTo>
                    <a:pt x="286" y="409"/>
                  </a:lnTo>
                  <a:lnTo>
                    <a:pt x="0" y="735"/>
                  </a:lnTo>
                  <a:lnTo>
                    <a:pt x="0" y="776"/>
                  </a:lnTo>
                  <a:lnTo>
                    <a:pt x="0" y="817"/>
                  </a:lnTo>
                  <a:lnTo>
                    <a:pt x="41" y="858"/>
                  </a:lnTo>
                  <a:lnTo>
                    <a:pt x="82" y="817"/>
                  </a:lnTo>
                  <a:lnTo>
                    <a:pt x="367" y="490"/>
                  </a:lnTo>
                  <a:lnTo>
                    <a:pt x="572" y="82"/>
                  </a:lnTo>
                  <a:lnTo>
                    <a:pt x="572" y="41"/>
                  </a:lnTo>
                  <a:lnTo>
                    <a:pt x="5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6"/>
            <p:cNvSpPr/>
            <p:nvPr/>
          </p:nvSpPr>
          <p:spPr>
            <a:xfrm>
              <a:off x="5511225" y="2204325"/>
              <a:ext cx="7175" cy="17375"/>
            </a:xfrm>
            <a:custGeom>
              <a:avLst/>
              <a:gdLst/>
              <a:ahLst/>
              <a:cxnLst/>
              <a:rect l="l" t="t" r="r" b="b"/>
              <a:pathLst>
                <a:path w="287" h="695" extrusionOk="0">
                  <a:moveTo>
                    <a:pt x="204" y="1"/>
                  </a:moveTo>
                  <a:lnTo>
                    <a:pt x="204" y="42"/>
                  </a:lnTo>
                  <a:lnTo>
                    <a:pt x="0" y="613"/>
                  </a:lnTo>
                  <a:lnTo>
                    <a:pt x="0" y="654"/>
                  </a:lnTo>
                  <a:lnTo>
                    <a:pt x="41" y="695"/>
                  </a:lnTo>
                  <a:lnTo>
                    <a:pt x="82" y="654"/>
                  </a:lnTo>
                  <a:lnTo>
                    <a:pt x="286" y="83"/>
                  </a:lnTo>
                  <a:lnTo>
                    <a:pt x="286" y="42"/>
                  </a:lnTo>
                  <a:lnTo>
                    <a:pt x="2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6"/>
            <p:cNvSpPr/>
            <p:nvPr/>
          </p:nvSpPr>
          <p:spPr>
            <a:xfrm>
              <a:off x="5511225" y="2226775"/>
              <a:ext cx="10225" cy="17375"/>
            </a:xfrm>
            <a:custGeom>
              <a:avLst/>
              <a:gdLst/>
              <a:ahLst/>
              <a:cxnLst/>
              <a:rect l="l" t="t" r="r" b="b"/>
              <a:pathLst>
                <a:path w="409" h="695" extrusionOk="0">
                  <a:moveTo>
                    <a:pt x="327" y="1"/>
                  </a:moveTo>
                  <a:lnTo>
                    <a:pt x="286" y="42"/>
                  </a:lnTo>
                  <a:lnTo>
                    <a:pt x="164" y="287"/>
                  </a:lnTo>
                  <a:lnTo>
                    <a:pt x="0" y="613"/>
                  </a:lnTo>
                  <a:lnTo>
                    <a:pt x="0" y="654"/>
                  </a:lnTo>
                  <a:lnTo>
                    <a:pt x="41" y="695"/>
                  </a:lnTo>
                  <a:lnTo>
                    <a:pt x="82" y="695"/>
                  </a:lnTo>
                  <a:lnTo>
                    <a:pt x="123" y="654"/>
                  </a:lnTo>
                  <a:lnTo>
                    <a:pt x="286" y="328"/>
                  </a:lnTo>
                  <a:lnTo>
                    <a:pt x="409" y="83"/>
                  </a:lnTo>
                  <a:lnTo>
                    <a:pt x="409" y="42"/>
                  </a:lnTo>
                  <a:lnTo>
                    <a:pt x="3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6"/>
            <p:cNvSpPr/>
            <p:nvPr/>
          </p:nvSpPr>
          <p:spPr>
            <a:xfrm>
              <a:off x="5637775" y="2437025"/>
              <a:ext cx="7150" cy="52075"/>
            </a:xfrm>
            <a:custGeom>
              <a:avLst/>
              <a:gdLst/>
              <a:ahLst/>
              <a:cxnLst/>
              <a:rect l="l" t="t" r="r" b="b"/>
              <a:pathLst>
                <a:path w="286" h="2083" extrusionOk="0">
                  <a:moveTo>
                    <a:pt x="41" y="0"/>
                  </a:moveTo>
                  <a:lnTo>
                    <a:pt x="0" y="41"/>
                  </a:lnTo>
                  <a:lnTo>
                    <a:pt x="0" y="82"/>
                  </a:lnTo>
                  <a:lnTo>
                    <a:pt x="82" y="572"/>
                  </a:lnTo>
                  <a:lnTo>
                    <a:pt x="163" y="1061"/>
                  </a:lnTo>
                  <a:lnTo>
                    <a:pt x="123" y="1511"/>
                  </a:lnTo>
                  <a:lnTo>
                    <a:pt x="41" y="2000"/>
                  </a:lnTo>
                  <a:lnTo>
                    <a:pt x="82" y="2041"/>
                  </a:lnTo>
                  <a:lnTo>
                    <a:pt x="123" y="2082"/>
                  </a:lnTo>
                  <a:lnTo>
                    <a:pt x="163" y="2082"/>
                  </a:lnTo>
                  <a:lnTo>
                    <a:pt x="204" y="2041"/>
                  </a:lnTo>
                  <a:lnTo>
                    <a:pt x="286" y="1551"/>
                  </a:lnTo>
                  <a:lnTo>
                    <a:pt x="286" y="1021"/>
                  </a:lnTo>
                  <a:lnTo>
                    <a:pt x="245" y="531"/>
                  </a:lnTo>
                  <a:lnTo>
                    <a:pt x="123" y="82"/>
                  </a:lnTo>
                  <a:lnTo>
                    <a:pt x="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6"/>
            <p:cNvSpPr/>
            <p:nvPr/>
          </p:nvSpPr>
          <p:spPr>
            <a:xfrm>
              <a:off x="5685725" y="2436000"/>
              <a:ext cx="6150" cy="53100"/>
            </a:xfrm>
            <a:custGeom>
              <a:avLst/>
              <a:gdLst/>
              <a:ahLst/>
              <a:cxnLst/>
              <a:rect l="l" t="t" r="r" b="b"/>
              <a:pathLst>
                <a:path w="246" h="2124" extrusionOk="0">
                  <a:moveTo>
                    <a:pt x="82" y="0"/>
                  </a:moveTo>
                  <a:lnTo>
                    <a:pt x="42" y="41"/>
                  </a:lnTo>
                  <a:lnTo>
                    <a:pt x="1" y="82"/>
                  </a:lnTo>
                  <a:lnTo>
                    <a:pt x="1" y="123"/>
                  </a:lnTo>
                  <a:lnTo>
                    <a:pt x="42" y="490"/>
                  </a:lnTo>
                  <a:lnTo>
                    <a:pt x="42" y="817"/>
                  </a:lnTo>
                  <a:lnTo>
                    <a:pt x="123" y="1429"/>
                  </a:lnTo>
                  <a:lnTo>
                    <a:pt x="82" y="1756"/>
                  </a:lnTo>
                  <a:lnTo>
                    <a:pt x="42" y="2041"/>
                  </a:lnTo>
                  <a:lnTo>
                    <a:pt x="42" y="2082"/>
                  </a:lnTo>
                  <a:lnTo>
                    <a:pt x="82" y="2123"/>
                  </a:lnTo>
                  <a:lnTo>
                    <a:pt x="164" y="2123"/>
                  </a:lnTo>
                  <a:lnTo>
                    <a:pt x="164" y="2082"/>
                  </a:lnTo>
                  <a:lnTo>
                    <a:pt x="246" y="1756"/>
                  </a:lnTo>
                  <a:lnTo>
                    <a:pt x="246" y="1429"/>
                  </a:lnTo>
                  <a:lnTo>
                    <a:pt x="205" y="817"/>
                  </a:lnTo>
                  <a:lnTo>
                    <a:pt x="164" y="490"/>
                  </a:lnTo>
                  <a:lnTo>
                    <a:pt x="123" y="123"/>
                  </a:lnTo>
                  <a:lnTo>
                    <a:pt x="123" y="82"/>
                  </a:lnTo>
                  <a:lnTo>
                    <a:pt x="123" y="41"/>
                  </a:lnTo>
                  <a:lnTo>
                    <a:pt x="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6"/>
            <p:cNvSpPr/>
            <p:nvPr/>
          </p:nvSpPr>
          <p:spPr>
            <a:xfrm>
              <a:off x="4836650" y="2424775"/>
              <a:ext cx="40850" cy="28600"/>
            </a:xfrm>
            <a:custGeom>
              <a:avLst/>
              <a:gdLst/>
              <a:ahLst/>
              <a:cxnLst/>
              <a:rect l="l" t="t" r="r" b="b"/>
              <a:pathLst>
                <a:path w="1634" h="1144" extrusionOk="0">
                  <a:moveTo>
                    <a:pt x="1511" y="0"/>
                  </a:moveTo>
                  <a:lnTo>
                    <a:pt x="776" y="490"/>
                  </a:lnTo>
                  <a:lnTo>
                    <a:pt x="41" y="1021"/>
                  </a:lnTo>
                  <a:lnTo>
                    <a:pt x="0" y="1102"/>
                  </a:lnTo>
                  <a:lnTo>
                    <a:pt x="41" y="1143"/>
                  </a:lnTo>
                  <a:lnTo>
                    <a:pt x="123" y="1143"/>
                  </a:lnTo>
                  <a:lnTo>
                    <a:pt x="858" y="613"/>
                  </a:lnTo>
                  <a:lnTo>
                    <a:pt x="1592" y="123"/>
                  </a:lnTo>
                  <a:lnTo>
                    <a:pt x="1633" y="82"/>
                  </a:lnTo>
                  <a:lnTo>
                    <a:pt x="1633" y="41"/>
                  </a:lnTo>
                  <a:lnTo>
                    <a:pt x="159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6"/>
            <p:cNvSpPr/>
            <p:nvPr/>
          </p:nvSpPr>
          <p:spPr>
            <a:xfrm>
              <a:off x="4816225" y="1686925"/>
              <a:ext cx="64325" cy="338850"/>
            </a:xfrm>
            <a:custGeom>
              <a:avLst/>
              <a:gdLst/>
              <a:ahLst/>
              <a:cxnLst/>
              <a:rect l="l" t="t" r="r" b="b"/>
              <a:pathLst>
                <a:path w="2573" h="13554" extrusionOk="0">
                  <a:moveTo>
                    <a:pt x="2450" y="0"/>
                  </a:moveTo>
                  <a:lnTo>
                    <a:pt x="2409" y="41"/>
                  </a:lnTo>
                  <a:lnTo>
                    <a:pt x="1838" y="2042"/>
                  </a:lnTo>
                  <a:lnTo>
                    <a:pt x="1593" y="3021"/>
                  </a:lnTo>
                  <a:lnTo>
                    <a:pt x="1389" y="3919"/>
                  </a:lnTo>
                  <a:lnTo>
                    <a:pt x="1226" y="4817"/>
                  </a:lnTo>
                  <a:lnTo>
                    <a:pt x="1062" y="5675"/>
                  </a:lnTo>
                  <a:lnTo>
                    <a:pt x="981" y="6491"/>
                  </a:lnTo>
                  <a:lnTo>
                    <a:pt x="899" y="7307"/>
                  </a:lnTo>
                  <a:lnTo>
                    <a:pt x="817" y="8450"/>
                  </a:lnTo>
                  <a:lnTo>
                    <a:pt x="777" y="9716"/>
                  </a:lnTo>
                  <a:lnTo>
                    <a:pt x="613" y="10981"/>
                  </a:lnTo>
                  <a:lnTo>
                    <a:pt x="532" y="11635"/>
                  </a:lnTo>
                  <a:lnTo>
                    <a:pt x="409" y="12247"/>
                  </a:lnTo>
                  <a:lnTo>
                    <a:pt x="205" y="12859"/>
                  </a:lnTo>
                  <a:lnTo>
                    <a:pt x="1" y="13431"/>
                  </a:lnTo>
                  <a:lnTo>
                    <a:pt x="1" y="13472"/>
                  </a:lnTo>
                  <a:lnTo>
                    <a:pt x="42" y="13512"/>
                  </a:lnTo>
                  <a:lnTo>
                    <a:pt x="42" y="13553"/>
                  </a:lnTo>
                  <a:lnTo>
                    <a:pt x="123" y="13512"/>
                  </a:lnTo>
                  <a:lnTo>
                    <a:pt x="328" y="12900"/>
                  </a:lnTo>
                  <a:lnTo>
                    <a:pt x="532" y="12288"/>
                  </a:lnTo>
                  <a:lnTo>
                    <a:pt x="654" y="11675"/>
                  </a:lnTo>
                  <a:lnTo>
                    <a:pt x="777" y="11022"/>
                  </a:lnTo>
                  <a:lnTo>
                    <a:pt x="899" y="9757"/>
                  </a:lnTo>
                  <a:lnTo>
                    <a:pt x="981" y="8450"/>
                  </a:lnTo>
                  <a:lnTo>
                    <a:pt x="1021" y="7307"/>
                  </a:lnTo>
                  <a:lnTo>
                    <a:pt x="1103" y="6532"/>
                  </a:lnTo>
                  <a:lnTo>
                    <a:pt x="1226" y="5675"/>
                  </a:lnTo>
                  <a:lnTo>
                    <a:pt x="1348" y="4858"/>
                  </a:lnTo>
                  <a:lnTo>
                    <a:pt x="1511" y="3960"/>
                  </a:lnTo>
                  <a:lnTo>
                    <a:pt x="1715" y="3062"/>
                  </a:lnTo>
                  <a:lnTo>
                    <a:pt x="1960" y="2082"/>
                  </a:lnTo>
                  <a:lnTo>
                    <a:pt x="2573" y="82"/>
                  </a:lnTo>
                  <a:lnTo>
                    <a:pt x="2573" y="41"/>
                  </a:lnTo>
                  <a:lnTo>
                    <a:pt x="2532" y="0"/>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6"/>
            <p:cNvSpPr/>
            <p:nvPr/>
          </p:nvSpPr>
          <p:spPr>
            <a:xfrm>
              <a:off x="4807050" y="1832850"/>
              <a:ext cx="38800" cy="144950"/>
            </a:xfrm>
            <a:custGeom>
              <a:avLst/>
              <a:gdLst/>
              <a:ahLst/>
              <a:cxnLst/>
              <a:rect l="l" t="t" r="r" b="b"/>
              <a:pathLst>
                <a:path w="1552" h="5798" extrusionOk="0">
                  <a:moveTo>
                    <a:pt x="1429" y="1"/>
                  </a:moveTo>
                  <a:lnTo>
                    <a:pt x="1388" y="42"/>
                  </a:lnTo>
                  <a:lnTo>
                    <a:pt x="1144" y="1470"/>
                  </a:lnTo>
                  <a:lnTo>
                    <a:pt x="776" y="2899"/>
                  </a:lnTo>
                  <a:lnTo>
                    <a:pt x="409" y="4328"/>
                  </a:lnTo>
                  <a:lnTo>
                    <a:pt x="1" y="5716"/>
                  </a:lnTo>
                  <a:lnTo>
                    <a:pt x="1" y="5757"/>
                  </a:lnTo>
                  <a:lnTo>
                    <a:pt x="41" y="5798"/>
                  </a:lnTo>
                  <a:lnTo>
                    <a:pt x="82" y="5798"/>
                  </a:lnTo>
                  <a:lnTo>
                    <a:pt x="123" y="5757"/>
                  </a:lnTo>
                  <a:lnTo>
                    <a:pt x="531" y="4369"/>
                  </a:lnTo>
                  <a:lnTo>
                    <a:pt x="939" y="2940"/>
                  </a:lnTo>
                  <a:lnTo>
                    <a:pt x="1266" y="1511"/>
                  </a:lnTo>
                  <a:lnTo>
                    <a:pt x="1552" y="83"/>
                  </a:lnTo>
                  <a:lnTo>
                    <a:pt x="1511" y="1"/>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6"/>
            <p:cNvSpPr/>
            <p:nvPr/>
          </p:nvSpPr>
          <p:spPr>
            <a:xfrm>
              <a:off x="5022375" y="2455375"/>
              <a:ext cx="12275" cy="40850"/>
            </a:xfrm>
            <a:custGeom>
              <a:avLst/>
              <a:gdLst/>
              <a:ahLst/>
              <a:cxnLst/>
              <a:rect l="l" t="t" r="r" b="b"/>
              <a:pathLst>
                <a:path w="491" h="1634" extrusionOk="0">
                  <a:moveTo>
                    <a:pt x="409" y="1"/>
                  </a:moveTo>
                  <a:lnTo>
                    <a:pt x="368" y="42"/>
                  </a:lnTo>
                  <a:lnTo>
                    <a:pt x="164" y="368"/>
                  </a:lnTo>
                  <a:lnTo>
                    <a:pt x="42" y="777"/>
                  </a:lnTo>
                  <a:lnTo>
                    <a:pt x="1" y="1185"/>
                  </a:lnTo>
                  <a:lnTo>
                    <a:pt x="1" y="1593"/>
                  </a:lnTo>
                  <a:lnTo>
                    <a:pt x="42" y="1634"/>
                  </a:lnTo>
                  <a:lnTo>
                    <a:pt x="83" y="1634"/>
                  </a:lnTo>
                  <a:lnTo>
                    <a:pt x="123" y="1593"/>
                  </a:lnTo>
                  <a:lnTo>
                    <a:pt x="123" y="1552"/>
                  </a:lnTo>
                  <a:lnTo>
                    <a:pt x="123" y="1185"/>
                  </a:lnTo>
                  <a:lnTo>
                    <a:pt x="164" y="817"/>
                  </a:lnTo>
                  <a:lnTo>
                    <a:pt x="287" y="450"/>
                  </a:lnTo>
                  <a:lnTo>
                    <a:pt x="491" y="123"/>
                  </a:lnTo>
                  <a:lnTo>
                    <a:pt x="491" y="42"/>
                  </a:lnTo>
                  <a:lnTo>
                    <a:pt x="4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6"/>
            <p:cNvSpPr/>
            <p:nvPr/>
          </p:nvSpPr>
          <p:spPr>
            <a:xfrm>
              <a:off x="5074425" y="2453350"/>
              <a:ext cx="11250" cy="46975"/>
            </a:xfrm>
            <a:custGeom>
              <a:avLst/>
              <a:gdLst/>
              <a:ahLst/>
              <a:cxnLst/>
              <a:rect l="l" t="t" r="r" b="b"/>
              <a:pathLst>
                <a:path w="450" h="1879" extrusionOk="0">
                  <a:moveTo>
                    <a:pt x="368" y="0"/>
                  </a:moveTo>
                  <a:lnTo>
                    <a:pt x="327" y="41"/>
                  </a:lnTo>
                  <a:lnTo>
                    <a:pt x="123" y="449"/>
                  </a:lnTo>
                  <a:lnTo>
                    <a:pt x="1" y="898"/>
                  </a:lnTo>
                  <a:lnTo>
                    <a:pt x="1" y="1347"/>
                  </a:lnTo>
                  <a:lnTo>
                    <a:pt x="42" y="1796"/>
                  </a:lnTo>
                  <a:lnTo>
                    <a:pt x="82" y="1837"/>
                  </a:lnTo>
                  <a:lnTo>
                    <a:pt x="123" y="1878"/>
                  </a:lnTo>
                  <a:lnTo>
                    <a:pt x="164" y="1837"/>
                  </a:lnTo>
                  <a:lnTo>
                    <a:pt x="164" y="1796"/>
                  </a:lnTo>
                  <a:lnTo>
                    <a:pt x="123" y="1347"/>
                  </a:lnTo>
                  <a:lnTo>
                    <a:pt x="164" y="939"/>
                  </a:lnTo>
                  <a:lnTo>
                    <a:pt x="246" y="490"/>
                  </a:lnTo>
                  <a:lnTo>
                    <a:pt x="450" y="123"/>
                  </a:lnTo>
                  <a:lnTo>
                    <a:pt x="450" y="82"/>
                  </a:lnTo>
                  <a:lnTo>
                    <a:pt x="409" y="41"/>
                  </a:lnTo>
                  <a:lnTo>
                    <a:pt x="3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Callout 3">
            <a:extLst>
              <a:ext uri="{FF2B5EF4-FFF2-40B4-BE49-F238E27FC236}">
                <a16:creationId xmlns:a16="http://schemas.microsoft.com/office/drawing/2014/main" xmlns="" id="{42B3658B-3D2B-4341-BF45-54714F78747C}"/>
              </a:ext>
            </a:extLst>
          </p:cNvPr>
          <p:cNvSpPr/>
          <p:nvPr/>
        </p:nvSpPr>
        <p:spPr>
          <a:xfrm>
            <a:off x="788780" y="722470"/>
            <a:ext cx="4682359" cy="3121876"/>
          </a:xfrm>
          <a:prstGeom prst="wedgeEllipseCallout">
            <a:avLst>
              <a:gd name="adj1" fmla="val 45497"/>
              <a:gd name="adj2" fmla="val 599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82" name="Google Shape;1682;p46"/>
          <p:cNvSpPr txBox="1">
            <a:spLocks noGrp="1"/>
          </p:cNvSpPr>
          <p:nvPr>
            <p:ph type="title"/>
          </p:nvPr>
        </p:nvSpPr>
        <p:spPr>
          <a:xfrm>
            <a:off x="1021805" y="1153746"/>
            <a:ext cx="4211132" cy="268831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dirty="0" err="1">
                <a:latin typeface="Times New Roman" panose="02020603050405020304" pitchFamily="18" charset="0"/>
                <a:cs typeface="Times New Roman" panose="02020603050405020304" pitchFamily="18" charset="0"/>
              </a:rPr>
              <a:t>Nhà</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em</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có</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nuôi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những</a:t>
            </a:r>
            <a:r>
              <a:rPr lang="en" i="1" dirty="0">
                <a:latin typeface="Times New Roman" panose="02020603050405020304" pitchFamily="18" charset="0"/>
                <a:cs typeface="Times New Roman" panose="02020603050405020304" pitchFamily="18" charset="0"/>
              </a:rPr>
              <a:t> con </a:t>
            </a:r>
            <a:r>
              <a:rPr lang="en" i="1" dirty="0" err="1">
                <a:latin typeface="Times New Roman" panose="02020603050405020304" pitchFamily="18" charset="0"/>
                <a:cs typeface="Times New Roman" panose="02020603050405020304" pitchFamily="18" charset="0"/>
              </a:rPr>
              <a:t>vật</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nào</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Hằng</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ngày</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em</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đối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xử</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với</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những</a:t>
            </a:r>
            <a:r>
              <a:rPr lang="en" i="1" dirty="0">
                <a:latin typeface="Times New Roman" panose="02020603050405020304" pitchFamily="18" charset="0"/>
                <a:cs typeface="Times New Roman" panose="02020603050405020304" pitchFamily="18" charset="0"/>
              </a:rPr>
              <a:t> con </a:t>
            </a:r>
            <a:r>
              <a:rPr lang="en" i="1" dirty="0" err="1">
                <a:latin typeface="Times New Roman" panose="02020603050405020304" pitchFamily="18" charset="0"/>
                <a:cs typeface="Times New Roman" panose="02020603050405020304" pitchFamily="18" charset="0"/>
              </a:rPr>
              <a:t>vật</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này</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như</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thế</a:t>
            </a:r>
            <a:r>
              <a:rPr lang="en" i="1" dirty="0">
                <a:latin typeface="Times New Roman" panose="02020603050405020304" pitchFamily="18" charset="0"/>
                <a:cs typeface="Times New Roman" panose="02020603050405020304" pitchFamily="18" charset="0"/>
              </a:rPr>
              <a:t> </a:t>
            </a:r>
            <a:r>
              <a:rPr lang="en" i="1" dirty="0" err="1">
                <a:latin typeface="Times New Roman" panose="02020603050405020304" pitchFamily="18" charset="0"/>
                <a:cs typeface="Times New Roman" panose="02020603050405020304" pitchFamily="18" charset="0"/>
              </a:rPr>
              <a:t>nào</a:t>
            </a:r>
            <a:r>
              <a:rPr lang="en" i="1" dirty="0">
                <a:latin typeface="Times New Roman" panose="02020603050405020304" pitchFamily="18" charset="0"/>
                <a:cs typeface="Times New Roman" panose="02020603050405020304" pitchFamily="18" charset="0"/>
              </a:rPr>
              <a:t>?</a:t>
            </a:r>
            <a:endParaRPr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ành lang&amp;#39; giúp rùa biển bơi 14.500 km xuyên đại dương">
            <a:extLst>
              <a:ext uri="{FF2B5EF4-FFF2-40B4-BE49-F238E27FC236}">
                <a16:creationId xmlns:a16="http://schemas.microsoft.com/office/drawing/2014/main" xmlns="" id="{4BE8321A-B97B-6F48-8A03-CAF8C132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857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3378616" y="4282750"/>
            <a:ext cx="2386767"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x-none" sz="3200" b="1" dirty="0">
                <a:solidFill>
                  <a:srgbClr val="212121"/>
                </a:solidFill>
                <a:latin typeface="Times New Roman" panose="02020603050405020304" pitchFamily="18" charset="0"/>
                <a:cs typeface="Times New Roman" panose="02020603050405020304" pitchFamily="18" charset="0"/>
              </a:rPr>
              <a:t>Rùa biển</a:t>
            </a:r>
          </a:p>
        </p:txBody>
      </p:sp>
    </p:spTree>
    <p:extLst>
      <p:ext uri="{BB962C8B-B14F-4D97-AF65-F5344CB8AC3E}">
        <p14:creationId xmlns:p14="http://schemas.microsoft.com/office/powerpoint/2010/main" val="3541219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Khu Du Lịch Sinh Thái Vườn Xoài">
            <a:extLst>
              <a:ext uri="{FF2B5EF4-FFF2-40B4-BE49-F238E27FC236}">
                <a16:creationId xmlns:a16="http://schemas.microsoft.com/office/drawing/2014/main" xmlns="" id="{36970226-B463-194B-A24C-316D10685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038" y="0"/>
            <a:ext cx="34353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ấu nâu – Wikipedia tiếng Việt">
            <a:extLst>
              <a:ext uri="{FF2B5EF4-FFF2-40B4-BE49-F238E27FC236}">
                <a16:creationId xmlns:a16="http://schemas.microsoft.com/office/drawing/2014/main" xmlns="" id="{152A0689-DD63-6143-8C19-CB960A316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66" y="-4069"/>
            <a:ext cx="3892731" cy="5185674"/>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3378616" y="4282750"/>
            <a:ext cx="2386767"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solidFill>
                  <a:srgbClr val="212121"/>
                </a:solidFill>
                <a:latin typeface="Times New Roman" panose="02020603050405020304" pitchFamily="18" charset="0"/>
                <a:cs typeface="Times New Roman" panose="02020603050405020304" pitchFamily="18" charset="0"/>
              </a:rPr>
              <a:t>GẤU</a:t>
            </a:r>
            <a:endParaRPr lang="x-none" sz="3200" b="1"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5277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WinPro - Bản tin Thế giới Bí ẩn">
            <a:extLst>
              <a:ext uri="{FF2B5EF4-FFF2-40B4-BE49-F238E27FC236}">
                <a16:creationId xmlns:a16="http://schemas.microsoft.com/office/drawing/2014/main" xmlns="" id="{70337B9A-E59F-5C43-98EB-E242BA553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0"/>
            <a:ext cx="7721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3378616" y="4282750"/>
            <a:ext cx="2386767"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solidFill>
                  <a:srgbClr val="212121"/>
                </a:solidFill>
                <a:latin typeface="Times New Roman" panose="02020603050405020304" pitchFamily="18" charset="0"/>
                <a:cs typeface="Times New Roman" panose="02020603050405020304" pitchFamily="18" charset="0"/>
              </a:rPr>
              <a:t>VOI</a:t>
            </a:r>
            <a:endParaRPr lang="x-none" sz="3200" b="1"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462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P. Đà Nẵng: Thả cá thể voọc chà vá chân nâu về môi trường tự nhiên - Tạp  chí điện tử Môi trường và Cuộc sống">
            <a:extLst>
              <a:ext uri="{FF2B5EF4-FFF2-40B4-BE49-F238E27FC236}">
                <a16:creationId xmlns:a16="http://schemas.microsoft.com/office/drawing/2014/main" xmlns="" id="{C36D3D8E-A7B9-AA4E-B115-D2C024312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5900"/>
            <a:ext cx="6350000" cy="47117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3378616" y="4386463"/>
            <a:ext cx="2386767"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solidFill>
                  <a:srgbClr val="212121"/>
                </a:solidFill>
                <a:latin typeface="Times New Roman" panose="02020603050405020304" pitchFamily="18" charset="0"/>
                <a:cs typeface="Times New Roman" panose="02020603050405020304" pitchFamily="18" charset="0"/>
              </a:rPr>
              <a:t>VOỌC</a:t>
            </a:r>
            <a:endParaRPr lang="x-none" sz="3200" b="1"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416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ài tê giác | Wild For Life">
            <a:extLst>
              <a:ext uri="{FF2B5EF4-FFF2-40B4-BE49-F238E27FC236}">
                <a16:creationId xmlns:a16="http://schemas.microsoft.com/office/drawing/2014/main" xmlns="" id="{A734F23C-6945-0A44-8C4A-5CD539495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275"/>
            <a:ext cx="914400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Hexagon 5">
            <a:extLst>
              <a:ext uri="{FF2B5EF4-FFF2-40B4-BE49-F238E27FC236}">
                <a16:creationId xmlns:a16="http://schemas.microsoft.com/office/drawing/2014/main" xmlns="" id="{57E34A46-9CB3-CA43-8FB4-8D8CB35FB4CD}"/>
              </a:ext>
            </a:extLst>
          </p:cNvPr>
          <p:cNvSpPr/>
          <p:nvPr/>
        </p:nvSpPr>
        <p:spPr>
          <a:xfrm>
            <a:off x="3196202" y="4359715"/>
            <a:ext cx="2751596"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a:solidFill>
                  <a:srgbClr val="212121"/>
                </a:solidFill>
                <a:latin typeface="Times New Roman" panose="02020603050405020304" pitchFamily="18" charset="0"/>
                <a:cs typeface="Times New Roman" panose="02020603050405020304" pitchFamily="18" charset="0"/>
              </a:rPr>
              <a:t>TÊ GIÁC</a:t>
            </a:r>
            <a:endParaRPr lang="x-none" sz="3200" b="1"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516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grpSp>
        <p:nvGrpSpPr>
          <p:cNvPr id="1408" name="Google Shape;1408;p40"/>
          <p:cNvGrpSpPr/>
          <p:nvPr/>
        </p:nvGrpSpPr>
        <p:grpSpPr>
          <a:xfrm>
            <a:off x="1001335" y="369284"/>
            <a:ext cx="1147187" cy="2363811"/>
            <a:chOff x="1001335" y="369284"/>
            <a:chExt cx="1147187" cy="2363811"/>
          </a:xfrm>
        </p:grpSpPr>
        <p:sp>
          <p:nvSpPr>
            <p:cNvPr id="1409" name="Google Shape;1409;p40"/>
            <p:cNvSpPr/>
            <p:nvPr/>
          </p:nvSpPr>
          <p:spPr>
            <a:xfrm flipH="1">
              <a:off x="1001335" y="369284"/>
              <a:ext cx="1147187" cy="1774603"/>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flipH="1">
              <a:off x="1535031" y="1176843"/>
              <a:ext cx="58981" cy="1556252"/>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flipH="1">
              <a:off x="1517737" y="757437"/>
              <a:ext cx="110926" cy="100557"/>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flipH="1">
              <a:off x="1240482" y="1239229"/>
              <a:ext cx="100549" cy="100557"/>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flipH="1">
              <a:off x="1829641" y="1759073"/>
              <a:ext cx="110926" cy="10753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flipH="1">
              <a:off x="1687524" y="1481795"/>
              <a:ext cx="110985" cy="100617"/>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flipH="1">
              <a:off x="1230045" y="1731340"/>
              <a:ext cx="110985" cy="11099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flipH="1">
              <a:off x="1365243" y="1544181"/>
              <a:ext cx="225310" cy="391732"/>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flipH="1">
              <a:off x="1562763" y="1270422"/>
              <a:ext cx="253042" cy="124832"/>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40"/>
          <p:cNvGrpSpPr/>
          <p:nvPr/>
        </p:nvGrpSpPr>
        <p:grpSpPr>
          <a:xfrm flipH="1">
            <a:off x="7481092" y="645136"/>
            <a:ext cx="1013352" cy="2087966"/>
            <a:chOff x="6239025" y="396475"/>
            <a:chExt cx="480900" cy="990825"/>
          </a:xfrm>
        </p:grpSpPr>
        <p:sp>
          <p:nvSpPr>
            <p:cNvPr id="1419" name="Google Shape;1419;p4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40"/>
          <p:cNvSpPr/>
          <p:nvPr/>
        </p:nvSpPr>
        <p:spPr>
          <a:xfrm>
            <a:off x="1652750" y="2496843"/>
            <a:ext cx="5782446"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2242897" y="4197085"/>
            <a:ext cx="4431625" cy="72835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txBox="1">
            <a:spLocks noGrp="1"/>
          </p:cNvSpPr>
          <p:nvPr>
            <p:ph type="ctrTitle"/>
          </p:nvPr>
        </p:nvSpPr>
        <p:spPr>
          <a:xfrm>
            <a:off x="943993" y="2632630"/>
            <a:ext cx="7278000" cy="14223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err="1">
                <a:solidFill>
                  <a:schemeClr val="dk2"/>
                </a:solidFill>
                <a:latin typeface="Times New Roman" panose="02020603050405020304" pitchFamily="18" charset="0"/>
                <a:cs typeface="Times New Roman" panose="02020603050405020304" pitchFamily="18" charset="0"/>
              </a:rPr>
              <a:t>Vì</a:t>
            </a:r>
            <a:r>
              <a:rPr lang="en" sz="4500" dirty="0">
                <a:solidFill>
                  <a:schemeClr val="dk2"/>
                </a:solidFill>
                <a:latin typeface="Times New Roman" panose="02020603050405020304" pitchFamily="18" charset="0"/>
                <a:cs typeface="Times New Roman" panose="02020603050405020304" pitchFamily="18" charset="0"/>
              </a:rPr>
              <a:t> </a:t>
            </a:r>
            <a:r>
              <a:rPr lang="en" sz="4500" dirty="0" err="1">
                <a:solidFill>
                  <a:schemeClr val="dk2"/>
                </a:solidFill>
                <a:latin typeface="Times New Roman" panose="02020603050405020304" pitchFamily="18" charset="0"/>
                <a:cs typeface="Times New Roman" panose="02020603050405020304" pitchFamily="18" charset="0"/>
              </a:rPr>
              <a:t>sao</a:t>
            </a:r>
            <a:r>
              <a:rPr lang="en" sz="4500" dirty="0">
                <a:latin typeface="Times New Roman" panose="02020603050405020304" pitchFamily="18" charset="0"/>
                <a:cs typeface="Times New Roman" panose="02020603050405020304" pitchFamily="18" charset="0"/>
              </a:rPr>
              <a:t> </a:t>
            </a:r>
            <a:r>
              <a:rPr lang="en" sz="4500" dirty="0" err="1">
                <a:solidFill>
                  <a:schemeClr val="accent2"/>
                </a:solidFill>
                <a:latin typeface="Times New Roman" panose="02020603050405020304" pitchFamily="18" charset="0"/>
                <a:cs typeface="Times New Roman" panose="02020603050405020304" pitchFamily="18" charset="0"/>
              </a:rPr>
              <a:t>chúng</a:t>
            </a:r>
            <a:r>
              <a:rPr lang="en" sz="4500" dirty="0">
                <a:solidFill>
                  <a:schemeClr val="accent2"/>
                </a:solidFill>
                <a:latin typeface="Times New Roman" panose="02020603050405020304" pitchFamily="18" charset="0"/>
                <a:cs typeface="Times New Roman" panose="02020603050405020304" pitchFamily="18" charset="0"/>
              </a:rPr>
              <a:t> ta </a:t>
            </a:r>
            <a:r>
              <a:rPr lang="en" sz="4500" dirty="0" err="1">
                <a:solidFill>
                  <a:schemeClr val="accent4"/>
                </a:solidFill>
                <a:latin typeface="Times New Roman" panose="02020603050405020304" pitchFamily="18" charset="0"/>
                <a:cs typeface="Times New Roman" panose="02020603050405020304" pitchFamily="18" charset="0"/>
              </a:rPr>
              <a:t>phải</a:t>
            </a:r>
            <a:r>
              <a:rPr lang="en" sz="4500" dirty="0">
                <a:solidFill>
                  <a:schemeClr val="accent4"/>
                </a:solidFill>
                <a:latin typeface="Times New Roman" panose="02020603050405020304" pitchFamily="18" charset="0"/>
                <a:cs typeface="Times New Roman" panose="02020603050405020304" pitchFamily="18" charset="0"/>
              </a:rPr>
              <a:t> </a:t>
            </a:r>
            <a:r>
              <a:rPr lang="en" sz="4500" dirty="0" err="1">
                <a:solidFill>
                  <a:schemeClr val="accent4"/>
                </a:solidFill>
                <a:latin typeface="Times New Roman" panose="02020603050405020304" pitchFamily="18" charset="0"/>
                <a:cs typeface="Times New Roman" panose="02020603050405020304" pitchFamily="18" charset="0"/>
              </a:rPr>
              <a:t>đối</a:t>
            </a:r>
            <a:r>
              <a:rPr lang="en" sz="4500" dirty="0">
                <a:solidFill>
                  <a:schemeClr val="accent4"/>
                </a:solidFill>
                <a:latin typeface="Times New Roman" panose="02020603050405020304" pitchFamily="18" charset="0"/>
                <a:cs typeface="Times New Roman" panose="02020603050405020304" pitchFamily="18" charset="0"/>
              </a:rPr>
              <a:t> </a:t>
            </a:r>
            <a:r>
              <a:rPr lang="en" sz="4500" dirty="0" err="1">
                <a:solidFill>
                  <a:schemeClr val="accent4"/>
                </a:solidFill>
                <a:latin typeface="Times New Roman" panose="02020603050405020304" pitchFamily="18" charset="0"/>
                <a:cs typeface="Times New Roman" panose="02020603050405020304" pitchFamily="18" charset="0"/>
              </a:rPr>
              <a:t>xử</a:t>
            </a:r>
            <a:r>
              <a:rPr lang="en" sz="4500" dirty="0">
                <a:solidFill>
                  <a:schemeClr val="accent4"/>
                </a:solidFill>
                <a:latin typeface="Times New Roman" panose="02020603050405020304" pitchFamily="18" charset="0"/>
                <a:cs typeface="Times New Roman" panose="02020603050405020304" pitchFamily="18" charset="0"/>
              </a:rPr>
              <a:t> </a:t>
            </a:r>
            <a:r>
              <a:rPr lang="en" sz="4500" dirty="0" err="1">
                <a:solidFill>
                  <a:srgbClr val="00B0F0"/>
                </a:solidFill>
                <a:latin typeface="Times New Roman" panose="02020603050405020304" pitchFamily="18" charset="0"/>
                <a:cs typeface="Times New Roman" panose="02020603050405020304" pitchFamily="18" charset="0"/>
              </a:rPr>
              <a:t>th</a:t>
            </a:r>
            <a:r>
              <a:rPr lang="en-US" sz="4500" dirty="0" err="1">
                <a:solidFill>
                  <a:srgbClr val="00B0F0"/>
                </a:solidFill>
                <a:latin typeface="Times New Roman" panose="02020603050405020304" pitchFamily="18" charset="0"/>
                <a:cs typeface="Times New Roman" panose="02020603050405020304" pitchFamily="18" charset="0"/>
              </a:rPr>
              <a:t>â</a:t>
            </a:r>
            <a:r>
              <a:rPr lang="en" sz="4500" dirty="0">
                <a:solidFill>
                  <a:srgbClr val="00B0F0"/>
                </a:solidFill>
                <a:latin typeface="Times New Roman" panose="02020603050405020304" pitchFamily="18" charset="0"/>
                <a:cs typeface="Times New Roman" panose="02020603050405020304" pitchFamily="18" charset="0"/>
              </a:rPr>
              <a:t>n </a:t>
            </a:r>
            <a:r>
              <a:rPr lang="en" sz="4500" dirty="0" err="1">
                <a:solidFill>
                  <a:srgbClr val="00B0F0"/>
                </a:solidFill>
                <a:latin typeface="Times New Roman" panose="02020603050405020304" pitchFamily="18" charset="0"/>
                <a:cs typeface="Times New Roman" panose="02020603050405020304" pitchFamily="18" charset="0"/>
              </a:rPr>
              <a:t>thiện</a:t>
            </a:r>
            <a:r>
              <a:rPr lang="en" sz="4500" dirty="0">
                <a:solidFill>
                  <a:srgbClr val="7030A0"/>
                </a:solidFill>
                <a:latin typeface="Times New Roman" panose="02020603050405020304" pitchFamily="18" charset="0"/>
                <a:cs typeface="Times New Roman" panose="02020603050405020304" pitchFamily="18" charset="0"/>
              </a:rPr>
              <a:t> </a:t>
            </a:r>
            <a:r>
              <a:rPr lang="en" sz="4500" dirty="0" err="1">
                <a:solidFill>
                  <a:srgbClr val="7030A0"/>
                </a:solidFill>
                <a:latin typeface="Times New Roman" panose="02020603050405020304" pitchFamily="18" charset="0"/>
                <a:cs typeface="Times New Roman" panose="02020603050405020304" pitchFamily="18" charset="0"/>
              </a:rPr>
              <a:t>với</a:t>
            </a:r>
            <a:r>
              <a:rPr lang="en" sz="4500" dirty="0">
                <a:solidFill>
                  <a:srgbClr val="7030A0"/>
                </a:solidFill>
                <a:latin typeface="Times New Roman" panose="02020603050405020304" pitchFamily="18" charset="0"/>
                <a:cs typeface="Times New Roman" panose="02020603050405020304" pitchFamily="18" charset="0"/>
              </a:rPr>
              <a:t> </a:t>
            </a:r>
            <a:r>
              <a:rPr lang="en" sz="4500" dirty="0" err="1">
                <a:solidFill>
                  <a:srgbClr val="7030A0"/>
                </a:solidFill>
                <a:latin typeface="Times New Roman" panose="02020603050405020304" pitchFamily="18" charset="0"/>
                <a:cs typeface="Times New Roman" panose="02020603050405020304" pitchFamily="18" charset="0"/>
              </a:rPr>
              <a:t>động</a:t>
            </a:r>
            <a:r>
              <a:rPr lang="en" sz="4500" dirty="0">
                <a:solidFill>
                  <a:srgbClr val="7030A0"/>
                </a:solidFill>
                <a:latin typeface="Times New Roman" panose="02020603050405020304" pitchFamily="18" charset="0"/>
                <a:cs typeface="Times New Roman" panose="02020603050405020304" pitchFamily="18" charset="0"/>
              </a:rPr>
              <a:t> </a:t>
            </a:r>
            <a:r>
              <a:rPr lang="en" sz="4500" dirty="0" err="1">
                <a:solidFill>
                  <a:srgbClr val="7030A0"/>
                </a:solidFill>
                <a:latin typeface="Times New Roman" panose="02020603050405020304" pitchFamily="18" charset="0"/>
                <a:cs typeface="Times New Roman" panose="02020603050405020304" pitchFamily="18" charset="0"/>
              </a:rPr>
              <a:t>vật</a:t>
            </a:r>
            <a:r>
              <a:rPr lang="en" sz="4500" dirty="0">
                <a:solidFill>
                  <a:srgbClr val="7030A0"/>
                </a:solidFill>
                <a:latin typeface="Times New Roman" panose="02020603050405020304" pitchFamily="18" charset="0"/>
                <a:cs typeface="Times New Roman" panose="02020603050405020304" pitchFamily="18" charset="0"/>
              </a:rPr>
              <a:t> ?</a:t>
            </a:r>
            <a:endParaRPr sz="4500" dirty="0">
              <a:solidFill>
                <a:srgbClr val="7030A0"/>
              </a:solidFill>
              <a:latin typeface="Times New Roman" panose="02020603050405020304" pitchFamily="18" charset="0"/>
              <a:cs typeface="Times New Roman" panose="02020603050405020304" pitchFamily="18" charset="0"/>
            </a:endParaRPr>
          </a:p>
        </p:txBody>
      </p:sp>
      <p:sp>
        <p:nvSpPr>
          <p:cNvPr id="1431" name="Google Shape;1431;p40"/>
          <p:cNvSpPr txBox="1">
            <a:spLocks noGrp="1"/>
          </p:cNvSpPr>
          <p:nvPr>
            <p:ph type="subTitle" idx="1"/>
          </p:nvPr>
        </p:nvSpPr>
        <p:spPr>
          <a:xfrm>
            <a:off x="2391072" y="4348110"/>
            <a:ext cx="4239000" cy="42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GV: </a:t>
            </a:r>
            <a:r>
              <a:rPr lang="en" b="1" dirty="0" smtClean="0">
                <a:latin typeface="Times New Roman" panose="02020603050405020304" pitchFamily="18" charset="0"/>
                <a:cs typeface="Times New Roman" panose="02020603050405020304" pitchFamily="18" charset="0"/>
              </a:rPr>
              <a:t>Nguyễn Thị Bích Thảo</a:t>
            </a:r>
            <a:endParaRPr b="1" dirty="0">
              <a:latin typeface="Times New Roman" panose="02020603050405020304" pitchFamily="18" charset="0"/>
              <a:cs typeface="Times New Roman" panose="02020603050405020304" pitchFamily="18" charset="0"/>
            </a:endParaRPr>
          </a:p>
        </p:txBody>
      </p:sp>
      <p:grpSp>
        <p:nvGrpSpPr>
          <p:cNvPr id="1432" name="Google Shape;1432;p40"/>
          <p:cNvGrpSpPr/>
          <p:nvPr/>
        </p:nvGrpSpPr>
        <p:grpSpPr>
          <a:xfrm flipH="1">
            <a:off x="4876712" y="1007720"/>
            <a:ext cx="2375484" cy="1564030"/>
            <a:chOff x="244150" y="926200"/>
            <a:chExt cx="3327475" cy="2190825"/>
          </a:xfrm>
        </p:grpSpPr>
        <p:sp>
          <p:nvSpPr>
            <p:cNvPr id="1433" name="Google Shape;1433;p40"/>
            <p:cNvSpPr/>
            <p:nvPr/>
          </p:nvSpPr>
          <p:spPr>
            <a:xfrm>
              <a:off x="244150" y="1950175"/>
              <a:ext cx="422500" cy="293750"/>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1262100" y="2374650"/>
              <a:ext cx="468750" cy="742375"/>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2595900" y="2374650"/>
              <a:ext cx="197175" cy="742375"/>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588150" y="946325"/>
              <a:ext cx="2653550" cy="1909175"/>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2111050" y="1016725"/>
              <a:ext cx="1100475" cy="1156775"/>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1915925" y="1014725"/>
              <a:ext cx="466750" cy="269600"/>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3173275" y="1008675"/>
              <a:ext cx="398350" cy="229375"/>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1954150" y="1042875"/>
              <a:ext cx="400350" cy="229375"/>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7400" y="926200"/>
              <a:ext cx="1229200" cy="1209075"/>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76025" y="1024775"/>
              <a:ext cx="1034075" cy="1024000"/>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76025" y="1024775"/>
              <a:ext cx="987800" cy="989800"/>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968375" y="2374650"/>
              <a:ext cx="468775" cy="742375"/>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968375" y="2374650"/>
              <a:ext cx="468775" cy="195175"/>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229750" y="2374650"/>
              <a:ext cx="197175" cy="742375"/>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229750" y="2374650"/>
              <a:ext cx="197175" cy="17505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a:off x="3062625" y="1330550"/>
              <a:ext cx="72450" cy="74475"/>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a:off x="2607975" y="1350675"/>
              <a:ext cx="72425" cy="72450"/>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a:off x="2976125" y="1803325"/>
              <a:ext cx="16100" cy="237400"/>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a:off x="904000" y="2147325"/>
              <a:ext cx="671950" cy="368175"/>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a:off x="2151300" y="2245900"/>
              <a:ext cx="382250" cy="231375"/>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a:off x="2821200" y="1702725"/>
              <a:ext cx="281675" cy="126775"/>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a:off x="2843350" y="1680600"/>
              <a:ext cx="241425" cy="130800"/>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0"/>
            <p:cNvSpPr/>
            <p:nvPr/>
          </p:nvSpPr>
          <p:spPr>
            <a:xfrm>
              <a:off x="1137375" y="1742975"/>
              <a:ext cx="513025" cy="265575"/>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0"/>
            <p:cNvSpPr/>
            <p:nvPr/>
          </p:nvSpPr>
          <p:spPr>
            <a:xfrm>
              <a:off x="1783150" y="2278100"/>
              <a:ext cx="446625" cy="156925"/>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a:off x="1571900" y="1260150"/>
              <a:ext cx="378250" cy="197175"/>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a:off x="791350" y="2141300"/>
              <a:ext cx="346050" cy="126750"/>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0"/>
          <p:cNvGrpSpPr/>
          <p:nvPr/>
        </p:nvGrpSpPr>
        <p:grpSpPr>
          <a:xfrm rot="154138">
            <a:off x="5895061" y="1908814"/>
            <a:ext cx="2593322" cy="913094"/>
            <a:chOff x="5142175" y="4369850"/>
            <a:chExt cx="1625700" cy="572400"/>
          </a:xfrm>
        </p:grpSpPr>
        <p:sp>
          <p:nvSpPr>
            <p:cNvPr id="1460" name="Google Shape;1460;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40"/>
          <p:cNvGrpSpPr/>
          <p:nvPr/>
        </p:nvGrpSpPr>
        <p:grpSpPr>
          <a:xfrm>
            <a:off x="2418130" y="1178719"/>
            <a:ext cx="2153875" cy="1418121"/>
            <a:chOff x="2418130" y="340519"/>
            <a:chExt cx="2153875" cy="1418121"/>
          </a:xfrm>
        </p:grpSpPr>
        <p:sp>
          <p:nvSpPr>
            <p:cNvPr id="1466" name="Google Shape;1466;p40"/>
            <p:cNvSpPr/>
            <p:nvPr/>
          </p:nvSpPr>
          <p:spPr>
            <a:xfrm>
              <a:off x="2640801" y="353546"/>
              <a:ext cx="1717643" cy="1235809"/>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3626574" y="399116"/>
              <a:ext cx="712337" cy="748780"/>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3663049" y="340519"/>
              <a:ext cx="795661" cy="782634"/>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2418130" y="1003338"/>
              <a:ext cx="273484" cy="190144"/>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3077049" y="1278101"/>
              <a:ext cx="303422" cy="480539"/>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3940417" y="1278101"/>
              <a:ext cx="127631" cy="480539"/>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a:off x="3500270" y="397822"/>
              <a:ext cx="302127" cy="174512"/>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a:off x="4314152" y="393905"/>
              <a:ext cx="257852" cy="148474"/>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3525013" y="416043"/>
              <a:ext cx="259147" cy="148474"/>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3733362" y="404327"/>
              <a:ext cx="669357" cy="662835"/>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3733362" y="404327"/>
              <a:ext cx="639403" cy="640698"/>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2886920" y="1278101"/>
              <a:ext cx="303438" cy="480539"/>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2886920" y="1278101"/>
              <a:ext cx="303438" cy="126337"/>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3703408" y="1278101"/>
              <a:ext cx="127631" cy="480539"/>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3703408" y="1278101"/>
              <a:ext cx="127631" cy="11331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0"/>
            <p:cNvSpPr/>
            <p:nvPr/>
          </p:nvSpPr>
          <p:spPr>
            <a:xfrm>
              <a:off x="4242528" y="602255"/>
              <a:ext cx="46897" cy="48208"/>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0"/>
            <p:cNvSpPr/>
            <p:nvPr/>
          </p:nvSpPr>
          <p:spPr>
            <a:xfrm>
              <a:off x="3948234" y="615282"/>
              <a:ext cx="46881" cy="46897"/>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4186537" y="908282"/>
              <a:ext cx="10422" cy="153669"/>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2845251" y="1130953"/>
              <a:ext cx="434953" cy="238320"/>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3652628" y="1194761"/>
              <a:ext cx="247430" cy="149769"/>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4086254" y="843164"/>
              <a:ext cx="182328" cy="82061"/>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4100592" y="828842"/>
              <a:ext cx="156274" cy="84667"/>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2996314" y="869218"/>
              <a:ext cx="332081" cy="171907"/>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3414324" y="1215604"/>
              <a:ext cx="289100" cy="101578"/>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3277582" y="556685"/>
              <a:ext cx="244841" cy="127631"/>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2772332" y="1127054"/>
              <a:ext cx="223998" cy="82045"/>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40"/>
          <p:cNvGrpSpPr/>
          <p:nvPr/>
        </p:nvGrpSpPr>
        <p:grpSpPr>
          <a:xfrm rot="-152846">
            <a:off x="801318" y="1908755"/>
            <a:ext cx="2593278" cy="913079"/>
            <a:chOff x="5142175" y="4369850"/>
            <a:chExt cx="1625700" cy="572400"/>
          </a:xfrm>
        </p:grpSpPr>
        <p:sp>
          <p:nvSpPr>
            <p:cNvPr id="1493" name="Google Shape;1493;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4" name="Google Shape;1584;p44"/>
          <p:cNvSpPr/>
          <p:nvPr/>
        </p:nvSpPr>
        <p:spPr>
          <a:xfrm>
            <a:off x="2966772" y="661890"/>
            <a:ext cx="3857849" cy="84856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585" name="Google Shape;1585;p44"/>
          <p:cNvSpPr txBox="1">
            <a:spLocks noGrp="1"/>
          </p:cNvSpPr>
          <p:nvPr>
            <p:ph type="title"/>
          </p:nvPr>
        </p:nvSpPr>
        <p:spPr>
          <a:xfrm>
            <a:off x="3302723" y="449582"/>
            <a:ext cx="3277500" cy="82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a:t>
            </a:r>
            <a:endParaRPr sz="6500" b="1" dirty="0">
              <a:latin typeface="Times New Roman" panose="02020603050405020304" pitchFamily="18" charset="0"/>
              <a:cs typeface="Times New Roman" panose="02020603050405020304" pitchFamily="18" charset="0"/>
            </a:endParaRPr>
          </a:p>
        </p:txBody>
      </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44"/>
          <p:cNvGrpSpPr/>
          <p:nvPr/>
        </p:nvGrpSpPr>
        <p:grpSpPr>
          <a:xfrm rot="1045877">
            <a:off x="2102782" y="3774016"/>
            <a:ext cx="2185274" cy="1664825"/>
            <a:chOff x="4492975" y="964425"/>
            <a:chExt cx="2888900" cy="2200875"/>
          </a:xfrm>
        </p:grpSpPr>
        <p:sp>
          <p:nvSpPr>
            <p:cNvPr id="1610" name="Google Shape;1610;p44"/>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4"/>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4"/>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4"/>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4"/>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4"/>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4"/>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4"/>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4"/>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4"/>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4"/>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4"/>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4"/>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4"/>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4"/>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4"/>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4"/>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4"/>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4"/>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4"/>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4"/>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4"/>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6" name="Google Shape;1586;p44"/>
          <p:cNvSpPr txBox="1">
            <a:spLocks noGrp="1"/>
          </p:cNvSpPr>
          <p:nvPr>
            <p:ph type="subTitle" idx="1"/>
          </p:nvPr>
        </p:nvSpPr>
        <p:spPr>
          <a:xfrm>
            <a:off x="1851324" y="1849852"/>
            <a:ext cx="5983470" cy="125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TÌM HIỂU CHUNG</a:t>
            </a:r>
            <a:endParaRPr sz="45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351151F-0596-DC4B-9C91-A74D66F81948}"/>
              </a:ext>
            </a:extLst>
          </p:cNvPr>
          <p:cNvSpPr/>
          <p:nvPr/>
        </p:nvSpPr>
        <p:spPr>
          <a:xfrm>
            <a:off x="260131" y="20944"/>
            <a:ext cx="8623738" cy="5122556"/>
          </a:xfrm>
          <a:prstGeom prst="rect">
            <a:avLst/>
          </a:prstGeom>
        </p:spPr>
        <p:txBody>
          <a:bodyPr wrap="square">
            <a:spAutoFit/>
          </a:bodyPr>
          <a:lstStyle/>
          <a:p>
            <a:pPr algn="just">
              <a:lnSpc>
                <a:spcPct val="115000"/>
              </a:lnSpc>
            </a:pPr>
            <a:r>
              <a:rPr lang="vi-VN" sz="2200" dirty="0">
                <a:latin typeface="Times New Roman" panose="02020603050405020304" pitchFamily="18" charset="0"/>
                <a:ea typeface="Calibri" panose="020F0502020204030204" pitchFamily="34" charset="0"/>
              </a:rPr>
              <a:t>	Lựa chọn các từ khoá thích hợp để điền vào các chỗ trống sau (1 	Một từ khoá có thể điền vào nhiều chỗ trống). </a:t>
            </a:r>
          </a:p>
          <a:p>
            <a:pPr algn="just">
              <a:lnSpc>
                <a:spcPct val="115000"/>
              </a:lnSpc>
            </a:pPr>
            <a:r>
              <a:rPr lang="vi-VN" sz="2200" dirty="0">
                <a:latin typeface="Times New Roman" panose="02020603050405020304" pitchFamily="18" charset="0"/>
                <a:ea typeface="Calibri" panose="020F0502020204030204" pitchFamily="34" charset="0"/>
              </a:rPr>
              <a:t>	Các từ khoá: </a:t>
            </a:r>
            <a:r>
              <a:rPr lang="vi-VN" sz="2200" b="1" i="1" dirty="0">
                <a:latin typeface="Times New Roman" panose="02020603050405020304" pitchFamily="18" charset="0"/>
                <a:ea typeface="Calibri" panose="020F0502020204030204" pitchFamily="34" charset="0"/>
              </a:rPr>
              <a:t>bằng chứng, ý kiến, thuyết phục, lí lẽ.</a:t>
            </a:r>
            <a:endParaRPr lang="x-none" sz="2200" dirty="0">
              <a:latin typeface="Times New Roman" panose="02020603050405020304" pitchFamily="18" charset="0"/>
              <a:ea typeface="Calibri" panose="020F0502020204030204" pitchFamily="34" charset="0"/>
            </a:endParaRPr>
          </a:p>
          <a:p>
            <a:pPr algn="just">
              <a:lnSpc>
                <a:spcPct val="115000"/>
              </a:lnSpc>
            </a:pPr>
            <a:r>
              <a:rPr lang="vi-VN" sz="2200" i="1" dirty="0">
                <a:latin typeface="Times New Roman" panose="02020603050405020304" pitchFamily="18" charset="0"/>
                <a:ea typeface="Calibri" panose="020F0502020204030204" pitchFamily="34" charset="0"/>
              </a:rPr>
              <a:t>a. Văn bản nghị luận là loại văn bản nhằm … người đọc.</a:t>
            </a:r>
            <a:endParaRPr lang="x-none" sz="2200" dirty="0">
              <a:latin typeface="Times New Roman" panose="02020603050405020304" pitchFamily="18" charset="0"/>
              <a:ea typeface="Calibri" panose="020F0502020204030204" pitchFamily="34" charset="0"/>
            </a:endParaRPr>
          </a:p>
          <a:p>
            <a:pPr algn="just">
              <a:lnSpc>
                <a:spcPct val="115000"/>
              </a:lnSpc>
            </a:pPr>
            <a:r>
              <a:rPr lang="vi-VN" sz="2200" i="1" dirty="0">
                <a:latin typeface="Times New Roman" panose="02020603050405020304" pitchFamily="18" charset="0"/>
                <a:ea typeface="Calibri" panose="020F0502020204030204" pitchFamily="34" charset="0"/>
              </a:rPr>
              <a:t>b. … thường là một nhận xét mang tính khẳng định hoặc phủ định.</a:t>
            </a:r>
            <a:endParaRPr lang="x-none" sz="2200" dirty="0">
              <a:latin typeface="Times New Roman" panose="02020603050405020304" pitchFamily="18" charset="0"/>
              <a:ea typeface="Calibri" panose="020F0502020204030204" pitchFamily="34" charset="0"/>
            </a:endParaRPr>
          </a:p>
          <a:p>
            <a:pPr algn="just">
              <a:lnSpc>
                <a:spcPct val="115000"/>
              </a:lnSpc>
            </a:pPr>
            <a:r>
              <a:rPr lang="vi-VN" sz="2200" i="1" dirty="0">
                <a:latin typeface="Times New Roman" panose="02020603050405020304" pitchFamily="18" charset="0"/>
                <a:ea typeface="Calibri" panose="020F0502020204030204" pitchFamily="34" charset="0"/>
              </a:rPr>
              <a:t>c. … thường tập trung nêu nguyên nhân, trả lời các câu hỏi: Vì sao? Do đâu?</a:t>
            </a:r>
            <a:endParaRPr lang="x-none" sz="2200" dirty="0">
              <a:latin typeface="Times New Roman" panose="02020603050405020304" pitchFamily="18" charset="0"/>
              <a:ea typeface="Calibri" panose="020F0502020204030204" pitchFamily="34" charset="0"/>
            </a:endParaRPr>
          </a:p>
          <a:p>
            <a:pPr algn="just">
              <a:lnSpc>
                <a:spcPct val="115000"/>
              </a:lnSpc>
            </a:pPr>
            <a:r>
              <a:rPr lang="vi-VN" sz="2200" i="1" dirty="0">
                <a:latin typeface="Times New Roman" panose="02020603050405020304" pitchFamily="18" charset="0"/>
                <a:ea typeface="Calibri" panose="020F0502020204030204" pitchFamily="34" charset="0"/>
              </a:rPr>
              <a:t>d. (1) … (dẫn chứng) thường là các hiện tượng, số liệu cụ thể nhằm minh hoạ, làm sáng tỏ cho (2) …</a:t>
            </a:r>
            <a:endParaRPr lang="x-none" sz="2200" dirty="0">
              <a:latin typeface="Times New Roman" panose="02020603050405020304" pitchFamily="18" charset="0"/>
              <a:ea typeface="Calibri" panose="020F0502020204030204" pitchFamily="34" charset="0"/>
            </a:endParaRPr>
          </a:p>
          <a:p>
            <a:pPr algn="just">
              <a:lnSpc>
                <a:spcPct val="115000"/>
              </a:lnSpc>
            </a:pPr>
            <a:r>
              <a:rPr lang="vi-VN" sz="2200" i="1" dirty="0">
                <a:latin typeface="Times New Roman" panose="02020603050405020304" pitchFamily="18" charset="0"/>
                <a:ea typeface="Calibri" panose="020F0502020204030204" pitchFamily="34" charset="0"/>
              </a:rPr>
              <a:t>e. Trước một hiện tượng trong đời sống, có thể có nhiều … khác nhau.</a:t>
            </a:r>
            <a:endParaRPr lang="x-none" sz="2200" dirty="0">
              <a:latin typeface="Times New Roman" panose="02020603050405020304" pitchFamily="18" charset="0"/>
              <a:ea typeface="Calibri" panose="020F0502020204030204" pitchFamily="34" charset="0"/>
            </a:endParaRPr>
          </a:p>
          <a:p>
            <a:pPr algn="just">
              <a:lnSpc>
                <a:spcPct val="115000"/>
              </a:lnSpc>
            </a:pPr>
            <a:r>
              <a:rPr lang="vi-VN" sz="2200" i="1" dirty="0">
                <a:latin typeface="Times New Roman" panose="02020603050405020304" pitchFamily="18" charset="0"/>
                <a:ea typeface="Calibri" panose="020F0502020204030204" pitchFamily="34" charset="0"/>
              </a:rPr>
              <a:t>g. Nghị luận xã hội (trình bày một ý kiến) là nêu lên (1) … và các (2) … , (3) … cụ thể nhằm (4) … người đọc, người nghe tán thành (5) … của người viết, người nói về hiện tượng ấy. </a:t>
            </a:r>
            <a:endParaRPr lang="x-none" sz="2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28735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B355763-B26B-AE4B-ACB3-99ECAE03B606}"/>
              </a:ext>
            </a:extLst>
          </p:cNvPr>
          <p:cNvSpPr/>
          <p:nvPr/>
        </p:nvSpPr>
        <p:spPr>
          <a:xfrm>
            <a:off x="157655" y="34024"/>
            <a:ext cx="8986345" cy="5109476"/>
          </a:xfrm>
          <a:prstGeom prst="rect">
            <a:avLst/>
          </a:prstGeom>
        </p:spPr>
        <p:txBody>
          <a:bodyPr wrap="square">
            <a:spAutoFit/>
          </a:bodyPr>
          <a:lstStyle/>
          <a:p>
            <a:pPr algn="just">
              <a:lnSpc>
                <a:spcPct val="150000"/>
              </a:lnSpc>
            </a:pPr>
            <a:r>
              <a:rPr lang="vi-VN" sz="2200" i="1" dirty="0">
                <a:latin typeface="Times New Roman" panose="02020603050405020304" pitchFamily="18" charset="0"/>
                <a:ea typeface="Calibri" panose="020F0502020204030204" pitchFamily="34" charset="0"/>
              </a:rPr>
              <a:t>a. Văn bản nghị luận là loại văn bản nhằm ……………………. người đọc.</a:t>
            </a:r>
            <a:endParaRPr lang="x-none" sz="2200" dirty="0">
              <a:latin typeface="Times New Roman" panose="02020603050405020304" pitchFamily="18" charset="0"/>
              <a:ea typeface="Calibri" panose="020F0502020204030204" pitchFamily="34" charset="0"/>
            </a:endParaRPr>
          </a:p>
          <a:p>
            <a:pPr algn="just">
              <a:lnSpc>
                <a:spcPct val="150000"/>
              </a:lnSpc>
            </a:pPr>
            <a:r>
              <a:rPr lang="vi-VN" sz="2200" i="1" dirty="0">
                <a:latin typeface="Times New Roman" panose="02020603050405020304" pitchFamily="18" charset="0"/>
                <a:ea typeface="Calibri" panose="020F0502020204030204" pitchFamily="34" charset="0"/>
              </a:rPr>
              <a:t>b. ……………. thường là một nhận xét mang tính khẳng định hoặc phủ định.</a:t>
            </a:r>
            <a:endParaRPr lang="x-none" sz="2200" dirty="0">
              <a:latin typeface="Times New Roman" panose="02020603050405020304" pitchFamily="18" charset="0"/>
              <a:ea typeface="Calibri" panose="020F0502020204030204" pitchFamily="34" charset="0"/>
            </a:endParaRPr>
          </a:p>
          <a:p>
            <a:pPr algn="just">
              <a:lnSpc>
                <a:spcPct val="150000"/>
              </a:lnSpc>
            </a:pPr>
            <a:r>
              <a:rPr lang="vi-VN" sz="2200" i="1" dirty="0">
                <a:latin typeface="Times New Roman" panose="02020603050405020304" pitchFamily="18" charset="0"/>
                <a:ea typeface="Calibri" panose="020F0502020204030204" pitchFamily="34" charset="0"/>
              </a:rPr>
              <a:t>c. ………………. thường tập trung nêu nguyên nhân, trả lời các câu hỏi: Vì sao? Do đâu?</a:t>
            </a:r>
            <a:endParaRPr lang="x-none" sz="2200" dirty="0">
              <a:latin typeface="Times New Roman" panose="02020603050405020304" pitchFamily="18" charset="0"/>
              <a:ea typeface="Calibri" panose="020F0502020204030204" pitchFamily="34" charset="0"/>
            </a:endParaRPr>
          </a:p>
          <a:p>
            <a:pPr algn="just">
              <a:lnSpc>
                <a:spcPct val="150000"/>
              </a:lnSpc>
            </a:pPr>
            <a:r>
              <a:rPr lang="vi-VN" sz="2200" i="1" dirty="0">
                <a:latin typeface="Times New Roman" panose="02020603050405020304" pitchFamily="18" charset="0"/>
                <a:ea typeface="Calibri" panose="020F0502020204030204" pitchFamily="34" charset="0"/>
              </a:rPr>
              <a:t>d.  ……………..… (dẫn chứng) thường là các hiện tượng, số liệu cụ thể nhằm minh hoạ, làm sáng tỏ cho ………………</a:t>
            </a:r>
            <a:endParaRPr lang="x-none" sz="2200" dirty="0">
              <a:latin typeface="Times New Roman" panose="02020603050405020304" pitchFamily="18" charset="0"/>
              <a:ea typeface="Calibri" panose="020F0502020204030204" pitchFamily="34" charset="0"/>
            </a:endParaRPr>
          </a:p>
          <a:p>
            <a:pPr algn="just">
              <a:lnSpc>
                <a:spcPct val="150000"/>
              </a:lnSpc>
            </a:pPr>
            <a:r>
              <a:rPr lang="vi-VN" sz="2200" i="1" dirty="0">
                <a:latin typeface="Times New Roman" panose="02020603050405020304" pitchFamily="18" charset="0"/>
                <a:ea typeface="Calibri" panose="020F0502020204030204" pitchFamily="34" charset="0"/>
              </a:rPr>
              <a:t>e. Trước một hiện tượng trong đời sống, có thể có nhiều ………….. khác nhau.</a:t>
            </a:r>
            <a:endParaRPr lang="x-none" sz="2200" dirty="0">
              <a:latin typeface="Times New Roman" panose="02020603050405020304" pitchFamily="18" charset="0"/>
              <a:ea typeface="Calibri" panose="020F0502020204030204" pitchFamily="34" charset="0"/>
            </a:endParaRPr>
          </a:p>
          <a:p>
            <a:pPr algn="just">
              <a:lnSpc>
                <a:spcPct val="150000"/>
              </a:lnSpc>
            </a:pPr>
            <a:r>
              <a:rPr lang="vi-VN" sz="2200" i="1" dirty="0">
                <a:latin typeface="Times New Roman" panose="02020603050405020304" pitchFamily="18" charset="0"/>
                <a:ea typeface="Calibri" panose="020F0502020204030204" pitchFamily="34" charset="0"/>
              </a:rPr>
              <a:t>g. Nghị luận xã hội (trình bày một ý kiến) là nêu lên ………  …và các ….… , ……………..… cụ thể nhằm ………………… người đọc, người nghe tán thành ……….… của người viết, người nói về hiện tượng ấy. </a:t>
            </a:r>
            <a:endParaRPr lang="x-none" sz="2200" dirty="0"/>
          </a:p>
        </p:txBody>
      </p:sp>
      <p:sp>
        <p:nvSpPr>
          <p:cNvPr id="5" name="Rounded Rectangle 4">
            <a:extLst>
              <a:ext uri="{FF2B5EF4-FFF2-40B4-BE49-F238E27FC236}">
                <a16:creationId xmlns:a16="http://schemas.microsoft.com/office/drawing/2014/main" xmlns="" id="{219DAF2E-FFB0-7E4D-91A6-6CC69E49FD80}"/>
              </a:ext>
            </a:extLst>
          </p:cNvPr>
          <p:cNvSpPr/>
          <p:nvPr/>
        </p:nvSpPr>
        <p:spPr>
          <a:xfrm>
            <a:off x="5218387" y="34024"/>
            <a:ext cx="1765738"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Thuyết phục</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B0F3BBC0-D360-BF40-8B16-5ADC5E55BFE5}"/>
              </a:ext>
            </a:extLst>
          </p:cNvPr>
          <p:cNvSpPr/>
          <p:nvPr/>
        </p:nvSpPr>
        <p:spPr>
          <a:xfrm>
            <a:off x="515008" y="522755"/>
            <a:ext cx="1266495"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Ý kiến</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xmlns="" id="{61FD9D83-4701-5B4C-9116-2FB6740D1F4E}"/>
              </a:ext>
            </a:extLst>
          </p:cNvPr>
          <p:cNvSpPr/>
          <p:nvPr/>
        </p:nvSpPr>
        <p:spPr>
          <a:xfrm>
            <a:off x="562306" y="1092808"/>
            <a:ext cx="1424149"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Lí lẽ</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xmlns="" id="{F552A70A-7D81-7A4D-A26C-58CC32936FA7}"/>
              </a:ext>
            </a:extLst>
          </p:cNvPr>
          <p:cNvSpPr/>
          <p:nvPr/>
        </p:nvSpPr>
        <p:spPr>
          <a:xfrm>
            <a:off x="562306" y="2055952"/>
            <a:ext cx="1723694"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Bằng chứng</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xmlns="" id="{28840FEF-AB23-DD47-B557-8A07CF93C7F8}"/>
              </a:ext>
            </a:extLst>
          </p:cNvPr>
          <p:cNvSpPr/>
          <p:nvPr/>
        </p:nvSpPr>
        <p:spPr>
          <a:xfrm>
            <a:off x="3300250" y="2588762"/>
            <a:ext cx="1129860"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Lí lẽ</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xmlns="" id="{0BDA0F47-F4A5-FF42-BCB1-A8F5A4813A1A}"/>
              </a:ext>
            </a:extLst>
          </p:cNvPr>
          <p:cNvSpPr/>
          <p:nvPr/>
        </p:nvSpPr>
        <p:spPr>
          <a:xfrm>
            <a:off x="6251023" y="3556075"/>
            <a:ext cx="1129860"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Ý kiến</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xmlns="" id="{C9F47D22-CA18-D64F-A3AE-EEEFAD90CB13}"/>
              </a:ext>
            </a:extLst>
          </p:cNvPr>
          <p:cNvSpPr/>
          <p:nvPr/>
        </p:nvSpPr>
        <p:spPr>
          <a:xfrm>
            <a:off x="4929352" y="2344396"/>
            <a:ext cx="1129860"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Ý kiến</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xmlns="" id="{6D493EFB-1529-B540-8FEB-E63C8D5E6D23}"/>
              </a:ext>
            </a:extLst>
          </p:cNvPr>
          <p:cNvSpPr/>
          <p:nvPr/>
        </p:nvSpPr>
        <p:spPr>
          <a:xfrm>
            <a:off x="6632027" y="2946113"/>
            <a:ext cx="1129860"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Ý kiến</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xmlns="" id="{4F72C99A-7B88-2A44-82D1-155A64288C13}"/>
              </a:ext>
            </a:extLst>
          </p:cNvPr>
          <p:cNvSpPr/>
          <p:nvPr/>
        </p:nvSpPr>
        <p:spPr>
          <a:xfrm>
            <a:off x="8308428" y="3569803"/>
            <a:ext cx="825062"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Lí lẽ</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xmlns="" id="{60F30408-A293-764C-9DDD-4354EE255CC9}"/>
              </a:ext>
            </a:extLst>
          </p:cNvPr>
          <p:cNvSpPr/>
          <p:nvPr/>
        </p:nvSpPr>
        <p:spPr>
          <a:xfrm>
            <a:off x="157655" y="4058534"/>
            <a:ext cx="1723694"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Bằng chứng</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xmlns="" id="{36739866-BD4C-6A4D-8B58-F6418B6AA836}"/>
              </a:ext>
            </a:extLst>
          </p:cNvPr>
          <p:cNvSpPr/>
          <p:nvPr/>
        </p:nvSpPr>
        <p:spPr>
          <a:xfrm>
            <a:off x="3389587" y="4044806"/>
            <a:ext cx="1765738"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Thuyết phục</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xmlns="" id="{9768BAD3-3E1C-3E4D-AB5E-41C3D4ECF011}"/>
              </a:ext>
            </a:extLst>
          </p:cNvPr>
          <p:cNvSpPr/>
          <p:nvPr/>
        </p:nvSpPr>
        <p:spPr>
          <a:xfrm>
            <a:off x="183929" y="4602465"/>
            <a:ext cx="1129860"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Ý kiến</a:t>
            </a:r>
            <a:endParaRPr lang="x-none"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217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1918627C-3F17-7D4E-8BDA-51CAB4286A92}"/>
              </a:ext>
            </a:extLst>
          </p:cNvPr>
          <p:cNvSpPr>
            <a:spLocks noGrp="1"/>
          </p:cNvSpPr>
          <p:nvPr>
            <p:ph type="subTitle" idx="1"/>
          </p:nvPr>
        </p:nvSpPr>
        <p:spPr>
          <a:xfrm>
            <a:off x="555539" y="415774"/>
            <a:ext cx="8032922" cy="656281"/>
          </a:xfrm>
        </p:spPr>
        <p:txBody>
          <a:bodyPr/>
          <a:lstStyle/>
          <a:p>
            <a:r>
              <a:rPr lang="x-none" sz="3200" b="1" dirty="0">
                <a:solidFill>
                  <a:schemeClr val="bg2"/>
                </a:solidFill>
                <a:latin typeface="Times New Roman" panose="02020603050405020304" pitchFamily="18" charset="0"/>
                <a:cs typeface="Times New Roman" panose="02020603050405020304" pitchFamily="18" charset="0"/>
              </a:rPr>
              <a:t>1. Nghị luận xã hội</a:t>
            </a:r>
            <a:r>
              <a:rPr lang="x-none" sz="3200" b="1" dirty="0">
                <a:solidFill>
                  <a:schemeClr val="bg2"/>
                </a:solidFill>
                <a:latin typeface="Times New Roman" panose="02020603050405020304" pitchFamily="18" charset="0"/>
                <a:cs typeface="Times New Roman" panose="02020603050405020304" pitchFamily="18" charset="0"/>
                <a:sym typeface="Wingdings" pitchFamily="2" charset="2"/>
              </a:rPr>
              <a:t> (trình bày một ý kiến)</a:t>
            </a:r>
            <a:endParaRPr lang="x-none" sz="3200" b="1" dirty="0">
              <a:solidFill>
                <a:schemeClr val="bg2"/>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9A3F9883-FF3B-B448-96D7-722248E80902}"/>
              </a:ext>
            </a:extLst>
          </p:cNvPr>
          <p:cNvSpPr/>
          <p:nvPr/>
        </p:nvSpPr>
        <p:spPr>
          <a:xfrm>
            <a:off x="764627" y="1441459"/>
            <a:ext cx="7614745" cy="29098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3200" dirty="0">
                <a:solidFill>
                  <a:schemeClr val="tx2"/>
                </a:solidFill>
                <a:latin typeface="Times New Roman" panose="02020603050405020304" pitchFamily="18" charset="0"/>
                <a:cs typeface="Times New Roman" panose="02020603050405020304" pitchFamily="18" charset="0"/>
              </a:rPr>
              <a:t>Nêu lên một vấn đề mình quan tâm trong đời sống, sử dụng các lí lẽ bằng chứng cụ thể để củng cố cho ý kiến của mình nhằm thuyết phục người đọc, người nghe tán thành ý kiến, vấn đề đó. </a:t>
            </a:r>
            <a:endParaRPr lang="x-none" sz="32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700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41"/>
          <p:cNvSpPr txBox="1">
            <a:spLocks noGrp="1"/>
          </p:cNvSpPr>
          <p:nvPr>
            <p:ph type="title"/>
          </p:nvPr>
        </p:nvSpPr>
        <p:spPr>
          <a:xfrm>
            <a:off x="311700" y="1268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latin typeface="Times New Roman" panose="02020603050405020304" pitchFamily="18" charset="0"/>
                <a:cs typeface="Times New Roman" panose="02020603050405020304" pitchFamily="18" charset="0"/>
              </a:rPr>
              <a:t>Những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hình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ảnh</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sau</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gợi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cho</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em</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suy</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nghĩ</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gì</a:t>
            </a:r>
            <a:r>
              <a:rPr lang="en"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pic>
        <p:nvPicPr>
          <p:cNvPr id="1026" name="Picture 2" descr="Ngược đãi động vật – Wikipedia tiếng Việt">
            <a:extLst>
              <a:ext uri="{FF2B5EF4-FFF2-40B4-BE49-F238E27FC236}">
                <a16:creationId xmlns:a16="http://schemas.microsoft.com/office/drawing/2014/main" xmlns="" id="{33CA2B46-9402-D444-8956-239EF7832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52" y="784555"/>
            <a:ext cx="2495178" cy="1879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Ở Anh, ngược đãi động vật bị xem là tội ác và có thể phải chịu án &amp;quot;bóc  lịch&amp;quot; đến 5 năm tù">
            <a:extLst>
              <a:ext uri="{FF2B5EF4-FFF2-40B4-BE49-F238E27FC236}">
                <a16:creationId xmlns:a16="http://schemas.microsoft.com/office/drawing/2014/main" xmlns="" id="{C8A46B32-DB83-A846-B37A-E88E51A87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896" y="798244"/>
            <a:ext cx="3367352" cy="1950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SOS cấm bán các sản phẩm có nguồn gốc từ động vật bị ngược đãi - Tạp chí  Đẹp">
            <a:extLst>
              <a:ext uri="{FF2B5EF4-FFF2-40B4-BE49-F238E27FC236}">
                <a16:creationId xmlns:a16="http://schemas.microsoft.com/office/drawing/2014/main" xmlns="" id="{7D16F672-B4E0-894A-839E-CC054FA66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826" y="699575"/>
            <a:ext cx="2886173" cy="2164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hức nhối chuyện bảo vệ động vật hoang dã, vật nuôi trong nhà">
            <a:extLst>
              <a:ext uri="{FF2B5EF4-FFF2-40B4-BE49-F238E27FC236}">
                <a16:creationId xmlns:a16="http://schemas.microsoft.com/office/drawing/2014/main" xmlns="" id="{C110827D-6616-854D-9ECB-8FC6C95E6F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940"/>
          <a:stretch/>
        </p:blipFill>
        <p:spPr bwMode="auto">
          <a:xfrm>
            <a:off x="305989" y="2749236"/>
            <a:ext cx="1962797" cy="2246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ƯỢC ĐÃI ĐỘNG VẬT by Mei QingWei">
            <a:extLst>
              <a:ext uri="{FF2B5EF4-FFF2-40B4-BE49-F238E27FC236}">
                <a16:creationId xmlns:a16="http://schemas.microsoft.com/office/drawing/2014/main" xmlns="" id="{064EE11B-6054-DD43-88ED-BFC679C27E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7683" y="2912845"/>
            <a:ext cx="3737680" cy="2103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ót xa với cách huấn luyện voi trong rạp xiếc">
            <a:extLst>
              <a:ext uri="{FF2B5EF4-FFF2-40B4-BE49-F238E27FC236}">
                <a16:creationId xmlns:a16="http://schemas.microsoft.com/office/drawing/2014/main" xmlns="" id="{0EA3A78D-F703-A14C-A5E2-BAE6840795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9074" y="3034636"/>
            <a:ext cx="2886174" cy="1717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xt, letter&#10;&#10;Description automatically generated">
            <a:extLst>
              <a:ext uri="{FF2B5EF4-FFF2-40B4-BE49-F238E27FC236}">
                <a16:creationId xmlns:a16="http://schemas.microsoft.com/office/drawing/2014/main" xmlns="" id="{DCD671B9-232A-6B44-BD27-E59BBCD85714}"/>
              </a:ext>
            </a:extLst>
          </p:cNvPr>
          <p:cNvPicPr>
            <a:picLocks noChangeAspect="1"/>
          </p:cNvPicPr>
          <p:nvPr/>
        </p:nvPicPr>
        <p:blipFill>
          <a:blip r:embed="rId2"/>
          <a:stretch>
            <a:fillRect/>
          </a:stretch>
        </p:blipFill>
        <p:spPr>
          <a:xfrm>
            <a:off x="1886231" y="0"/>
            <a:ext cx="5371537" cy="5143500"/>
          </a:xfrm>
          <a:prstGeom prst="rect">
            <a:avLst/>
          </a:prstGeom>
        </p:spPr>
      </p:pic>
    </p:spTree>
    <p:extLst>
      <p:ext uri="{BB962C8B-B14F-4D97-AF65-F5344CB8AC3E}">
        <p14:creationId xmlns:p14="http://schemas.microsoft.com/office/powerpoint/2010/main" val="2067368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 letter&#10;&#10;Description automatically generated">
            <a:extLst>
              <a:ext uri="{FF2B5EF4-FFF2-40B4-BE49-F238E27FC236}">
                <a16:creationId xmlns:a16="http://schemas.microsoft.com/office/drawing/2014/main" xmlns="" id="{57F2810F-BDB1-F04F-AB78-23D942E3DE42}"/>
              </a:ext>
            </a:extLst>
          </p:cNvPr>
          <p:cNvPicPr>
            <a:picLocks noChangeAspect="1"/>
          </p:cNvPicPr>
          <p:nvPr/>
        </p:nvPicPr>
        <p:blipFill>
          <a:blip r:embed="rId2"/>
          <a:stretch>
            <a:fillRect/>
          </a:stretch>
        </p:blipFill>
        <p:spPr>
          <a:xfrm>
            <a:off x="1833641" y="0"/>
            <a:ext cx="5476717" cy="5143500"/>
          </a:xfrm>
          <a:prstGeom prst="rect">
            <a:avLst/>
          </a:prstGeom>
        </p:spPr>
      </p:pic>
    </p:spTree>
    <p:extLst>
      <p:ext uri="{BB962C8B-B14F-4D97-AF65-F5344CB8AC3E}">
        <p14:creationId xmlns:p14="http://schemas.microsoft.com/office/powerpoint/2010/main" val="2978200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1918627C-3F17-7D4E-8BDA-51CAB4286A92}"/>
              </a:ext>
            </a:extLst>
          </p:cNvPr>
          <p:cNvSpPr>
            <a:spLocks noGrp="1"/>
          </p:cNvSpPr>
          <p:nvPr>
            <p:ph type="subTitle" idx="1"/>
          </p:nvPr>
        </p:nvSpPr>
        <p:spPr>
          <a:xfrm>
            <a:off x="555539" y="15766"/>
            <a:ext cx="8032922" cy="656281"/>
          </a:xfrm>
        </p:spPr>
        <p:txBody>
          <a:bodyPr/>
          <a:lstStyle/>
          <a:p>
            <a:r>
              <a:rPr lang="x-none" sz="3200" b="1" dirty="0">
                <a:solidFill>
                  <a:schemeClr val="bg2"/>
                </a:solidFill>
                <a:latin typeface="Times New Roman" panose="02020603050405020304" pitchFamily="18" charset="0"/>
                <a:cs typeface="Times New Roman" panose="02020603050405020304" pitchFamily="18" charset="0"/>
              </a:rPr>
              <a:t>2. Tác phẩm:</a:t>
            </a:r>
          </a:p>
        </p:txBody>
      </p:sp>
      <p:sp>
        <p:nvSpPr>
          <p:cNvPr id="2" name="Rectangle 1">
            <a:extLst>
              <a:ext uri="{FF2B5EF4-FFF2-40B4-BE49-F238E27FC236}">
                <a16:creationId xmlns:a16="http://schemas.microsoft.com/office/drawing/2014/main" xmlns="" id="{9E98E8B9-E72D-FB44-B52D-814761248D4B}"/>
              </a:ext>
            </a:extLst>
          </p:cNvPr>
          <p:cNvSpPr/>
          <p:nvPr/>
        </p:nvSpPr>
        <p:spPr>
          <a:xfrm>
            <a:off x="236482" y="705164"/>
            <a:ext cx="8671035" cy="4305602"/>
          </a:xfrm>
          <a:prstGeom prst="rect">
            <a:avLst/>
          </a:prstGeom>
        </p:spPr>
        <p:txBody>
          <a:bodyPr wrap="square">
            <a:spAutoFit/>
          </a:bodyPr>
          <a:lstStyle/>
          <a:p>
            <a:pPr marL="285750" indent="-285750" algn="just">
              <a:lnSpc>
                <a:spcPct val="115000"/>
              </a:lnSpc>
              <a:buFont typeface="Wingdings" pitchFamily="2" charset="2"/>
              <a:buChar char="Ø"/>
            </a:pPr>
            <a:r>
              <a:rPr lang="vi-VN" sz="2400" dirty="0">
                <a:latin typeface="Times New Roman" panose="02020603050405020304" pitchFamily="18" charset="0"/>
                <a:ea typeface="Calibri" panose="020F0502020204030204" pitchFamily="34" charset="0"/>
                <a:cs typeface="Times New Roman" panose="02020603050405020304" pitchFamily="18" charset="0"/>
              </a:rPr>
              <a:t> Tác giả: Kim Hạnh Bảo và Trần Nghị Du – những nhà khoa học hàng đầu của Trung Quốc nửa sau thế kỉ XX trong lĩnh vực sinh học. </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Wingdings" pitchFamily="2" charset="2"/>
              <a:buChar char="Ø"/>
            </a:pPr>
            <a:r>
              <a:rPr lang="vi-VN" sz="2400" dirty="0">
                <a:latin typeface="Times New Roman" panose="02020603050405020304" pitchFamily="18" charset="0"/>
                <a:ea typeface="Calibri" panose="020F0502020204030204" pitchFamily="34" charset="0"/>
                <a:cs typeface="Times New Roman" panose="02020603050405020304" pitchFamily="18" charset="0"/>
              </a:rPr>
              <a:t> Xuất xứ: In trong</a:t>
            </a:r>
            <a:r>
              <a:rPr lang="vi-VN" sz="2400" i="1" dirty="0">
                <a:latin typeface="Times New Roman" panose="02020603050405020304" pitchFamily="18" charset="0"/>
                <a:ea typeface="Calibri" panose="020F0502020204030204" pitchFamily="34" charset="0"/>
                <a:cs typeface="Times New Roman" panose="02020603050405020304" pitchFamily="18" charset="0"/>
              </a:rPr>
              <a:t> Bách khoa tri thức tuổi trẻ: 10 vạn câu hỏi vì sao – Động vật.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Wingdings" pitchFamily="2" charset="2"/>
              <a:buChar char="Ø"/>
            </a:pPr>
            <a:r>
              <a:rPr lang="vi-VN" sz="2400" dirty="0">
                <a:latin typeface="Times New Roman" panose="02020603050405020304" pitchFamily="18" charset="0"/>
                <a:ea typeface="Calibri" panose="020F0502020204030204" pitchFamily="34" charset="0"/>
                <a:cs typeface="Times New Roman" panose="02020603050405020304" pitchFamily="18" charset="0"/>
              </a:rPr>
              <a:t> Nhan đề: Chỉ ra và làm rõ những lí do cần phải đối xử thân thiện với động vật.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Wingdings" pitchFamily="2" charset="2"/>
              <a:buChar char="Ø"/>
            </a:pPr>
            <a:r>
              <a:rPr lang="vi-VN" sz="2400" dirty="0">
                <a:latin typeface="Times New Roman" panose="02020603050405020304" pitchFamily="18" charset="0"/>
                <a:ea typeface="Calibri" panose="020F0502020204030204" pitchFamily="34" charset="0"/>
                <a:cs typeface="Times New Roman" panose="02020603050405020304" pitchFamily="18" charset="0"/>
              </a:rPr>
              <a:t> Nội dung: Bảo vệ ý kiến: Cần phải đối xử thân thiện với động vật.</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Wingdings" pitchFamily="2" charset="2"/>
              <a:buChar char="Ø"/>
            </a:pPr>
            <a:r>
              <a:rPr lang="vi-VN" sz="2400" dirty="0">
                <a:latin typeface="Times New Roman" panose="02020603050405020304" pitchFamily="18" charset="0"/>
                <a:ea typeface="Calibri" panose="020F0502020204030204" pitchFamily="34" charset="0"/>
                <a:cs typeface="Times New Roman" panose="02020603050405020304" pitchFamily="18" charset="0"/>
              </a:rPr>
              <a:t> Loại văn bản: văn bản nghị luận (nghị luận xã hội).</a:t>
            </a:r>
          </a:p>
          <a:p>
            <a:pPr marL="285750" indent="-285750" algn="just">
              <a:lnSpc>
                <a:spcPct val="115000"/>
              </a:lnSpc>
              <a:buFont typeface="Wingdings" pitchFamily="2" charset="2"/>
              <a:buChar char="Ø"/>
            </a:pPr>
            <a:r>
              <a:rPr lang="vi-VN" sz="2400" dirty="0">
                <a:latin typeface="Times New Roman" panose="02020603050405020304" pitchFamily="18" charset="0"/>
                <a:cs typeface="Times New Roman" panose="02020603050405020304" pitchFamily="18" charset="0"/>
              </a:rPr>
              <a:t>Bố cục: 5 phần</a:t>
            </a:r>
            <a:r>
              <a:rPr lang="x-none" sz="2400" dirty="0">
                <a:latin typeface="Times New Roman" panose="02020603050405020304" pitchFamily="18" charset="0"/>
                <a:cs typeface="Times New Roman" panose="02020603050405020304" pitchFamily="18" charset="0"/>
              </a:rPr>
              <a:t> </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7163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grpSp>
        <p:nvGrpSpPr>
          <p:cNvPr id="1970" name="Google Shape;1970;p55"/>
          <p:cNvGrpSpPr/>
          <p:nvPr/>
        </p:nvGrpSpPr>
        <p:grpSpPr>
          <a:xfrm>
            <a:off x="7" y="3045435"/>
            <a:ext cx="1217158" cy="2507976"/>
            <a:chOff x="6239025" y="396475"/>
            <a:chExt cx="480900" cy="990825"/>
          </a:xfrm>
        </p:grpSpPr>
        <p:sp>
          <p:nvSpPr>
            <p:cNvPr id="1971" name="Google Shape;1971;p5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0" name="Google Shape;1980;p5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000" dirty="0">
                <a:latin typeface="Times New Roman" panose="02020603050405020304" pitchFamily="18" charset="0"/>
                <a:cs typeface="Times New Roman" panose="02020603050405020304" pitchFamily="18" charset="0"/>
              </a:rPr>
              <a:t>Những điều cần lưu ý khi đọc văn bản nghị luận</a:t>
            </a:r>
          </a:p>
        </p:txBody>
      </p:sp>
      <p:grpSp>
        <p:nvGrpSpPr>
          <p:cNvPr id="1989" name="Google Shape;1989;p55"/>
          <p:cNvGrpSpPr/>
          <p:nvPr/>
        </p:nvGrpSpPr>
        <p:grpSpPr>
          <a:xfrm rot="-2241120">
            <a:off x="8738497" y="374620"/>
            <a:ext cx="167533" cy="235734"/>
            <a:chOff x="5248950" y="2607450"/>
            <a:chExt cx="27575" cy="38800"/>
          </a:xfrm>
        </p:grpSpPr>
        <p:sp>
          <p:nvSpPr>
            <p:cNvPr id="1990" name="Google Shape;1990;p5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55"/>
          <p:cNvGrpSpPr/>
          <p:nvPr/>
        </p:nvGrpSpPr>
        <p:grpSpPr>
          <a:xfrm rot="-2700000">
            <a:off x="492264" y="460448"/>
            <a:ext cx="104613" cy="147198"/>
            <a:chOff x="5248950" y="2607450"/>
            <a:chExt cx="27575" cy="38800"/>
          </a:xfrm>
        </p:grpSpPr>
        <p:sp>
          <p:nvSpPr>
            <p:cNvPr id="1993" name="Google Shape;1993;p5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55"/>
          <p:cNvGrpSpPr/>
          <p:nvPr/>
        </p:nvGrpSpPr>
        <p:grpSpPr>
          <a:xfrm rot="3488692">
            <a:off x="3920212" y="4108050"/>
            <a:ext cx="900823" cy="1242470"/>
            <a:chOff x="330281" y="38723"/>
            <a:chExt cx="1614914" cy="2227176"/>
          </a:xfrm>
        </p:grpSpPr>
        <p:sp>
          <p:nvSpPr>
            <p:cNvPr id="1996" name="Google Shape;1996;p5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9" name="Google Shape;1999;p5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5"/>
          <p:cNvSpPr/>
          <p:nvPr/>
        </p:nvSpPr>
        <p:spPr>
          <a:xfrm>
            <a:off x="937425" y="26571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55"/>
          <p:cNvGrpSpPr/>
          <p:nvPr/>
        </p:nvGrpSpPr>
        <p:grpSpPr>
          <a:xfrm rot="3488692">
            <a:off x="-426263" y="1239987"/>
            <a:ext cx="900823" cy="1242470"/>
            <a:chOff x="330281" y="38723"/>
            <a:chExt cx="1614914" cy="2227176"/>
          </a:xfrm>
        </p:grpSpPr>
        <p:sp>
          <p:nvSpPr>
            <p:cNvPr id="2004" name="Google Shape;2004;p5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55"/>
          <p:cNvGrpSpPr/>
          <p:nvPr/>
        </p:nvGrpSpPr>
        <p:grpSpPr>
          <a:xfrm rot="3488692">
            <a:off x="8748287" y="833987"/>
            <a:ext cx="900823" cy="1242470"/>
            <a:chOff x="330281" y="38723"/>
            <a:chExt cx="1614914" cy="2227176"/>
          </a:xfrm>
        </p:grpSpPr>
        <p:sp>
          <p:nvSpPr>
            <p:cNvPr id="2008" name="Google Shape;2008;p5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1" name="Google Shape;2011;p55"/>
          <p:cNvSpPr/>
          <p:nvPr/>
        </p:nvSpPr>
        <p:spPr>
          <a:xfrm>
            <a:off x="-1436550" y="10177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5"/>
          <p:cNvSpPr/>
          <p:nvPr/>
        </p:nvSpPr>
        <p:spPr>
          <a:xfrm>
            <a:off x="8252650" y="33511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3" name="Google Shape;2013;p55"/>
          <p:cNvGrpSpPr/>
          <p:nvPr/>
        </p:nvGrpSpPr>
        <p:grpSpPr>
          <a:xfrm>
            <a:off x="3091625" y="1948841"/>
            <a:ext cx="2838521" cy="1964899"/>
            <a:chOff x="238125" y="2669375"/>
            <a:chExt cx="2039900" cy="1412073"/>
          </a:xfrm>
        </p:grpSpPr>
        <p:sp>
          <p:nvSpPr>
            <p:cNvPr id="2014" name="Google Shape;2014;p55"/>
            <p:cNvSpPr/>
            <p:nvPr/>
          </p:nvSpPr>
          <p:spPr>
            <a:xfrm>
              <a:off x="381569" y="3883898"/>
              <a:ext cx="1721307" cy="197550"/>
            </a:xfrm>
            <a:custGeom>
              <a:avLst/>
              <a:gdLst/>
              <a:ahLst/>
              <a:cxnLst/>
              <a:rect l="l" t="t" r="r" b="b"/>
              <a:pathLst>
                <a:path w="54649" h="7902" extrusionOk="0">
                  <a:moveTo>
                    <a:pt x="24550" y="0"/>
                  </a:moveTo>
                  <a:lnTo>
                    <a:pt x="21822" y="94"/>
                  </a:lnTo>
                  <a:lnTo>
                    <a:pt x="19188" y="188"/>
                  </a:lnTo>
                  <a:lnTo>
                    <a:pt x="16696" y="283"/>
                  </a:lnTo>
                  <a:lnTo>
                    <a:pt x="14297" y="471"/>
                  </a:lnTo>
                  <a:lnTo>
                    <a:pt x="12040" y="659"/>
                  </a:lnTo>
                  <a:lnTo>
                    <a:pt x="9924" y="894"/>
                  </a:lnTo>
                  <a:lnTo>
                    <a:pt x="7995" y="1129"/>
                  </a:lnTo>
                  <a:lnTo>
                    <a:pt x="6208" y="1411"/>
                  </a:lnTo>
                  <a:lnTo>
                    <a:pt x="4656" y="1740"/>
                  </a:lnTo>
                  <a:lnTo>
                    <a:pt x="3292" y="2070"/>
                  </a:lnTo>
                  <a:lnTo>
                    <a:pt x="2117" y="2399"/>
                  </a:lnTo>
                  <a:lnTo>
                    <a:pt x="1223" y="2775"/>
                  </a:lnTo>
                  <a:lnTo>
                    <a:pt x="847" y="2963"/>
                  </a:lnTo>
                  <a:lnTo>
                    <a:pt x="518" y="3151"/>
                  </a:lnTo>
                  <a:lnTo>
                    <a:pt x="283" y="3339"/>
                  </a:lnTo>
                  <a:lnTo>
                    <a:pt x="142" y="3528"/>
                  </a:lnTo>
                  <a:lnTo>
                    <a:pt x="0" y="3716"/>
                  </a:lnTo>
                  <a:lnTo>
                    <a:pt x="0" y="3951"/>
                  </a:lnTo>
                  <a:lnTo>
                    <a:pt x="0" y="4139"/>
                  </a:lnTo>
                  <a:lnTo>
                    <a:pt x="142" y="4327"/>
                  </a:lnTo>
                  <a:lnTo>
                    <a:pt x="283" y="4515"/>
                  </a:lnTo>
                  <a:lnTo>
                    <a:pt x="518" y="4750"/>
                  </a:lnTo>
                  <a:lnTo>
                    <a:pt x="847" y="4938"/>
                  </a:lnTo>
                  <a:lnTo>
                    <a:pt x="1223" y="5127"/>
                  </a:lnTo>
                  <a:lnTo>
                    <a:pt x="2117" y="5456"/>
                  </a:lnTo>
                  <a:lnTo>
                    <a:pt x="3292" y="5832"/>
                  </a:lnTo>
                  <a:lnTo>
                    <a:pt x="4656" y="6161"/>
                  </a:lnTo>
                  <a:lnTo>
                    <a:pt x="6208" y="6443"/>
                  </a:lnTo>
                  <a:lnTo>
                    <a:pt x="7995" y="6726"/>
                  </a:lnTo>
                  <a:lnTo>
                    <a:pt x="9924" y="6961"/>
                  </a:lnTo>
                  <a:lnTo>
                    <a:pt x="12040" y="7196"/>
                  </a:lnTo>
                  <a:lnTo>
                    <a:pt x="14297" y="7384"/>
                  </a:lnTo>
                  <a:lnTo>
                    <a:pt x="16696" y="7572"/>
                  </a:lnTo>
                  <a:lnTo>
                    <a:pt x="19188" y="7713"/>
                  </a:lnTo>
                  <a:lnTo>
                    <a:pt x="21822" y="7807"/>
                  </a:lnTo>
                  <a:lnTo>
                    <a:pt x="24550" y="7854"/>
                  </a:lnTo>
                  <a:lnTo>
                    <a:pt x="27324" y="7901"/>
                  </a:lnTo>
                  <a:lnTo>
                    <a:pt x="30099" y="7854"/>
                  </a:lnTo>
                  <a:lnTo>
                    <a:pt x="32827" y="7807"/>
                  </a:lnTo>
                  <a:lnTo>
                    <a:pt x="35461" y="7713"/>
                  </a:lnTo>
                  <a:lnTo>
                    <a:pt x="37953" y="7572"/>
                  </a:lnTo>
                  <a:lnTo>
                    <a:pt x="40352" y="7384"/>
                  </a:lnTo>
                  <a:lnTo>
                    <a:pt x="42609" y="7196"/>
                  </a:lnTo>
                  <a:lnTo>
                    <a:pt x="44725" y="6961"/>
                  </a:lnTo>
                  <a:lnTo>
                    <a:pt x="46653" y="6726"/>
                  </a:lnTo>
                  <a:lnTo>
                    <a:pt x="48441" y="6443"/>
                  </a:lnTo>
                  <a:lnTo>
                    <a:pt x="49993" y="6161"/>
                  </a:lnTo>
                  <a:lnTo>
                    <a:pt x="51356" y="5832"/>
                  </a:lnTo>
                  <a:lnTo>
                    <a:pt x="52532" y="5456"/>
                  </a:lnTo>
                  <a:lnTo>
                    <a:pt x="53426" y="5127"/>
                  </a:lnTo>
                  <a:lnTo>
                    <a:pt x="53802" y="4938"/>
                  </a:lnTo>
                  <a:lnTo>
                    <a:pt x="54131" y="4750"/>
                  </a:lnTo>
                  <a:lnTo>
                    <a:pt x="54366" y="4515"/>
                  </a:lnTo>
                  <a:lnTo>
                    <a:pt x="54507" y="4327"/>
                  </a:lnTo>
                  <a:lnTo>
                    <a:pt x="54648" y="4139"/>
                  </a:lnTo>
                  <a:lnTo>
                    <a:pt x="54648" y="3951"/>
                  </a:lnTo>
                  <a:lnTo>
                    <a:pt x="54648" y="3716"/>
                  </a:lnTo>
                  <a:lnTo>
                    <a:pt x="54507" y="3528"/>
                  </a:lnTo>
                  <a:lnTo>
                    <a:pt x="54366" y="3339"/>
                  </a:lnTo>
                  <a:lnTo>
                    <a:pt x="54131" y="3151"/>
                  </a:lnTo>
                  <a:lnTo>
                    <a:pt x="53802" y="2963"/>
                  </a:lnTo>
                  <a:lnTo>
                    <a:pt x="53426" y="2775"/>
                  </a:lnTo>
                  <a:lnTo>
                    <a:pt x="52532" y="2399"/>
                  </a:lnTo>
                  <a:lnTo>
                    <a:pt x="51356" y="2070"/>
                  </a:lnTo>
                  <a:lnTo>
                    <a:pt x="49993" y="1740"/>
                  </a:lnTo>
                  <a:lnTo>
                    <a:pt x="48441" y="1411"/>
                  </a:lnTo>
                  <a:lnTo>
                    <a:pt x="46653" y="1129"/>
                  </a:lnTo>
                  <a:lnTo>
                    <a:pt x="44725" y="894"/>
                  </a:lnTo>
                  <a:lnTo>
                    <a:pt x="42609" y="659"/>
                  </a:lnTo>
                  <a:lnTo>
                    <a:pt x="40352" y="471"/>
                  </a:lnTo>
                  <a:lnTo>
                    <a:pt x="37953" y="283"/>
                  </a:lnTo>
                  <a:lnTo>
                    <a:pt x="35461" y="188"/>
                  </a:lnTo>
                  <a:lnTo>
                    <a:pt x="32827" y="94"/>
                  </a:lnTo>
                  <a:lnTo>
                    <a:pt x="30099"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5"/>
            <p:cNvSpPr/>
            <p:nvPr/>
          </p:nvSpPr>
          <p:spPr>
            <a:xfrm>
              <a:off x="2031100" y="2839850"/>
              <a:ext cx="194025" cy="349225"/>
            </a:xfrm>
            <a:custGeom>
              <a:avLst/>
              <a:gdLst/>
              <a:ahLst/>
              <a:cxnLst/>
              <a:rect l="l" t="t" r="r" b="b"/>
              <a:pathLst>
                <a:path w="7761" h="13969" extrusionOk="0">
                  <a:moveTo>
                    <a:pt x="565" y="1"/>
                  </a:moveTo>
                  <a:lnTo>
                    <a:pt x="1" y="1082"/>
                  </a:lnTo>
                  <a:lnTo>
                    <a:pt x="612" y="1505"/>
                  </a:lnTo>
                  <a:lnTo>
                    <a:pt x="1176" y="1929"/>
                  </a:lnTo>
                  <a:lnTo>
                    <a:pt x="1694" y="2399"/>
                  </a:lnTo>
                  <a:lnTo>
                    <a:pt x="2211" y="2869"/>
                  </a:lnTo>
                  <a:lnTo>
                    <a:pt x="2681" y="3340"/>
                  </a:lnTo>
                  <a:lnTo>
                    <a:pt x="3152" y="3857"/>
                  </a:lnTo>
                  <a:lnTo>
                    <a:pt x="3998" y="4892"/>
                  </a:lnTo>
                  <a:lnTo>
                    <a:pt x="4704" y="5926"/>
                  </a:lnTo>
                  <a:lnTo>
                    <a:pt x="5362" y="7008"/>
                  </a:lnTo>
                  <a:lnTo>
                    <a:pt x="5879" y="8090"/>
                  </a:lnTo>
                  <a:lnTo>
                    <a:pt x="6350" y="9124"/>
                  </a:lnTo>
                  <a:lnTo>
                    <a:pt x="6726" y="10112"/>
                  </a:lnTo>
                  <a:lnTo>
                    <a:pt x="7008" y="11005"/>
                  </a:lnTo>
                  <a:lnTo>
                    <a:pt x="7290" y="11805"/>
                  </a:lnTo>
                  <a:lnTo>
                    <a:pt x="7478" y="12557"/>
                  </a:lnTo>
                  <a:lnTo>
                    <a:pt x="7666" y="13592"/>
                  </a:lnTo>
                  <a:lnTo>
                    <a:pt x="7761" y="13968"/>
                  </a:lnTo>
                  <a:lnTo>
                    <a:pt x="7619" y="13028"/>
                  </a:lnTo>
                  <a:lnTo>
                    <a:pt x="7525" y="12087"/>
                  </a:lnTo>
                  <a:lnTo>
                    <a:pt x="7337" y="11241"/>
                  </a:lnTo>
                  <a:lnTo>
                    <a:pt x="7149" y="10394"/>
                  </a:lnTo>
                  <a:lnTo>
                    <a:pt x="6961" y="9594"/>
                  </a:lnTo>
                  <a:lnTo>
                    <a:pt x="6726" y="8842"/>
                  </a:lnTo>
                  <a:lnTo>
                    <a:pt x="6209" y="7431"/>
                  </a:lnTo>
                  <a:lnTo>
                    <a:pt x="5644" y="6161"/>
                  </a:lnTo>
                  <a:lnTo>
                    <a:pt x="5033" y="4986"/>
                  </a:lnTo>
                  <a:lnTo>
                    <a:pt x="4421" y="3998"/>
                  </a:lnTo>
                  <a:lnTo>
                    <a:pt x="3763" y="3104"/>
                  </a:lnTo>
                  <a:lnTo>
                    <a:pt x="3152" y="2352"/>
                  </a:lnTo>
                  <a:lnTo>
                    <a:pt x="2587" y="1694"/>
                  </a:lnTo>
                  <a:lnTo>
                    <a:pt x="2023" y="1129"/>
                  </a:lnTo>
                  <a:lnTo>
                    <a:pt x="1553" y="706"/>
                  </a:lnTo>
                  <a:lnTo>
                    <a:pt x="800" y="142"/>
                  </a:lnTo>
                  <a:lnTo>
                    <a:pt x="5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5"/>
            <p:cNvSpPr/>
            <p:nvPr/>
          </p:nvSpPr>
          <p:spPr>
            <a:xfrm>
              <a:off x="1613725" y="3444175"/>
              <a:ext cx="344500" cy="538500"/>
            </a:xfrm>
            <a:custGeom>
              <a:avLst/>
              <a:gdLst/>
              <a:ahLst/>
              <a:cxnLst/>
              <a:rect l="l" t="t" r="r" b="b"/>
              <a:pathLst>
                <a:path w="13780" h="21540" extrusionOk="0">
                  <a:moveTo>
                    <a:pt x="0" y="1"/>
                  </a:moveTo>
                  <a:lnTo>
                    <a:pt x="235" y="1976"/>
                  </a:lnTo>
                  <a:lnTo>
                    <a:pt x="518" y="3763"/>
                  </a:lnTo>
                  <a:lnTo>
                    <a:pt x="894" y="5362"/>
                  </a:lnTo>
                  <a:lnTo>
                    <a:pt x="1270" y="6820"/>
                  </a:lnTo>
                  <a:lnTo>
                    <a:pt x="1693" y="8090"/>
                  </a:lnTo>
                  <a:lnTo>
                    <a:pt x="2117" y="9218"/>
                  </a:lnTo>
                  <a:lnTo>
                    <a:pt x="2587" y="10206"/>
                  </a:lnTo>
                  <a:lnTo>
                    <a:pt x="3010" y="11052"/>
                  </a:lnTo>
                  <a:lnTo>
                    <a:pt x="3433" y="11805"/>
                  </a:lnTo>
                  <a:lnTo>
                    <a:pt x="3857" y="12369"/>
                  </a:lnTo>
                  <a:lnTo>
                    <a:pt x="4233" y="12886"/>
                  </a:lnTo>
                  <a:lnTo>
                    <a:pt x="4562" y="13263"/>
                  </a:lnTo>
                  <a:lnTo>
                    <a:pt x="5079" y="13733"/>
                  </a:lnTo>
                  <a:lnTo>
                    <a:pt x="5268" y="13874"/>
                  </a:lnTo>
                  <a:lnTo>
                    <a:pt x="3386" y="21540"/>
                  </a:lnTo>
                  <a:lnTo>
                    <a:pt x="6020" y="21540"/>
                  </a:lnTo>
                  <a:lnTo>
                    <a:pt x="6208" y="21305"/>
                  </a:lnTo>
                  <a:lnTo>
                    <a:pt x="6772" y="20552"/>
                  </a:lnTo>
                  <a:lnTo>
                    <a:pt x="7149" y="19988"/>
                  </a:lnTo>
                  <a:lnTo>
                    <a:pt x="7572" y="19235"/>
                  </a:lnTo>
                  <a:lnTo>
                    <a:pt x="8042" y="18342"/>
                  </a:lnTo>
                  <a:lnTo>
                    <a:pt x="8607" y="17213"/>
                  </a:lnTo>
                  <a:lnTo>
                    <a:pt x="9171" y="15896"/>
                  </a:lnTo>
                  <a:lnTo>
                    <a:pt x="9782" y="14391"/>
                  </a:lnTo>
                  <a:lnTo>
                    <a:pt x="10441" y="12698"/>
                  </a:lnTo>
                  <a:lnTo>
                    <a:pt x="11099" y="10723"/>
                  </a:lnTo>
                  <a:lnTo>
                    <a:pt x="11758" y="8513"/>
                  </a:lnTo>
                  <a:lnTo>
                    <a:pt x="12416" y="6067"/>
                  </a:lnTo>
                  <a:lnTo>
                    <a:pt x="13074" y="3293"/>
                  </a:lnTo>
                  <a:lnTo>
                    <a:pt x="13733" y="330"/>
                  </a:lnTo>
                  <a:lnTo>
                    <a:pt x="13780"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5"/>
            <p:cNvSpPr/>
            <p:nvPr/>
          </p:nvSpPr>
          <p:spPr>
            <a:xfrm>
              <a:off x="890650" y="3607600"/>
              <a:ext cx="157575" cy="364500"/>
            </a:xfrm>
            <a:custGeom>
              <a:avLst/>
              <a:gdLst/>
              <a:ahLst/>
              <a:cxnLst/>
              <a:rect l="l" t="t" r="r" b="b"/>
              <a:pathLst>
                <a:path w="6303" h="14580" extrusionOk="0">
                  <a:moveTo>
                    <a:pt x="0" y="1"/>
                  </a:moveTo>
                  <a:lnTo>
                    <a:pt x="612" y="14580"/>
                  </a:lnTo>
                  <a:lnTo>
                    <a:pt x="3010" y="14580"/>
                  </a:lnTo>
                  <a:lnTo>
                    <a:pt x="630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5"/>
            <p:cNvSpPr/>
            <p:nvPr/>
          </p:nvSpPr>
          <p:spPr>
            <a:xfrm>
              <a:off x="1698375" y="3945025"/>
              <a:ext cx="92900" cy="37650"/>
            </a:xfrm>
            <a:custGeom>
              <a:avLst/>
              <a:gdLst/>
              <a:ahLst/>
              <a:cxnLst/>
              <a:rect l="l" t="t" r="r" b="b"/>
              <a:pathLst>
                <a:path w="3716" h="1506" extrusionOk="0">
                  <a:moveTo>
                    <a:pt x="377" y="1"/>
                  </a:moveTo>
                  <a:lnTo>
                    <a:pt x="0" y="1506"/>
                  </a:lnTo>
                  <a:lnTo>
                    <a:pt x="2634" y="1506"/>
                  </a:lnTo>
                  <a:lnTo>
                    <a:pt x="2916" y="1130"/>
                  </a:lnTo>
                  <a:lnTo>
                    <a:pt x="3245" y="706"/>
                  </a:lnTo>
                  <a:lnTo>
                    <a:pt x="37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5"/>
            <p:cNvSpPr/>
            <p:nvPr/>
          </p:nvSpPr>
          <p:spPr>
            <a:xfrm>
              <a:off x="903575" y="3927400"/>
              <a:ext cx="72925" cy="44700"/>
            </a:xfrm>
            <a:custGeom>
              <a:avLst/>
              <a:gdLst/>
              <a:ahLst/>
              <a:cxnLst/>
              <a:rect l="l" t="t" r="r" b="b"/>
              <a:pathLst>
                <a:path w="2917" h="1788" extrusionOk="0">
                  <a:moveTo>
                    <a:pt x="1" y="0"/>
                  </a:moveTo>
                  <a:lnTo>
                    <a:pt x="95" y="1788"/>
                  </a:lnTo>
                  <a:lnTo>
                    <a:pt x="2493" y="1788"/>
                  </a:lnTo>
                  <a:lnTo>
                    <a:pt x="29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5"/>
            <p:cNvSpPr/>
            <p:nvPr/>
          </p:nvSpPr>
          <p:spPr>
            <a:xfrm>
              <a:off x="1380925" y="3615825"/>
              <a:ext cx="289250" cy="288075"/>
            </a:xfrm>
            <a:custGeom>
              <a:avLst/>
              <a:gdLst/>
              <a:ahLst/>
              <a:cxnLst/>
              <a:rect l="l" t="t" r="r" b="b"/>
              <a:pathLst>
                <a:path w="11570" h="11523" extrusionOk="0">
                  <a:moveTo>
                    <a:pt x="5174" y="1"/>
                  </a:moveTo>
                  <a:lnTo>
                    <a:pt x="4609" y="95"/>
                  </a:lnTo>
                  <a:lnTo>
                    <a:pt x="4045" y="236"/>
                  </a:lnTo>
                  <a:lnTo>
                    <a:pt x="3528" y="424"/>
                  </a:lnTo>
                  <a:lnTo>
                    <a:pt x="3010" y="659"/>
                  </a:lnTo>
                  <a:lnTo>
                    <a:pt x="2540" y="988"/>
                  </a:lnTo>
                  <a:lnTo>
                    <a:pt x="2117" y="1318"/>
                  </a:lnTo>
                  <a:lnTo>
                    <a:pt x="1694" y="1694"/>
                  </a:lnTo>
                  <a:lnTo>
                    <a:pt x="1317" y="2070"/>
                  </a:lnTo>
                  <a:lnTo>
                    <a:pt x="988" y="2540"/>
                  </a:lnTo>
                  <a:lnTo>
                    <a:pt x="706" y="3011"/>
                  </a:lnTo>
                  <a:lnTo>
                    <a:pt x="471" y="3528"/>
                  </a:lnTo>
                  <a:lnTo>
                    <a:pt x="283" y="4045"/>
                  </a:lnTo>
                  <a:lnTo>
                    <a:pt x="142" y="4610"/>
                  </a:lnTo>
                  <a:lnTo>
                    <a:pt x="48" y="5174"/>
                  </a:lnTo>
                  <a:lnTo>
                    <a:pt x="0" y="5738"/>
                  </a:lnTo>
                  <a:lnTo>
                    <a:pt x="48" y="6350"/>
                  </a:lnTo>
                  <a:lnTo>
                    <a:pt x="142" y="6961"/>
                  </a:lnTo>
                  <a:lnTo>
                    <a:pt x="283" y="7525"/>
                  </a:lnTo>
                  <a:lnTo>
                    <a:pt x="471" y="8043"/>
                  </a:lnTo>
                  <a:lnTo>
                    <a:pt x="753" y="8560"/>
                  </a:lnTo>
                  <a:lnTo>
                    <a:pt x="1035" y="9030"/>
                  </a:lnTo>
                  <a:lnTo>
                    <a:pt x="1364" y="9501"/>
                  </a:lnTo>
                  <a:lnTo>
                    <a:pt x="1741" y="9924"/>
                  </a:lnTo>
                  <a:lnTo>
                    <a:pt x="2164" y="10253"/>
                  </a:lnTo>
                  <a:lnTo>
                    <a:pt x="2587" y="10582"/>
                  </a:lnTo>
                  <a:lnTo>
                    <a:pt x="3057" y="10864"/>
                  </a:lnTo>
                  <a:lnTo>
                    <a:pt x="3575" y="11100"/>
                  </a:lnTo>
                  <a:lnTo>
                    <a:pt x="4092" y="11288"/>
                  </a:lnTo>
                  <a:lnTo>
                    <a:pt x="4656" y="11429"/>
                  </a:lnTo>
                  <a:lnTo>
                    <a:pt x="5221" y="11523"/>
                  </a:lnTo>
                  <a:lnTo>
                    <a:pt x="6255" y="11523"/>
                  </a:lnTo>
                  <a:lnTo>
                    <a:pt x="6726" y="11476"/>
                  </a:lnTo>
                  <a:lnTo>
                    <a:pt x="7149" y="11382"/>
                  </a:lnTo>
                  <a:lnTo>
                    <a:pt x="7572" y="11241"/>
                  </a:lnTo>
                  <a:lnTo>
                    <a:pt x="7995" y="11100"/>
                  </a:lnTo>
                  <a:lnTo>
                    <a:pt x="8419" y="10911"/>
                  </a:lnTo>
                  <a:lnTo>
                    <a:pt x="8795" y="10676"/>
                  </a:lnTo>
                  <a:lnTo>
                    <a:pt x="9171" y="10441"/>
                  </a:lnTo>
                  <a:lnTo>
                    <a:pt x="9500" y="10159"/>
                  </a:lnTo>
                  <a:lnTo>
                    <a:pt x="9830" y="9877"/>
                  </a:lnTo>
                  <a:lnTo>
                    <a:pt x="10159" y="9548"/>
                  </a:lnTo>
                  <a:lnTo>
                    <a:pt x="10394" y="9218"/>
                  </a:lnTo>
                  <a:lnTo>
                    <a:pt x="10676" y="8842"/>
                  </a:lnTo>
                  <a:lnTo>
                    <a:pt x="10864" y="8466"/>
                  </a:lnTo>
                  <a:lnTo>
                    <a:pt x="11099" y="8090"/>
                  </a:lnTo>
                  <a:lnTo>
                    <a:pt x="11240" y="7666"/>
                  </a:lnTo>
                  <a:lnTo>
                    <a:pt x="11382" y="7196"/>
                  </a:lnTo>
                  <a:lnTo>
                    <a:pt x="11476" y="6726"/>
                  </a:lnTo>
                  <a:lnTo>
                    <a:pt x="11523" y="6256"/>
                  </a:lnTo>
                  <a:lnTo>
                    <a:pt x="11570" y="5738"/>
                  </a:lnTo>
                  <a:lnTo>
                    <a:pt x="11523" y="5174"/>
                  </a:lnTo>
                  <a:lnTo>
                    <a:pt x="11429" y="4610"/>
                  </a:lnTo>
                  <a:lnTo>
                    <a:pt x="11288" y="4045"/>
                  </a:lnTo>
                  <a:lnTo>
                    <a:pt x="11099" y="3528"/>
                  </a:lnTo>
                  <a:lnTo>
                    <a:pt x="10864" y="3011"/>
                  </a:lnTo>
                  <a:lnTo>
                    <a:pt x="10582" y="2540"/>
                  </a:lnTo>
                  <a:lnTo>
                    <a:pt x="10253" y="2070"/>
                  </a:lnTo>
                  <a:lnTo>
                    <a:pt x="9877" y="1694"/>
                  </a:lnTo>
                  <a:lnTo>
                    <a:pt x="9453" y="1318"/>
                  </a:lnTo>
                  <a:lnTo>
                    <a:pt x="9030" y="988"/>
                  </a:lnTo>
                  <a:lnTo>
                    <a:pt x="8560" y="659"/>
                  </a:lnTo>
                  <a:lnTo>
                    <a:pt x="8042" y="424"/>
                  </a:lnTo>
                  <a:lnTo>
                    <a:pt x="7525" y="236"/>
                  </a:lnTo>
                  <a:lnTo>
                    <a:pt x="6961" y="95"/>
                  </a:lnTo>
                  <a:lnTo>
                    <a:pt x="6396"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5"/>
            <p:cNvSpPr/>
            <p:nvPr/>
          </p:nvSpPr>
          <p:spPr>
            <a:xfrm>
              <a:off x="1566700" y="3847450"/>
              <a:ext cx="62325" cy="77625"/>
            </a:xfrm>
            <a:custGeom>
              <a:avLst/>
              <a:gdLst/>
              <a:ahLst/>
              <a:cxnLst/>
              <a:rect l="l" t="t" r="r" b="b"/>
              <a:pathLst>
                <a:path w="2493" h="3105" extrusionOk="0">
                  <a:moveTo>
                    <a:pt x="564" y="0"/>
                  </a:moveTo>
                  <a:lnTo>
                    <a:pt x="423" y="48"/>
                  </a:lnTo>
                  <a:lnTo>
                    <a:pt x="282" y="95"/>
                  </a:lnTo>
                  <a:lnTo>
                    <a:pt x="141" y="189"/>
                  </a:lnTo>
                  <a:lnTo>
                    <a:pt x="47" y="283"/>
                  </a:lnTo>
                  <a:lnTo>
                    <a:pt x="0" y="424"/>
                  </a:lnTo>
                  <a:lnTo>
                    <a:pt x="0" y="659"/>
                  </a:lnTo>
                  <a:lnTo>
                    <a:pt x="94" y="941"/>
                  </a:lnTo>
                  <a:lnTo>
                    <a:pt x="188" y="1176"/>
                  </a:lnTo>
                  <a:lnTo>
                    <a:pt x="611" y="1882"/>
                  </a:lnTo>
                  <a:lnTo>
                    <a:pt x="1129" y="2540"/>
                  </a:lnTo>
                  <a:lnTo>
                    <a:pt x="1364" y="2869"/>
                  </a:lnTo>
                  <a:lnTo>
                    <a:pt x="1505" y="2963"/>
                  </a:lnTo>
                  <a:lnTo>
                    <a:pt x="1693" y="3057"/>
                  </a:lnTo>
                  <a:lnTo>
                    <a:pt x="1881" y="3104"/>
                  </a:lnTo>
                  <a:lnTo>
                    <a:pt x="2069" y="3104"/>
                  </a:lnTo>
                  <a:lnTo>
                    <a:pt x="2258" y="3057"/>
                  </a:lnTo>
                  <a:lnTo>
                    <a:pt x="2399" y="2963"/>
                  </a:lnTo>
                  <a:lnTo>
                    <a:pt x="2493" y="2775"/>
                  </a:lnTo>
                  <a:lnTo>
                    <a:pt x="2493" y="2540"/>
                  </a:lnTo>
                  <a:lnTo>
                    <a:pt x="2446" y="2352"/>
                  </a:lnTo>
                  <a:lnTo>
                    <a:pt x="2399" y="2117"/>
                  </a:lnTo>
                  <a:lnTo>
                    <a:pt x="2210" y="1646"/>
                  </a:lnTo>
                  <a:lnTo>
                    <a:pt x="1928" y="1223"/>
                  </a:lnTo>
                  <a:lnTo>
                    <a:pt x="1646" y="800"/>
                  </a:lnTo>
                  <a:lnTo>
                    <a:pt x="1270" y="424"/>
                  </a:lnTo>
                  <a:lnTo>
                    <a:pt x="1035" y="189"/>
                  </a:lnTo>
                  <a:lnTo>
                    <a:pt x="894" y="95"/>
                  </a:lnTo>
                  <a:lnTo>
                    <a:pt x="753" y="48"/>
                  </a:lnTo>
                  <a:lnTo>
                    <a:pt x="564"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5"/>
            <p:cNvSpPr/>
            <p:nvPr/>
          </p:nvSpPr>
          <p:spPr>
            <a:xfrm>
              <a:off x="1517300" y="3873325"/>
              <a:ext cx="29425" cy="76425"/>
            </a:xfrm>
            <a:custGeom>
              <a:avLst/>
              <a:gdLst/>
              <a:ahLst/>
              <a:cxnLst/>
              <a:rect l="l" t="t" r="r" b="b"/>
              <a:pathLst>
                <a:path w="1177" h="3057" extrusionOk="0">
                  <a:moveTo>
                    <a:pt x="612" y="0"/>
                  </a:moveTo>
                  <a:lnTo>
                    <a:pt x="330" y="611"/>
                  </a:lnTo>
                  <a:lnTo>
                    <a:pt x="95" y="1223"/>
                  </a:lnTo>
                  <a:lnTo>
                    <a:pt x="48" y="1505"/>
                  </a:lnTo>
                  <a:lnTo>
                    <a:pt x="1" y="1834"/>
                  </a:lnTo>
                  <a:lnTo>
                    <a:pt x="1" y="2163"/>
                  </a:lnTo>
                  <a:lnTo>
                    <a:pt x="1" y="2493"/>
                  </a:lnTo>
                  <a:lnTo>
                    <a:pt x="48" y="2634"/>
                  </a:lnTo>
                  <a:lnTo>
                    <a:pt x="142" y="2822"/>
                  </a:lnTo>
                  <a:lnTo>
                    <a:pt x="236" y="2963"/>
                  </a:lnTo>
                  <a:lnTo>
                    <a:pt x="377" y="3057"/>
                  </a:lnTo>
                  <a:lnTo>
                    <a:pt x="706" y="3057"/>
                  </a:lnTo>
                  <a:lnTo>
                    <a:pt x="847" y="2963"/>
                  </a:lnTo>
                  <a:lnTo>
                    <a:pt x="988" y="2869"/>
                  </a:lnTo>
                  <a:lnTo>
                    <a:pt x="1036" y="2681"/>
                  </a:lnTo>
                  <a:lnTo>
                    <a:pt x="1130" y="2540"/>
                  </a:lnTo>
                  <a:lnTo>
                    <a:pt x="1177" y="2210"/>
                  </a:lnTo>
                  <a:lnTo>
                    <a:pt x="1177" y="1646"/>
                  </a:lnTo>
                  <a:lnTo>
                    <a:pt x="1083" y="1035"/>
                  </a:lnTo>
                  <a:lnTo>
                    <a:pt x="894" y="517"/>
                  </a:lnTo>
                  <a:lnTo>
                    <a:pt x="612"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5"/>
            <p:cNvSpPr/>
            <p:nvPr/>
          </p:nvSpPr>
          <p:spPr>
            <a:xfrm>
              <a:off x="1436175" y="3875675"/>
              <a:ext cx="50600" cy="56450"/>
            </a:xfrm>
            <a:custGeom>
              <a:avLst/>
              <a:gdLst/>
              <a:ahLst/>
              <a:cxnLst/>
              <a:rect l="l" t="t" r="r" b="b"/>
              <a:pathLst>
                <a:path w="2024" h="2258" extrusionOk="0">
                  <a:moveTo>
                    <a:pt x="1412" y="0"/>
                  </a:moveTo>
                  <a:lnTo>
                    <a:pt x="1224" y="47"/>
                  </a:lnTo>
                  <a:lnTo>
                    <a:pt x="1083" y="141"/>
                  </a:lnTo>
                  <a:lnTo>
                    <a:pt x="800" y="376"/>
                  </a:lnTo>
                  <a:lnTo>
                    <a:pt x="424" y="941"/>
                  </a:lnTo>
                  <a:lnTo>
                    <a:pt x="48" y="1505"/>
                  </a:lnTo>
                  <a:lnTo>
                    <a:pt x="1" y="1693"/>
                  </a:lnTo>
                  <a:lnTo>
                    <a:pt x="48" y="1834"/>
                  </a:lnTo>
                  <a:lnTo>
                    <a:pt x="95" y="1975"/>
                  </a:lnTo>
                  <a:lnTo>
                    <a:pt x="189" y="2116"/>
                  </a:lnTo>
                  <a:lnTo>
                    <a:pt x="283" y="2211"/>
                  </a:lnTo>
                  <a:lnTo>
                    <a:pt x="424" y="2258"/>
                  </a:lnTo>
                  <a:lnTo>
                    <a:pt x="612" y="2258"/>
                  </a:lnTo>
                  <a:lnTo>
                    <a:pt x="753" y="2164"/>
                  </a:lnTo>
                  <a:lnTo>
                    <a:pt x="1035" y="1975"/>
                  </a:lnTo>
                  <a:lnTo>
                    <a:pt x="1271" y="1740"/>
                  </a:lnTo>
                  <a:lnTo>
                    <a:pt x="1506" y="1458"/>
                  </a:lnTo>
                  <a:lnTo>
                    <a:pt x="1835" y="894"/>
                  </a:lnTo>
                  <a:lnTo>
                    <a:pt x="1976" y="565"/>
                  </a:lnTo>
                  <a:lnTo>
                    <a:pt x="2023" y="423"/>
                  </a:lnTo>
                  <a:lnTo>
                    <a:pt x="1976" y="282"/>
                  </a:lnTo>
                  <a:lnTo>
                    <a:pt x="1882" y="141"/>
                  </a:lnTo>
                  <a:lnTo>
                    <a:pt x="1741" y="47"/>
                  </a:lnTo>
                  <a:lnTo>
                    <a:pt x="1600"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5"/>
            <p:cNvSpPr/>
            <p:nvPr/>
          </p:nvSpPr>
          <p:spPr>
            <a:xfrm>
              <a:off x="574375" y="2839850"/>
              <a:ext cx="1494375" cy="1005275"/>
            </a:xfrm>
            <a:custGeom>
              <a:avLst/>
              <a:gdLst/>
              <a:ahLst/>
              <a:cxnLst/>
              <a:rect l="l" t="t" r="r" b="b"/>
              <a:pathLst>
                <a:path w="59775" h="40211"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490" y="24973"/>
                  </a:lnTo>
                  <a:lnTo>
                    <a:pt x="7102" y="26008"/>
                  </a:lnTo>
                  <a:lnTo>
                    <a:pt x="7760" y="26995"/>
                  </a:lnTo>
                  <a:lnTo>
                    <a:pt x="8419" y="27889"/>
                  </a:lnTo>
                  <a:lnTo>
                    <a:pt x="9077" y="28782"/>
                  </a:lnTo>
                  <a:lnTo>
                    <a:pt x="9735" y="29629"/>
                  </a:lnTo>
                  <a:lnTo>
                    <a:pt x="10441" y="30475"/>
                  </a:lnTo>
                  <a:lnTo>
                    <a:pt x="11146" y="31228"/>
                  </a:lnTo>
                  <a:lnTo>
                    <a:pt x="12369" y="32451"/>
                  </a:lnTo>
                  <a:lnTo>
                    <a:pt x="13263" y="33250"/>
                  </a:lnTo>
                  <a:lnTo>
                    <a:pt x="14203" y="34050"/>
                  </a:lnTo>
                  <a:lnTo>
                    <a:pt x="15144" y="34755"/>
                  </a:lnTo>
                  <a:lnTo>
                    <a:pt x="16131" y="35460"/>
                  </a:lnTo>
                  <a:lnTo>
                    <a:pt x="17119" y="36072"/>
                  </a:lnTo>
                  <a:lnTo>
                    <a:pt x="18154" y="36683"/>
                  </a:lnTo>
                  <a:lnTo>
                    <a:pt x="19235" y="37248"/>
                  </a:lnTo>
                  <a:lnTo>
                    <a:pt x="20270" y="37718"/>
                  </a:lnTo>
                  <a:lnTo>
                    <a:pt x="21352" y="38188"/>
                  </a:lnTo>
                  <a:lnTo>
                    <a:pt x="22480" y="38611"/>
                  </a:lnTo>
                  <a:lnTo>
                    <a:pt x="23562" y="38988"/>
                  </a:lnTo>
                  <a:lnTo>
                    <a:pt x="24691" y="39270"/>
                  </a:lnTo>
                  <a:lnTo>
                    <a:pt x="25866" y="39552"/>
                  </a:lnTo>
                  <a:lnTo>
                    <a:pt x="26995" y="39787"/>
                  </a:lnTo>
                  <a:lnTo>
                    <a:pt x="28171" y="39975"/>
                  </a:lnTo>
                  <a:lnTo>
                    <a:pt x="29300" y="40116"/>
                  </a:lnTo>
                  <a:lnTo>
                    <a:pt x="30475" y="40163"/>
                  </a:lnTo>
                  <a:lnTo>
                    <a:pt x="31651" y="40210"/>
                  </a:lnTo>
                  <a:lnTo>
                    <a:pt x="32827" y="40210"/>
                  </a:lnTo>
                  <a:lnTo>
                    <a:pt x="34003" y="40163"/>
                  </a:lnTo>
                  <a:lnTo>
                    <a:pt x="35178" y="40069"/>
                  </a:lnTo>
                  <a:lnTo>
                    <a:pt x="36354" y="39881"/>
                  </a:lnTo>
                  <a:lnTo>
                    <a:pt x="37483" y="39693"/>
                  </a:lnTo>
                  <a:lnTo>
                    <a:pt x="38658" y="39458"/>
                  </a:lnTo>
                  <a:lnTo>
                    <a:pt x="39787" y="39129"/>
                  </a:lnTo>
                  <a:lnTo>
                    <a:pt x="40963" y="38800"/>
                  </a:lnTo>
                  <a:lnTo>
                    <a:pt x="42092" y="38376"/>
                  </a:lnTo>
                  <a:lnTo>
                    <a:pt x="43173" y="37953"/>
                  </a:lnTo>
                  <a:lnTo>
                    <a:pt x="44302" y="37436"/>
                  </a:lnTo>
                  <a:lnTo>
                    <a:pt x="45384" y="36918"/>
                  </a:lnTo>
                  <a:lnTo>
                    <a:pt x="46418" y="36307"/>
                  </a:lnTo>
                  <a:lnTo>
                    <a:pt x="47500" y="35649"/>
                  </a:lnTo>
                  <a:lnTo>
                    <a:pt x="48252" y="35131"/>
                  </a:lnTo>
                  <a:lnTo>
                    <a:pt x="49052" y="34567"/>
                  </a:lnTo>
                  <a:lnTo>
                    <a:pt x="49757" y="34003"/>
                  </a:lnTo>
                  <a:lnTo>
                    <a:pt x="50463" y="33391"/>
                  </a:lnTo>
                  <a:lnTo>
                    <a:pt x="51121" y="32827"/>
                  </a:lnTo>
                  <a:lnTo>
                    <a:pt x="51733" y="32168"/>
                  </a:lnTo>
                  <a:lnTo>
                    <a:pt x="52344" y="31557"/>
                  </a:lnTo>
                  <a:lnTo>
                    <a:pt x="52908" y="30899"/>
                  </a:lnTo>
                  <a:lnTo>
                    <a:pt x="53473" y="30240"/>
                  </a:lnTo>
                  <a:lnTo>
                    <a:pt x="53990" y="29582"/>
                  </a:lnTo>
                  <a:lnTo>
                    <a:pt x="54931" y="28218"/>
                  </a:lnTo>
                  <a:lnTo>
                    <a:pt x="55777" y="26807"/>
                  </a:lnTo>
                  <a:lnTo>
                    <a:pt x="56530" y="25349"/>
                  </a:lnTo>
                  <a:lnTo>
                    <a:pt x="57188" y="23891"/>
                  </a:lnTo>
                  <a:lnTo>
                    <a:pt x="57752" y="22433"/>
                  </a:lnTo>
                  <a:lnTo>
                    <a:pt x="58223" y="20929"/>
                  </a:lnTo>
                  <a:lnTo>
                    <a:pt x="58646" y="19471"/>
                  </a:lnTo>
                  <a:lnTo>
                    <a:pt x="58975" y="17966"/>
                  </a:lnTo>
                  <a:lnTo>
                    <a:pt x="59257" y="16508"/>
                  </a:lnTo>
                  <a:lnTo>
                    <a:pt x="59445" y="15050"/>
                  </a:lnTo>
                  <a:lnTo>
                    <a:pt x="59634" y="13639"/>
                  </a:lnTo>
                  <a:lnTo>
                    <a:pt x="59728" y="12228"/>
                  </a:lnTo>
                  <a:lnTo>
                    <a:pt x="59775" y="10864"/>
                  </a:lnTo>
                  <a:lnTo>
                    <a:pt x="59775" y="9594"/>
                  </a:lnTo>
                  <a:lnTo>
                    <a:pt x="59775" y="8325"/>
                  </a:lnTo>
                  <a:lnTo>
                    <a:pt x="59728" y="7149"/>
                  </a:lnTo>
                  <a:lnTo>
                    <a:pt x="59681" y="6020"/>
                  </a:lnTo>
                  <a:lnTo>
                    <a:pt x="59492" y="3998"/>
                  </a:lnTo>
                  <a:lnTo>
                    <a:pt x="59257" y="2305"/>
                  </a:lnTo>
                  <a:lnTo>
                    <a:pt x="59022" y="1035"/>
                  </a:lnTo>
                  <a:lnTo>
                    <a:pt x="58834"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5"/>
            <p:cNvSpPr/>
            <p:nvPr/>
          </p:nvSpPr>
          <p:spPr>
            <a:xfrm>
              <a:off x="574375" y="2839850"/>
              <a:ext cx="1472050" cy="871250"/>
            </a:xfrm>
            <a:custGeom>
              <a:avLst/>
              <a:gdLst/>
              <a:ahLst/>
              <a:cxnLst/>
              <a:rect l="l" t="t" r="r" b="b"/>
              <a:pathLst>
                <a:path w="58882" h="34850"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679" y="24926"/>
                  </a:lnTo>
                  <a:lnTo>
                    <a:pt x="7525" y="25867"/>
                  </a:lnTo>
                  <a:lnTo>
                    <a:pt x="8748" y="27089"/>
                  </a:lnTo>
                  <a:lnTo>
                    <a:pt x="9641" y="27889"/>
                  </a:lnTo>
                  <a:lnTo>
                    <a:pt x="10582" y="28641"/>
                  </a:lnTo>
                  <a:lnTo>
                    <a:pt x="11570" y="29394"/>
                  </a:lnTo>
                  <a:lnTo>
                    <a:pt x="12557" y="30099"/>
                  </a:lnTo>
                  <a:lnTo>
                    <a:pt x="13545" y="30711"/>
                  </a:lnTo>
                  <a:lnTo>
                    <a:pt x="14579" y="31322"/>
                  </a:lnTo>
                  <a:lnTo>
                    <a:pt x="15614" y="31839"/>
                  </a:lnTo>
                  <a:lnTo>
                    <a:pt x="16696" y="32357"/>
                  </a:lnTo>
                  <a:lnTo>
                    <a:pt x="17777" y="32827"/>
                  </a:lnTo>
                  <a:lnTo>
                    <a:pt x="18859" y="33250"/>
                  </a:lnTo>
                  <a:lnTo>
                    <a:pt x="19988" y="33579"/>
                  </a:lnTo>
                  <a:lnTo>
                    <a:pt x="21117" y="33909"/>
                  </a:lnTo>
                  <a:lnTo>
                    <a:pt x="22245" y="34191"/>
                  </a:lnTo>
                  <a:lnTo>
                    <a:pt x="23421" y="34426"/>
                  </a:lnTo>
                  <a:lnTo>
                    <a:pt x="24550" y="34614"/>
                  </a:lnTo>
                  <a:lnTo>
                    <a:pt x="25725" y="34708"/>
                  </a:lnTo>
                  <a:lnTo>
                    <a:pt x="26901" y="34802"/>
                  </a:lnTo>
                  <a:lnTo>
                    <a:pt x="28077" y="34849"/>
                  </a:lnTo>
                  <a:lnTo>
                    <a:pt x="29253" y="34849"/>
                  </a:lnTo>
                  <a:lnTo>
                    <a:pt x="30428" y="34802"/>
                  </a:lnTo>
                  <a:lnTo>
                    <a:pt x="31604" y="34661"/>
                  </a:lnTo>
                  <a:lnTo>
                    <a:pt x="32733" y="34520"/>
                  </a:lnTo>
                  <a:lnTo>
                    <a:pt x="33909" y="34332"/>
                  </a:lnTo>
                  <a:lnTo>
                    <a:pt x="35084" y="34050"/>
                  </a:lnTo>
                  <a:lnTo>
                    <a:pt x="36213" y="33767"/>
                  </a:lnTo>
                  <a:lnTo>
                    <a:pt x="37342" y="33438"/>
                  </a:lnTo>
                  <a:lnTo>
                    <a:pt x="38470" y="33015"/>
                  </a:lnTo>
                  <a:lnTo>
                    <a:pt x="39599" y="32592"/>
                  </a:lnTo>
                  <a:lnTo>
                    <a:pt x="40681" y="32074"/>
                  </a:lnTo>
                  <a:lnTo>
                    <a:pt x="41762" y="31510"/>
                  </a:lnTo>
                  <a:lnTo>
                    <a:pt x="42844" y="30946"/>
                  </a:lnTo>
                  <a:lnTo>
                    <a:pt x="43879" y="30287"/>
                  </a:lnTo>
                  <a:lnTo>
                    <a:pt x="45007" y="29535"/>
                  </a:lnTo>
                  <a:lnTo>
                    <a:pt x="46089" y="28735"/>
                  </a:lnTo>
                  <a:lnTo>
                    <a:pt x="47077" y="27889"/>
                  </a:lnTo>
                  <a:lnTo>
                    <a:pt x="48064" y="27042"/>
                  </a:lnTo>
                  <a:lnTo>
                    <a:pt x="48958" y="26149"/>
                  </a:lnTo>
                  <a:lnTo>
                    <a:pt x="49851" y="25208"/>
                  </a:lnTo>
                  <a:lnTo>
                    <a:pt x="50698" y="24268"/>
                  </a:lnTo>
                  <a:lnTo>
                    <a:pt x="51450" y="23327"/>
                  </a:lnTo>
                  <a:lnTo>
                    <a:pt x="52203" y="22339"/>
                  </a:lnTo>
                  <a:lnTo>
                    <a:pt x="52908" y="21352"/>
                  </a:lnTo>
                  <a:lnTo>
                    <a:pt x="53520" y="20317"/>
                  </a:lnTo>
                  <a:lnTo>
                    <a:pt x="54131" y="19282"/>
                  </a:lnTo>
                  <a:lnTo>
                    <a:pt x="54695" y="18248"/>
                  </a:lnTo>
                  <a:lnTo>
                    <a:pt x="55213" y="17213"/>
                  </a:lnTo>
                  <a:lnTo>
                    <a:pt x="55730" y="16179"/>
                  </a:lnTo>
                  <a:lnTo>
                    <a:pt x="56153" y="15097"/>
                  </a:lnTo>
                  <a:lnTo>
                    <a:pt x="56577" y="14062"/>
                  </a:lnTo>
                  <a:lnTo>
                    <a:pt x="56953" y="13028"/>
                  </a:lnTo>
                  <a:lnTo>
                    <a:pt x="57282" y="11993"/>
                  </a:lnTo>
                  <a:lnTo>
                    <a:pt x="57611" y="10958"/>
                  </a:lnTo>
                  <a:lnTo>
                    <a:pt x="57846" y="9924"/>
                  </a:lnTo>
                  <a:lnTo>
                    <a:pt x="58082" y="8889"/>
                  </a:lnTo>
                  <a:lnTo>
                    <a:pt x="58317" y="7901"/>
                  </a:lnTo>
                  <a:lnTo>
                    <a:pt x="58458" y="6914"/>
                  </a:lnTo>
                  <a:lnTo>
                    <a:pt x="58693" y="5033"/>
                  </a:lnTo>
                  <a:lnTo>
                    <a:pt x="58834" y="3199"/>
                  </a:lnTo>
                  <a:lnTo>
                    <a:pt x="58881" y="1553"/>
                  </a:lnTo>
                  <a:lnTo>
                    <a:pt x="587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5"/>
            <p:cNvSpPr/>
            <p:nvPr/>
          </p:nvSpPr>
          <p:spPr>
            <a:xfrm>
              <a:off x="574375" y="2839850"/>
              <a:ext cx="393900" cy="319825"/>
            </a:xfrm>
            <a:custGeom>
              <a:avLst/>
              <a:gdLst/>
              <a:ahLst/>
              <a:cxnLst/>
              <a:rect l="l" t="t" r="r" b="b"/>
              <a:pathLst>
                <a:path w="15756" h="12793" extrusionOk="0">
                  <a:moveTo>
                    <a:pt x="8654" y="1"/>
                  </a:moveTo>
                  <a:lnTo>
                    <a:pt x="0" y="6820"/>
                  </a:lnTo>
                  <a:lnTo>
                    <a:pt x="283" y="8372"/>
                  </a:lnTo>
                  <a:lnTo>
                    <a:pt x="659" y="9877"/>
                  </a:lnTo>
                  <a:lnTo>
                    <a:pt x="988" y="11335"/>
                  </a:lnTo>
                  <a:lnTo>
                    <a:pt x="1364" y="12792"/>
                  </a:lnTo>
                  <a:lnTo>
                    <a:pt x="2070" y="12792"/>
                  </a:lnTo>
                  <a:lnTo>
                    <a:pt x="3198" y="12745"/>
                  </a:lnTo>
                  <a:lnTo>
                    <a:pt x="4280" y="12604"/>
                  </a:lnTo>
                  <a:lnTo>
                    <a:pt x="5268" y="12369"/>
                  </a:lnTo>
                  <a:lnTo>
                    <a:pt x="5738" y="12228"/>
                  </a:lnTo>
                  <a:lnTo>
                    <a:pt x="6208" y="12040"/>
                  </a:lnTo>
                  <a:lnTo>
                    <a:pt x="6632" y="11852"/>
                  </a:lnTo>
                  <a:lnTo>
                    <a:pt x="7055" y="11617"/>
                  </a:lnTo>
                  <a:lnTo>
                    <a:pt x="7431" y="11335"/>
                  </a:lnTo>
                  <a:lnTo>
                    <a:pt x="7807" y="11099"/>
                  </a:lnTo>
                  <a:lnTo>
                    <a:pt x="8183" y="10770"/>
                  </a:lnTo>
                  <a:lnTo>
                    <a:pt x="8513" y="10488"/>
                  </a:lnTo>
                  <a:lnTo>
                    <a:pt x="8795" y="10112"/>
                  </a:lnTo>
                  <a:lnTo>
                    <a:pt x="9124" y="9783"/>
                  </a:lnTo>
                  <a:lnTo>
                    <a:pt x="9406" y="9359"/>
                  </a:lnTo>
                  <a:lnTo>
                    <a:pt x="9641" y="8936"/>
                  </a:lnTo>
                  <a:lnTo>
                    <a:pt x="9877" y="8513"/>
                  </a:lnTo>
                  <a:lnTo>
                    <a:pt x="10112" y="8043"/>
                  </a:lnTo>
                  <a:lnTo>
                    <a:pt x="10441" y="7149"/>
                  </a:lnTo>
                  <a:lnTo>
                    <a:pt x="10676" y="6208"/>
                  </a:lnTo>
                  <a:lnTo>
                    <a:pt x="10864" y="5268"/>
                  </a:lnTo>
                  <a:lnTo>
                    <a:pt x="10958" y="4280"/>
                  </a:lnTo>
                  <a:lnTo>
                    <a:pt x="11005" y="3340"/>
                  </a:lnTo>
                  <a:lnTo>
                    <a:pt x="10958" y="2446"/>
                  </a:lnTo>
                  <a:lnTo>
                    <a:pt x="11758" y="2258"/>
                  </a:lnTo>
                  <a:lnTo>
                    <a:pt x="12510" y="2023"/>
                  </a:lnTo>
                  <a:lnTo>
                    <a:pt x="13169" y="1788"/>
                  </a:lnTo>
                  <a:lnTo>
                    <a:pt x="13780" y="1458"/>
                  </a:lnTo>
                  <a:lnTo>
                    <a:pt x="14344" y="1129"/>
                  </a:lnTo>
                  <a:lnTo>
                    <a:pt x="14862" y="753"/>
                  </a:lnTo>
                  <a:lnTo>
                    <a:pt x="15332" y="377"/>
                  </a:lnTo>
                  <a:lnTo>
                    <a:pt x="15755"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5"/>
            <p:cNvSpPr/>
            <p:nvPr/>
          </p:nvSpPr>
          <p:spPr>
            <a:xfrm>
              <a:off x="307475" y="2669375"/>
              <a:ext cx="164625" cy="175200"/>
            </a:xfrm>
            <a:custGeom>
              <a:avLst/>
              <a:gdLst/>
              <a:ahLst/>
              <a:cxnLst/>
              <a:rect l="l" t="t" r="r" b="b"/>
              <a:pathLst>
                <a:path w="6585" h="7008" extrusionOk="0">
                  <a:moveTo>
                    <a:pt x="48" y="0"/>
                  </a:moveTo>
                  <a:lnTo>
                    <a:pt x="48" y="330"/>
                  </a:lnTo>
                  <a:lnTo>
                    <a:pt x="1" y="1176"/>
                  </a:lnTo>
                  <a:lnTo>
                    <a:pt x="1" y="1740"/>
                  </a:lnTo>
                  <a:lnTo>
                    <a:pt x="95" y="2352"/>
                  </a:lnTo>
                  <a:lnTo>
                    <a:pt x="189" y="3010"/>
                  </a:lnTo>
                  <a:lnTo>
                    <a:pt x="377" y="3716"/>
                  </a:lnTo>
                  <a:lnTo>
                    <a:pt x="659" y="4374"/>
                  </a:lnTo>
                  <a:lnTo>
                    <a:pt x="847" y="4703"/>
                  </a:lnTo>
                  <a:lnTo>
                    <a:pt x="1035" y="5032"/>
                  </a:lnTo>
                  <a:lnTo>
                    <a:pt x="1271" y="5315"/>
                  </a:lnTo>
                  <a:lnTo>
                    <a:pt x="1553" y="5597"/>
                  </a:lnTo>
                  <a:lnTo>
                    <a:pt x="1835" y="5879"/>
                  </a:lnTo>
                  <a:lnTo>
                    <a:pt x="2164" y="6114"/>
                  </a:lnTo>
                  <a:lnTo>
                    <a:pt x="2540" y="6349"/>
                  </a:lnTo>
                  <a:lnTo>
                    <a:pt x="2917" y="6537"/>
                  </a:lnTo>
                  <a:lnTo>
                    <a:pt x="3387" y="6726"/>
                  </a:lnTo>
                  <a:lnTo>
                    <a:pt x="3857" y="6867"/>
                  </a:lnTo>
                  <a:lnTo>
                    <a:pt x="4374" y="6961"/>
                  </a:lnTo>
                  <a:lnTo>
                    <a:pt x="4986" y="7008"/>
                  </a:lnTo>
                  <a:lnTo>
                    <a:pt x="6256" y="7008"/>
                  </a:lnTo>
                  <a:lnTo>
                    <a:pt x="6585" y="4891"/>
                  </a:lnTo>
                  <a:lnTo>
                    <a:pt x="6020" y="3433"/>
                  </a:lnTo>
                  <a:lnTo>
                    <a:pt x="5973" y="3292"/>
                  </a:lnTo>
                  <a:lnTo>
                    <a:pt x="5738" y="2916"/>
                  </a:lnTo>
                  <a:lnTo>
                    <a:pt x="5362" y="2399"/>
                  </a:lnTo>
                  <a:lnTo>
                    <a:pt x="5127" y="2070"/>
                  </a:lnTo>
                  <a:lnTo>
                    <a:pt x="4798" y="1740"/>
                  </a:lnTo>
                  <a:lnTo>
                    <a:pt x="4469" y="1458"/>
                  </a:lnTo>
                  <a:lnTo>
                    <a:pt x="4045" y="1129"/>
                  </a:lnTo>
                  <a:lnTo>
                    <a:pt x="3528" y="847"/>
                  </a:lnTo>
                  <a:lnTo>
                    <a:pt x="3011" y="612"/>
                  </a:lnTo>
                  <a:lnTo>
                    <a:pt x="2352" y="377"/>
                  </a:lnTo>
                  <a:lnTo>
                    <a:pt x="1694" y="188"/>
                  </a:lnTo>
                  <a:lnTo>
                    <a:pt x="894" y="47"/>
                  </a:lnTo>
                  <a:lnTo>
                    <a:pt x="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5"/>
            <p:cNvSpPr/>
            <p:nvPr/>
          </p:nvSpPr>
          <p:spPr>
            <a:xfrm>
              <a:off x="346275" y="2712875"/>
              <a:ext cx="85850" cy="92900"/>
            </a:xfrm>
            <a:custGeom>
              <a:avLst/>
              <a:gdLst/>
              <a:ahLst/>
              <a:cxnLst/>
              <a:rect l="l" t="t" r="r" b="b"/>
              <a:pathLst>
                <a:path w="3434" h="3716" extrusionOk="0">
                  <a:moveTo>
                    <a:pt x="1" y="0"/>
                  </a:moveTo>
                  <a:lnTo>
                    <a:pt x="95" y="706"/>
                  </a:lnTo>
                  <a:lnTo>
                    <a:pt x="283" y="1364"/>
                  </a:lnTo>
                  <a:lnTo>
                    <a:pt x="424" y="1693"/>
                  </a:lnTo>
                  <a:lnTo>
                    <a:pt x="565" y="2023"/>
                  </a:lnTo>
                  <a:lnTo>
                    <a:pt x="753" y="2352"/>
                  </a:lnTo>
                  <a:lnTo>
                    <a:pt x="941" y="2634"/>
                  </a:lnTo>
                  <a:lnTo>
                    <a:pt x="1176" y="2869"/>
                  </a:lnTo>
                  <a:lnTo>
                    <a:pt x="1412" y="3057"/>
                  </a:lnTo>
                  <a:lnTo>
                    <a:pt x="1694" y="3245"/>
                  </a:lnTo>
                  <a:lnTo>
                    <a:pt x="1976" y="3387"/>
                  </a:lnTo>
                  <a:lnTo>
                    <a:pt x="2258" y="3481"/>
                  </a:lnTo>
                  <a:lnTo>
                    <a:pt x="2634" y="3575"/>
                  </a:lnTo>
                  <a:lnTo>
                    <a:pt x="2964" y="3669"/>
                  </a:lnTo>
                  <a:lnTo>
                    <a:pt x="3387" y="3716"/>
                  </a:lnTo>
                  <a:lnTo>
                    <a:pt x="3434" y="3339"/>
                  </a:lnTo>
                  <a:lnTo>
                    <a:pt x="3011" y="2258"/>
                  </a:lnTo>
                  <a:lnTo>
                    <a:pt x="2869" y="1929"/>
                  </a:lnTo>
                  <a:lnTo>
                    <a:pt x="2681" y="1646"/>
                  </a:lnTo>
                  <a:lnTo>
                    <a:pt x="2352" y="1317"/>
                  </a:lnTo>
                  <a:lnTo>
                    <a:pt x="1976" y="941"/>
                  </a:lnTo>
                  <a:lnTo>
                    <a:pt x="1459" y="565"/>
                  </a:lnTo>
                  <a:lnTo>
                    <a:pt x="800" y="283"/>
                  </a:lnTo>
                  <a:lnTo>
                    <a:pt x="424" y="142"/>
                  </a:lnTo>
                  <a:lnTo>
                    <a:pt x="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5"/>
            <p:cNvSpPr/>
            <p:nvPr/>
          </p:nvSpPr>
          <p:spPr>
            <a:xfrm>
              <a:off x="784825" y="2710525"/>
              <a:ext cx="222250" cy="171675"/>
            </a:xfrm>
            <a:custGeom>
              <a:avLst/>
              <a:gdLst/>
              <a:ahLst/>
              <a:cxnLst/>
              <a:rect l="l" t="t" r="r" b="b"/>
              <a:pathLst>
                <a:path w="8890" h="6867" extrusionOk="0">
                  <a:moveTo>
                    <a:pt x="6961" y="0"/>
                  </a:moveTo>
                  <a:lnTo>
                    <a:pt x="6067" y="47"/>
                  </a:lnTo>
                  <a:lnTo>
                    <a:pt x="5315" y="141"/>
                  </a:lnTo>
                  <a:lnTo>
                    <a:pt x="4562" y="330"/>
                  </a:lnTo>
                  <a:lnTo>
                    <a:pt x="3951" y="565"/>
                  </a:lnTo>
                  <a:lnTo>
                    <a:pt x="3340" y="894"/>
                  </a:lnTo>
                  <a:lnTo>
                    <a:pt x="2822" y="1176"/>
                  </a:lnTo>
                  <a:lnTo>
                    <a:pt x="2399" y="1505"/>
                  </a:lnTo>
                  <a:lnTo>
                    <a:pt x="2023" y="1835"/>
                  </a:lnTo>
                  <a:lnTo>
                    <a:pt x="1694" y="2164"/>
                  </a:lnTo>
                  <a:lnTo>
                    <a:pt x="1412" y="2446"/>
                  </a:lnTo>
                  <a:lnTo>
                    <a:pt x="1082" y="2869"/>
                  </a:lnTo>
                  <a:lnTo>
                    <a:pt x="988" y="3057"/>
                  </a:lnTo>
                  <a:lnTo>
                    <a:pt x="1" y="5832"/>
                  </a:lnTo>
                  <a:lnTo>
                    <a:pt x="988" y="6867"/>
                  </a:lnTo>
                  <a:lnTo>
                    <a:pt x="1600" y="6820"/>
                  </a:lnTo>
                  <a:lnTo>
                    <a:pt x="2211" y="6726"/>
                  </a:lnTo>
                  <a:lnTo>
                    <a:pt x="2822" y="6631"/>
                  </a:lnTo>
                  <a:lnTo>
                    <a:pt x="3340" y="6490"/>
                  </a:lnTo>
                  <a:lnTo>
                    <a:pt x="3857" y="6302"/>
                  </a:lnTo>
                  <a:lnTo>
                    <a:pt x="4327" y="6114"/>
                  </a:lnTo>
                  <a:lnTo>
                    <a:pt x="4798" y="5926"/>
                  </a:lnTo>
                  <a:lnTo>
                    <a:pt x="5174" y="5691"/>
                  </a:lnTo>
                  <a:lnTo>
                    <a:pt x="5597" y="5456"/>
                  </a:lnTo>
                  <a:lnTo>
                    <a:pt x="5926" y="5174"/>
                  </a:lnTo>
                  <a:lnTo>
                    <a:pt x="6585" y="4609"/>
                  </a:lnTo>
                  <a:lnTo>
                    <a:pt x="7149" y="3998"/>
                  </a:lnTo>
                  <a:lnTo>
                    <a:pt x="7572" y="3433"/>
                  </a:lnTo>
                  <a:lnTo>
                    <a:pt x="7949" y="2822"/>
                  </a:lnTo>
                  <a:lnTo>
                    <a:pt x="8231" y="2211"/>
                  </a:lnTo>
                  <a:lnTo>
                    <a:pt x="8466" y="1693"/>
                  </a:lnTo>
                  <a:lnTo>
                    <a:pt x="8654" y="1223"/>
                  </a:lnTo>
                  <a:lnTo>
                    <a:pt x="8842" y="471"/>
                  </a:lnTo>
                  <a:lnTo>
                    <a:pt x="8889" y="236"/>
                  </a:lnTo>
                  <a:lnTo>
                    <a:pt x="7855" y="47"/>
                  </a:lnTo>
                  <a:lnTo>
                    <a:pt x="69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5"/>
            <p:cNvSpPr/>
            <p:nvPr/>
          </p:nvSpPr>
          <p:spPr>
            <a:xfrm>
              <a:off x="831850" y="2749325"/>
              <a:ext cx="124650" cy="91725"/>
            </a:xfrm>
            <a:custGeom>
              <a:avLst/>
              <a:gdLst/>
              <a:ahLst/>
              <a:cxnLst/>
              <a:rect l="l" t="t" r="r" b="b"/>
              <a:pathLst>
                <a:path w="4986" h="3669" extrusionOk="0">
                  <a:moveTo>
                    <a:pt x="4469" y="0"/>
                  </a:moveTo>
                  <a:lnTo>
                    <a:pt x="3998" y="47"/>
                  </a:lnTo>
                  <a:lnTo>
                    <a:pt x="3575" y="141"/>
                  </a:lnTo>
                  <a:lnTo>
                    <a:pt x="3152" y="283"/>
                  </a:lnTo>
                  <a:lnTo>
                    <a:pt x="2776" y="424"/>
                  </a:lnTo>
                  <a:lnTo>
                    <a:pt x="2399" y="565"/>
                  </a:lnTo>
                  <a:lnTo>
                    <a:pt x="1788" y="941"/>
                  </a:lnTo>
                  <a:lnTo>
                    <a:pt x="1318" y="1317"/>
                  </a:lnTo>
                  <a:lnTo>
                    <a:pt x="941" y="1646"/>
                  </a:lnTo>
                  <a:lnTo>
                    <a:pt x="659" y="1976"/>
                  </a:lnTo>
                  <a:lnTo>
                    <a:pt x="471" y="2211"/>
                  </a:lnTo>
                  <a:lnTo>
                    <a:pt x="1" y="3669"/>
                  </a:lnTo>
                  <a:lnTo>
                    <a:pt x="518" y="3575"/>
                  </a:lnTo>
                  <a:lnTo>
                    <a:pt x="1035" y="3433"/>
                  </a:lnTo>
                  <a:lnTo>
                    <a:pt x="1506" y="3292"/>
                  </a:lnTo>
                  <a:lnTo>
                    <a:pt x="1976" y="3104"/>
                  </a:lnTo>
                  <a:lnTo>
                    <a:pt x="2352" y="2869"/>
                  </a:lnTo>
                  <a:lnTo>
                    <a:pt x="2728" y="2681"/>
                  </a:lnTo>
                  <a:lnTo>
                    <a:pt x="3105" y="2446"/>
                  </a:lnTo>
                  <a:lnTo>
                    <a:pt x="3387" y="2164"/>
                  </a:lnTo>
                  <a:lnTo>
                    <a:pt x="3951" y="1646"/>
                  </a:lnTo>
                  <a:lnTo>
                    <a:pt x="4375" y="1082"/>
                  </a:lnTo>
                  <a:lnTo>
                    <a:pt x="4751" y="518"/>
                  </a:lnTo>
                  <a:lnTo>
                    <a:pt x="4986"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5"/>
            <p:cNvSpPr/>
            <p:nvPr/>
          </p:nvSpPr>
          <p:spPr>
            <a:xfrm>
              <a:off x="486200" y="2685825"/>
              <a:ext cx="68200" cy="110550"/>
            </a:xfrm>
            <a:custGeom>
              <a:avLst/>
              <a:gdLst/>
              <a:ahLst/>
              <a:cxnLst/>
              <a:rect l="l" t="t" r="r" b="b"/>
              <a:pathLst>
                <a:path w="2728" h="4422" extrusionOk="0">
                  <a:moveTo>
                    <a:pt x="800" y="1"/>
                  </a:moveTo>
                  <a:lnTo>
                    <a:pt x="659" y="95"/>
                  </a:lnTo>
                  <a:lnTo>
                    <a:pt x="565" y="236"/>
                  </a:lnTo>
                  <a:lnTo>
                    <a:pt x="470" y="424"/>
                  </a:lnTo>
                  <a:lnTo>
                    <a:pt x="423" y="612"/>
                  </a:lnTo>
                  <a:lnTo>
                    <a:pt x="235" y="1553"/>
                  </a:lnTo>
                  <a:lnTo>
                    <a:pt x="94" y="2493"/>
                  </a:lnTo>
                  <a:lnTo>
                    <a:pt x="47" y="3481"/>
                  </a:lnTo>
                  <a:lnTo>
                    <a:pt x="0" y="4421"/>
                  </a:lnTo>
                  <a:lnTo>
                    <a:pt x="2022" y="4045"/>
                  </a:lnTo>
                  <a:lnTo>
                    <a:pt x="2399" y="3951"/>
                  </a:lnTo>
                  <a:lnTo>
                    <a:pt x="2540" y="3857"/>
                  </a:lnTo>
                  <a:lnTo>
                    <a:pt x="2681" y="3716"/>
                  </a:lnTo>
                  <a:lnTo>
                    <a:pt x="2728" y="3528"/>
                  </a:lnTo>
                  <a:lnTo>
                    <a:pt x="2728" y="3293"/>
                  </a:lnTo>
                  <a:lnTo>
                    <a:pt x="2681" y="3058"/>
                  </a:lnTo>
                  <a:lnTo>
                    <a:pt x="2587" y="2870"/>
                  </a:lnTo>
                  <a:lnTo>
                    <a:pt x="1552" y="612"/>
                  </a:lnTo>
                  <a:lnTo>
                    <a:pt x="1458" y="377"/>
                  </a:lnTo>
                  <a:lnTo>
                    <a:pt x="1270" y="142"/>
                  </a:lnTo>
                  <a:lnTo>
                    <a:pt x="1176" y="95"/>
                  </a:lnTo>
                  <a:lnTo>
                    <a:pt x="10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5"/>
            <p:cNvSpPr/>
            <p:nvPr/>
          </p:nvSpPr>
          <p:spPr>
            <a:xfrm>
              <a:off x="703700" y="2699950"/>
              <a:ext cx="81150" cy="104650"/>
            </a:xfrm>
            <a:custGeom>
              <a:avLst/>
              <a:gdLst/>
              <a:ahLst/>
              <a:cxnLst/>
              <a:rect l="l" t="t" r="r" b="b"/>
              <a:pathLst>
                <a:path w="3246" h="4186" extrusionOk="0">
                  <a:moveTo>
                    <a:pt x="2681" y="0"/>
                  </a:moveTo>
                  <a:lnTo>
                    <a:pt x="2540" y="94"/>
                  </a:lnTo>
                  <a:lnTo>
                    <a:pt x="2399" y="188"/>
                  </a:lnTo>
                  <a:lnTo>
                    <a:pt x="2258" y="329"/>
                  </a:lnTo>
                  <a:lnTo>
                    <a:pt x="1647" y="1082"/>
                  </a:lnTo>
                  <a:lnTo>
                    <a:pt x="1035" y="1834"/>
                  </a:lnTo>
                  <a:lnTo>
                    <a:pt x="518" y="2634"/>
                  </a:lnTo>
                  <a:lnTo>
                    <a:pt x="1" y="3480"/>
                  </a:lnTo>
                  <a:lnTo>
                    <a:pt x="1976" y="4092"/>
                  </a:lnTo>
                  <a:lnTo>
                    <a:pt x="2352" y="4186"/>
                  </a:lnTo>
                  <a:lnTo>
                    <a:pt x="2493" y="4186"/>
                  </a:lnTo>
                  <a:lnTo>
                    <a:pt x="2681" y="4139"/>
                  </a:lnTo>
                  <a:lnTo>
                    <a:pt x="2822" y="3998"/>
                  </a:lnTo>
                  <a:lnTo>
                    <a:pt x="2963" y="3809"/>
                  </a:lnTo>
                  <a:lnTo>
                    <a:pt x="3010" y="3574"/>
                  </a:lnTo>
                  <a:lnTo>
                    <a:pt x="3010" y="3339"/>
                  </a:lnTo>
                  <a:lnTo>
                    <a:pt x="3246" y="894"/>
                  </a:lnTo>
                  <a:lnTo>
                    <a:pt x="3246" y="659"/>
                  </a:lnTo>
                  <a:lnTo>
                    <a:pt x="3199" y="376"/>
                  </a:lnTo>
                  <a:lnTo>
                    <a:pt x="3152" y="235"/>
                  </a:lnTo>
                  <a:lnTo>
                    <a:pt x="3105" y="141"/>
                  </a:lnTo>
                  <a:lnTo>
                    <a:pt x="2963" y="47"/>
                  </a:lnTo>
                  <a:lnTo>
                    <a:pt x="2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5"/>
            <p:cNvSpPr/>
            <p:nvPr/>
          </p:nvSpPr>
          <p:spPr>
            <a:xfrm>
              <a:off x="441525" y="3031500"/>
              <a:ext cx="176375" cy="176375"/>
            </a:xfrm>
            <a:custGeom>
              <a:avLst/>
              <a:gdLst/>
              <a:ahLst/>
              <a:cxnLst/>
              <a:rect l="l" t="t" r="r" b="b"/>
              <a:pathLst>
                <a:path w="7055" h="7055" extrusionOk="0">
                  <a:moveTo>
                    <a:pt x="3527" y="0"/>
                  </a:moveTo>
                  <a:lnTo>
                    <a:pt x="3198" y="47"/>
                  </a:lnTo>
                  <a:lnTo>
                    <a:pt x="2822" y="94"/>
                  </a:lnTo>
                  <a:lnTo>
                    <a:pt x="2493" y="188"/>
                  </a:lnTo>
                  <a:lnTo>
                    <a:pt x="2163" y="282"/>
                  </a:lnTo>
                  <a:lnTo>
                    <a:pt x="1881" y="424"/>
                  </a:lnTo>
                  <a:lnTo>
                    <a:pt x="1552" y="612"/>
                  </a:lnTo>
                  <a:lnTo>
                    <a:pt x="1317" y="800"/>
                  </a:lnTo>
                  <a:lnTo>
                    <a:pt x="1035" y="1035"/>
                  </a:lnTo>
                  <a:lnTo>
                    <a:pt x="800" y="1317"/>
                  </a:lnTo>
                  <a:lnTo>
                    <a:pt x="611" y="1552"/>
                  </a:lnTo>
                  <a:lnTo>
                    <a:pt x="423" y="1881"/>
                  </a:lnTo>
                  <a:lnTo>
                    <a:pt x="282" y="2164"/>
                  </a:lnTo>
                  <a:lnTo>
                    <a:pt x="188" y="2493"/>
                  </a:lnTo>
                  <a:lnTo>
                    <a:pt x="94" y="2822"/>
                  </a:lnTo>
                  <a:lnTo>
                    <a:pt x="47" y="3198"/>
                  </a:lnTo>
                  <a:lnTo>
                    <a:pt x="0" y="3527"/>
                  </a:lnTo>
                  <a:lnTo>
                    <a:pt x="47" y="3904"/>
                  </a:lnTo>
                  <a:lnTo>
                    <a:pt x="94" y="4233"/>
                  </a:lnTo>
                  <a:lnTo>
                    <a:pt x="188" y="4609"/>
                  </a:lnTo>
                  <a:lnTo>
                    <a:pt x="282" y="4891"/>
                  </a:lnTo>
                  <a:lnTo>
                    <a:pt x="423" y="5221"/>
                  </a:lnTo>
                  <a:lnTo>
                    <a:pt x="611" y="5503"/>
                  </a:lnTo>
                  <a:lnTo>
                    <a:pt x="800" y="5785"/>
                  </a:lnTo>
                  <a:lnTo>
                    <a:pt x="1035" y="6020"/>
                  </a:lnTo>
                  <a:lnTo>
                    <a:pt x="1317" y="6255"/>
                  </a:lnTo>
                  <a:lnTo>
                    <a:pt x="1552" y="6443"/>
                  </a:lnTo>
                  <a:lnTo>
                    <a:pt x="1881" y="6631"/>
                  </a:lnTo>
                  <a:lnTo>
                    <a:pt x="2163" y="6772"/>
                  </a:lnTo>
                  <a:lnTo>
                    <a:pt x="2493" y="6914"/>
                  </a:lnTo>
                  <a:lnTo>
                    <a:pt x="2822" y="7008"/>
                  </a:lnTo>
                  <a:lnTo>
                    <a:pt x="3198" y="7055"/>
                  </a:lnTo>
                  <a:lnTo>
                    <a:pt x="3904" y="7055"/>
                  </a:lnTo>
                  <a:lnTo>
                    <a:pt x="4233" y="7008"/>
                  </a:lnTo>
                  <a:lnTo>
                    <a:pt x="4609" y="6914"/>
                  </a:lnTo>
                  <a:lnTo>
                    <a:pt x="4891" y="6772"/>
                  </a:lnTo>
                  <a:lnTo>
                    <a:pt x="5220" y="6631"/>
                  </a:lnTo>
                  <a:lnTo>
                    <a:pt x="5502" y="6443"/>
                  </a:lnTo>
                  <a:lnTo>
                    <a:pt x="5785" y="6255"/>
                  </a:lnTo>
                  <a:lnTo>
                    <a:pt x="6020" y="6020"/>
                  </a:lnTo>
                  <a:lnTo>
                    <a:pt x="6255" y="5785"/>
                  </a:lnTo>
                  <a:lnTo>
                    <a:pt x="6443" y="5503"/>
                  </a:lnTo>
                  <a:lnTo>
                    <a:pt x="6631" y="5221"/>
                  </a:lnTo>
                  <a:lnTo>
                    <a:pt x="6772" y="4891"/>
                  </a:lnTo>
                  <a:lnTo>
                    <a:pt x="6913" y="4609"/>
                  </a:lnTo>
                  <a:lnTo>
                    <a:pt x="7007" y="4233"/>
                  </a:lnTo>
                  <a:lnTo>
                    <a:pt x="7054" y="3904"/>
                  </a:lnTo>
                  <a:lnTo>
                    <a:pt x="7054" y="3527"/>
                  </a:lnTo>
                  <a:lnTo>
                    <a:pt x="7054" y="3198"/>
                  </a:lnTo>
                  <a:lnTo>
                    <a:pt x="7007" y="2822"/>
                  </a:lnTo>
                  <a:lnTo>
                    <a:pt x="6913" y="2493"/>
                  </a:lnTo>
                  <a:lnTo>
                    <a:pt x="6772" y="2164"/>
                  </a:lnTo>
                  <a:lnTo>
                    <a:pt x="6631" y="1881"/>
                  </a:lnTo>
                  <a:lnTo>
                    <a:pt x="6443" y="1552"/>
                  </a:lnTo>
                  <a:lnTo>
                    <a:pt x="6255" y="1317"/>
                  </a:lnTo>
                  <a:lnTo>
                    <a:pt x="6020" y="1035"/>
                  </a:lnTo>
                  <a:lnTo>
                    <a:pt x="5785" y="800"/>
                  </a:lnTo>
                  <a:lnTo>
                    <a:pt x="5502" y="612"/>
                  </a:lnTo>
                  <a:lnTo>
                    <a:pt x="5220" y="424"/>
                  </a:lnTo>
                  <a:lnTo>
                    <a:pt x="4891" y="282"/>
                  </a:lnTo>
                  <a:lnTo>
                    <a:pt x="4609" y="188"/>
                  </a:lnTo>
                  <a:lnTo>
                    <a:pt x="4233" y="94"/>
                  </a:lnTo>
                  <a:lnTo>
                    <a:pt x="3904" y="47"/>
                  </a:lnTo>
                  <a:lnTo>
                    <a:pt x="35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5"/>
            <p:cNvSpPr/>
            <p:nvPr/>
          </p:nvSpPr>
          <p:spPr>
            <a:xfrm>
              <a:off x="238125" y="3138475"/>
              <a:ext cx="141100" cy="50600"/>
            </a:xfrm>
            <a:custGeom>
              <a:avLst/>
              <a:gdLst/>
              <a:ahLst/>
              <a:cxnLst/>
              <a:rect l="l" t="t" r="r" b="b"/>
              <a:pathLst>
                <a:path w="5644" h="2024" extrusionOk="0">
                  <a:moveTo>
                    <a:pt x="3433" y="1"/>
                  </a:moveTo>
                  <a:lnTo>
                    <a:pt x="3057" y="48"/>
                  </a:lnTo>
                  <a:lnTo>
                    <a:pt x="2634" y="95"/>
                  </a:lnTo>
                  <a:lnTo>
                    <a:pt x="2257" y="236"/>
                  </a:lnTo>
                  <a:lnTo>
                    <a:pt x="1881" y="377"/>
                  </a:lnTo>
                  <a:lnTo>
                    <a:pt x="1552" y="565"/>
                  </a:lnTo>
                  <a:lnTo>
                    <a:pt x="1176" y="753"/>
                  </a:lnTo>
                  <a:lnTo>
                    <a:pt x="847" y="989"/>
                  </a:lnTo>
                  <a:lnTo>
                    <a:pt x="564" y="1271"/>
                  </a:lnTo>
                  <a:lnTo>
                    <a:pt x="282" y="1553"/>
                  </a:lnTo>
                  <a:lnTo>
                    <a:pt x="0" y="1835"/>
                  </a:lnTo>
                  <a:lnTo>
                    <a:pt x="752" y="1976"/>
                  </a:lnTo>
                  <a:lnTo>
                    <a:pt x="1505" y="2023"/>
                  </a:lnTo>
                  <a:lnTo>
                    <a:pt x="2257" y="1976"/>
                  </a:lnTo>
                  <a:lnTo>
                    <a:pt x="3010" y="1835"/>
                  </a:lnTo>
                  <a:lnTo>
                    <a:pt x="3715" y="1600"/>
                  </a:lnTo>
                  <a:lnTo>
                    <a:pt x="4421" y="1271"/>
                  </a:lnTo>
                  <a:lnTo>
                    <a:pt x="5079" y="895"/>
                  </a:lnTo>
                  <a:lnTo>
                    <a:pt x="5644" y="424"/>
                  </a:lnTo>
                  <a:lnTo>
                    <a:pt x="4938" y="189"/>
                  </a:lnTo>
                  <a:lnTo>
                    <a:pt x="4562" y="95"/>
                  </a:lnTo>
                  <a:lnTo>
                    <a:pt x="418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5"/>
            <p:cNvSpPr/>
            <p:nvPr/>
          </p:nvSpPr>
          <p:spPr>
            <a:xfrm>
              <a:off x="289850" y="3140850"/>
              <a:ext cx="91725" cy="114050"/>
            </a:xfrm>
            <a:custGeom>
              <a:avLst/>
              <a:gdLst/>
              <a:ahLst/>
              <a:cxnLst/>
              <a:rect l="l" t="t" r="r" b="b"/>
              <a:pathLst>
                <a:path w="3669" h="4562" extrusionOk="0">
                  <a:moveTo>
                    <a:pt x="3669" y="0"/>
                  </a:moveTo>
                  <a:lnTo>
                    <a:pt x="2916" y="282"/>
                  </a:lnTo>
                  <a:lnTo>
                    <a:pt x="2540" y="423"/>
                  </a:lnTo>
                  <a:lnTo>
                    <a:pt x="2211" y="611"/>
                  </a:lnTo>
                  <a:lnTo>
                    <a:pt x="1881" y="800"/>
                  </a:lnTo>
                  <a:lnTo>
                    <a:pt x="1599" y="1035"/>
                  </a:lnTo>
                  <a:lnTo>
                    <a:pt x="1317" y="1270"/>
                  </a:lnTo>
                  <a:lnTo>
                    <a:pt x="1082" y="1599"/>
                  </a:lnTo>
                  <a:lnTo>
                    <a:pt x="847" y="1928"/>
                  </a:lnTo>
                  <a:lnTo>
                    <a:pt x="659" y="2257"/>
                  </a:lnTo>
                  <a:lnTo>
                    <a:pt x="471" y="2634"/>
                  </a:lnTo>
                  <a:lnTo>
                    <a:pt x="282" y="3010"/>
                  </a:lnTo>
                  <a:lnTo>
                    <a:pt x="188" y="3386"/>
                  </a:lnTo>
                  <a:lnTo>
                    <a:pt x="94" y="3762"/>
                  </a:lnTo>
                  <a:lnTo>
                    <a:pt x="47" y="4186"/>
                  </a:lnTo>
                  <a:lnTo>
                    <a:pt x="0" y="4562"/>
                  </a:lnTo>
                  <a:lnTo>
                    <a:pt x="706" y="4233"/>
                  </a:lnTo>
                  <a:lnTo>
                    <a:pt x="1317" y="3809"/>
                  </a:lnTo>
                  <a:lnTo>
                    <a:pt x="1881" y="3292"/>
                  </a:lnTo>
                  <a:lnTo>
                    <a:pt x="2399" y="2728"/>
                  </a:lnTo>
                  <a:lnTo>
                    <a:pt x="2822" y="2116"/>
                  </a:lnTo>
                  <a:lnTo>
                    <a:pt x="3198" y="1458"/>
                  </a:lnTo>
                  <a:lnTo>
                    <a:pt x="3480" y="752"/>
                  </a:lnTo>
                  <a:lnTo>
                    <a:pt x="366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5"/>
            <p:cNvSpPr/>
            <p:nvPr/>
          </p:nvSpPr>
          <p:spPr>
            <a:xfrm>
              <a:off x="553200" y="3112625"/>
              <a:ext cx="64700" cy="131700"/>
            </a:xfrm>
            <a:custGeom>
              <a:avLst/>
              <a:gdLst/>
              <a:ahLst/>
              <a:cxnLst/>
              <a:rect l="l" t="t" r="r" b="b"/>
              <a:pathLst>
                <a:path w="2588" h="5268" extrusionOk="0">
                  <a:moveTo>
                    <a:pt x="142" y="0"/>
                  </a:moveTo>
                  <a:lnTo>
                    <a:pt x="1" y="753"/>
                  </a:lnTo>
                  <a:lnTo>
                    <a:pt x="1" y="1176"/>
                  </a:lnTo>
                  <a:lnTo>
                    <a:pt x="1" y="1552"/>
                  </a:lnTo>
                  <a:lnTo>
                    <a:pt x="48" y="1929"/>
                  </a:lnTo>
                  <a:lnTo>
                    <a:pt x="142" y="2305"/>
                  </a:lnTo>
                  <a:lnTo>
                    <a:pt x="236" y="2634"/>
                  </a:lnTo>
                  <a:lnTo>
                    <a:pt x="377" y="3010"/>
                  </a:lnTo>
                  <a:lnTo>
                    <a:pt x="565" y="3386"/>
                  </a:lnTo>
                  <a:lnTo>
                    <a:pt x="800" y="3716"/>
                  </a:lnTo>
                  <a:lnTo>
                    <a:pt x="1035" y="4045"/>
                  </a:lnTo>
                  <a:lnTo>
                    <a:pt x="1318" y="4327"/>
                  </a:lnTo>
                  <a:lnTo>
                    <a:pt x="1600" y="4609"/>
                  </a:lnTo>
                  <a:lnTo>
                    <a:pt x="1929" y="4891"/>
                  </a:lnTo>
                  <a:lnTo>
                    <a:pt x="2258" y="5079"/>
                  </a:lnTo>
                  <a:lnTo>
                    <a:pt x="2587" y="5268"/>
                  </a:lnTo>
                  <a:lnTo>
                    <a:pt x="2587" y="4515"/>
                  </a:lnTo>
                  <a:lnTo>
                    <a:pt x="2493" y="3763"/>
                  </a:lnTo>
                  <a:lnTo>
                    <a:pt x="2258" y="3057"/>
                  </a:lnTo>
                  <a:lnTo>
                    <a:pt x="2023" y="2352"/>
                  </a:lnTo>
                  <a:lnTo>
                    <a:pt x="1647" y="1693"/>
                  </a:lnTo>
                  <a:lnTo>
                    <a:pt x="1224" y="1035"/>
                  </a:lnTo>
                  <a:lnTo>
                    <a:pt x="706" y="471"/>
                  </a:lnTo>
                  <a:lnTo>
                    <a:pt x="142"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5"/>
            <p:cNvSpPr/>
            <p:nvPr/>
          </p:nvSpPr>
          <p:spPr>
            <a:xfrm>
              <a:off x="548500" y="3112625"/>
              <a:ext cx="129350" cy="69400"/>
            </a:xfrm>
            <a:custGeom>
              <a:avLst/>
              <a:gdLst/>
              <a:ahLst/>
              <a:cxnLst/>
              <a:rect l="l" t="t" r="r" b="b"/>
              <a:pathLst>
                <a:path w="5174" h="2776" extrusionOk="0">
                  <a:moveTo>
                    <a:pt x="1" y="0"/>
                  </a:moveTo>
                  <a:lnTo>
                    <a:pt x="377" y="706"/>
                  </a:lnTo>
                  <a:lnTo>
                    <a:pt x="612" y="988"/>
                  </a:lnTo>
                  <a:lnTo>
                    <a:pt x="847" y="1317"/>
                  </a:lnTo>
                  <a:lnTo>
                    <a:pt x="1082" y="1552"/>
                  </a:lnTo>
                  <a:lnTo>
                    <a:pt x="1365" y="1834"/>
                  </a:lnTo>
                  <a:lnTo>
                    <a:pt x="1694" y="2070"/>
                  </a:lnTo>
                  <a:lnTo>
                    <a:pt x="2023" y="2258"/>
                  </a:lnTo>
                  <a:lnTo>
                    <a:pt x="2399" y="2399"/>
                  </a:lnTo>
                  <a:lnTo>
                    <a:pt x="2775" y="2540"/>
                  </a:lnTo>
                  <a:lnTo>
                    <a:pt x="3152" y="2634"/>
                  </a:lnTo>
                  <a:lnTo>
                    <a:pt x="3575" y="2728"/>
                  </a:lnTo>
                  <a:lnTo>
                    <a:pt x="3951" y="2775"/>
                  </a:lnTo>
                  <a:lnTo>
                    <a:pt x="4751" y="2775"/>
                  </a:lnTo>
                  <a:lnTo>
                    <a:pt x="5174" y="2681"/>
                  </a:lnTo>
                  <a:lnTo>
                    <a:pt x="4704" y="2117"/>
                  </a:lnTo>
                  <a:lnTo>
                    <a:pt x="4139" y="1599"/>
                  </a:lnTo>
                  <a:lnTo>
                    <a:pt x="3575" y="1129"/>
                  </a:lnTo>
                  <a:lnTo>
                    <a:pt x="2917" y="706"/>
                  </a:lnTo>
                  <a:lnTo>
                    <a:pt x="2211" y="424"/>
                  </a:lnTo>
                  <a:lnTo>
                    <a:pt x="1506" y="188"/>
                  </a:lnTo>
                  <a:lnTo>
                    <a:pt x="753" y="47"/>
                  </a:lnTo>
                  <a:lnTo>
                    <a:pt x="1"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5"/>
            <p:cNvSpPr/>
            <p:nvPr/>
          </p:nvSpPr>
          <p:spPr>
            <a:xfrm>
              <a:off x="321600" y="2755200"/>
              <a:ext cx="504400" cy="380950"/>
            </a:xfrm>
            <a:custGeom>
              <a:avLst/>
              <a:gdLst/>
              <a:ahLst/>
              <a:cxnLst/>
              <a:rect l="l" t="t" r="r" b="b"/>
              <a:pathLst>
                <a:path w="20176" h="15238" extrusionOk="0">
                  <a:moveTo>
                    <a:pt x="5455" y="0"/>
                  </a:moveTo>
                  <a:lnTo>
                    <a:pt x="5220" y="894"/>
                  </a:lnTo>
                  <a:lnTo>
                    <a:pt x="4891" y="1788"/>
                  </a:lnTo>
                  <a:lnTo>
                    <a:pt x="4562" y="2681"/>
                  </a:lnTo>
                  <a:lnTo>
                    <a:pt x="4139" y="3528"/>
                  </a:lnTo>
                  <a:lnTo>
                    <a:pt x="3715" y="4374"/>
                  </a:lnTo>
                  <a:lnTo>
                    <a:pt x="3245" y="5127"/>
                  </a:lnTo>
                  <a:lnTo>
                    <a:pt x="2822" y="5879"/>
                  </a:lnTo>
                  <a:lnTo>
                    <a:pt x="2352" y="6538"/>
                  </a:lnTo>
                  <a:lnTo>
                    <a:pt x="1458" y="7760"/>
                  </a:lnTo>
                  <a:lnTo>
                    <a:pt x="706" y="8654"/>
                  </a:lnTo>
                  <a:lnTo>
                    <a:pt x="0" y="9453"/>
                  </a:lnTo>
                  <a:lnTo>
                    <a:pt x="8653" y="14862"/>
                  </a:lnTo>
                  <a:lnTo>
                    <a:pt x="10064" y="15097"/>
                  </a:lnTo>
                  <a:lnTo>
                    <a:pt x="11334" y="15238"/>
                  </a:lnTo>
                  <a:lnTo>
                    <a:pt x="12510" y="15238"/>
                  </a:lnTo>
                  <a:lnTo>
                    <a:pt x="13592" y="15191"/>
                  </a:lnTo>
                  <a:lnTo>
                    <a:pt x="14532" y="15003"/>
                  </a:lnTo>
                  <a:lnTo>
                    <a:pt x="15426" y="14768"/>
                  </a:lnTo>
                  <a:lnTo>
                    <a:pt x="16225" y="14438"/>
                  </a:lnTo>
                  <a:lnTo>
                    <a:pt x="16931" y="14062"/>
                  </a:lnTo>
                  <a:lnTo>
                    <a:pt x="17542" y="13592"/>
                  </a:lnTo>
                  <a:lnTo>
                    <a:pt x="18059" y="13075"/>
                  </a:lnTo>
                  <a:lnTo>
                    <a:pt x="18530" y="12510"/>
                  </a:lnTo>
                  <a:lnTo>
                    <a:pt x="18906" y="11946"/>
                  </a:lnTo>
                  <a:lnTo>
                    <a:pt x="19235" y="11287"/>
                  </a:lnTo>
                  <a:lnTo>
                    <a:pt x="19517" y="10629"/>
                  </a:lnTo>
                  <a:lnTo>
                    <a:pt x="19752" y="9924"/>
                  </a:lnTo>
                  <a:lnTo>
                    <a:pt x="19893" y="9218"/>
                  </a:lnTo>
                  <a:lnTo>
                    <a:pt x="20035" y="8513"/>
                  </a:lnTo>
                  <a:lnTo>
                    <a:pt x="20129" y="7807"/>
                  </a:lnTo>
                  <a:lnTo>
                    <a:pt x="20176" y="7102"/>
                  </a:lnTo>
                  <a:lnTo>
                    <a:pt x="20176" y="6396"/>
                  </a:lnTo>
                  <a:lnTo>
                    <a:pt x="20129" y="5033"/>
                  </a:lnTo>
                  <a:lnTo>
                    <a:pt x="19988" y="3857"/>
                  </a:lnTo>
                  <a:lnTo>
                    <a:pt x="19846" y="2775"/>
                  </a:lnTo>
                  <a:lnTo>
                    <a:pt x="19658" y="1976"/>
                  </a:lnTo>
                  <a:lnTo>
                    <a:pt x="19517" y="1270"/>
                  </a:lnTo>
                  <a:lnTo>
                    <a:pt x="54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5"/>
            <p:cNvSpPr/>
            <p:nvPr/>
          </p:nvSpPr>
          <p:spPr>
            <a:xfrm>
              <a:off x="268675" y="2971525"/>
              <a:ext cx="312775" cy="211675"/>
            </a:xfrm>
            <a:custGeom>
              <a:avLst/>
              <a:gdLst/>
              <a:ahLst/>
              <a:cxnLst/>
              <a:rect l="l" t="t" r="r" b="b"/>
              <a:pathLst>
                <a:path w="12511" h="8467" extrusionOk="0">
                  <a:moveTo>
                    <a:pt x="3058" y="1"/>
                  </a:moveTo>
                  <a:lnTo>
                    <a:pt x="2681" y="48"/>
                  </a:lnTo>
                  <a:lnTo>
                    <a:pt x="2258" y="142"/>
                  </a:lnTo>
                  <a:lnTo>
                    <a:pt x="1882" y="330"/>
                  </a:lnTo>
                  <a:lnTo>
                    <a:pt x="1412" y="565"/>
                  </a:lnTo>
                  <a:lnTo>
                    <a:pt x="1035" y="894"/>
                  </a:lnTo>
                  <a:lnTo>
                    <a:pt x="706" y="1318"/>
                  </a:lnTo>
                  <a:lnTo>
                    <a:pt x="424" y="1741"/>
                  </a:lnTo>
                  <a:lnTo>
                    <a:pt x="236" y="2211"/>
                  </a:lnTo>
                  <a:lnTo>
                    <a:pt x="95" y="2729"/>
                  </a:lnTo>
                  <a:lnTo>
                    <a:pt x="1" y="3246"/>
                  </a:lnTo>
                  <a:lnTo>
                    <a:pt x="1" y="3763"/>
                  </a:lnTo>
                  <a:lnTo>
                    <a:pt x="95" y="4280"/>
                  </a:lnTo>
                  <a:lnTo>
                    <a:pt x="236" y="4751"/>
                  </a:lnTo>
                  <a:lnTo>
                    <a:pt x="424" y="5221"/>
                  </a:lnTo>
                  <a:lnTo>
                    <a:pt x="659" y="5691"/>
                  </a:lnTo>
                  <a:lnTo>
                    <a:pt x="988" y="6115"/>
                  </a:lnTo>
                  <a:lnTo>
                    <a:pt x="1318" y="6491"/>
                  </a:lnTo>
                  <a:lnTo>
                    <a:pt x="1694" y="6867"/>
                  </a:lnTo>
                  <a:lnTo>
                    <a:pt x="2117" y="7196"/>
                  </a:lnTo>
                  <a:lnTo>
                    <a:pt x="2540" y="7478"/>
                  </a:lnTo>
                  <a:lnTo>
                    <a:pt x="3011" y="7714"/>
                  </a:lnTo>
                  <a:lnTo>
                    <a:pt x="3481" y="7902"/>
                  </a:lnTo>
                  <a:lnTo>
                    <a:pt x="3951" y="8090"/>
                  </a:lnTo>
                  <a:lnTo>
                    <a:pt x="4469" y="8231"/>
                  </a:lnTo>
                  <a:lnTo>
                    <a:pt x="4986" y="8325"/>
                  </a:lnTo>
                  <a:lnTo>
                    <a:pt x="5503" y="8419"/>
                  </a:lnTo>
                  <a:lnTo>
                    <a:pt x="6021" y="8466"/>
                  </a:lnTo>
                  <a:lnTo>
                    <a:pt x="7008" y="8466"/>
                  </a:lnTo>
                  <a:lnTo>
                    <a:pt x="7478" y="8419"/>
                  </a:lnTo>
                  <a:lnTo>
                    <a:pt x="7949" y="8372"/>
                  </a:lnTo>
                  <a:lnTo>
                    <a:pt x="8466" y="8278"/>
                  </a:lnTo>
                  <a:lnTo>
                    <a:pt x="8936" y="8184"/>
                  </a:lnTo>
                  <a:lnTo>
                    <a:pt x="9360" y="8043"/>
                  </a:lnTo>
                  <a:lnTo>
                    <a:pt x="9830" y="7808"/>
                  </a:lnTo>
                  <a:lnTo>
                    <a:pt x="10253" y="7620"/>
                  </a:lnTo>
                  <a:lnTo>
                    <a:pt x="10676" y="7337"/>
                  </a:lnTo>
                  <a:lnTo>
                    <a:pt x="11053" y="7008"/>
                  </a:lnTo>
                  <a:lnTo>
                    <a:pt x="11382" y="6679"/>
                  </a:lnTo>
                  <a:lnTo>
                    <a:pt x="11711" y="6303"/>
                  </a:lnTo>
                  <a:lnTo>
                    <a:pt x="11993" y="5879"/>
                  </a:lnTo>
                  <a:lnTo>
                    <a:pt x="12181" y="5456"/>
                  </a:lnTo>
                  <a:lnTo>
                    <a:pt x="12369" y="4986"/>
                  </a:lnTo>
                  <a:lnTo>
                    <a:pt x="12464" y="4516"/>
                  </a:lnTo>
                  <a:lnTo>
                    <a:pt x="12511" y="4045"/>
                  </a:lnTo>
                  <a:lnTo>
                    <a:pt x="12464" y="3528"/>
                  </a:lnTo>
                  <a:lnTo>
                    <a:pt x="12369" y="3058"/>
                  </a:lnTo>
                  <a:lnTo>
                    <a:pt x="12228" y="2587"/>
                  </a:lnTo>
                  <a:lnTo>
                    <a:pt x="11993" y="2164"/>
                  </a:lnTo>
                  <a:lnTo>
                    <a:pt x="11711" y="1788"/>
                  </a:lnTo>
                  <a:lnTo>
                    <a:pt x="11382" y="1459"/>
                  </a:lnTo>
                  <a:lnTo>
                    <a:pt x="11006" y="1224"/>
                  </a:lnTo>
                  <a:lnTo>
                    <a:pt x="10676" y="1035"/>
                  </a:lnTo>
                  <a:lnTo>
                    <a:pt x="10300" y="847"/>
                  </a:lnTo>
                  <a:lnTo>
                    <a:pt x="9877" y="753"/>
                  </a:lnTo>
                  <a:lnTo>
                    <a:pt x="9077" y="565"/>
                  </a:lnTo>
                  <a:lnTo>
                    <a:pt x="8231" y="471"/>
                  </a:lnTo>
                  <a:lnTo>
                    <a:pt x="5174" y="95"/>
                  </a:lnTo>
                  <a:lnTo>
                    <a:pt x="43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5"/>
            <p:cNvSpPr/>
            <p:nvPr/>
          </p:nvSpPr>
          <p:spPr>
            <a:xfrm>
              <a:off x="329825" y="3025625"/>
              <a:ext cx="28225" cy="38825"/>
            </a:xfrm>
            <a:custGeom>
              <a:avLst/>
              <a:gdLst/>
              <a:ahLst/>
              <a:cxnLst/>
              <a:rect l="l" t="t" r="r" b="b"/>
              <a:pathLst>
                <a:path w="1129" h="1553" extrusionOk="0">
                  <a:moveTo>
                    <a:pt x="565" y="0"/>
                  </a:moveTo>
                  <a:lnTo>
                    <a:pt x="424" y="47"/>
                  </a:lnTo>
                  <a:lnTo>
                    <a:pt x="329" y="47"/>
                  </a:lnTo>
                  <a:lnTo>
                    <a:pt x="141" y="235"/>
                  </a:lnTo>
                  <a:lnTo>
                    <a:pt x="47" y="470"/>
                  </a:lnTo>
                  <a:lnTo>
                    <a:pt x="0" y="800"/>
                  </a:lnTo>
                  <a:lnTo>
                    <a:pt x="47" y="1082"/>
                  </a:lnTo>
                  <a:lnTo>
                    <a:pt x="141" y="1317"/>
                  </a:lnTo>
                  <a:lnTo>
                    <a:pt x="329" y="1505"/>
                  </a:lnTo>
                  <a:lnTo>
                    <a:pt x="424" y="1552"/>
                  </a:lnTo>
                  <a:lnTo>
                    <a:pt x="659" y="1552"/>
                  </a:lnTo>
                  <a:lnTo>
                    <a:pt x="800" y="1505"/>
                  </a:lnTo>
                  <a:lnTo>
                    <a:pt x="941" y="1317"/>
                  </a:lnTo>
                  <a:lnTo>
                    <a:pt x="1082" y="1082"/>
                  </a:lnTo>
                  <a:lnTo>
                    <a:pt x="1129" y="800"/>
                  </a:lnTo>
                  <a:lnTo>
                    <a:pt x="1082" y="470"/>
                  </a:lnTo>
                  <a:lnTo>
                    <a:pt x="941" y="235"/>
                  </a:lnTo>
                  <a:lnTo>
                    <a:pt x="800" y="47"/>
                  </a:lnTo>
                  <a:lnTo>
                    <a:pt x="659" y="47"/>
                  </a:lnTo>
                  <a:lnTo>
                    <a:pt x="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5"/>
            <p:cNvSpPr/>
            <p:nvPr/>
          </p:nvSpPr>
          <p:spPr>
            <a:xfrm>
              <a:off x="457975" y="3038550"/>
              <a:ext cx="28250" cy="38825"/>
            </a:xfrm>
            <a:custGeom>
              <a:avLst/>
              <a:gdLst/>
              <a:ahLst/>
              <a:cxnLst/>
              <a:rect l="l" t="t" r="r" b="b"/>
              <a:pathLst>
                <a:path w="1130" h="1553" extrusionOk="0">
                  <a:moveTo>
                    <a:pt x="471" y="0"/>
                  </a:moveTo>
                  <a:lnTo>
                    <a:pt x="330" y="48"/>
                  </a:lnTo>
                  <a:lnTo>
                    <a:pt x="142" y="236"/>
                  </a:lnTo>
                  <a:lnTo>
                    <a:pt x="48" y="471"/>
                  </a:lnTo>
                  <a:lnTo>
                    <a:pt x="0" y="753"/>
                  </a:lnTo>
                  <a:lnTo>
                    <a:pt x="48" y="1082"/>
                  </a:lnTo>
                  <a:lnTo>
                    <a:pt x="142" y="1317"/>
                  </a:lnTo>
                  <a:lnTo>
                    <a:pt x="330" y="1505"/>
                  </a:lnTo>
                  <a:lnTo>
                    <a:pt x="471" y="1505"/>
                  </a:lnTo>
                  <a:lnTo>
                    <a:pt x="565" y="1552"/>
                  </a:lnTo>
                  <a:lnTo>
                    <a:pt x="659" y="1505"/>
                  </a:lnTo>
                  <a:lnTo>
                    <a:pt x="800" y="1505"/>
                  </a:lnTo>
                  <a:lnTo>
                    <a:pt x="988" y="1317"/>
                  </a:lnTo>
                  <a:lnTo>
                    <a:pt x="1082" y="1082"/>
                  </a:lnTo>
                  <a:lnTo>
                    <a:pt x="1129" y="753"/>
                  </a:lnTo>
                  <a:lnTo>
                    <a:pt x="1082" y="471"/>
                  </a:lnTo>
                  <a:lnTo>
                    <a:pt x="988" y="236"/>
                  </a:lnTo>
                  <a:lnTo>
                    <a:pt x="800" y="48"/>
                  </a:lnTo>
                  <a:lnTo>
                    <a:pt x="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5"/>
            <p:cNvSpPr/>
            <p:nvPr/>
          </p:nvSpPr>
          <p:spPr>
            <a:xfrm>
              <a:off x="435625" y="2851600"/>
              <a:ext cx="30600" cy="30600"/>
            </a:xfrm>
            <a:custGeom>
              <a:avLst/>
              <a:gdLst/>
              <a:ahLst/>
              <a:cxnLst/>
              <a:rect l="l" t="t" r="r" b="b"/>
              <a:pathLst>
                <a:path w="1224" h="1224" extrusionOk="0">
                  <a:moveTo>
                    <a:pt x="612" y="1"/>
                  </a:moveTo>
                  <a:lnTo>
                    <a:pt x="377" y="48"/>
                  </a:lnTo>
                  <a:lnTo>
                    <a:pt x="189" y="189"/>
                  </a:lnTo>
                  <a:lnTo>
                    <a:pt x="48" y="377"/>
                  </a:lnTo>
                  <a:lnTo>
                    <a:pt x="1" y="612"/>
                  </a:lnTo>
                  <a:lnTo>
                    <a:pt x="48" y="847"/>
                  </a:lnTo>
                  <a:lnTo>
                    <a:pt x="189" y="1035"/>
                  </a:lnTo>
                  <a:lnTo>
                    <a:pt x="377" y="1177"/>
                  </a:lnTo>
                  <a:lnTo>
                    <a:pt x="612" y="1224"/>
                  </a:lnTo>
                  <a:lnTo>
                    <a:pt x="847" y="1177"/>
                  </a:lnTo>
                  <a:lnTo>
                    <a:pt x="1036" y="1035"/>
                  </a:lnTo>
                  <a:lnTo>
                    <a:pt x="1177" y="847"/>
                  </a:lnTo>
                  <a:lnTo>
                    <a:pt x="1224" y="612"/>
                  </a:lnTo>
                  <a:lnTo>
                    <a:pt x="1177" y="377"/>
                  </a:lnTo>
                  <a:lnTo>
                    <a:pt x="1036"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5"/>
            <p:cNvSpPr/>
            <p:nvPr/>
          </p:nvSpPr>
          <p:spPr>
            <a:xfrm>
              <a:off x="653150" y="2882175"/>
              <a:ext cx="30600" cy="30600"/>
            </a:xfrm>
            <a:custGeom>
              <a:avLst/>
              <a:gdLst/>
              <a:ahLst/>
              <a:cxnLst/>
              <a:rect l="l" t="t" r="r" b="b"/>
              <a:pathLst>
                <a:path w="1224" h="1224" extrusionOk="0">
                  <a:moveTo>
                    <a:pt x="612" y="1"/>
                  </a:moveTo>
                  <a:lnTo>
                    <a:pt x="377" y="48"/>
                  </a:lnTo>
                  <a:lnTo>
                    <a:pt x="188" y="189"/>
                  </a:lnTo>
                  <a:lnTo>
                    <a:pt x="47" y="377"/>
                  </a:lnTo>
                  <a:lnTo>
                    <a:pt x="0" y="612"/>
                  </a:lnTo>
                  <a:lnTo>
                    <a:pt x="47" y="847"/>
                  </a:lnTo>
                  <a:lnTo>
                    <a:pt x="188" y="1035"/>
                  </a:lnTo>
                  <a:lnTo>
                    <a:pt x="377" y="1176"/>
                  </a:lnTo>
                  <a:lnTo>
                    <a:pt x="612" y="1223"/>
                  </a:lnTo>
                  <a:lnTo>
                    <a:pt x="847" y="1176"/>
                  </a:lnTo>
                  <a:lnTo>
                    <a:pt x="1035" y="1035"/>
                  </a:lnTo>
                  <a:lnTo>
                    <a:pt x="1176" y="847"/>
                  </a:lnTo>
                  <a:lnTo>
                    <a:pt x="1223" y="612"/>
                  </a:lnTo>
                  <a:lnTo>
                    <a:pt x="1176" y="377"/>
                  </a:lnTo>
                  <a:lnTo>
                    <a:pt x="1035"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5"/>
            <p:cNvSpPr/>
            <p:nvPr/>
          </p:nvSpPr>
          <p:spPr>
            <a:xfrm>
              <a:off x="1740700" y="2839850"/>
              <a:ext cx="372725" cy="1158125"/>
            </a:xfrm>
            <a:custGeom>
              <a:avLst/>
              <a:gdLst/>
              <a:ahLst/>
              <a:cxnLst/>
              <a:rect l="l" t="t" r="r" b="b"/>
              <a:pathLst>
                <a:path w="14909" h="46325" extrusionOk="0">
                  <a:moveTo>
                    <a:pt x="12181" y="1"/>
                  </a:moveTo>
                  <a:lnTo>
                    <a:pt x="0" y="24691"/>
                  </a:lnTo>
                  <a:lnTo>
                    <a:pt x="189" y="26572"/>
                  </a:lnTo>
                  <a:lnTo>
                    <a:pt x="424" y="28124"/>
                  </a:lnTo>
                  <a:lnTo>
                    <a:pt x="706" y="29488"/>
                  </a:lnTo>
                  <a:lnTo>
                    <a:pt x="1035" y="30758"/>
                  </a:lnTo>
                  <a:lnTo>
                    <a:pt x="1364" y="31933"/>
                  </a:lnTo>
                  <a:lnTo>
                    <a:pt x="1693" y="33015"/>
                  </a:lnTo>
                  <a:lnTo>
                    <a:pt x="2070" y="33956"/>
                  </a:lnTo>
                  <a:lnTo>
                    <a:pt x="2446" y="34802"/>
                  </a:lnTo>
                  <a:lnTo>
                    <a:pt x="2822" y="35555"/>
                  </a:lnTo>
                  <a:lnTo>
                    <a:pt x="3292" y="36354"/>
                  </a:lnTo>
                  <a:lnTo>
                    <a:pt x="3716" y="37012"/>
                  </a:lnTo>
                  <a:lnTo>
                    <a:pt x="4139" y="37577"/>
                  </a:lnTo>
                  <a:lnTo>
                    <a:pt x="4515" y="38000"/>
                  </a:lnTo>
                  <a:lnTo>
                    <a:pt x="5033" y="38517"/>
                  </a:lnTo>
                  <a:lnTo>
                    <a:pt x="5221" y="38658"/>
                  </a:lnTo>
                  <a:lnTo>
                    <a:pt x="3387" y="46324"/>
                  </a:lnTo>
                  <a:lnTo>
                    <a:pt x="6020" y="46324"/>
                  </a:lnTo>
                  <a:lnTo>
                    <a:pt x="6208" y="46089"/>
                  </a:lnTo>
                  <a:lnTo>
                    <a:pt x="6726" y="45384"/>
                  </a:lnTo>
                  <a:lnTo>
                    <a:pt x="7102" y="44772"/>
                  </a:lnTo>
                  <a:lnTo>
                    <a:pt x="7525" y="44020"/>
                  </a:lnTo>
                  <a:lnTo>
                    <a:pt x="8042" y="43126"/>
                  </a:lnTo>
                  <a:lnTo>
                    <a:pt x="8560" y="41998"/>
                  </a:lnTo>
                  <a:lnTo>
                    <a:pt x="9171" y="40728"/>
                  </a:lnTo>
                  <a:lnTo>
                    <a:pt x="9783" y="39223"/>
                  </a:lnTo>
                  <a:lnTo>
                    <a:pt x="10394" y="37483"/>
                  </a:lnTo>
                  <a:lnTo>
                    <a:pt x="11052" y="35508"/>
                  </a:lnTo>
                  <a:lnTo>
                    <a:pt x="11711" y="33297"/>
                  </a:lnTo>
                  <a:lnTo>
                    <a:pt x="12416" y="30852"/>
                  </a:lnTo>
                  <a:lnTo>
                    <a:pt x="13075" y="28124"/>
                  </a:lnTo>
                  <a:lnTo>
                    <a:pt x="13686" y="25114"/>
                  </a:lnTo>
                  <a:lnTo>
                    <a:pt x="14015" y="23468"/>
                  </a:lnTo>
                  <a:lnTo>
                    <a:pt x="14250" y="21916"/>
                  </a:lnTo>
                  <a:lnTo>
                    <a:pt x="14438" y="20411"/>
                  </a:lnTo>
                  <a:lnTo>
                    <a:pt x="14627" y="19000"/>
                  </a:lnTo>
                  <a:lnTo>
                    <a:pt x="14721" y="17589"/>
                  </a:lnTo>
                  <a:lnTo>
                    <a:pt x="14815" y="16273"/>
                  </a:lnTo>
                  <a:lnTo>
                    <a:pt x="14862" y="15003"/>
                  </a:lnTo>
                  <a:lnTo>
                    <a:pt x="14909" y="13780"/>
                  </a:lnTo>
                  <a:lnTo>
                    <a:pt x="14909" y="12604"/>
                  </a:lnTo>
                  <a:lnTo>
                    <a:pt x="14862" y="11523"/>
                  </a:lnTo>
                  <a:lnTo>
                    <a:pt x="14721" y="9453"/>
                  </a:lnTo>
                  <a:lnTo>
                    <a:pt x="14485" y="7619"/>
                  </a:lnTo>
                  <a:lnTo>
                    <a:pt x="14203" y="5973"/>
                  </a:lnTo>
                  <a:lnTo>
                    <a:pt x="13874" y="4515"/>
                  </a:lnTo>
                  <a:lnTo>
                    <a:pt x="13545" y="3293"/>
                  </a:lnTo>
                  <a:lnTo>
                    <a:pt x="13216" y="2258"/>
                  </a:lnTo>
                  <a:lnTo>
                    <a:pt x="12886" y="1458"/>
                  </a:lnTo>
                  <a:lnTo>
                    <a:pt x="12604" y="800"/>
                  </a:lnTo>
                  <a:lnTo>
                    <a:pt x="12369" y="330"/>
                  </a:lnTo>
                  <a:lnTo>
                    <a:pt x="121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5"/>
            <p:cNvSpPr/>
            <p:nvPr/>
          </p:nvSpPr>
          <p:spPr>
            <a:xfrm>
              <a:off x="1745400" y="3485325"/>
              <a:ext cx="188150" cy="245750"/>
            </a:xfrm>
            <a:custGeom>
              <a:avLst/>
              <a:gdLst/>
              <a:ahLst/>
              <a:cxnLst/>
              <a:rect l="l" t="t" r="r" b="b"/>
              <a:pathLst>
                <a:path w="7526" h="9830" extrusionOk="0">
                  <a:moveTo>
                    <a:pt x="1741" y="1"/>
                  </a:moveTo>
                  <a:lnTo>
                    <a:pt x="1270" y="48"/>
                  </a:lnTo>
                  <a:lnTo>
                    <a:pt x="800" y="236"/>
                  </a:lnTo>
                  <a:lnTo>
                    <a:pt x="377" y="471"/>
                  </a:lnTo>
                  <a:lnTo>
                    <a:pt x="1" y="753"/>
                  </a:lnTo>
                  <a:lnTo>
                    <a:pt x="236" y="2305"/>
                  </a:lnTo>
                  <a:lnTo>
                    <a:pt x="518" y="3669"/>
                  </a:lnTo>
                  <a:lnTo>
                    <a:pt x="847" y="4939"/>
                  </a:lnTo>
                  <a:lnTo>
                    <a:pt x="1176" y="6114"/>
                  </a:lnTo>
                  <a:lnTo>
                    <a:pt x="1505" y="7196"/>
                  </a:lnTo>
                  <a:lnTo>
                    <a:pt x="1882" y="8137"/>
                  </a:lnTo>
                  <a:lnTo>
                    <a:pt x="2258" y="8983"/>
                  </a:lnTo>
                  <a:lnTo>
                    <a:pt x="2634" y="9736"/>
                  </a:lnTo>
                  <a:lnTo>
                    <a:pt x="3340" y="9830"/>
                  </a:lnTo>
                  <a:lnTo>
                    <a:pt x="4045" y="9830"/>
                  </a:lnTo>
                  <a:lnTo>
                    <a:pt x="4421" y="9783"/>
                  </a:lnTo>
                  <a:lnTo>
                    <a:pt x="4751" y="9736"/>
                  </a:lnTo>
                  <a:lnTo>
                    <a:pt x="5127" y="9641"/>
                  </a:lnTo>
                  <a:lnTo>
                    <a:pt x="5456" y="9500"/>
                  </a:lnTo>
                  <a:lnTo>
                    <a:pt x="6020" y="9218"/>
                  </a:lnTo>
                  <a:lnTo>
                    <a:pt x="6302" y="9030"/>
                  </a:lnTo>
                  <a:lnTo>
                    <a:pt x="6538" y="8842"/>
                  </a:lnTo>
                  <a:lnTo>
                    <a:pt x="6773" y="8607"/>
                  </a:lnTo>
                  <a:lnTo>
                    <a:pt x="6961" y="8372"/>
                  </a:lnTo>
                  <a:lnTo>
                    <a:pt x="7149" y="8090"/>
                  </a:lnTo>
                  <a:lnTo>
                    <a:pt x="7290" y="7807"/>
                  </a:lnTo>
                  <a:lnTo>
                    <a:pt x="7431" y="7525"/>
                  </a:lnTo>
                  <a:lnTo>
                    <a:pt x="7478" y="7196"/>
                  </a:lnTo>
                  <a:lnTo>
                    <a:pt x="7525" y="6867"/>
                  </a:lnTo>
                  <a:lnTo>
                    <a:pt x="7525" y="6585"/>
                  </a:lnTo>
                  <a:lnTo>
                    <a:pt x="7478" y="6255"/>
                  </a:lnTo>
                  <a:lnTo>
                    <a:pt x="7384" y="5926"/>
                  </a:lnTo>
                  <a:lnTo>
                    <a:pt x="7243" y="5644"/>
                  </a:lnTo>
                  <a:lnTo>
                    <a:pt x="7055" y="5409"/>
                  </a:lnTo>
                  <a:lnTo>
                    <a:pt x="6773" y="5174"/>
                  </a:lnTo>
                  <a:lnTo>
                    <a:pt x="6538" y="4939"/>
                  </a:lnTo>
                  <a:lnTo>
                    <a:pt x="5926" y="4562"/>
                  </a:lnTo>
                  <a:lnTo>
                    <a:pt x="5315" y="4186"/>
                  </a:lnTo>
                  <a:lnTo>
                    <a:pt x="5080" y="3951"/>
                  </a:lnTo>
                  <a:lnTo>
                    <a:pt x="4845" y="3669"/>
                  </a:lnTo>
                  <a:lnTo>
                    <a:pt x="4703" y="3387"/>
                  </a:lnTo>
                  <a:lnTo>
                    <a:pt x="4609" y="3104"/>
                  </a:lnTo>
                  <a:lnTo>
                    <a:pt x="4515" y="2493"/>
                  </a:lnTo>
                  <a:lnTo>
                    <a:pt x="4374" y="1882"/>
                  </a:lnTo>
                  <a:lnTo>
                    <a:pt x="4327" y="1600"/>
                  </a:lnTo>
                  <a:lnTo>
                    <a:pt x="4233" y="1270"/>
                  </a:lnTo>
                  <a:lnTo>
                    <a:pt x="4092" y="1082"/>
                  </a:lnTo>
                  <a:lnTo>
                    <a:pt x="3951" y="847"/>
                  </a:lnTo>
                  <a:lnTo>
                    <a:pt x="3810" y="706"/>
                  </a:lnTo>
                  <a:lnTo>
                    <a:pt x="3622" y="518"/>
                  </a:lnTo>
                  <a:lnTo>
                    <a:pt x="3199" y="283"/>
                  </a:lnTo>
                  <a:lnTo>
                    <a:pt x="2775" y="95"/>
                  </a:lnTo>
                  <a:lnTo>
                    <a:pt x="225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5"/>
            <p:cNvSpPr/>
            <p:nvPr/>
          </p:nvSpPr>
          <p:spPr>
            <a:xfrm>
              <a:off x="1231600" y="2839850"/>
              <a:ext cx="641975" cy="276325"/>
            </a:xfrm>
            <a:custGeom>
              <a:avLst/>
              <a:gdLst/>
              <a:ahLst/>
              <a:cxnLst/>
              <a:rect l="l" t="t" r="r" b="b"/>
              <a:pathLst>
                <a:path w="25679" h="11053" extrusionOk="0">
                  <a:moveTo>
                    <a:pt x="1" y="1"/>
                  </a:moveTo>
                  <a:lnTo>
                    <a:pt x="95" y="471"/>
                  </a:lnTo>
                  <a:lnTo>
                    <a:pt x="377" y="1411"/>
                  </a:lnTo>
                  <a:lnTo>
                    <a:pt x="753" y="2305"/>
                  </a:lnTo>
                  <a:lnTo>
                    <a:pt x="1224" y="3152"/>
                  </a:lnTo>
                  <a:lnTo>
                    <a:pt x="1788" y="3951"/>
                  </a:lnTo>
                  <a:lnTo>
                    <a:pt x="2446" y="4656"/>
                  </a:lnTo>
                  <a:lnTo>
                    <a:pt x="3152" y="5315"/>
                  </a:lnTo>
                  <a:lnTo>
                    <a:pt x="3951" y="5926"/>
                  </a:lnTo>
                  <a:lnTo>
                    <a:pt x="4751" y="6397"/>
                  </a:lnTo>
                  <a:lnTo>
                    <a:pt x="5315" y="6679"/>
                  </a:lnTo>
                  <a:lnTo>
                    <a:pt x="5926" y="6914"/>
                  </a:lnTo>
                  <a:lnTo>
                    <a:pt x="6491" y="7102"/>
                  </a:lnTo>
                  <a:lnTo>
                    <a:pt x="7102" y="7290"/>
                  </a:lnTo>
                  <a:lnTo>
                    <a:pt x="8372" y="7572"/>
                  </a:lnTo>
                  <a:lnTo>
                    <a:pt x="9595" y="7854"/>
                  </a:lnTo>
                  <a:lnTo>
                    <a:pt x="10865" y="8043"/>
                  </a:lnTo>
                  <a:lnTo>
                    <a:pt x="12134" y="8325"/>
                  </a:lnTo>
                  <a:lnTo>
                    <a:pt x="13357" y="8654"/>
                  </a:lnTo>
                  <a:lnTo>
                    <a:pt x="13921" y="8842"/>
                  </a:lnTo>
                  <a:lnTo>
                    <a:pt x="14533" y="9077"/>
                  </a:lnTo>
                  <a:lnTo>
                    <a:pt x="15332" y="9406"/>
                  </a:lnTo>
                  <a:lnTo>
                    <a:pt x="16085" y="9783"/>
                  </a:lnTo>
                  <a:lnTo>
                    <a:pt x="16837" y="10206"/>
                  </a:lnTo>
                  <a:lnTo>
                    <a:pt x="17637" y="10535"/>
                  </a:lnTo>
                  <a:lnTo>
                    <a:pt x="18436" y="10817"/>
                  </a:lnTo>
                  <a:lnTo>
                    <a:pt x="18860" y="10911"/>
                  </a:lnTo>
                  <a:lnTo>
                    <a:pt x="19283" y="11005"/>
                  </a:lnTo>
                  <a:lnTo>
                    <a:pt x="19706" y="11052"/>
                  </a:lnTo>
                  <a:lnTo>
                    <a:pt x="20129" y="11052"/>
                  </a:lnTo>
                  <a:lnTo>
                    <a:pt x="20553" y="11005"/>
                  </a:lnTo>
                  <a:lnTo>
                    <a:pt x="20976" y="10911"/>
                  </a:lnTo>
                  <a:lnTo>
                    <a:pt x="21352" y="10817"/>
                  </a:lnTo>
                  <a:lnTo>
                    <a:pt x="21681" y="10629"/>
                  </a:lnTo>
                  <a:lnTo>
                    <a:pt x="22010" y="10441"/>
                  </a:lnTo>
                  <a:lnTo>
                    <a:pt x="22340" y="10206"/>
                  </a:lnTo>
                  <a:lnTo>
                    <a:pt x="22622" y="9971"/>
                  </a:lnTo>
                  <a:lnTo>
                    <a:pt x="22904" y="9689"/>
                  </a:lnTo>
                  <a:lnTo>
                    <a:pt x="23374" y="9077"/>
                  </a:lnTo>
                  <a:lnTo>
                    <a:pt x="23798" y="8372"/>
                  </a:lnTo>
                  <a:lnTo>
                    <a:pt x="24174" y="7666"/>
                  </a:lnTo>
                  <a:lnTo>
                    <a:pt x="24503" y="6914"/>
                  </a:lnTo>
                  <a:lnTo>
                    <a:pt x="24785" y="6161"/>
                  </a:lnTo>
                  <a:lnTo>
                    <a:pt x="25114" y="5268"/>
                  </a:lnTo>
                  <a:lnTo>
                    <a:pt x="25350" y="4421"/>
                  </a:lnTo>
                  <a:lnTo>
                    <a:pt x="25538" y="3528"/>
                  </a:lnTo>
                  <a:lnTo>
                    <a:pt x="25679" y="2634"/>
                  </a:lnTo>
                  <a:lnTo>
                    <a:pt x="25679" y="1929"/>
                  </a:lnTo>
                  <a:lnTo>
                    <a:pt x="25632" y="1270"/>
                  </a:lnTo>
                  <a:lnTo>
                    <a:pt x="25491" y="612"/>
                  </a:lnTo>
                  <a:lnTo>
                    <a:pt x="253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5"/>
            <p:cNvSpPr/>
            <p:nvPr/>
          </p:nvSpPr>
          <p:spPr>
            <a:xfrm>
              <a:off x="641400" y="3178450"/>
              <a:ext cx="368025" cy="472675"/>
            </a:xfrm>
            <a:custGeom>
              <a:avLst/>
              <a:gdLst/>
              <a:ahLst/>
              <a:cxnLst/>
              <a:rect l="l" t="t" r="r" b="b"/>
              <a:pathLst>
                <a:path w="14721" h="18907" extrusionOk="0">
                  <a:moveTo>
                    <a:pt x="5314" y="1"/>
                  </a:moveTo>
                  <a:lnTo>
                    <a:pt x="4891" y="48"/>
                  </a:lnTo>
                  <a:lnTo>
                    <a:pt x="4468" y="95"/>
                  </a:lnTo>
                  <a:lnTo>
                    <a:pt x="4045" y="189"/>
                  </a:lnTo>
                  <a:lnTo>
                    <a:pt x="3621" y="330"/>
                  </a:lnTo>
                  <a:lnTo>
                    <a:pt x="3245" y="471"/>
                  </a:lnTo>
                  <a:lnTo>
                    <a:pt x="2822" y="659"/>
                  </a:lnTo>
                  <a:lnTo>
                    <a:pt x="2446" y="847"/>
                  </a:lnTo>
                  <a:lnTo>
                    <a:pt x="1740" y="1365"/>
                  </a:lnTo>
                  <a:lnTo>
                    <a:pt x="1082" y="1976"/>
                  </a:lnTo>
                  <a:lnTo>
                    <a:pt x="517" y="2635"/>
                  </a:lnTo>
                  <a:lnTo>
                    <a:pt x="0" y="3340"/>
                  </a:lnTo>
                  <a:lnTo>
                    <a:pt x="470" y="4516"/>
                  </a:lnTo>
                  <a:lnTo>
                    <a:pt x="894" y="5644"/>
                  </a:lnTo>
                  <a:lnTo>
                    <a:pt x="1364" y="6726"/>
                  </a:lnTo>
                  <a:lnTo>
                    <a:pt x="1834" y="7761"/>
                  </a:lnTo>
                  <a:lnTo>
                    <a:pt x="2822" y="9736"/>
                  </a:lnTo>
                  <a:lnTo>
                    <a:pt x="3903" y="11570"/>
                  </a:lnTo>
                  <a:lnTo>
                    <a:pt x="4985" y="13310"/>
                  </a:lnTo>
                  <a:lnTo>
                    <a:pt x="6114" y="14862"/>
                  </a:lnTo>
                  <a:lnTo>
                    <a:pt x="7290" y="16320"/>
                  </a:lnTo>
                  <a:lnTo>
                    <a:pt x="8465" y="17684"/>
                  </a:lnTo>
                  <a:lnTo>
                    <a:pt x="9688" y="18907"/>
                  </a:lnTo>
                  <a:lnTo>
                    <a:pt x="10252" y="18766"/>
                  </a:lnTo>
                  <a:lnTo>
                    <a:pt x="10864" y="18624"/>
                  </a:lnTo>
                  <a:lnTo>
                    <a:pt x="11475" y="18342"/>
                  </a:lnTo>
                  <a:lnTo>
                    <a:pt x="12040" y="18060"/>
                  </a:lnTo>
                  <a:lnTo>
                    <a:pt x="12604" y="17637"/>
                  </a:lnTo>
                  <a:lnTo>
                    <a:pt x="13121" y="17214"/>
                  </a:lnTo>
                  <a:lnTo>
                    <a:pt x="13544" y="16696"/>
                  </a:lnTo>
                  <a:lnTo>
                    <a:pt x="13968" y="16179"/>
                  </a:lnTo>
                  <a:lnTo>
                    <a:pt x="14250" y="15568"/>
                  </a:lnTo>
                  <a:lnTo>
                    <a:pt x="14532" y="14956"/>
                  </a:lnTo>
                  <a:lnTo>
                    <a:pt x="14673" y="14298"/>
                  </a:lnTo>
                  <a:lnTo>
                    <a:pt x="14720" y="13639"/>
                  </a:lnTo>
                  <a:lnTo>
                    <a:pt x="14673" y="12934"/>
                  </a:lnTo>
                  <a:lnTo>
                    <a:pt x="14579" y="12276"/>
                  </a:lnTo>
                  <a:lnTo>
                    <a:pt x="14344" y="11664"/>
                  </a:lnTo>
                  <a:lnTo>
                    <a:pt x="14062" y="11053"/>
                  </a:lnTo>
                  <a:lnTo>
                    <a:pt x="13686" y="10535"/>
                  </a:lnTo>
                  <a:lnTo>
                    <a:pt x="13215" y="10018"/>
                  </a:lnTo>
                  <a:lnTo>
                    <a:pt x="12839" y="9736"/>
                  </a:lnTo>
                  <a:lnTo>
                    <a:pt x="12463" y="9454"/>
                  </a:lnTo>
                  <a:lnTo>
                    <a:pt x="11663" y="8936"/>
                  </a:lnTo>
                  <a:lnTo>
                    <a:pt x="11240" y="8654"/>
                  </a:lnTo>
                  <a:lnTo>
                    <a:pt x="10911" y="8372"/>
                  </a:lnTo>
                  <a:lnTo>
                    <a:pt x="10582" y="8043"/>
                  </a:lnTo>
                  <a:lnTo>
                    <a:pt x="10299" y="7714"/>
                  </a:lnTo>
                  <a:lnTo>
                    <a:pt x="10111" y="7385"/>
                  </a:lnTo>
                  <a:lnTo>
                    <a:pt x="9970" y="7102"/>
                  </a:lnTo>
                  <a:lnTo>
                    <a:pt x="9876" y="6773"/>
                  </a:lnTo>
                  <a:lnTo>
                    <a:pt x="9829" y="6444"/>
                  </a:lnTo>
                  <a:lnTo>
                    <a:pt x="9735" y="5786"/>
                  </a:lnTo>
                  <a:lnTo>
                    <a:pt x="9688" y="5080"/>
                  </a:lnTo>
                  <a:lnTo>
                    <a:pt x="9688" y="4375"/>
                  </a:lnTo>
                  <a:lnTo>
                    <a:pt x="9641" y="3669"/>
                  </a:lnTo>
                  <a:lnTo>
                    <a:pt x="9547" y="2964"/>
                  </a:lnTo>
                  <a:lnTo>
                    <a:pt x="9453" y="2635"/>
                  </a:lnTo>
                  <a:lnTo>
                    <a:pt x="9312" y="2352"/>
                  </a:lnTo>
                  <a:lnTo>
                    <a:pt x="9077" y="1835"/>
                  </a:lnTo>
                  <a:lnTo>
                    <a:pt x="8747" y="1412"/>
                  </a:lnTo>
                  <a:lnTo>
                    <a:pt x="8324" y="1036"/>
                  </a:lnTo>
                  <a:lnTo>
                    <a:pt x="7901" y="706"/>
                  </a:lnTo>
                  <a:lnTo>
                    <a:pt x="7384" y="424"/>
                  </a:lnTo>
                  <a:lnTo>
                    <a:pt x="6866" y="236"/>
                  </a:lnTo>
                  <a:lnTo>
                    <a:pt x="6302" y="95"/>
                  </a:lnTo>
                  <a:lnTo>
                    <a:pt x="57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5"/>
            <p:cNvSpPr/>
            <p:nvPr/>
          </p:nvSpPr>
          <p:spPr>
            <a:xfrm>
              <a:off x="977650" y="3633475"/>
              <a:ext cx="158750" cy="364500"/>
            </a:xfrm>
            <a:custGeom>
              <a:avLst/>
              <a:gdLst/>
              <a:ahLst/>
              <a:cxnLst/>
              <a:rect l="l" t="t" r="r" b="b"/>
              <a:pathLst>
                <a:path w="6350" h="14580" extrusionOk="0">
                  <a:moveTo>
                    <a:pt x="0" y="0"/>
                  </a:moveTo>
                  <a:lnTo>
                    <a:pt x="612" y="14579"/>
                  </a:lnTo>
                  <a:lnTo>
                    <a:pt x="3057" y="14579"/>
                  </a:lnTo>
                  <a:lnTo>
                    <a:pt x="6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5"/>
            <p:cNvSpPr/>
            <p:nvPr/>
          </p:nvSpPr>
          <p:spPr>
            <a:xfrm>
              <a:off x="1825350" y="3956800"/>
              <a:ext cx="94075" cy="41175"/>
            </a:xfrm>
            <a:custGeom>
              <a:avLst/>
              <a:gdLst/>
              <a:ahLst/>
              <a:cxnLst/>
              <a:rect l="l" t="t" r="r" b="b"/>
              <a:pathLst>
                <a:path w="3763" h="1647" extrusionOk="0">
                  <a:moveTo>
                    <a:pt x="377" y="0"/>
                  </a:moveTo>
                  <a:lnTo>
                    <a:pt x="1" y="1646"/>
                  </a:lnTo>
                  <a:lnTo>
                    <a:pt x="2634" y="1646"/>
                  </a:lnTo>
                  <a:lnTo>
                    <a:pt x="2916" y="1270"/>
                  </a:lnTo>
                  <a:lnTo>
                    <a:pt x="3293" y="753"/>
                  </a:lnTo>
                  <a:lnTo>
                    <a:pt x="37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5"/>
            <p:cNvSpPr/>
            <p:nvPr/>
          </p:nvSpPr>
          <p:spPr>
            <a:xfrm>
              <a:off x="991750" y="3956800"/>
              <a:ext cx="70575" cy="41175"/>
            </a:xfrm>
            <a:custGeom>
              <a:avLst/>
              <a:gdLst/>
              <a:ahLst/>
              <a:cxnLst/>
              <a:rect l="l" t="t" r="r" b="b"/>
              <a:pathLst>
                <a:path w="2823" h="1647" extrusionOk="0">
                  <a:moveTo>
                    <a:pt x="1" y="0"/>
                  </a:moveTo>
                  <a:lnTo>
                    <a:pt x="48" y="1646"/>
                  </a:lnTo>
                  <a:lnTo>
                    <a:pt x="2493" y="1646"/>
                  </a:lnTo>
                  <a:lnTo>
                    <a:pt x="28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5"/>
            <p:cNvSpPr/>
            <p:nvPr/>
          </p:nvSpPr>
          <p:spPr>
            <a:xfrm>
              <a:off x="2161600" y="3143200"/>
              <a:ext cx="116425" cy="196350"/>
            </a:xfrm>
            <a:custGeom>
              <a:avLst/>
              <a:gdLst/>
              <a:ahLst/>
              <a:cxnLst/>
              <a:rect l="l" t="t" r="r" b="b"/>
              <a:pathLst>
                <a:path w="4657" h="7854" extrusionOk="0">
                  <a:moveTo>
                    <a:pt x="2211" y="0"/>
                  </a:moveTo>
                  <a:lnTo>
                    <a:pt x="1882" y="47"/>
                  </a:lnTo>
                  <a:lnTo>
                    <a:pt x="1553" y="141"/>
                  </a:lnTo>
                  <a:lnTo>
                    <a:pt x="1271" y="235"/>
                  </a:lnTo>
                  <a:lnTo>
                    <a:pt x="989" y="423"/>
                  </a:lnTo>
                  <a:lnTo>
                    <a:pt x="753" y="611"/>
                  </a:lnTo>
                  <a:lnTo>
                    <a:pt x="518" y="894"/>
                  </a:lnTo>
                  <a:lnTo>
                    <a:pt x="330" y="1129"/>
                  </a:lnTo>
                  <a:lnTo>
                    <a:pt x="189" y="1411"/>
                  </a:lnTo>
                  <a:lnTo>
                    <a:pt x="95" y="1740"/>
                  </a:lnTo>
                  <a:lnTo>
                    <a:pt x="48" y="2069"/>
                  </a:lnTo>
                  <a:lnTo>
                    <a:pt x="1" y="2399"/>
                  </a:lnTo>
                  <a:lnTo>
                    <a:pt x="1" y="2681"/>
                  </a:lnTo>
                  <a:lnTo>
                    <a:pt x="1" y="3010"/>
                  </a:lnTo>
                  <a:lnTo>
                    <a:pt x="95" y="3339"/>
                  </a:lnTo>
                  <a:lnTo>
                    <a:pt x="236" y="3903"/>
                  </a:lnTo>
                  <a:lnTo>
                    <a:pt x="471" y="4421"/>
                  </a:lnTo>
                  <a:lnTo>
                    <a:pt x="753" y="4891"/>
                  </a:lnTo>
                  <a:lnTo>
                    <a:pt x="1036" y="5408"/>
                  </a:lnTo>
                  <a:lnTo>
                    <a:pt x="2541" y="7854"/>
                  </a:lnTo>
                  <a:lnTo>
                    <a:pt x="2870" y="7572"/>
                  </a:lnTo>
                  <a:lnTo>
                    <a:pt x="3199" y="7290"/>
                  </a:lnTo>
                  <a:lnTo>
                    <a:pt x="3481" y="6960"/>
                  </a:lnTo>
                  <a:lnTo>
                    <a:pt x="3716" y="6631"/>
                  </a:lnTo>
                  <a:lnTo>
                    <a:pt x="3951" y="6255"/>
                  </a:lnTo>
                  <a:lnTo>
                    <a:pt x="4140" y="5879"/>
                  </a:lnTo>
                  <a:lnTo>
                    <a:pt x="4328" y="5455"/>
                  </a:lnTo>
                  <a:lnTo>
                    <a:pt x="4469" y="5079"/>
                  </a:lnTo>
                  <a:lnTo>
                    <a:pt x="4563" y="4656"/>
                  </a:lnTo>
                  <a:lnTo>
                    <a:pt x="4657" y="4233"/>
                  </a:lnTo>
                  <a:lnTo>
                    <a:pt x="4657" y="3762"/>
                  </a:lnTo>
                  <a:lnTo>
                    <a:pt x="4657" y="3339"/>
                  </a:lnTo>
                  <a:lnTo>
                    <a:pt x="4657" y="2916"/>
                  </a:lnTo>
                  <a:lnTo>
                    <a:pt x="4563" y="2493"/>
                  </a:lnTo>
                  <a:lnTo>
                    <a:pt x="4469" y="2069"/>
                  </a:lnTo>
                  <a:lnTo>
                    <a:pt x="4281" y="1693"/>
                  </a:lnTo>
                  <a:lnTo>
                    <a:pt x="4045" y="1176"/>
                  </a:lnTo>
                  <a:lnTo>
                    <a:pt x="3716" y="706"/>
                  </a:lnTo>
                  <a:lnTo>
                    <a:pt x="3528" y="517"/>
                  </a:lnTo>
                  <a:lnTo>
                    <a:pt x="3293" y="329"/>
                  </a:lnTo>
                  <a:lnTo>
                    <a:pt x="3105" y="188"/>
                  </a:lnTo>
                  <a:lnTo>
                    <a:pt x="2823" y="94"/>
                  </a:lnTo>
                  <a:lnTo>
                    <a:pt x="254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5"/>
            <p:cNvSpPr/>
            <p:nvPr/>
          </p:nvSpPr>
          <p:spPr>
            <a:xfrm>
              <a:off x="1714825" y="3189050"/>
              <a:ext cx="84675" cy="542025"/>
            </a:xfrm>
            <a:custGeom>
              <a:avLst/>
              <a:gdLst/>
              <a:ahLst/>
              <a:cxnLst/>
              <a:rect l="l" t="t" r="r" b="b"/>
              <a:pathLst>
                <a:path w="3387" h="21681" extrusionOk="0">
                  <a:moveTo>
                    <a:pt x="471" y="0"/>
                  </a:moveTo>
                  <a:lnTo>
                    <a:pt x="236" y="2775"/>
                  </a:lnTo>
                  <a:lnTo>
                    <a:pt x="95" y="5362"/>
                  </a:lnTo>
                  <a:lnTo>
                    <a:pt x="1" y="7713"/>
                  </a:lnTo>
                  <a:lnTo>
                    <a:pt x="48" y="9876"/>
                  </a:lnTo>
                  <a:lnTo>
                    <a:pt x="95" y="11852"/>
                  </a:lnTo>
                  <a:lnTo>
                    <a:pt x="236" y="13639"/>
                  </a:lnTo>
                  <a:lnTo>
                    <a:pt x="377" y="15238"/>
                  </a:lnTo>
                  <a:lnTo>
                    <a:pt x="612" y="16648"/>
                  </a:lnTo>
                  <a:lnTo>
                    <a:pt x="800" y="17871"/>
                  </a:lnTo>
                  <a:lnTo>
                    <a:pt x="1035" y="18906"/>
                  </a:lnTo>
                  <a:lnTo>
                    <a:pt x="1224" y="19752"/>
                  </a:lnTo>
                  <a:lnTo>
                    <a:pt x="1412" y="20458"/>
                  </a:lnTo>
                  <a:lnTo>
                    <a:pt x="1741" y="21398"/>
                  </a:lnTo>
                  <a:lnTo>
                    <a:pt x="1882" y="21681"/>
                  </a:lnTo>
                  <a:lnTo>
                    <a:pt x="3387" y="20599"/>
                  </a:lnTo>
                  <a:lnTo>
                    <a:pt x="3105" y="19893"/>
                  </a:lnTo>
                  <a:lnTo>
                    <a:pt x="2823" y="19094"/>
                  </a:lnTo>
                  <a:lnTo>
                    <a:pt x="2305" y="17495"/>
                  </a:lnTo>
                  <a:lnTo>
                    <a:pt x="1929" y="15802"/>
                  </a:lnTo>
                  <a:lnTo>
                    <a:pt x="1553" y="14109"/>
                  </a:lnTo>
                  <a:lnTo>
                    <a:pt x="1271" y="12369"/>
                  </a:lnTo>
                  <a:lnTo>
                    <a:pt x="1035" y="10629"/>
                  </a:lnTo>
                  <a:lnTo>
                    <a:pt x="847" y="8983"/>
                  </a:lnTo>
                  <a:lnTo>
                    <a:pt x="706" y="7384"/>
                  </a:lnTo>
                  <a:lnTo>
                    <a:pt x="518" y="4468"/>
                  </a:lnTo>
                  <a:lnTo>
                    <a:pt x="471" y="2117"/>
                  </a:lnTo>
                  <a:lnTo>
                    <a:pt x="471" y="565"/>
                  </a:lnTo>
                  <a:lnTo>
                    <a:pt x="471"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5"/>
            <p:cNvSpPr/>
            <p:nvPr/>
          </p:nvSpPr>
          <p:spPr>
            <a:xfrm>
              <a:off x="1102275" y="3558225"/>
              <a:ext cx="34125" cy="243400"/>
            </a:xfrm>
            <a:custGeom>
              <a:avLst/>
              <a:gdLst/>
              <a:ahLst/>
              <a:cxnLst/>
              <a:rect l="l" t="t" r="r" b="b"/>
              <a:pathLst>
                <a:path w="1365" h="9736" extrusionOk="0">
                  <a:moveTo>
                    <a:pt x="1364" y="0"/>
                  </a:moveTo>
                  <a:lnTo>
                    <a:pt x="1" y="9077"/>
                  </a:lnTo>
                  <a:lnTo>
                    <a:pt x="1035" y="9735"/>
                  </a:lnTo>
                  <a:lnTo>
                    <a:pt x="1364"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54" name="Google Shape;2054;p55"/>
          <p:cNvCxnSpPr/>
          <p:nvPr/>
        </p:nvCxnSpPr>
        <p:spPr>
          <a:xfrm>
            <a:off x="3015875" y="1611225"/>
            <a:ext cx="1002000" cy="485400"/>
          </a:xfrm>
          <a:prstGeom prst="curvedConnector3">
            <a:avLst>
              <a:gd name="adj1" fmla="val 50000"/>
            </a:avLst>
          </a:prstGeom>
          <a:noFill/>
          <a:ln w="28575" cap="flat" cmpd="sng">
            <a:solidFill>
              <a:schemeClr val="dk2"/>
            </a:solidFill>
            <a:prstDash val="dash"/>
            <a:round/>
            <a:headEnd type="oval" w="med" len="med"/>
            <a:tailEnd type="oval" w="med" len="med"/>
          </a:ln>
        </p:spPr>
      </p:cxnSp>
      <p:cxnSp>
        <p:nvCxnSpPr>
          <p:cNvPr id="2055" name="Google Shape;2055;p55"/>
          <p:cNvCxnSpPr>
            <a:cxnSpLocks/>
          </p:cNvCxnSpPr>
          <p:nvPr/>
        </p:nvCxnSpPr>
        <p:spPr>
          <a:xfrm rot="10800000">
            <a:off x="4205678" y="3551052"/>
            <a:ext cx="569529" cy="400855"/>
          </a:xfrm>
          <a:prstGeom prst="curvedConnector3">
            <a:avLst>
              <a:gd name="adj1" fmla="val 50000"/>
            </a:avLst>
          </a:prstGeom>
          <a:noFill/>
          <a:ln w="28575" cap="flat" cmpd="sng">
            <a:solidFill>
              <a:schemeClr val="dk2"/>
            </a:solidFill>
            <a:prstDash val="dash"/>
            <a:round/>
            <a:headEnd type="oval" w="med" len="med"/>
            <a:tailEnd type="oval" w="med" len="med"/>
          </a:ln>
        </p:spPr>
      </p:cxnSp>
      <p:cxnSp>
        <p:nvCxnSpPr>
          <p:cNvPr id="2056" name="Google Shape;2056;p55"/>
          <p:cNvCxnSpPr/>
          <p:nvPr/>
        </p:nvCxnSpPr>
        <p:spPr>
          <a:xfrm flipH="1">
            <a:off x="5070678" y="1611225"/>
            <a:ext cx="1023000" cy="807600"/>
          </a:xfrm>
          <a:prstGeom prst="curvedConnector3">
            <a:avLst>
              <a:gd name="adj1" fmla="val 50000"/>
            </a:avLst>
          </a:prstGeom>
          <a:noFill/>
          <a:ln w="28575" cap="flat" cmpd="sng">
            <a:solidFill>
              <a:schemeClr val="dk2"/>
            </a:solidFill>
            <a:prstDash val="dash"/>
            <a:round/>
            <a:headEnd type="oval" w="med" len="med"/>
            <a:tailEnd type="oval" w="med" len="med"/>
          </a:ln>
        </p:spPr>
      </p:cxnSp>
      <p:sp>
        <p:nvSpPr>
          <p:cNvPr id="2" name="Rectangle 1">
            <a:extLst>
              <a:ext uri="{FF2B5EF4-FFF2-40B4-BE49-F238E27FC236}">
                <a16:creationId xmlns:a16="http://schemas.microsoft.com/office/drawing/2014/main" xmlns="" id="{A6747EF4-A233-B14E-BFB9-0AE8A40B9524}"/>
              </a:ext>
            </a:extLst>
          </p:cNvPr>
          <p:cNvSpPr/>
          <p:nvPr/>
        </p:nvSpPr>
        <p:spPr>
          <a:xfrm>
            <a:off x="701932" y="1368412"/>
            <a:ext cx="2115580" cy="1757212"/>
          </a:xfrm>
          <a:prstGeom prst="rect">
            <a:avLst/>
          </a:prstGeom>
        </p:spPr>
        <p:txBody>
          <a:bodyPr wrap="square">
            <a:spAutoFit/>
          </a:bodyPr>
          <a:lstStyle/>
          <a:p>
            <a:pPr algn="just">
              <a:lnSpc>
                <a:spcPct val="115000"/>
              </a:lnSpc>
              <a:spcBef>
                <a:spcPts val="600"/>
              </a:spcBef>
              <a:spcAft>
                <a:spcPts val="600"/>
              </a:spcAft>
            </a:pPr>
            <a:r>
              <a:rPr lang="vi-VN" sz="2400" dirty="0">
                <a:latin typeface="Times New Roman" panose="02020603050405020304" pitchFamily="18" charset="0"/>
                <a:ea typeface="Calibri" panose="020F0502020204030204" pitchFamily="34" charset="0"/>
              </a:rPr>
              <a:t>Nhan đề thường cho biết nội dung, đề tài của bài viết.</a:t>
            </a:r>
            <a:endParaRPr lang="x-none" sz="2400" dirty="0">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xmlns="" id="{94231874-9357-4444-BFD8-336C80E5BCB5}"/>
              </a:ext>
            </a:extLst>
          </p:cNvPr>
          <p:cNvSpPr/>
          <p:nvPr/>
        </p:nvSpPr>
        <p:spPr>
          <a:xfrm>
            <a:off x="6093678" y="1361404"/>
            <a:ext cx="2955598" cy="3031407"/>
          </a:xfrm>
          <a:prstGeom prst="rect">
            <a:avLst/>
          </a:prstGeom>
        </p:spPr>
        <p:txBody>
          <a:bodyPr wrap="square">
            <a:spAutoFit/>
          </a:bodyPr>
          <a:lstStyle/>
          <a:p>
            <a:pPr algn="just">
              <a:lnSpc>
                <a:spcPct val="115000"/>
              </a:lnSpc>
              <a:spcBef>
                <a:spcPts val="600"/>
              </a:spcBef>
              <a:spcAft>
                <a:spcPts val="600"/>
              </a:spcAft>
            </a:pPr>
            <a:r>
              <a:rPr lang="vi-VN" sz="2400" dirty="0">
                <a:latin typeface="Times New Roman" panose="02020603050405020304" pitchFamily="18" charset="0"/>
                <a:ea typeface="Calibri" panose="020F0502020204030204" pitchFamily="34" charset="0"/>
              </a:rPr>
              <a:t>Ở văn bản này, người viết định bảo vệ hay phản đối điều gì? Để bảo vệ hay phản đối ý kiến đó, ngưới viết đã nêu lên những lí lẽ và bằng chứng nào?</a:t>
            </a:r>
            <a:endParaRPr lang="x-none" sz="2400" dirty="0">
              <a:latin typeface="Times New Roman" panose="02020603050405020304" pitchFamily="18" charset="0"/>
              <a:ea typeface="Calibri" panose="020F0502020204030204" pitchFamily="34" charset="0"/>
            </a:endParaRPr>
          </a:p>
        </p:txBody>
      </p:sp>
      <p:sp>
        <p:nvSpPr>
          <p:cNvPr id="5" name="Rectangle 4">
            <a:extLst>
              <a:ext uri="{FF2B5EF4-FFF2-40B4-BE49-F238E27FC236}">
                <a16:creationId xmlns:a16="http://schemas.microsoft.com/office/drawing/2014/main" xmlns="" id="{A9304A9F-93F8-1547-8585-80AE0F38E084}"/>
              </a:ext>
            </a:extLst>
          </p:cNvPr>
          <p:cNvSpPr/>
          <p:nvPr/>
        </p:nvSpPr>
        <p:spPr>
          <a:xfrm>
            <a:off x="1390393" y="3918747"/>
            <a:ext cx="3522149" cy="1200329"/>
          </a:xfrm>
          <a:prstGeom prst="rect">
            <a:avLst/>
          </a:prstGeom>
        </p:spPr>
        <p:txBody>
          <a:bodyPr wrap="square">
            <a:spAutoFit/>
          </a:bodyPr>
          <a:lstStyle/>
          <a:p>
            <a:pPr algn="just"/>
            <a:r>
              <a:rPr lang="vi-VN" sz="2400" dirty="0">
                <a:latin typeface="Times New Roman" panose="02020603050405020304" pitchFamily="18" charset="0"/>
                <a:ea typeface="Calibri" panose="020F0502020204030204" pitchFamily="34" charset="0"/>
              </a:rPr>
              <a:t>Vấn đề bài viết nêu lên có liên quan gì đến cuộc sống hiện nay và với bản thân?</a:t>
            </a:r>
            <a:r>
              <a:rPr lang="x-none" sz="2400" dirty="0"/>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4" name="Google Shape;1584;p44"/>
          <p:cNvSpPr/>
          <p:nvPr/>
        </p:nvSpPr>
        <p:spPr>
          <a:xfrm>
            <a:off x="2966772" y="661890"/>
            <a:ext cx="3857849" cy="84856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585" name="Google Shape;1585;p44"/>
          <p:cNvSpPr txBox="1">
            <a:spLocks noGrp="1"/>
          </p:cNvSpPr>
          <p:nvPr>
            <p:ph type="title"/>
          </p:nvPr>
        </p:nvSpPr>
        <p:spPr>
          <a:xfrm>
            <a:off x="3302723" y="449582"/>
            <a:ext cx="3277500" cy="82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500" b="1" dirty="0">
                <a:latin typeface="Times New Roman" panose="02020603050405020304" pitchFamily="18" charset="0"/>
                <a:cs typeface="Times New Roman" panose="02020603050405020304" pitchFamily="18" charset="0"/>
              </a:rPr>
              <a:t>II.</a:t>
            </a:r>
            <a:endParaRPr sz="6500" b="1" dirty="0">
              <a:latin typeface="Times New Roman" panose="02020603050405020304" pitchFamily="18" charset="0"/>
              <a:cs typeface="Times New Roman" panose="02020603050405020304" pitchFamily="18" charset="0"/>
            </a:endParaRPr>
          </a:p>
        </p:txBody>
      </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44"/>
          <p:cNvGrpSpPr/>
          <p:nvPr/>
        </p:nvGrpSpPr>
        <p:grpSpPr>
          <a:xfrm rot="1045877">
            <a:off x="2102782" y="3774016"/>
            <a:ext cx="2185274" cy="1664825"/>
            <a:chOff x="4492975" y="964425"/>
            <a:chExt cx="2888900" cy="2200875"/>
          </a:xfrm>
        </p:grpSpPr>
        <p:sp>
          <p:nvSpPr>
            <p:cNvPr id="1610" name="Google Shape;1610;p44"/>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4"/>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4"/>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4"/>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4"/>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4"/>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4"/>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4"/>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4"/>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4"/>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4"/>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4"/>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4"/>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4"/>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4"/>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4"/>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4"/>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4"/>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4"/>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4"/>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4"/>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4"/>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6" name="Google Shape;1586;p44"/>
          <p:cNvSpPr txBox="1">
            <a:spLocks noGrp="1"/>
          </p:cNvSpPr>
          <p:nvPr>
            <p:ph type="subTitle" idx="1"/>
          </p:nvPr>
        </p:nvSpPr>
        <p:spPr>
          <a:xfrm>
            <a:off x="1851324" y="1849852"/>
            <a:ext cx="5983470" cy="125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ĐỌC HIỂU VĂN BẢN</a:t>
            </a:r>
            <a:endParaRPr sz="4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9884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45"/>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37" name="Google Shape;1637;p45"/>
          <p:cNvSpPr txBox="1">
            <a:spLocks noGrp="1"/>
          </p:cNvSpPr>
          <p:nvPr>
            <p:ph type="title"/>
          </p:nvPr>
        </p:nvSpPr>
        <p:spPr>
          <a:xfrm>
            <a:off x="1152418" y="745845"/>
            <a:ext cx="1268700" cy="9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Times New Roman" panose="02020603050405020304" pitchFamily="18" charset="0"/>
                <a:cs typeface="Times New Roman" panose="02020603050405020304" pitchFamily="18" charset="0"/>
              </a:rPr>
              <a:t>01</a:t>
            </a:r>
            <a:endParaRPr b="1" dirty="0">
              <a:latin typeface="Times New Roman" panose="02020603050405020304" pitchFamily="18" charset="0"/>
              <a:cs typeface="Times New Roman" panose="02020603050405020304" pitchFamily="18" charset="0"/>
            </a:endParaRPr>
          </a:p>
        </p:txBody>
      </p:sp>
      <p:sp>
        <p:nvSpPr>
          <p:cNvPr id="1638" name="Google Shape;1638;p45"/>
          <p:cNvSpPr txBox="1">
            <a:spLocks noGrp="1"/>
          </p:cNvSpPr>
          <p:nvPr>
            <p:ph type="title" idx="2"/>
          </p:nvPr>
        </p:nvSpPr>
        <p:spPr>
          <a:xfrm>
            <a:off x="570982" y="2179438"/>
            <a:ext cx="3659801" cy="2263078"/>
          </a:xfrm>
          <a:prstGeom prst="rect">
            <a:avLst/>
          </a:prstGeom>
        </p:spPr>
        <p:txBody>
          <a:bodyPr spcFirstLastPara="1" wrap="square" lIns="91425" tIns="91425" rIns="91425" bIns="91425" anchor="t" anchorCtr="0">
            <a:no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Tìm hiểu nguyên nhân chúng ta phải đối xử thân thiện với động vật.</a:t>
            </a:r>
            <a:endParaRPr lang="x-none" sz="3200" dirty="0">
              <a:solidFill>
                <a:schemeClr val="bg2"/>
              </a:solidFill>
              <a:latin typeface="Times New Roman" panose="02020603050405020304" pitchFamily="18" charset="0"/>
              <a:cs typeface="Times New Roman" panose="02020603050405020304" pitchFamily="18" charset="0"/>
            </a:endParaRPr>
          </a:p>
        </p:txBody>
      </p:sp>
      <p:grpSp>
        <p:nvGrpSpPr>
          <p:cNvPr id="1640" name="Google Shape;1640;p45"/>
          <p:cNvGrpSpPr/>
          <p:nvPr/>
        </p:nvGrpSpPr>
        <p:grpSpPr>
          <a:xfrm>
            <a:off x="4458601" y="1299330"/>
            <a:ext cx="3659801" cy="2411885"/>
            <a:chOff x="4458601" y="1299330"/>
            <a:chExt cx="3659801" cy="2411885"/>
          </a:xfrm>
        </p:grpSpPr>
        <p:sp>
          <p:nvSpPr>
            <p:cNvPr id="1641" name="Google Shape;1641;p45"/>
            <p:cNvSpPr/>
            <p:nvPr/>
          </p:nvSpPr>
          <p:spPr>
            <a:xfrm>
              <a:off x="4458601" y="1765400"/>
              <a:ext cx="3659801" cy="1945814"/>
            </a:xfrm>
            <a:custGeom>
              <a:avLst/>
              <a:gdLst/>
              <a:ahLst/>
              <a:cxnLst/>
              <a:rect l="l" t="t" r="r" b="b"/>
              <a:pathLst>
                <a:path w="101753" h="54103" extrusionOk="0">
                  <a:moveTo>
                    <a:pt x="52417" y="1"/>
                  </a:moveTo>
                  <a:lnTo>
                    <a:pt x="50034" y="117"/>
                  </a:lnTo>
                  <a:lnTo>
                    <a:pt x="47593" y="233"/>
                  </a:lnTo>
                  <a:lnTo>
                    <a:pt x="45153" y="466"/>
                  </a:lnTo>
                  <a:lnTo>
                    <a:pt x="42712" y="756"/>
                  </a:lnTo>
                  <a:lnTo>
                    <a:pt x="40271" y="1105"/>
                  </a:lnTo>
                  <a:lnTo>
                    <a:pt x="37889" y="1570"/>
                  </a:lnTo>
                  <a:lnTo>
                    <a:pt x="35448" y="2035"/>
                  </a:lnTo>
                  <a:lnTo>
                    <a:pt x="33065" y="2616"/>
                  </a:lnTo>
                  <a:lnTo>
                    <a:pt x="30741" y="3255"/>
                  </a:lnTo>
                  <a:lnTo>
                    <a:pt x="28417" y="3952"/>
                  </a:lnTo>
                  <a:lnTo>
                    <a:pt x="26150" y="4708"/>
                  </a:lnTo>
                  <a:lnTo>
                    <a:pt x="23884" y="5521"/>
                  </a:lnTo>
                  <a:lnTo>
                    <a:pt x="21734" y="6393"/>
                  </a:lnTo>
                  <a:lnTo>
                    <a:pt x="19642" y="7323"/>
                  </a:lnTo>
                  <a:lnTo>
                    <a:pt x="17608" y="8311"/>
                  </a:lnTo>
                  <a:lnTo>
                    <a:pt x="15632" y="9415"/>
                  </a:lnTo>
                  <a:lnTo>
                    <a:pt x="13773" y="10519"/>
                  </a:lnTo>
                  <a:lnTo>
                    <a:pt x="11971" y="11739"/>
                  </a:lnTo>
                  <a:lnTo>
                    <a:pt x="10286" y="12960"/>
                  </a:lnTo>
                  <a:lnTo>
                    <a:pt x="8717" y="14296"/>
                  </a:lnTo>
                  <a:lnTo>
                    <a:pt x="7264" y="15633"/>
                  </a:lnTo>
                  <a:lnTo>
                    <a:pt x="5869" y="17086"/>
                  </a:lnTo>
                  <a:lnTo>
                    <a:pt x="4649" y="18596"/>
                  </a:lnTo>
                  <a:lnTo>
                    <a:pt x="4068" y="19352"/>
                  </a:lnTo>
                  <a:lnTo>
                    <a:pt x="3545" y="20107"/>
                  </a:lnTo>
                  <a:lnTo>
                    <a:pt x="3080" y="20921"/>
                  </a:lnTo>
                  <a:lnTo>
                    <a:pt x="2615" y="21734"/>
                  </a:lnTo>
                  <a:lnTo>
                    <a:pt x="2150" y="22548"/>
                  </a:lnTo>
                  <a:lnTo>
                    <a:pt x="1743" y="23362"/>
                  </a:lnTo>
                  <a:lnTo>
                    <a:pt x="1395" y="24233"/>
                  </a:lnTo>
                  <a:lnTo>
                    <a:pt x="1104" y="25047"/>
                  </a:lnTo>
                  <a:lnTo>
                    <a:pt x="814" y="25918"/>
                  </a:lnTo>
                  <a:lnTo>
                    <a:pt x="581" y="26848"/>
                  </a:lnTo>
                  <a:lnTo>
                    <a:pt x="349" y="27720"/>
                  </a:lnTo>
                  <a:lnTo>
                    <a:pt x="233" y="28650"/>
                  </a:lnTo>
                  <a:lnTo>
                    <a:pt x="116" y="29580"/>
                  </a:lnTo>
                  <a:lnTo>
                    <a:pt x="0" y="30509"/>
                  </a:lnTo>
                  <a:lnTo>
                    <a:pt x="0" y="31497"/>
                  </a:lnTo>
                  <a:lnTo>
                    <a:pt x="0" y="32427"/>
                  </a:lnTo>
                  <a:lnTo>
                    <a:pt x="58" y="33415"/>
                  </a:lnTo>
                  <a:lnTo>
                    <a:pt x="174" y="34403"/>
                  </a:lnTo>
                  <a:lnTo>
                    <a:pt x="465" y="35856"/>
                  </a:lnTo>
                  <a:lnTo>
                    <a:pt x="814" y="37192"/>
                  </a:lnTo>
                  <a:lnTo>
                    <a:pt x="1337" y="38471"/>
                  </a:lnTo>
                  <a:lnTo>
                    <a:pt x="1918" y="39691"/>
                  </a:lnTo>
                  <a:lnTo>
                    <a:pt x="2673" y="40911"/>
                  </a:lnTo>
                  <a:lnTo>
                    <a:pt x="3487" y="42015"/>
                  </a:lnTo>
                  <a:lnTo>
                    <a:pt x="4417" y="43061"/>
                  </a:lnTo>
                  <a:lnTo>
                    <a:pt x="5463" y="44049"/>
                  </a:lnTo>
                  <a:lnTo>
                    <a:pt x="6625" y="45037"/>
                  </a:lnTo>
                  <a:lnTo>
                    <a:pt x="7845" y="45909"/>
                  </a:lnTo>
                  <a:lnTo>
                    <a:pt x="9124" y="46781"/>
                  </a:lnTo>
                  <a:lnTo>
                    <a:pt x="10576" y="47594"/>
                  </a:lnTo>
                  <a:lnTo>
                    <a:pt x="12029" y="48350"/>
                  </a:lnTo>
                  <a:lnTo>
                    <a:pt x="13598" y="49047"/>
                  </a:lnTo>
                  <a:lnTo>
                    <a:pt x="15225" y="49686"/>
                  </a:lnTo>
                  <a:lnTo>
                    <a:pt x="16911" y="50267"/>
                  </a:lnTo>
                  <a:lnTo>
                    <a:pt x="18654" y="50848"/>
                  </a:lnTo>
                  <a:lnTo>
                    <a:pt x="20513" y="51313"/>
                  </a:lnTo>
                  <a:lnTo>
                    <a:pt x="22373" y="51778"/>
                  </a:lnTo>
                  <a:lnTo>
                    <a:pt x="24291" y="52185"/>
                  </a:lnTo>
                  <a:lnTo>
                    <a:pt x="26266" y="52592"/>
                  </a:lnTo>
                  <a:lnTo>
                    <a:pt x="28300" y="52940"/>
                  </a:lnTo>
                  <a:lnTo>
                    <a:pt x="30334" y="53173"/>
                  </a:lnTo>
                  <a:lnTo>
                    <a:pt x="32484" y="53463"/>
                  </a:lnTo>
                  <a:lnTo>
                    <a:pt x="34576" y="53638"/>
                  </a:lnTo>
                  <a:lnTo>
                    <a:pt x="36726" y="53812"/>
                  </a:lnTo>
                  <a:lnTo>
                    <a:pt x="38935" y="53928"/>
                  </a:lnTo>
                  <a:lnTo>
                    <a:pt x="41143" y="54044"/>
                  </a:lnTo>
                  <a:lnTo>
                    <a:pt x="43351" y="54044"/>
                  </a:lnTo>
                  <a:lnTo>
                    <a:pt x="45618" y="54103"/>
                  </a:lnTo>
                  <a:lnTo>
                    <a:pt x="47826" y="54044"/>
                  </a:lnTo>
                  <a:lnTo>
                    <a:pt x="50092" y="53986"/>
                  </a:lnTo>
                  <a:lnTo>
                    <a:pt x="54567" y="53754"/>
                  </a:lnTo>
                  <a:lnTo>
                    <a:pt x="59041" y="53405"/>
                  </a:lnTo>
                  <a:lnTo>
                    <a:pt x="63458" y="52940"/>
                  </a:lnTo>
                  <a:lnTo>
                    <a:pt x="67758" y="52359"/>
                  </a:lnTo>
                  <a:lnTo>
                    <a:pt x="72000" y="51662"/>
                  </a:lnTo>
                  <a:lnTo>
                    <a:pt x="76010" y="50848"/>
                  </a:lnTo>
                  <a:lnTo>
                    <a:pt x="79845" y="49977"/>
                  </a:lnTo>
                  <a:lnTo>
                    <a:pt x="81705" y="49454"/>
                  </a:lnTo>
                  <a:lnTo>
                    <a:pt x="83506" y="48931"/>
                  </a:lnTo>
                  <a:lnTo>
                    <a:pt x="85249" y="48408"/>
                  </a:lnTo>
                  <a:lnTo>
                    <a:pt x="86877" y="47885"/>
                  </a:lnTo>
                  <a:lnTo>
                    <a:pt x="88504" y="47304"/>
                  </a:lnTo>
                  <a:lnTo>
                    <a:pt x="90015" y="46722"/>
                  </a:lnTo>
                  <a:lnTo>
                    <a:pt x="91409" y="46141"/>
                  </a:lnTo>
                  <a:lnTo>
                    <a:pt x="92804" y="45502"/>
                  </a:lnTo>
                  <a:lnTo>
                    <a:pt x="94024" y="44863"/>
                  </a:lnTo>
                  <a:lnTo>
                    <a:pt x="95245" y="44224"/>
                  </a:lnTo>
                  <a:lnTo>
                    <a:pt x="96291" y="43526"/>
                  </a:lnTo>
                  <a:lnTo>
                    <a:pt x="97278" y="42887"/>
                  </a:lnTo>
                  <a:lnTo>
                    <a:pt x="98150" y="42190"/>
                  </a:lnTo>
                  <a:lnTo>
                    <a:pt x="98964" y="41492"/>
                  </a:lnTo>
                  <a:lnTo>
                    <a:pt x="99603" y="40737"/>
                  </a:lnTo>
                  <a:lnTo>
                    <a:pt x="100184" y="40040"/>
                  </a:lnTo>
                  <a:lnTo>
                    <a:pt x="100591" y="39284"/>
                  </a:lnTo>
                  <a:lnTo>
                    <a:pt x="100939" y="38529"/>
                  </a:lnTo>
                  <a:lnTo>
                    <a:pt x="101346" y="37076"/>
                  </a:lnTo>
                  <a:lnTo>
                    <a:pt x="101579" y="35681"/>
                  </a:lnTo>
                  <a:lnTo>
                    <a:pt x="101753" y="34345"/>
                  </a:lnTo>
                  <a:lnTo>
                    <a:pt x="101753" y="33066"/>
                  </a:lnTo>
                  <a:lnTo>
                    <a:pt x="101637" y="31846"/>
                  </a:lnTo>
                  <a:lnTo>
                    <a:pt x="101404" y="30626"/>
                  </a:lnTo>
                  <a:lnTo>
                    <a:pt x="101056" y="29521"/>
                  </a:lnTo>
                  <a:lnTo>
                    <a:pt x="100591" y="28475"/>
                  </a:lnTo>
                  <a:lnTo>
                    <a:pt x="100068" y="27429"/>
                  </a:lnTo>
                  <a:lnTo>
                    <a:pt x="99487" y="26500"/>
                  </a:lnTo>
                  <a:lnTo>
                    <a:pt x="98789" y="25570"/>
                  </a:lnTo>
                  <a:lnTo>
                    <a:pt x="98092" y="24756"/>
                  </a:lnTo>
                  <a:lnTo>
                    <a:pt x="97278" y="23943"/>
                  </a:lnTo>
                  <a:lnTo>
                    <a:pt x="96465" y="23187"/>
                  </a:lnTo>
                  <a:lnTo>
                    <a:pt x="95593" y="22490"/>
                  </a:lnTo>
                  <a:lnTo>
                    <a:pt x="94722" y="21793"/>
                  </a:lnTo>
                  <a:lnTo>
                    <a:pt x="93850" y="21211"/>
                  </a:lnTo>
                  <a:lnTo>
                    <a:pt x="92920" y="20630"/>
                  </a:lnTo>
                  <a:lnTo>
                    <a:pt x="91119" y="19642"/>
                  </a:lnTo>
                  <a:lnTo>
                    <a:pt x="89433" y="18771"/>
                  </a:lnTo>
                  <a:lnTo>
                    <a:pt x="87864" y="18132"/>
                  </a:lnTo>
                  <a:lnTo>
                    <a:pt x="86528" y="17609"/>
                  </a:lnTo>
                  <a:lnTo>
                    <a:pt x="85482" y="17260"/>
                  </a:lnTo>
                  <a:lnTo>
                    <a:pt x="84552" y="17027"/>
                  </a:lnTo>
                  <a:lnTo>
                    <a:pt x="84552" y="16795"/>
                  </a:lnTo>
                  <a:lnTo>
                    <a:pt x="84610" y="16272"/>
                  </a:lnTo>
                  <a:lnTo>
                    <a:pt x="84552" y="15400"/>
                  </a:lnTo>
                  <a:lnTo>
                    <a:pt x="84378" y="14238"/>
                  </a:lnTo>
                  <a:lnTo>
                    <a:pt x="84262" y="13599"/>
                  </a:lnTo>
                  <a:lnTo>
                    <a:pt x="84029" y="12902"/>
                  </a:lnTo>
                  <a:lnTo>
                    <a:pt x="83797" y="12204"/>
                  </a:lnTo>
                  <a:lnTo>
                    <a:pt x="83506" y="11449"/>
                  </a:lnTo>
                  <a:lnTo>
                    <a:pt x="83099" y="10635"/>
                  </a:lnTo>
                  <a:lnTo>
                    <a:pt x="82634" y="9880"/>
                  </a:lnTo>
                  <a:lnTo>
                    <a:pt x="82053" y="9066"/>
                  </a:lnTo>
                  <a:lnTo>
                    <a:pt x="81414" y="8253"/>
                  </a:lnTo>
                  <a:lnTo>
                    <a:pt x="80659" y="7439"/>
                  </a:lnTo>
                  <a:lnTo>
                    <a:pt x="79845" y="6625"/>
                  </a:lnTo>
                  <a:lnTo>
                    <a:pt x="78857" y="5812"/>
                  </a:lnTo>
                  <a:lnTo>
                    <a:pt x="77753" y="5056"/>
                  </a:lnTo>
                  <a:lnTo>
                    <a:pt x="76533" y="4301"/>
                  </a:lnTo>
                  <a:lnTo>
                    <a:pt x="75196" y="3604"/>
                  </a:lnTo>
                  <a:lnTo>
                    <a:pt x="73685" y="2964"/>
                  </a:lnTo>
                  <a:lnTo>
                    <a:pt x="72000" y="2325"/>
                  </a:lnTo>
                  <a:lnTo>
                    <a:pt x="70199" y="1802"/>
                  </a:lnTo>
                  <a:lnTo>
                    <a:pt x="68223" y="1279"/>
                  </a:lnTo>
                  <a:lnTo>
                    <a:pt x="66073" y="872"/>
                  </a:lnTo>
                  <a:lnTo>
                    <a:pt x="63690" y="524"/>
                  </a:lnTo>
                  <a:lnTo>
                    <a:pt x="61191" y="233"/>
                  </a:lnTo>
                  <a:lnTo>
                    <a:pt x="58460" y="59"/>
                  </a:lnTo>
                  <a:lnTo>
                    <a:pt x="55555"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5"/>
            <p:cNvSpPr/>
            <p:nvPr/>
          </p:nvSpPr>
          <p:spPr>
            <a:xfrm>
              <a:off x="5497378" y="1299330"/>
              <a:ext cx="700215" cy="1638601"/>
            </a:xfrm>
            <a:custGeom>
              <a:avLst/>
              <a:gdLst/>
              <a:ahLst/>
              <a:cxnLst/>
              <a:rect l="l" t="t" r="r" b="b"/>
              <a:pathLst>
                <a:path w="19468" h="45561" extrusionOk="0">
                  <a:moveTo>
                    <a:pt x="9763" y="1"/>
                  </a:moveTo>
                  <a:lnTo>
                    <a:pt x="8950" y="117"/>
                  </a:lnTo>
                  <a:lnTo>
                    <a:pt x="8136" y="291"/>
                  </a:lnTo>
                  <a:lnTo>
                    <a:pt x="7322" y="524"/>
                  </a:lnTo>
                  <a:lnTo>
                    <a:pt x="6567" y="873"/>
                  </a:lnTo>
                  <a:lnTo>
                    <a:pt x="5870" y="1279"/>
                  </a:lnTo>
                  <a:lnTo>
                    <a:pt x="5172" y="1744"/>
                  </a:lnTo>
                  <a:lnTo>
                    <a:pt x="4591" y="2383"/>
                  </a:lnTo>
                  <a:lnTo>
                    <a:pt x="4068" y="3023"/>
                  </a:lnTo>
                  <a:lnTo>
                    <a:pt x="3603" y="3720"/>
                  </a:lnTo>
                  <a:lnTo>
                    <a:pt x="3313" y="4475"/>
                  </a:lnTo>
                  <a:lnTo>
                    <a:pt x="3080" y="5289"/>
                  </a:lnTo>
                  <a:lnTo>
                    <a:pt x="3022" y="6103"/>
                  </a:lnTo>
                  <a:lnTo>
                    <a:pt x="3022" y="6509"/>
                  </a:lnTo>
                  <a:lnTo>
                    <a:pt x="3080" y="6916"/>
                  </a:lnTo>
                  <a:lnTo>
                    <a:pt x="3138" y="7439"/>
                  </a:lnTo>
                  <a:lnTo>
                    <a:pt x="3313" y="7904"/>
                  </a:lnTo>
                  <a:lnTo>
                    <a:pt x="3487" y="8369"/>
                  </a:lnTo>
                  <a:lnTo>
                    <a:pt x="3661" y="8776"/>
                  </a:lnTo>
                  <a:lnTo>
                    <a:pt x="3952" y="9183"/>
                  </a:lnTo>
                  <a:lnTo>
                    <a:pt x="4243" y="9589"/>
                  </a:lnTo>
                  <a:lnTo>
                    <a:pt x="4533" y="9938"/>
                  </a:lnTo>
                  <a:lnTo>
                    <a:pt x="4882" y="10287"/>
                  </a:lnTo>
                  <a:lnTo>
                    <a:pt x="5230" y="10577"/>
                  </a:lnTo>
                  <a:lnTo>
                    <a:pt x="5637" y="10810"/>
                  </a:lnTo>
                  <a:lnTo>
                    <a:pt x="6044" y="11042"/>
                  </a:lnTo>
                  <a:lnTo>
                    <a:pt x="6451" y="11216"/>
                  </a:lnTo>
                  <a:lnTo>
                    <a:pt x="6916" y="11333"/>
                  </a:lnTo>
                  <a:lnTo>
                    <a:pt x="7381" y="11391"/>
                  </a:lnTo>
                  <a:lnTo>
                    <a:pt x="7904" y="11391"/>
                  </a:lnTo>
                  <a:lnTo>
                    <a:pt x="8368" y="11333"/>
                  </a:lnTo>
                  <a:lnTo>
                    <a:pt x="7671" y="12437"/>
                  </a:lnTo>
                  <a:lnTo>
                    <a:pt x="6974" y="13541"/>
                  </a:lnTo>
                  <a:lnTo>
                    <a:pt x="6276" y="14703"/>
                  </a:lnTo>
                  <a:lnTo>
                    <a:pt x="5637" y="15865"/>
                  </a:lnTo>
                  <a:lnTo>
                    <a:pt x="5056" y="17028"/>
                  </a:lnTo>
                  <a:lnTo>
                    <a:pt x="4475" y="18248"/>
                  </a:lnTo>
                  <a:lnTo>
                    <a:pt x="3952" y="19468"/>
                  </a:lnTo>
                  <a:lnTo>
                    <a:pt x="3487" y="20747"/>
                  </a:lnTo>
                  <a:lnTo>
                    <a:pt x="2732" y="22722"/>
                  </a:lnTo>
                  <a:lnTo>
                    <a:pt x="2092" y="24698"/>
                  </a:lnTo>
                  <a:lnTo>
                    <a:pt x="1569" y="26732"/>
                  </a:lnTo>
                  <a:lnTo>
                    <a:pt x="1105" y="28766"/>
                  </a:lnTo>
                  <a:lnTo>
                    <a:pt x="698" y="30800"/>
                  </a:lnTo>
                  <a:lnTo>
                    <a:pt x="407" y="32892"/>
                  </a:lnTo>
                  <a:lnTo>
                    <a:pt x="175" y="34926"/>
                  </a:lnTo>
                  <a:lnTo>
                    <a:pt x="59" y="36960"/>
                  </a:lnTo>
                  <a:lnTo>
                    <a:pt x="0" y="38471"/>
                  </a:lnTo>
                  <a:lnTo>
                    <a:pt x="59" y="39923"/>
                  </a:lnTo>
                  <a:lnTo>
                    <a:pt x="117" y="40679"/>
                  </a:lnTo>
                  <a:lnTo>
                    <a:pt x="233" y="41434"/>
                  </a:lnTo>
                  <a:lnTo>
                    <a:pt x="407" y="42132"/>
                  </a:lnTo>
                  <a:lnTo>
                    <a:pt x="640" y="42829"/>
                  </a:lnTo>
                  <a:lnTo>
                    <a:pt x="930" y="43410"/>
                  </a:lnTo>
                  <a:lnTo>
                    <a:pt x="1279" y="43991"/>
                  </a:lnTo>
                  <a:lnTo>
                    <a:pt x="1686" y="44514"/>
                  </a:lnTo>
                  <a:lnTo>
                    <a:pt x="2209" y="44921"/>
                  </a:lnTo>
                  <a:lnTo>
                    <a:pt x="2732" y="45270"/>
                  </a:lnTo>
                  <a:lnTo>
                    <a:pt x="3313" y="45502"/>
                  </a:lnTo>
                  <a:lnTo>
                    <a:pt x="3603" y="45560"/>
                  </a:lnTo>
                  <a:lnTo>
                    <a:pt x="3894" y="45560"/>
                  </a:lnTo>
                  <a:lnTo>
                    <a:pt x="4184" y="45502"/>
                  </a:lnTo>
                  <a:lnTo>
                    <a:pt x="4475" y="45444"/>
                  </a:lnTo>
                  <a:lnTo>
                    <a:pt x="4824" y="45328"/>
                  </a:lnTo>
                  <a:lnTo>
                    <a:pt x="5172" y="45154"/>
                  </a:lnTo>
                  <a:lnTo>
                    <a:pt x="5463" y="44863"/>
                  </a:lnTo>
                  <a:lnTo>
                    <a:pt x="5695" y="44631"/>
                  </a:lnTo>
                  <a:lnTo>
                    <a:pt x="5928" y="44282"/>
                  </a:lnTo>
                  <a:lnTo>
                    <a:pt x="6102" y="43933"/>
                  </a:lnTo>
                  <a:lnTo>
                    <a:pt x="6218" y="43585"/>
                  </a:lnTo>
                  <a:lnTo>
                    <a:pt x="6335" y="43236"/>
                  </a:lnTo>
                  <a:lnTo>
                    <a:pt x="6567" y="42190"/>
                  </a:lnTo>
                  <a:lnTo>
                    <a:pt x="6858" y="40795"/>
                  </a:lnTo>
                  <a:lnTo>
                    <a:pt x="7090" y="39400"/>
                  </a:lnTo>
                  <a:lnTo>
                    <a:pt x="7090" y="38819"/>
                  </a:lnTo>
                  <a:lnTo>
                    <a:pt x="7090" y="38413"/>
                  </a:lnTo>
                  <a:lnTo>
                    <a:pt x="6683" y="37831"/>
                  </a:lnTo>
                  <a:lnTo>
                    <a:pt x="6335" y="37250"/>
                  </a:lnTo>
                  <a:lnTo>
                    <a:pt x="6102" y="36669"/>
                  </a:lnTo>
                  <a:lnTo>
                    <a:pt x="5928" y="36030"/>
                  </a:lnTo>
                  <a:lnTo>
                    <a:pt x="5812" y="35391"/>
                  </a:lnTo>
                  <a:lnTo>
                    <a:pt x="5753" y="34752"/>
                  </a:lnTo>
                  <a:lnTo>
                    <a:pt x="5753" y="34054"/>
                  </a:lnTo>
                  <a:lnTo>
                    <a:pt x="5812" y="33357"/>
                  </a:lnTo>
                  <a:lnTo>
                    <a:pt x="5928" y="32660"/>
                  </a:lnTo>
                  <a:lnTo>
                    <a:pt x="6102" y="31962"/>
                  </a:lnTo>
                  <a:lnTo>
                    <a:pt x="6276" y="31265"/>
                  </a:lnTo>
                  <a:lnTo>
                    <a:pt x="6509" y="30626"/>
                  </a:lnTo>
                  <a:lnTo>
                    <a:pt x="7032" y="29289"/>
                  </a:lnTo>
                  <a:lnTo>
                    <a:pt x="7613" y="28011"/>
                  </a:lnTo>
                  <a:lnTo>
                    <a:pt x="8775" y="25919"/>
                  </a:lnTo>
                  <a:lnTo>
                    <a:pt x="9996" y="23943"/>
                  </a:lnTo>
                  <a:lnTo>
                    <a:pt x="11390" y="21909"/>
                  </a:lnTo>
                  <a:lnTo>
                    <a:pt x="12843" y="19933"/>
                  </a:lnTo>
                  <a:lnTo>
                    <a:pt x="14354" y="18132"/>
                  </a:lnTo>
                  <a:lnTo>
                    <a:pt x="15807" y="16330"/>
                  </a:lnTo>
                  <a:lnTo>
                    <a:pt x="16504" y="15459"/>
                  </a:lnTo>
                  <a:lnTo>
                    <a:pt x="17143" y="14471"/>
                  </a:lnTo>
                  <a:lnTo>
                    <a:pt x="17783" y="13483"/>
                  </a:lnTo>
                  <a:lnTo>
                    <a:pt x="18306" y="12495"/>
                  </a:lnTo>
                  <a:lnTo>
                    <a:pt x="18770" y="11391"/>
                  </a:lnTo>
                  <a:lnTo>
                    <a:pt x="19119" y="10287"/>
                  </a:lnTo>
                  <a:lnTo>
                    <a:pt x="19352" y="9124"/>
                  </a:lnTo>
                  <a:lnTo>
                    <a:pt x="19468" y="8020"/>
                  </a:lnTo>
                  <a:lnTo>
                    <a:pt x="19468" y="7439"/>
                  </a:lnTo>
                  <a:lnTo>
                    <a:pt x="19410" y="6858"/>
                  </a:lnTo>
                  <a:lnTo>
                    <a:pt x="19352" y="6277"/>
                  </a:lnTo>
                  <a:lnTo>
                    <a:pt x="19235" y="5754"/>
                  </a:lnTo>
                  <a:lnTo>
                    <a:pt x="19061" y="5173"/>
                  </a:lnTo>
                  <a:lnTo>
                    <a:pt x="18887" y="4650"/>
                  </a:lnTo>
                  <a:lnTo>
                    <a:pt x="18654" y="4127"/>
                  </a:lnTo>
                  <a:lnTo>
                    <a:pt x="18364" y="3662"/>
                  </a:lnTo>
                  <a:lnTo>
                    <a:pt x="17783" y="2906"/>
                  </a:lnTo>
                  <a:lnTo>
                    <a:pt x="17201" y="2325"/>
                  </a:lnTo>
                  <a:lnTo>
                    <a:pt x="16446" y="1744"/>
                  </a:lnTo>
                  <a:lnTo>
                    <a:pt x="15691" y="1279"/>
                  </a:lnTo>
                  <a:lnTo>
                    <a:pt x="14877" y="873"/>
                  </a:lnTo>
                  <a:lnTo>
                    <a:pt x="14063" y="524"/>
                  </a:lnTo>
                  <a:lnTo>
                    <a:pt x="13134" y="291"/>
                  </a:lnTo>
                  <a:lnTo>
                    <a:pt x="12262" y="117"/>
                  </a:lnTo>
                  <a:lnTo>
                    <a:pt x="11448" y="59"/>
                  </a:lnTo>
                  <a:lnTo>
                    <a:pt x="10577" y="1"/>
                  </a:lnTo>
                  <a:close/>
                </a:path>
              </a:pathLst>
            </a:custGeom>
            <a:solidFill>
              <a:srgbClr val="939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p:cNvSpPr/>
            <p:nvPr/>
          </p:nvSpPr>
          <p:spPr>
            <a:xfrm>
              <a:off x="4870357" y="2613958"/>
              <a:ext cx="578969" cy="543395"/>
            </a:xfrm>
            <a:custGeom>
              <a:avLst/>
              <a:gdLst/>
              <a:ahLst/>
              <a:cxnLst/>
              <a:rect l="l" t="t" r="r" b="b"/>
              <a:pathLst>
                <a:path w="16097" h="15109" fill="none" extrusionOk="0">
                  <a:moveTo>
                    <a:pt x="4068" y="15109"/>
                  </a:moveTo>
                  <a:lnTo>
                    <a:pt x="4068" y="15109"/>
                  </a:lnTo>
                  <a:lnTo>
                    <a:pt x="3603" y="14877"/>
                  </a:lnTo>
                  <a:lnTo>
                    <a:pt x="3196" y="14586"/>
                  </a:lnTo>
                  <a:lnTo>
                    <a:pt x="2789" y="14237"/>
                  </a:lnTo>
                  <a:lnTo>
                    <a:pt x="2383" y="13889"/>
                  </a:lnTo>
                  <a:lnTo>
                    <a:pt x="1743" y="13133"/>
                  </a:lnTo>
                  <a:lnTo>
                    <a:pt x="1104" y="12320"/>
                  </a:lnTo>
                  <a:lnTo>
                    <a:pt x="639" y="11390"/>
                  </a:lnTo>
                  <a:lnTo>
                    <a:pt x="291" y="10402"/>
                  </a:lnTo>
                  <a:lnTo>
                    <a:pt x="174" y="9937"/>
                  </a:lnTo>
                  <a:lnTo>
                    <a:pt x="58" y="9414"/>
                  </a:lnTo>
                  <a:lnTo>
                    <a:pt x="0" y="8891"/>
                  </a:lnTo>
                  <a:lnTo>
                    <a:pt x="0" y="8368"/>
                  </a:lnTo>
                  <a:lnTo>
                    <a:pt x="0" y="8368"/>
                  </a:lnTo>
                  <a:lnTo>
                    <a:pt x="0" y="7845"/>
                  </a:lnTo>
                  <a:lnTo>
                    <a:pt x="58" y="7322"/>
                  </a:lnTo>
                  <a:lnTo>
                    <a:pt x="174" y="6857"/>
                  </a:lnTo>
                  <a:lnTo>
                    <a:pt x="291" y="6334"/>
                  </a:lnTo>
                  <a:lnTo>
                    <a:pt x="639" y="5346"/>
                  </a:lnTo>
                  <a:lnTo>
                    <a:pt x="1104" y="4416"/>
                  </a:lnTo>
                  <a:lnTo>
                    <a:pt x="1685" y="3603"/>
                  </a:lnTo>
                  <a:lnTo>
                    <a:pt x="2325" y="2789"/>
                  </a:lnTo>
                  <a:lnTo>
                    <a:pt x="2731" y="2441"/>
                  </a:lnTo>
                  <a:lnTo>
                    <a:pt x="3138" y="2150"/>
                  </a:lnTo>
                  <a:lnTo>
                    <a:pt x="3545" y="1860"/>
                  </a:lnTo>
                  <a:lnTo>
                    <a:pt x="4010" y="1569"/>
                  </a:lnTo>
                  <a:lnTo>
                    <a:pt x="4010" y="1569"/>
                  </a:lnTo>
                  <a:lnTo>
                    <a:pt x="4649" y="1220"/>
                  </a:lnTo>
                  <a:lnTo>
                    <a:pt x="5346" y="988"/>
                  </a:lnTo>
                  <a:lnTo>
                    <a:pt x="6044" y="755"/>
                  </a:lnTo>
                  <a:lnTo>
                    <a:pt x="6741" y="581"/>
                  </a:lnTo>
                  <a:lnTo>
                    <a:pt x="8252" y="349"/>
                  </a:lnTo>
                  <a:lnTo>
                    <a:pt x="9705" y="174"/>
                  </a:lnTo>
                  <a:lnTo>
                    <a:pt x="9705" y="174"/>
                  </a:lnTo>
                  <a:lnTo>
                    <a:pt x="11332" y="116"/>
                  </a:lnTo>
                  <a:lnTo>
                    <a:pt x="12901" y="58"/>
                  </a:lnTo>
                  <a:lnTo>
                    <a:pt x="14528" y="0"/>
                  </a:lnTo>
                  <a:lnTo>
                    <a:pt x="16097" y="5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5"/>
            <p:cNvSpPr/>
            <p:nvPr/>
          </p:nvSpPr>
          <p:spPr>
            <a:xfrm>
              <a:off x="6885220" y="2584683"/>
              <a:ext cx="530916" cy="491174"/>
            </a:xfrm>
            <a:custGeom>
              <a:avLst/>
              <a:gdLst/>
              <a:ahLst/>
              <a:cxnLst/>
              <a:rect l="l" t="t" r="r" b="b"/>
              <a:pathLst>
                <a:path w="14761" h="13657" fill="none" extrusionOk="0">
                  <a:moveTo>
                    <a:pt x="0" y="640"/>
                  </a:moveTo>
                  <a:lnTo>
                    <a:pt x="0" y="640"/>
                  </a:lnTo>
                  <a:lnTo>
                    <a:pt x="1279" y="407"/>
                  </a:lnTo>
                  <a:lnTo>
                    <a:pt x="2499" y="233"/>
                  </a:lnTo>
                  <a:lnTo>
                    <a:pt x="3778" y="59"/>
                  </a:lnTo>
                  <a:lnTo>
                    <a:pt x="4998" y="0"/>
                  </a:lnTo>
                  <a:lnTo>
                    <a:pt x="6276" y="59"/>
                  </a:lnTo>
                  <a:lnTo>
                    <a:pt x="7497" y="175"/>
                  </a:lnTo>
                  <a:lnTo>
                    <a:pt x="8717" y="407"/>
                  </a:lnTo>
                  <a:lnTo>
                    <a:pt x="9298" y="582"/>
                  </a:lnTo>
                  <a:lnTo>
                    <a:pt x="9937" y="756"/>
                  </a:lnTo>
                  <a:lnTo>
                    <a:pt x="9937" y="756"/>
                  </a:lnTo>
                  <a:lnTo>
                    <a:pt x="10925" y="1221"/>
                  </a:lnTo>
                  <a:lnTo>
                    <a:pt x="11448" y="1511"/>
                  </a:lnTo>
                  <a:lnTo>
                    <a:pt x="11913" y="1802"/>
                  </a:lnTo>
                  <a:lnTo>
                    <a:pt x="12320" y="2151"/>
                  </a:lnTo>
                  <a:lnTo>
                    <a:pt x="12785" y="2499"/>
                  </a:lnTo>
                  <a:lnTo>
                    <a:pt x="13134" y="2906"/>
                  </a:lnTo>
                  <a:lnTo>
                    <a:pt x="13482" y="3371"/>
                  </a:lnTo>
                  <a:lnTo>
                    <a:pt x="13482" y="3371"/>
                  </a:lnTo>
                  <a:lnTo>
                    <a:pt x="13889" y="3952"/>
                  </a:lnTo>
                  <a:lnTo>
                    <a:pt x="14238" y="4591"/>
                  </a:lnTo>
                  <a:lnTo>
                    <a:pt x="14470" y="5289"/>
                  </a:lnTo>
                  <a:lnTo>
                    <a:pt x="14644" y="5986"/>
                  </a:lnTo>
                  <a:lnTo>
                    <a:pt x="14761" y="6683"/>
                  </a:lnTo>
                  <a:lnTo>
                    <a:pt x="14761" y="7381"/>
                  </a:lnTo>
                  <a:lnTo>
                    <a:pt x="14703" y="8136"/>
                  </a:lnTo>
                  <a:lnTo>
                    <a:pt x="14586" y="8833"/>
                  </a:lnTo>
                  <a:lnTo>
                    <a:pt x="14586" y="8833"/>
                  </a:lnTo>
                  <a:lnTo>
                    <a:pt x="14412" y="9531"/>
                  </a:lnTo>
                  <a:lnTo>
                    <a:pt x="14180" y="10228"/>
                  </a:lnTo>
                  <a:lnTo>
                    <a:pt x="13889" y="10867"/>
                  </a:lnTo>
                  <a:lnTo>
                    <a:pt x="13540" y="11507"/>
                  </a:lnTo>
                  <a:lnTo>
                    <a:pt x="13134" y="12088"/>
                  </a:lnTo>
                  <a:lnTo>
                    <a:pt x="12669" y="12669"/>
                  </a:lnTo>
                  <a:lnTo>
                    <a:pt x="12146" y="13192"/>
                  </a:lnTo>
                  <a:lnTo>
                    <a:pt x="11623" y="13657"/>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5"/>
            <p:cNvSpPr/>
            <p:nvPr/>
          </p:nvSpPr>
          <p:spPr>
            <a:xfrm>
              <a:off x="5127417" y="3268090"/>
              <a:ext cx="1229045" cy="156807"/>
            </a:xfrm>
            <a:custGeom>
              <a:avLst/>
              <a:gdLst/>
              <a:ahLst/>
              <a:cxnLst/>
              <a:rect l="l" t="t" r="r" b="b"/>
              <a:pathLst>
                <a:path w="34171" h="4360" fill="none" extrusionOk="0">
                  <a:moveTo>
                    <a:pt x="1" y="1"/>
                  </a:moveTo>
                  <a:lnTo>
                    <a:pt x="1" y="1"/>
                  </a:lnTo>
                  <a:lnTo>
                    <a:pt x="2035" y="756"/>
                  </a:lnTo>
                  <a:lnTo>
                    <a:pt x="4127" y="1454"/>
                  </a:lnTo>
                  <a:lnTo>
                    <a:pt x="6161" y="2093"/>
                  </a:lnTo>
                  <a:lnTo>
                    <a:pt x="8311" y="2616"/>
                  </a:lnTo>
                  <a:lnTo>
                    <a:pt x="10403" y="3081"/>
                  </a:lnTo>
                  <a:lnTo>
                    <a:pt x="12553" y="3488"/>
                  </a:lnTo>
                  <a:lnTo>
                    <a:pt x="14703" y="3836"/>
                  </a:lnTo>
                  <a:lnTo>
                    <a:pt x="16853" y="4069"/>
                  </a:lnTo>
                  <a:lnTo>
                    <a:pt x="19003" y="4243"/>
                  </a:lnTo>
                  <a:lnTo>
                    <a:pt x="21211" y="4359"/>
                  </a:lnTo>
                  <a:lnTo>
                    <a:pt x="23361" y="4359"/>
                  </a:lnTo>
                  <a:lnTo>
                    <a:pt x="25570" y="4301"/>
                  </a:lnTo>
                  <a:lnTo>
                    <a:pt x="27720" y="4185"/>
                  </a:lnTo>
                  <a:lnTo>
                    <a:pt x="29870" y="4011"/>
                  </a:lnTo>
                  <a:lnTo>
                    <a:pt x="32020" y="3720"/>
                  </a:lnTo>
                  <a:lnTo>
                    <a:pt x="34170" y="337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5"/>
            <p:cNvSpPr/>
            <p:nvPr/>
          </p:nvSpPr>
          <p:spPr>
            <a:xfrm>
              <a:off x="7403548" y="2611836"/>
              <a:ext cx="104558" cy="179789"/>
            </a:xfrm>
            <a:custGeom>
              <a:avLst/>
              <a:gdLst/>
              <a:ahLst/>
              <a:cxnLst/>
              <a:rect l="l" t="t" r="r" b="b"/>
              <a:pathLst>
                <a:path w="2907" h="4999" fill="none" extrusionOk="0">
                  <a:moveTo>
                    <a:pt x="1" y="1"/>
                  </a:moveTo>
                  <a:lnTo>
                    <a:pt x="1" y="1"/>
                  </a:lnTo>
                  <a:lnTo>
                    <a:pt x="524" y="524"/>
                  </a:lnTo>
                  <a:lnTo>
                    <a:pt x="1047" y="1047"/>
                  </a:lnTo>
                  <a:lnTo>
                    <a:pt x="1512" y="1628"/>
                  </a:lnTo>
                  <a:lnTo>
                    <a:pt x="1919" y="2267"/>
                  </a:lnTo>
                  <a:lnTo>
                    <a:pt x="2267" y="2906"/>
                  </a:lnTo>
                  <a:lnTo>
                    <a:pt x="2500" y="3604"/>
                  </a:lnTo>
                  <a:lnTo>
                    <a:pt x="2732" y="4301"/>
                  </a:lnTo>
                  <a:lnTo>
                    <a:pt x="2907" y="499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5"/>
            <p:cNvSpPr/>
            <p:nvPr/>
          </p:nvSpPr>
          <p:spPr>
            <a:xfrm>
              <a:off x="6554967" y="3107182"/>
              <a:ext cx="861170" cy="407591"/>
            </a:xfrm>
            <a:custGeom>
              <a:avLst/>
              <a:gdLst/>
              <a:ahLst/>
              <a:cxnLst/>
              <a:rect l="l" t="t" r="r" b="b"/>
              <a:pathLst>
                <a:path w="23943" h="11333" fill="none" extrusionOk="0">
                  <a:moveTo>
                    <a:pt x="1" y="11332"/>
                  </a:moveTo>
                  <a:lnTo>
                    <a:pt x="1" y="11332"/>
                  </a:lnTo>
                  <a:lnTo>
                    <a:pt x="872" y="11332"/>
                  </a:lnTo>
                  <a:lnTo>
                    <a:pt x="1744" y="11332"/>
                  </a:lnTo>
                  <a:lnTo>
                    <a:pt x="2616" y="11274"/>
                  </a:lnTo>
                  <a:lnTo>
                    <a:pt x="3487" y="11158"/>
                  </a:lnTo>
                  <a:lnTo>
                    <a:pt x="5231" y="10809"/>
                  </a:lnTo>
                  <a:lnTo>
                    <a:pt x="6916" y="10402"/>
                  </a:lnTo>
                  <a:lnTo>
                    <a:pt x="8659" y="9879"/>
                  </a:lnTo>
                  <a:lnTo>
                    <a:pt x="10286" y="9240"/>
                  </a:lnTo>
                  <a:lnTo>
                    <a:pt x="11972" y="8601"/>
                  </a:lnTo>
                  <a:lnTo>
                    <a:pt x="13599" y="7903"/>
                  </a:lnTo>
                  <a:lnTo>
                    <a:pt x="13599" y="7903"/>
                  </a:lnTo>
                  <a:lnTo>
                    <a:pt x="15168" y="7206"/>
                  </a:lnTo>
                  <a:lnTo>
                    <a:pt x="16679" y="6509"/>
                  </a:lnTo>
                  <a:lnTo>
                    <a:pt x="18190" y="5695"/>
                  </a:lnTo>
                  <a:lnTo>
                    <a:pt x="19584" y="4765"/>
                  </a:lnTo>
                  <a:lnTo>
                    <a:pt x="20282" y="4301"/>
                  </a:lnTo>
                  <a:lnTo>
                    <a:pt x="20921" y="3778"/>
                  </a:lnTo>
                  <a:lnTo>
                    <a:pt x="21502" y="3255"/>
                  </a:lnTo>
                  <a:lnTo>
                    <a:pt x="22083" y="2673"/>
                  </a:lnTo>
                  <a:lnTo>
                    <a:pt x="22606" y="2034"/>
                  </a:lnTo>
                  <a:lnTo>
                    <a:pt x="23129" y="1395"/>
                  </a:lnTo>
                  <a:lnTo>
                    <a:pt x="23594" y="698"/>
                  </a:lnTo>
                  <a:lnTo>
                    <a:pt x="23943"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566364" y="3525168"/>
              <a:ext cx="420136" cy="29311"/>
            </a:xfrm>
            <a:custGeom>
              <a:avLst/>
              <a:gdLst/>
              <a:ahLst/>
              <a:cxnLst/>
              <a:rect l="l" t="t" r="r" b="b"/>
              <a:pathLst>
                <a:path w="11681" h="815" fill="none" extrusionOk="0">
                  <a:moveTo>
                    <a:pt x="0" y="1"/>
                  </a:moveTo>
                  <a:lnTo>
                    <a:pt x="0" y="1"/>
                  </a:lnTo>
                  <a:lnTo>
                    <a:pt x="523" y="291"/>
                  </a:lnTo>
                  <a:lnTo>
                    <a:pt x="1046" y="466"/>
                  </a:lnTo>
                  <a:lnTo>
                    <a:pt x="1627" y="640"/>
                  </a:lnTo>
                  <a:lnTo>
                    <a:pt x="2208" y="698"/>
                  </a:lnTo>
                  <a:lnTo>
                    <a:pt x="3371" y="814"/>
                  </a:lnTo>
                  <a:lnTo>
                    <a:pt x="4591" y="814"/>
                  </a:lnTo>
                  <a:lnTo>
                    <a:pt x="4591" y="814"/>
                  </a:lnTo>
                  <a:lnTo>
                    <a:pt x="6334" y="756"/>
                  </a:lnTo>
                  <a:lnTo>
                    <a:pt x="8136" y="640"/>
                  </a:lnTo>
                  <a:lnTo>
                    <a:pt x="9937" y="466"/>
                  </a:lnTo>
                  <a:lnTo>
                    <a:pt x="11681" y="29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062639" y="2480169"/>
              <a:ext cx="405498" cy="29311"/>
            </a:xfrm>
            <a:custGeom>
              <a:avLst/>
              <a:gdLst/>
              <a:ahLst/>
              <a:cxnLst/>
              <a:rect l="l" t="t" r="r" b="b"/>
              <a:pathLst>
                <a:path w="11274" h="815" fill="none" extrusionOk="0">
                  <a:moveTo>
                    <a:pt x="0" y="814"/>
                  </a:moveTo>
                  <a:lnTo>
                    <a:pt x="0" y="814"/>
                  </a:lnTo>
                  <a:lnTo>
                    <a:pt x="2848" y="408"/>
                  </a:lnTo>
                  <a:lnTo>
                    <a:pt x="4242" y="233"/>
                  </a:lnTo>
                  <a:lnTo>
                    <a:pt x="5695" y="59"/>
                  </a:lnTo>
                  <a:lnTo>
                    <a:pt x="7090" y="1"/>
                  </a:lnTo>
                  <a:lnTo>
                    <a:pt x="8485" y="59"/>
                  </a:lnTo>
                  <a:lnTo>
                    <a:pt x="9879" y="175"/>
                  </a:lnTo>
                  <a:lnTo>
                    <a:pt x="11274" y="466"/>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198489" y="2806227"/>
              <a:ext cx="2023280" cy="330231"/>
            </a:xfrm>
            <a:custGeom>
              <a:avLst/>
              <a:gdLst/>
              <a:ahLst/>
              <a:cxnLst/>
              <a:rect l="l" t="t" r="r" b="b"/>
              <a:pathLst>
                <a:path w="56253" h="9182" fill="none" extrusionOk="0">
                  <a:moveTo>
                    <a:pt x="1" y="5347"/>
                  </a:moveTo>
                  <a:lnTo>
                    <a:pt x="1" y="5347"/>
                  </a:lnTo>
                  <a:lnTo>
                    <a:pt x="1686" y="5986"/>
                  </a:lnTo>
                  <a:lnTo>
                    <a:pt x="3429" y="6509"/>
                  </a:lnTo>
                  <a:lnTo>
                    <a:pt x="5231" y="6974"/>
                  </a:lnTo>
                  <a:lnTo>
                    <a:pt x="6974" y="7439"/>
                  </a:lnTo>
                  <a:lnTo>
                    <a:pt x="8775" y="7845"/>
                  </a:lnTo>
                  <a:lnTo>
                    <a:pt x="10519" y="8194"/>
                  </a:lnTo>
                  <a:lnTo>
                    <a:pt x="12320" y="8485"/>
                  </a:lnTo>
                  <a:lnTo>
                    <a:pt x="14122" y="8717"/>
                  </a:lnTo>
                  <a:lnTo>
                    <a:pt x="15981" y="8891"/>
                  </a:lnTo>
                  <a:lnTo>
                    <a:pt x="17783" y="9066"/>
                  </a:lnTo>
                  <a:lnTo>
                    <a:pt x="19584" y="9182"/>
                  </a:lnTo>
                  <a:lnTo>
                    <a:pt x="21444" y="9182"/>
                  </a:lnTo>
                  <a:lnTo>
                    <a:pt x="23245" y="9182"/>
                  </a:lnTo>
                  <a:lnTo>
                    <a:pt x="25047" y="9182"/>
                  </a:lnTo>
                  <a:lnTo>
                    <a:pt x="26906" y="9066"/>
                  </a:lnTo>
                  <a:lnTo>
                    <a:pt x="28708" y="8891"/>
                  </a:lnTo>
                  <a:lnTo>
                    <a:pt x="30509" y="8717"/>
                  </a:lnTo>
                  <a:lnTo>
                    <a:pt x="32310" y="8485"/>
                  </a:lnTo>
                  <a:lnTo>
                    <a:pt x="34112" y="8194"/>
                  </a:lnTo>
                  <a:lnTo>
                    <a:pt x="35913" y="7845"/>
                  </a:lnTo>
                  <a:lnTo>
                    <a:pt x="37715" y="7439"/>
                  </a:lnTo>
                  <a:lnTo>
                    <a:pt x="39458" y="6974"/>
                  </a:lnTo>
                  <a:lnTo>
                    <a:pt x="41260" y="6509"/>
                  </a:lnTo>
                  <a:lnTo>
                    <a:pt x="43003" y="5986"/>
                  </a:lnTo>
                  <a:lnTo>
                    <a:pt x="44688" y="5405"/>
                  </a:lnTo>
                  <a:lnTo>
                    <a:pt x="46431" y="4765"/>
                  </a:lnTo>
                  <a:lnTo>
                    <a:pt x="48117" y="4068"/>
                  </a:lnTo>
                  <a:lnTo>
                    <a:pt x="49802" y="3371"/>
                  </a:lnTo>
                  <a:lnTo>
                    <a:pt x="51429" y="2615"/>
                  </a:lnTo>
                  <a:lnTo>
                    <a:pt x="53056" y="1802"/>
                  </a:lnTo>
                  <a:lnTo>
                    <a:pt x="54683" y="930"/>
                  </a:lnTo>
                  <a:lnTo>
                    <a:pt x="56252"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236111" y="1525046"/>
              <a:ext cx="562280" cy="229960"/>
            </a:xfrm>
            <a:custGeom>
              <a:avLst/>
              <a:gdLst/>
              <a:ahLst/>
              <a:cxnLst/>
              <a:rect l="l" t="t" r="r" b="b"/>
              <a:pathLst>
                <a:path w="15633" h="6394" extrusionOk="0">
                  <a:moveTo>
                    <a:pt x="640" y="1"/>
                  </a:moveTo>
                  <a:lnTo>
                    <a:pt x="465" y="59"/>
                  </a:lnTo>
                  <a:lnTo>
                    <a:pt x="291" y="175"/>
                  </a:lnTo>
                  <a:lnTo>
                    <a:pt x="175" y="291"/>
                  </a:lnTo>
                  <a:lnTo>
                    <a:pt x="59" y="524"/>
                  </a:lnTo>
                  <a:lnTo>
                    <a:pt x="1" y="756"/>
                  </a:lnTo>
                  <a:lnTo>
                    <a:pt x="1" y="989"/>
                  </a:lnTo>
                  <a:lnTo>
                    <a:pt x="59" y="1279"/>
                  </a:lnTo>
                  <a:lnTo>
                    <a:pt x="117" y="1628"/>
                  </a:lnTo>
                  <a:lnTo>
                    <a:pt x="175" y="1977"/>
                  </a:lnTo>
                  <a:lnTo>
                    <a:pt x="349" y="2325"/>
                  </a:lnTo>
                  <a:lnTo>
                    <a:pt x="524" y="2732"/>
                  </a:lnTo>
                  <a:lnTo>
                    <a:pt x="756" y="3081"/>
                  </a:lnTo>
                  <a:lnTo>
                    <a:pt x="1047" y="3488"/>
                  </a:lnTo>
                  <a:lnTo>
                    <a:pt x="1395" y="3836"/>
                  </a:lnTo>
                  <a:lnTo>
                    <a:pt x="1744" y="4243"/>
                  </a:lnTo>
                  <a:lnTo>
                    <a:pt x="2209" y="4592"/>
                  </a:lnTo>
                  <a:lnTo>
                    <a:pt x="2674" y="4940"/>
                  </a:lnTo>
                  <a:lnTo>
                    <a:pt x="3197" y="5231"/>
                  </a:lnTo>
                  <a:lnTo>
                    <a:pt x="3836" y="5522"/>
                  </a:lnTo>
                  <a:lnTo>
                    <a:pt x="4475" y="5754"/>
                  </a:lnTo>
                  <a:lnTo>
                    <a:pt x="5172" y="5986"/>
                  </a:lnTo>
                  <a:lnTo>
                    <a:pt x="5928" y="6161"/>
                  </a:lnTo>
                  <a:lnTo>
                    <a:pt x="6741" y="6277"/>
                  </a:lnTo>
                  <a:lnTo>
                    <a:pt x="7613" y="6393"/>
                  </a:lnTo>
                  <a:lnTo>
                    <a:pt x="9589" y="6393"/>
                  </a:lnTo>
                  <a:lnTo>
                    <a:pt x="10635" y="6277"/>
                  </a:lnTo>
                  <a:lnTo>
                    <a:pt x="11797" y="6103"/>
                  </a:lnTo>
                  <a:lnTo>
                    <a:pt x="13017" y="5812"/>
                  </a:lnTo>
                  <a:lnTo>
                    <a:pt x="14296" y="5522"/>
                  </a:lnTo>
                  <a:lnTo>
                    <a:pt x="15632" y="5057"/>
                  </a:lnTo>
                  <a:lnTo>
                    <a:pt x="10286" y="1"/>
                  </a:lnTo>
                  <a:lnTo>
                    <a:pt x="9182" y="59"/>
                  </a:lnTo>
                  <a:lnTo>
                    <a:pt x="6509" y="175"/>
                  </a:lnTo>
                  <a:lnTo>
                    <a:pt x="3429" y="175"/>
                  </a:lnTo>
                  <a:lnTo>
                    <a:pt x="2034" y="117"/>
                  </a:lnTo>
                  <a:lnTo>
                    <a:pt x="872"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5497378" y="2045460"/>
              <a:ext cx="359531" cy="892471"/>
            </a:xfrm>
            <a:custGeom>
              <a:avLst/>
              <a:gdLst/>
              <a:ahLst/>
              <a:cxnLst/>
              <a:rect l="l" t="t" r="r" b="b"/>
              <a:pathLst>
                <a:path w="9996" h="24815" extrusionOk="0">
                  <a:moveTo>
                    <a:pt x="3487" y="1"/>
                  </a:moveTo>
                  <a:lnTo>
                    <a:pt x="2732" y="1976"/>
                  </a:lnTo>
                  <a:lnTo>
                    <a:pt x="2092" y="3952"/>
                  </a:lnTo>
                  <a:lnTo>
                    <a:pt x="1569" y="5986"/>
                  </a:lnTo>
                  <a:lnTo>
                    <a:pt x="1105" y="8020"/>
                  </a:lnTo>
                  <a:lnTo>
                    <a:pt x="698" y="10054"/>
                  </a:lnTo>
                  <a:lnTo>
                    <a:pt x="407" y="12146"/>
                  </a:lnTo>
                  <a:lnTo>
                    <a:pt x="175" y="14180"/>
                  </a:lnTo>
                  <a:lnTo>
                    <a:pt x="59" y="16214"/>
                  </a:lnTo>
                  <a:lnTo>
                    <a:pt x="0" y="17725"/>
                  </a:lnTo>
                  <a:lnTo>
                    <a:pt x="59" y="19177"/>
                  </a:lnTo>
                  <a:lnTo>
                    <a:pt x="117" y="19933"/>
                  </a:lnTo>
                  <a:lnTo>
                    <a:pt x="233" y="20688"/>
                  </a:lnTo>
                  <a:lnTo>
                    <a:pt x="407" y="21386"/>
                  </a:lnTo>
                  <a:lnTo>
                    <a:pt x="640" y="22083"/>
                  </a:lnTo>
                  <a:lnTo>
                    <a:pt x="930" y="22664"/>
                  </a:lnTo>
                  <a:lnTo>
                    <a:pt x="1279" y="23245"/>
                  </a:lnTo>
                  <a:lnTo>
                    <a:pt x="1686" y="23768"/>
                  </a:lnTo>
                  <a:lnTo>
                    <a:pt x="2209" y="24175"/>
                  </a:lnTo>
                  <a:lnTo>
                    <a:pt x="2732" y="24524"/>
                  </a:lnTo>
                  <a:lnTo>
                    <a:pt x="3313" y="24756"/>
                  </a:lnTo>
                  <a:lnTo>
                    <a:pt x="3603" y="24814"/>
                  </a:lnTo>
                  <a:lnTo>
                    <a:pt x="3894" y="24814"/>
                  </a:lnTo>
                  <a:lnTo>
                    <a:pt x="4184" y="24756"/>
                  </a:lnTo>
                  <a:lnTo>
                    <a:pt x="4475" y="24698"/>
                  </a:lnTo>
                  <a:lnTo>
                    <a:pt x="4824" y="24582"/>
                  </a:lnTo>
                  <a:lnTo>
                    <a:pt x="5172" y="24408"/>
                  </a:lnTo>
                  <a:lnTo>
                    <a:pt x="5463" y="24117"/>
                  </a:lnTo>
                  <a:lnTo>
                    <a:pt x="5695" y="23885"/>
                  </a:lnTo>
                  <a:lnTo>
                    <a:pt x="5928" y="23536"/>
                  </a:lnTo>
                  <a:lnTo>
                    <a:pt x="6102" y="23187"/>
                  </a:lnTo>
                  <a:lnTo>
                    <a:pt x="6218" y="22839"/>
                  </a:lnTo>
                  <a:lnTo>
                    <a:pt x="6335" y="22490"/>
                  </a:lnTo>
                  <a:lnTo>
                    <a:pt x="6567" y="21444"/>
                  </a:lnTo>
                  <a:lnTo>
                    <a:pt x="6858" y="20049"/>
                  </a:lnTo>
                  <a:lnTo>
                    <a:pt x="7090" y="18654"/>
                  </a:lnTo>
                  <a:lnTo>
                    <a:pt x="7090" y="18073"/>
                  </a:lnTo>
                  <a:lnTo>
                    <a:pt x="7090" y="17667"/>
                  </a:lnTo>
                  <a:lnTo>
                    <a:pt x="6683" y="17085"/>
                  </a:lnTo>
                  <a:lnTo>
                    <a:pt x="6335" y="16504"/>
                  </a:lnTo>
                  <a:lnTo>
                    <a:pt x="6102" y="15923"/>
                  </a:lnTo>
                  <a:lnTo>
                    <a:pt x="5928" y="15284"/>
                  </a:lnTo>
                  <a:lnTo>
                    <a:pt x="5812" y="14645"/>
                  </a:lnTo>
                  <a:lnTo>
                    <a:pt x="5753" y="14006"/>
                  </a:lnTo>
                  <a:lnTo>
                    <a:pt x="5753" y="13308"/>
                  </a:lnTo>
                  <a:lnTo>
                    <a:pt x="5812" y="12611"/>
                  </a:lnTo>
                  <a:lnTo>
                    <a:pt x="5928" y="11914"/>
                  </a:lnTo>
                  <a:lnTo>
                    <a:pt x="6102" y="11216"/>
                  </a:lnTo>
                  <a:lnTo>
                    <a:pt x="6276" y="10519"/>
                  </a:lnTo>
                  <a:lnTo>
                    <a:pt x="6509" y="9880"/>
                  </a:lnTo>
                  <a:lnTo>
                    <a:pt x="7032" y="8543"/>
                  </a:lnTo>
                  <a:lnTo>
                    <a:pt x="7613" y="7265"/>
                  </a:lnTo>
                  <a:lnTo>
                    <a:pt x="8775" y="5173"/>
                  </a:lnTo>
                  <a:lnTo>
                    <a:pt x="9996" y="3197"/>
                  </a:lnTo>
                  <a:lnTo>
                    <a:pt x="9414" y="3139"/>
                  </a:lnTo>
                  <a:lnTo>
                    <a:pt x="8775" y="3081"/>
                  </a:lnTo>
                  <a:lnTo>
                    <a:pt x="8252" y="2964"/>
                  </a:lnTo>
                  <a:lnTo>
                    <a:pt x="7729" y="2848"/>
                  </a:lnTo>
                  <a:lnTo>
                    <a:pt x="7206" y="2674"/>
                  </a:lnTo>
                  <a:lnTo>
                    <a:pt x="6741" y="2441"/>
                  </a:lnTo>
                  <a:lnTo>
                    <a:pt x="5870" y="1976"/>
                  </a:lnTo>
                  <a:lnTo>
                    <a:pt x="5056" y="1453"/>
                  </a:lnTo>
                  <a:lnTo>
                    <a:pt x="4417" y="930"/>
                  </a:lnTo>
                  <a:lnTo>
                    <a:pt x="3894" y="466"/>
                  </a:lnTo>
                  <a:lnTo>
                    <a:pt x="3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470223" y="2133250"/>
              <a:ext cx="1479811" cy="1005294"/>
            </a:xfrm>
            <a:custGeom>
              <a:avLst/>
              <a:gdLst/>
              <a:ahLst/>
              <a:cxnLst/>
              <a:rect l="l" t="t" r="r" b="b"/>
              <a:pathLst>
                <a:path w="41143" h="27952" extrusionOk="0">
                  <a:moveTo>
                    <a:pt x="3370" y="0"/>
                  </a:moveTo>
                  <a:lnTo>
                    <a:pt x="2964" y="872"/>
                  </a:lnTo>
                  <a:lnTo>
                    <a:pt x="2615" y="1860"/>
                  </a:lnTo>
                  <a:lnTo>
                    <a:pt x="2092" y="3197"/>
                  </a:lnTo>
                  <a:lnTo>
                    <a:pt x="1627" y="4766"/>
                  </a:lnTo>
                  <a:lnTo>
                    <a:pt x="1104" y="6567"/>
                  </a:lnTo>
                  <a:lnTo>
                    <a:pt x="639" y="8485"/>
                  </a:lnTo>
                  <a:lnTo>
                    <a:pt x="291" y="10577"/>
                  </a:lnTo>
                  <a:lnTo>
                    <a:pt x="174" y="11623"/>
                  </a:lnTo>
                  <a:lnTo>
                    <a:pt x="58" y="12669"/>
                  </a:lnTo>
                  <a:lnTo>
                    <a:pt x="0" y="13773"/>
                  </a:lnTo>
                  <a:lnTo>
                    <a:pt x="0" y="14819"/>
                  </a:lnTo>
                  <a:lnTo>
                    <a:pt x="58" y="15865"/>
                  </a:lnTo>
                  <a:lnTo>
                    <a:pt x="174" y="16911"/>
                  </a:lnTo>
                  <a:lnTo>
                    <a:pt x="407" y="17899"/>
                  </a:lnTo>
                  <a:lnTo>
                    <a:pt x="639" y="18887"/>
                  </a:lnTo>
                  <a:lnTo>
                    <a:pt x="988" y="19875"/>
                  </a:lnTo>
                  <a:lnTo>
                    <a:pt x="1395" y="20804"/>
                  </a:lnTo>
                  <a:lnTo>
                    <a:pt x="1918" y="21618"/>
                  </a:lnTo>
                  <a:lnTo>
                    <a:pt x="2499" y="22431"/>
                  </a:lnTo>
                  <a:lnTo>
                    <a:pt x="3196" y="23187"/>
                  </a:lnTo>
                  <a:lnTo>
                    <a:pt x="4010" y="23884"/>
                  </a:lnTo>
                  <a:lnTo>
                    <a:pt x="4939" y="24465"/>
                  </a:lnTo>
                  <a:lnTo>
                    <a:pt x="5985" y="25046"/>
                  </a:lnTo>
                  <a:lnTo>
                    <a:pt x="7845" y="25802"/>
                  </a:lnTo>
                  <a:lnTo>
                    <a:pt x="9646" y="26441"/>
                  </a:lnTo>
                  <a:lnTo>
                    <a:pt x="11448" y="26964"/>
                  </a:lnTo>
                  <a:lnTo>
                    <a:pt x="13191" y="27371"/>
                  </a:lnTo>
                  <a:lnTo>
                    <a:pt x="14993" y="27661"/>
                  </a:lnTo>
                  <a:lnTo>
                    <a:pt x="16678" y="27894"/>
                  </a:lnTo>
                  <a:lnTo>
                    <a:pt x="18363" y="27952"/>
                  </a:lnTo>
                  <a:lnTo>
                    <a:pt x="20048" y="27952"/>
                  </a:lnTo>
                  <a:lnTo>
                    <a:pt x="21617" y="27836"/>
                  </a:lnTo>
                  <a:lnTo>
                    <a:pt x="23186" y="27661"/>
                  </a:lnTo>
                  <a:lnTo>
                    <a:pt x="24755" y="27371"/>
                  </a:lnTo>
                  <a:lnTo>
                    <a:pt x="26208" y="27022"/>
                  </a:lnTo>
                  <a:lnTo>
                    <a:pt x="27661" y="26557"/>
                  </a:lnTo>
                  <a:lnTo>
                    <a:pt x="28998" y="26034"/>
                  </a:lnTo>
                  <a:lnTo>
                    <a:pt x="30334" y="25453"/>
                  </a:lnTo>
                  <a:lnTo>
                    <a:pt x="31613" y="24814"/>
                  </a:lnTo>
                  <a:lnTo>
                    <a:pt x="32775" y="24059"/>
                  </a:lnTo>
                  <a:lnTo>
                    <a:pt x="33879" y="23245"/>
                  </a:lnTo>
                  <a:lnTo>
                    <a:pt x="34983" y="22373"/>
                  </a:lnTo>
                  <a:lnTo>
                    <a:pt x="35971" y="21444"/>
                  </a:lnTo>
                  <a:lnTo>
                    <a:pt x="36843" y="20456"/>
                  </a:lnTo>
                  <a:lnTo>
                    <a:pt x="37714" y="19410"/>
                  </a:lnTo>
                  <a:lnTo>
                    <a:pt x="38412" y="18364"/>
                  </a:lnTo>
                  <a:lnTo>
                    <a:pt x="39109" y="17201"/>
                  </a:lnTo>
                  <a:lnTo>
                    <a:pt x="39690" y="16039"/>
                  </a:lnTo>
                  <a:lnTo>
                    <a:pt x="40155" y="14819"/>
                  </a:lnTo>
                  <a:lnTo>
                    <a:pt x="40562" y="13598"/>
                  </a:lnTo>
                  <a:lnTo>
                    <a:pt x="40852" y="12320"/>
                  </a:lnTo>
                  <a:lnTo>
                    <a:pt x="41027" y="11042"/>
                  </a:lnTo>
                  <a:lnTo>
                    <a:pt x="41143" y="9705"/>
                  </a:lnTo>
                  <a:lnTo>
                    <a:pt x="41085" y="8310"/>
                  </a:lnTo>
                  <a:lnTo>
                    <a:pt x="40968" y="6974"/>
                  </a:lnTo>
                  <a:lnTo>
                    <a:pt x="40852" y="6335"/>
                  </a:lnTo>
                  <a:lnTo>
                    <a:pt x="40736" y="5812"/>
                  </a:lnTo>
                  <a:lnTo>
                    <a:pt x="40562" y="5347"/>
                  </a:lnTo>
                  <a:lnTo>
                    <a:pt x="40387" y="4998"/>
                  </a:lnTo>
                  <a:lnTo>
                    <a:pt x="40155" y="4766"/>
                  </a:lnTo>
                  <a:lnTo>
                    <a:pt x="39864" y="4591"/>
                  </a:lnTo>
                  <a:lnTo>
                    <a:pt x="39574" y="4475"/>
                  </a:lnTo>
                  <a:lnTo>
                    <a:pt x="39225" y="4417"/>
                  </a:lnTo>
                  <a:lnTo>
                    <a:pt x="38818" y="4475"/>
                  </a:lnTo>
                  <a:lnTo>
                    <a:pt x="38353" y="4533"/>
                  </a:lnTo>
                  <a:lnTo>
                    <a:pt x="37366" y="4882"/>
                  </a:lnTo>
                  <a:lnTo>
                    <a:pt x="34692" y="5870"/>
                  </a:lnTo>
                  <a:lnTo>
                    <a:pt x="33298" y="6393"/>
                  </a:lnTo>
                  <a:lnTo>
                    <a:pt x="32077" y="6799"/>
                  </a:lnTo>
                  <a:lnTo>
                    <a:pt x="31496" y="6974"/>
                  </a:lnTo>
                  <a:lnTo>
                    <a:pt x="30973" y="7090"/>
                  </a:lnTo>
                  <a:lnTo>
                    <a:pt x="30450" y="7148"/>
                  </a:lnTo>
                  <a:lnTo>
                    <a:pt x="29288" y="7148"/>
                  </a:lnTo>
                  <a:lnTo>
                    <a:pt x="28707" y="7032"/>
                  </a:lnTo>
                  <a:lnTo>
                    <a:pt x="28068" y="6858"/>
                  </a:lnTo>
                  <a:lnTo>
                    <a:pt x="27312" y="6625"/>
                  </a:lnTo>
                  <a:lnTo>
                    <a:pt x="26557" y="6335"/>
                  </a:lnTo>
                  <a:lnTo>
                    <a:pt x="25685" y="5928"/>
                  </a:lnTo>
                  <a:lnTo>
                    <a:pt x="23709" y="4882"/>
                  </a:lnTo>
                  <a:lnTo>
                    <a:pt x="22605" y="4301"/>
                  </a:lnTo>
                  <a:lnTo>
                    <a:pt x="21617" y="3836"/>
                  </a:lnTo>
                  <a:lnTo>
                    <a:pt x="20630" y="3371"/>
                  </a:lnTo>
                  <a:lnTo>
                    <a:pt x="19758" y="3022"/>
                  </a:lnTo>
                  <a:lnTo>
                    <a:pt x="18886" y="2790"/>
                  </a:lnTo>
                  <a:lnTo>
                    <a:pt x="18073" y="2557"/>
                  </a:lnTo>
                  <a:lnTo>
                    <a:pt x="17259" y="2383"/>
                  </a:lnTo>
                  <a:lnTo>
                    <a:pt x="16504" y="2267"/>
                  </a:lnTo>
                  <a:lnTo>
                    <a:pt x="15690" y="2209"/>
                  </a:lnTo>
                  <a:lnTo>
                    <a:pt x="13307" y="2209"/>
                  </a:lnTo>
                  <a:lnTo>
                    <a:pt x="11564" y="2383"/>
                  </a:lnTo>
                  <a:lnTo>
                    <a:pt x="9646" y="2557"/>
                  </a:lnTo>
                  <a:lnTo>
                    <a:pt x="8833" y="2615"/>
                  </a:lnTo>
                  <a:lnTo>
                    <a:pt x="8077" y="2557"/>
                  </a:lnTo>
                  <a:lnTo>
                    <a:pt x="7438" y="2499"/>
                  </a:lnTo>
                  <a:lnTo>
                    <a:pt x="6799" y="2325"/>
                  </a:lnTo>
                  <a:lnTo>
                    <a:pt x="6218" y="2151"/>
                  </a:lnTo>
                  <a:lnTo>
                    <a:pt x="5695" y="1918"/>
                  </a:lnTo>
                  <a:lnTo>
                    <a:pt x="5230" y="1686"/>
                  </a:lnTo>
                  <a:lnTo>
                    <a:pt x="4823" y="1453"/>
                  </a:lnTo>
                  <a:lnTo>
                    <a:pt x="4184" y="930"/>
                  </a:lnTo>
                  <a:lnTo>
                    <a:pt x="3719" y="465"/>
                  </a:lnTo>
                  <a:lnTo>
                    <a:pt x="337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325993" y="2133250"/>
              <a:ext cx="495380" cy="950987"/>
            </a:xfrm>
            <a:custGeom>
              <a:avLst/>
              <a:gdLst/>
              <a:ahLst/>
              <a:cxnLst/>
              <a:rect l="l" t="t" r="r" b="b"/>
              <a:pathLst>
                <a:path w="13773" h="26442" extrusionOk="0">
                  <a:moveTo>
                    <a:pt x="7380" y="0"/>
                  </a:moveTo>
                  <a:lnTo>
                    <a:pt x="6509" y="872"/>
                  </a:lnTo>
                  <a:lnTo>
                    <a:pt x="5637" y="1860"/>
                  </a:lnTo>
                  <a:lnTo>
                    <a:pt x="4591" y="3197"/>
                  </a:lnTo>
                  <a:lnTo>
                    <a:pt x="3487" y="4766"/>
                  </a:lnTo>
                  <a:lnTo>
                    <a:pt x="2906" y="5695"/>
                  </a:lnTo>
                  <a:lnTo>
                    <a:pt x="2325" y="6625"/>
                  </a:lnTo>
                  <a:lnTo>
                    <a:pt x="1802" y="7613"/>
                  </a:lnTo>
                  <a:lnTo>
                    <a:pt x="1337" y="8601"/>
                  </a:lnTo>
                  <a:lnTo>
                    <a:pt x="930" y="9647"/>
                  </a:lnTo>
                  <a:lnTo>
                    <a:pt x="523" y="10751"/>
                  </a:lnTo>
                  <a:lnTo>
                    <a:pt x="233" y="11855"/>
                  </a:lnTo>
                  <a:lnTo>
                    <a:pt x="58" y="12959"/>
                  </a:lnTo>
                  <a:lnTo>
                    <a:pt x="0" y="14063"/>
                  </a:lnTo>
                  <a:lnTo>
                    <a:pt x="0" y="15167"/>
                  </a:lnTo>
                  <a:lnTo>
                    <a:pt x="175" y="16272"/>
                  </a:lnTo>
                  <a:lnTo>
                    <a:pt x="291" y="16853"/>
                  </a:lnTo>
                  <a:lnTo>
                    <a:pt x="465" y="17376"/>
                  </a:lnTo>
                  <a:lnTo>
                    <a:pt x="640" y="17899"/>
                  </a:lnTo>
                  <a:lnTo>
                    <a:pt x="872" y="18480"/>
                  </a:lnTo>
                  <a:lnTo>
                    <a:pt x="1163" y="19003"/>
                  </a:lnTo>
                  <a:lnTo>
                    <a:pt x="1511" y="19526"/>
                  </a:lnTo>
                  <a:lnTo>
                    <a:pt x="1860" y="20049"/>
                  </a:lnTo>
                  <a:lnTo>
                    <a:pt x="2267" y="20572"/>
                  </a:lnTo>
                  <a:lnTo>
                    <a:pt x="2732" y="21037"/>
                  </a:lnTo>
                  <a:lnTo>
                    <a:pt x="3255" y="21560"/>
                  </a:lnTo>
                  <a:lnTo>
                    <a:pt x="3778" y="22025"/>
                  </a:lnTo>
                  <a:lnTo>
                    <a:pt x="4417" y="22490"/>
                  </a:lnTo>
                  <a:lnTo>
                    <a:pt x="5114" y="22954"/>
                  </a:lnTo>
                  <a:lnTo>
                    <a:pt x="5811" y="23419"/>
                  </a:lnTo>
                  <a:lnTo>
                    <a:pt x="6567" y="23826"/>
                  </a:lnTo>
                  <a:lnTo>
                    <a:pt x="7439" y="24291"/>
                  </a:lnTo>
                  <a:lnTo>
                    <a:pt x="8310" y="24698"/>
                  </a:lnTo>
                  <a:lnTo>
                    <a:pt x="9298" y="25046"/>
                  </a:lnTo>
                  <a:lnTo>
                    <a:pt x="10286" y="25453"/>
                  </a:lnTo>
                  <a:lnTo>
                    <a:pt x="11390" y="25802"/>
                  </a:lnTo>
                  <a:lnTo>
                    <a:pt x="12552" y="26151"/>
                  </a:lnTo>
                  <a:lnTo>
                    <a:pt x="13773" y="26441"/>
                  </a:lnTo>
                  <a:lnTo>
                    <a:pt x="13308" y="25860"/>
                  </a:lnTo>
                  <a:lnTo>
                    <a:pt x="12843" y="25105"/>
                  </a:lnTo>
                  <a:lnTo>
                    <a:pt x="12262" y="24117"/>
                  </a:lnTo>
                  <a:lnTo>
                    <a:pt x="11623" y="22954"/>
                  </a:lnTo>
                  <a:lnTo>
                    <a:pt x="10925" y="21560"/>
                  </a:lnTo>
                  <a:lnTo>
                    <a:pt x="10286" y="19991"/>
                  </a:lnTo>
                  <a:lnTo>
                    <a:pt x="9995" y="19119"/>
                  </a:lnTo>
                  <a:lnTo>
                    <a:pt x="9763" y="18247"/>
                  </a:lnTo>
                  <a:lnTo>
                    <a:pt x="9531" y="17376"/>
                  </a:lnTo>
                  <a:lnTo>
                    <a:pt x="9298" y="16446"/>
                  </a:lnTo>
                  <a:lnTo>
                    <a:pt x="9182" y="15516"/>
                  </a:lnTo>
                  <a:lnTo>
                    <a:pt x="9066" y="14528"/>
                  </a:lnTo>
                  <a:lnTo>
                    <a:pt x="9008" y="13540"/>
                  </a:lnTo>
                  <a:lnTo>
                    <a:pt x="9008" y="12552"/>
                  </a:lnTo>
                  <a:lnTo>
                    <a:pt x="9066" y="11506"/>
                  </a:lnTo>
                  <a:lnTo>
                    <a:pt x="9240" y="10519"/>
                  </a:lnTo>
                  <a:lnTo>
                    <a:pt x="9414" y="9473"/>
                  </a:lnTo>
                  <a:lnTo>
                    <a:pt x="9763" y="8485"/>
                  </a:lnTo>
                  <a:lnTo>
                    <a:pt x="10112" y="7497"/>
                  </a:lnTo>
                  <a:lnTo>
                    <a:pt x="10635" y="6451"/>
                  </a:lnTo>
                  <a:lnTo>
                    <a:pt x="11216" y="5463"/>
                  </a:lnTo>
                  <a:lnTo>
                    <a:pt x="11913" y="4475"/>
                  </a:lnTo>
                  <a:lnTo>
                    <a:pt x="12727" y="3487"/>
                  </a:lnTo>
                  <a:lnTo>
                    <a:pt x="13656" y="2557"/>
                  </a:lnTo>
                  <a:lnTo>
                    <a:pt x="12204" y="2557"/>
                  </a:lnTo>
                  <a:lnTo>
                    <a:pt x="11274" y="2441"/>
                  </a:lnTo>
                  <a:lnTo>
                    <a:pt x="10809" y="2325"/>
                  </a:lnTo>
                  <a:lnTo>
                    <a:pt x="10286" y="2151"/>
                  </a:lnTo>
                  <a:lnTo>
                    <a:pt x="9763" y="1918"/>
                  </a:lnTo>
                  <a:lnTo>
                    <a:pt x="9240" y="1686"/>
                  </a:lnTo>
                  <a:lnTo>
                    <a:pt x="8717" y="1395"/>
                  </a:lnTo>
                  <a:lnTo>
                    <a:pt x="8252" y="988"/>
                  </a:lnTo>
                  <a:lnTo>
                    <a:pt x="7787" y="523"/>
                  </a:lnTo>
                  <a:lnTo>
                    <a:pt x="738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5"/>
            <p:cNvSpPr/>
            <p:nvPr/>
          </p:nvSpPr>
          <p:spPr>
            <a:xfrm>
              <a:off x="5749250" y="1435454"/>
              <a:ext cx="72131" cy="79194"/>
            </a:xfrm>
            <a:custGeom>
              <a:avLst/>
              <a:gdLst/>
              <a:ahLst/>
              <a:cxnLst/>
              <a:rect l="l" t="t" r="r" b="b"/>
              <a:pathLst>
                <a:path w="2965" h="3255" extrusionOk="0">
                  <a:moveTo>
                    <a:pt x="1279" y="0"/>
                  </a:moveTo>
                  <a:lnTo>
                    <a:pt x="1047" y="117"/>
                  </a:lnTo>
                  <a:lnTo>
                    <a:pt x="756" y="233"/>
                  </a:lnTo>
                  <a:lnTo>
                    <a:pt x="524" y="465"/>
                  </a:lnTo>
                  <a:lnTo>
                    <a:pt x="349" y="698"/>
                  </a:lnTo>
                  <a:lnTo>
                    <a:pt x="175" y="988"/>
                  </a:lnTo>
                  <a:lnTo>
                    <a:pt x="59" y="1279"/>
                  </a:lnTo>
                  <a:lnTo>
                    <a:pt x="1" y="1627"/>
                  </a:lnTo>
                  <a:lnTo>
                    <a:pt x="1" y="1918"/>
                  </a:lnTo>
                  <a:lnTo>
                    <a:pt x="117" y="2209"/>
                  </a:lnTo>
                  <a:lnTo>
                    <a:pt x="233" y="2499"/>
                  </a:lnTo>
                  <a:lnTo>
                    <a:pt x="349" y="2732"/>
                  </a:lnTo>
                  <a:lnTo>
                    <a:pt x="582" y="2964"/>
                  </a:lnTo>
                  <a:lnTo>
                    <a:pt x="814" y="3138"/>
                  </a:lnTo>
                  <a:lnTo>
                    <a:pt x="1105" y="3196"/>
                  </a:lnTo>
                  <a:lnTo>
                    <a:pt x="1395" y="3255"/>
                  </a:lnTo>
                  <a:lnTo>
                    <a:pt x="1686" y="3255"/>
                  </a:lnTo>
                  <a:lnTo>
                    <a:pt x="1977" y="3138"/>
                  </a:lnTo>
                  <a:lnTo>
                    <a:pt x="2209" y="3022"/>
                  </a:lnTo>
                  <a:lnTo>
                    <a:pt x="2441" y="2790"/>
                  </a:lnTo>
                  <a:lnTo>
                    <a:pt x="2616" y="2557"/>
                  </a:lnTo>
                  <a:lnTo>
                    <a:pt x="2790" y="2267"/>
                  </a:lnTo>
                  <a:lnTo>
                    <a:pt x="2906" y="1976"/>
                  </a:lnTo>
                  <a:lnTo>
                    <a:pt x="2964" y="1627"/>
                  </a:lnTo>
                  <a:lnTo>
                    <a:pt x="2964" y="1337"/>
                  </a:lnTo>
                  <a:lnTo>
                    <a:pt x="2848" y="1046"/>
                  </a:lnTo>
                  <a:lnTo>
                    <a:pt x="2790" y="756"/>
                  </a:lnTo>
                  <a:lnTo>
                    <a:pt x="2616" y="523"/>
                  </a:lnTo>
                  <a:lnTo>
                    <a:pt x="2383" y="291"/>
                  </a:lnTo>
                  <a:lnTo>
                    <a:pt x="2151" y="117"/>
                  </a:lnTo>
                  <a:lnTo>
                    <a:pt x="1860" y="58"/>
                  </a:lnTo>
                  <a:lnTo>
                    <a:pt x="1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5"/>
            <p:cNvSpPr/>
            <p:nvPr/>
          </p:nvSpPr>
          <p:spPr>
            <a:xfrm>
              <a:off x="5605927" y="1378997"/>
              <a:ext cx="70720" cy="79194"/>
            </a:xfrm>
            <a:custGeom>
              <a:avLst/>
              <a:gdLst/>
              <a:ahLst/>
              <a:cxnLst/>
              <a:rect l="l" t="t" r="r" b="b"/>
              <a:pathLst>
                <a:path w="2907" h="3255" extrusionOk="0">
                  <a:moveTo>
                    <a:pt x="1279" y="0"/>
                  </a:moveTo>
                  <a:lnTo>
                    <a:pt x="989" y="116"/>
                  </a:lnTo>
                  <a:lnTo>
                    <a:pt x="698" y="232"/>
                  </a:lnTo>
                  <a:lnTo>
                    <a:pt x="466" y="407"/>
                  </a:lnTo>
                  <a:lnTo>
                    <a:pt x="291" y="639"/>
                  </a:lnTo>
                  <a:lnTo>
                    <a:pt x="117" y="930"/>
                  </a:lnTo>
                  <a:lnTo>
                    <a:pt x="1" y="1278"/>
                  </a:lnTo>
                  <a:lnTo>
                    <a:pt x="1" y="1569"/>
                  </a:lnTo>
                  <a:lnTo>
                    <a:pt x="1" y="1918"/>
                  </a:lnTo>
                  <a:lnTo>
                    <a:pt x="59" y="2208"/>
                  </a:lnTo>
                  <a:lnTo>
                    <a:pt x="175" y="2499"/>
                  </a:lnTo>
                  <a:lnTo>
                    <a:pt x="349" y="2731"/>
                  </a:lnTo>
                  <a:lnTo>
                    <a:pt x="524" y="2964"/>
                  </a:lnTo>
                  <a:lnTo>
                    <a:pt x="756" y="3080"/>
                  </a:lnTo>
                  <a:lnTo>
                    <a:pt x="1047" y="3196"/>
                  </a:lnTo>
                  <a:lnTo>
                    <a:pt x="1337" y="3254"/>
                  </a:lnTo>
                  <a:lnTo>
                    <a:pt x="1628" y="3196"/>
                  </a:lnTo>
                  <a:lnTo>
                    <a:pt x="1918" y="3138"/>
                  </a:lnTo>
                  <a:lnTo>
                    <a:pt x="2151" y="2964"/>
                  </a:lnTo>
                  <a:lnTo>
                    <a:pt x="2383" y="2789"/>
                  </a:lnTo>
                  <a:lnTo>
                    <a:pt x="2616" y="2557"/>
                  </a:lnTo>
                  <a:lnTo>
                    <a:pt x="2732" y="2266"/>
                  </a:lnTo>
                  <a:lnTo>
                    <a:pt x="2848" y="1976"/>
                  </a:lnTo>
                  <a:lnTo>
                    <a:pt x="2906" y="1627"/>
                  </a:lnTo>
                  <a:lnTo>
                    <a:pt x="2906" y="1337"/>
                  </a:lnTo>
                  <a:lnTo>
                    <a:pt x="2848" y="988"/>
                  </a:lnTo>
                  <a:lnTo>
                    <a:pt x="2732" y="755"/>
                  </a:lnTo>
                  <a:lnTo>
                    <a:pt x="2558" y="465"/>
                  </a:lnTo>
                  <a:lnTo>
                    <a:pt x="2383" y="291"/>
                  </a:lnTo>
                  <a:lnTo>
                    <a:pt x="2093" y="116"/>
                  </a:lnTo>
                  <a:lnTo>
                    <a:pt x="18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5"/>
            <p:cNvSpPr/>
            <p:nvPr/>
          </p:nvSpPr>
          <p:spPr>
            <a:xfrm>
              <a:off x="5858960" y="2469739"/>
              <a:ext cx="654249" cy="399212"/>
            </a:xfrm>
            <a:custGeom>
              <a:avLst/>
              <a:gdLst/>
              <a:ahLst/>
              <a:cxnLst/>
              <a:rect l="l" t="t" r="r" b="b"/>
              <a:pathLst>
                <a:path w="18190" h="11100" fill="none" extrusionOk="0">
                  <a:moveTo>
                    <a:pt x="1" y="5986"/>
                  </a:moveTo>
                  <a:lnTo>
                    <a:pt x="1" y="5986"/>
                  </a:lnTo>
                  <a:lnTo>
                    <a:pt x="756" y="6916"/>
                  </a:lnTo>
                  <a:lnTo>
                    <a:pt x="1512" y="7845"/>
                  </a:lnTo>
                  <a:lnTo>
                    <a:pt x="2383" y="8717"/>
                  </a:lnTo>
                  <a:lnTo>
                    <a:pt x="3255" y="9531"/>
                  </a:lnTo>
                  <a:lnTo>
                    <a:pt x="3255" y="9531"/>
                  </a:lnTo>
                  <a:lnTo>
                    <a:pt x="3894" y="9996"/>
                  </a:lnTo>
                  <a:lnTo>
                    <a:pt x="4592" y="10460"/>
                  </a:lnTo>
                  <a:lnTo>
                    <a:pt x="5289" y="10809"/>
                  </a:lnTo>
                  <a:lnTo>
                    <a:pt x="6044" y="11042"/>
                  </a:lnTo>
                  <a:lnTo>
                    <a:pt x="6044" y="11042"/>
                  </a:lnTo>
                  <a:lnTo>
                    <a:pt x="6393" y="11100"/>
                  </a:lnTo>
                  <a:lnTo>
                    <a:pt x="6800" y="11100"/>
                  </a:lnTo>
                  <a:lnTo>
                    <a:pt x="7207" y="11100"/>
                  </a:lnTo>
                  <a:lnTo>
                    <a:pt x="7613" y="11042"/>
                  </a:lnTo>
                  <a:lnTo>
                    <a:pt x="7962" y="10925"/>
                  </a:lnTo>
                  <a:lnTo>
                    <a:pt x="8311" y="10751"/>
                  </a:lnTo>
                  <a:lnTo>
                    <a:pt x="8659" y="10577"/>
                  </a:lnTo>
                  <a:lnTo>
                    <a:pt x="8950" y="10286"/>
                  </a:lnTo>
                  <a:lnTo>
                    <a:pt x="8950" y="10286"/>
                  </a:lnTo>
                  <a:lnTo>
                    <a:pt x="9240" y="10460"/>
                  </a:lnTo>
                  <a:lnTo>
                    <a:pt x="9531" y="10577"/>
                  </a:lnTo>
                  <a:lnTo>
                    <a:pt x="10170" y="10751"/>
                  </a:lnTo>
                  <a:lnTo>
                    <a:pt x="10809" y="10809"/>
                  </a:lnTo>
                  <a:lnTo>
                    <a:pt x="11507" y="10867"/>
                  </a:lnTo>
                  <a:lnTo>
                    <a:pt x="11507" y="10867"/>
                  </a:lnTo>
                  <a:lnTo>
                    <a:pt x="12030" y="10867"/>
                  </a:lnTo>
                  <a:lnTo>
                    <a:pt x="12611" y="10809"/>
                  </a:lnTo>
                  <a:lnTo>
                    <a:pt x="13134" y="10751"/>
                  </a:lnTo>
                  <a:lnTo>
                    <a:pt x="13599" y="10519"/>
                  </a:lnTo>
                  <a:lnTo>
                    <a:pt x="13599" y="10519"/>
                  </a:lnTo>
                  <a:lnTo>
                    <a:pt x="13831" y="10402"/>
                  </a:lnTo>
                  <a:lnTo>
                    <a:pt x="14064" y="10170"/>
                  </a:lnTo>
                  <a:lnTo>
                    <a:pt x="14238" y="9996"/>
                  </a:lnTo>
                  <a:lnTo>
                    <a:pt x="14354" y="9763"/>
                  </a:lnTo>
                  <a:lnTo>
                    <a:pt x="14470" y="9531"/>
                  </a:lnTo>
                  <a:lnTo>
                    <a:pt x="14529" y="9240"/>
                  </a:lnTo>
                  <a:lnTo>
                    <a:pt x="14529" y="9008"/>
                  </a:lnTo>
                  <a:lnTo>
                    <a:pt x="14470" y="8717"/>
                  </a:lnTo>
                  <a:lnTo>
                    <a:pt x="14470" y="8717"/>
                  </a:lnTo>
                  <a:lnTo>
                    <a:pt x="15342" y="8426"/>
                  </a:lnTo>
                  <a:lnTo>
                    <a:pt x="16214" y="8136"/>
                  </a:lnTo>
                  <a:lnTo>
                    <a:pt x="16621" y="7903"/>
                  </a:lnTo>
                  <a:lnTo>
                    <a:pt x="17027" y="7671"/>
                  </a:lnTo>
                  <a:lnTo>
                    <a:pt x="17376" y="7439"/>
                  </a:lnTo>
                  <a:lnTo>
                    <a:pt x="17667" y="7090"/>
                  </a:lnTo>
                  <a:lnTo>
                    <a:pt x="17667" y="7090"/>
                  </a:lnTo>
                  <a:lnTo>
                    <a:pt x="17957" y="6683"/>
                  </a:lnTo>
                  <a:lnTo>
                    <a:pt x="18131" y="6276"/>
                  </a:lnTo>
                  <a:lnTo>
                    <a:pt x="18190" y="5811"/>
                  </a:lnTo>
                  <a:lnTo>
                    <a:pt x="18190" y="5347"/>
                  </a:lnTo>
                  <a:lnTo>
                    <a:pt x="18131" y="4940"/>
                  </a:lnTo>
                  <a:lnTo>
                    <a:pt x="17957" y="4533"/>
                  </a:lnTo>
                  <a:lnTo>
                    <a:pt x="17725" y="4184"/>
                  </a:lnTo>
                  <a:lnTo>
                    <a:pt x="17376" y="3894"/>
                  </a:lnTo>
                  <a:lnTo>
                    <a:pt x="17376" y="3894"/>
                  </a:lnTo>
                  <a:lnTo>
                    <a:pt x="16969" y="3778"/>
                  </a:lnTo>
                  <a:lnTo>
                    <a:pt x="16562" y="3719"/>
                  </a:lnTo>
                  <a:lnTo>
                    <a:pt x="16156" y="3719"/>
                  </a:lnTo>
                  <a:lnTo>
                    <a:pt x="15749" y="3836"/>
                  </a:lnTo>
                  <a:lnTo>
                    <a:pt x="15749" y="3836"/>
                  </a:lnTo>
                  <a:lnTo>
                    <a:pt x="15691" y="3661"/>
                  </a:lnTo>
                  <a:lnTo>
                    <a:pt x="15575" y="3487"/>
                  </a:lnTo>
                  <a:lnTo>
                    <a:pt x="15284" y="3196"/>
                  </a:lnTo>
                  <a:lnTo>
                    <a:pt x="14877" y="2964"/>
                  </a:lnTo>
                  <a:lnTo>
                    <a:pt x="14529" y="2790"/>
                  </a:lnTo>
                  <a:lnTo>
                    <a:pt x="14529" y="2790"/>
                  </a:lnTo>
                  <a:lnTo>
                    <a:pt x="14122" y="2732"/>
                  </a:lnTo>
                  <a:lnTo>
                    <a:pt x="13773" y="2673"/>
                  </a:lnTo>
                  <a:lnTo>
                    <a:pt x="13018" y="2732"/>
                  </a:lnTo>
                  <a:lnTo>
                    <a:pt x="13018" y="2732"/>
                  </a:lnTo>
                  <a:lnTo>
                    <a:pt x="11914" y="2732"/>
                  </a:lnTo>
                  <a:lnTo>
                    <a:pt x="10809" y="2615"/>
                  </a:lnTo>
                  <a:lnTo>
                    <a:pt x="9705" y="2499"/>
                  </a:lnTo>
                  <a:lnTo>
                    <a:pt x="8601" y="2209"/>
                  </a:lnTo>
                  <a:lnTo>
                    <a:pt x="7613" y="1860"/>
                  </a:lnTo>
                  <a:lnTo>
                    <a:pt x="7090" y="1627"/>
                  </a:lnTo>
                  <a:lnTo>
                    <a:pt x="6625" y="1395"/>
                  </a:lnTo>
                  <a:lnTo>
                    <a:pt x="6219" y="1104"/>
                  </a:lnTo>
                  <a:lnTo>
                    <a:pt x="5754" y="756"/>
                  </a:lnTo>
                  <a:lnTo>
                    <a:pt x="5405" y="407"/>
                  </a:lnTo>
                  <a:lnTo>
                    <a:pt x="4998" y="0"/>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5453498" y="2342243"/>
              <a:ext cx="133799" cy="77361"/>
            </a:xfrm>
            <a:custGeom>
              <a:avLst/>
              <a:gdLst/>
              <a:ahLst/>
              <a:cxnLst/>
              <a:rect l="l" t="t" r="r" b="b"/>
              <a:pathLst>
                <a:path w="3720" h="2151" fill="none" extrusionOk="0">
                  <a:moveTo>
                    <a:pt x="233" y="1"/>
                  </a:moveTo>
                  <a:lnTo>
                    <a:pt x="233" y="1"/>
                  </a:lnTo>
                  <a:lnTo>
                    <a:pt x="116" y="117"/>
                  </a:lnTo>
                  <a:lnTo>
                    <a:pt x="0" y="291"/>
                  </a:lnTo>
                  <a:lnTo>
                    <a:pt x="0" y="524"/>
                  </a:lnTo>
                  <a:lnTo>
                    <a:pt x="0" y="698"/>
                  </a:lnTo>
                  <a:lnTo>
                    <a:pt x="0" y="872"/>
                  </a:lnTo>
                  <a:lnTo>
                    <a:pt x="58" y="1047"/>
                  </a:lnTo>
                  <a:lnTo>
                    <a:pt x="174" y="1221"/>
                  </a:lnTo>
                  <a:lnTo>
                    <a:pt x="291" y="1337"/>
                  </a:lnTo>
                  <a:lnTo>
                    <a:pt x="291" y="1337"/>
                  </a:lnTo>
                  <a:lnTo>
                    <a:pt x="465" y="1453"/>
                  </a:lnTo>
                  <a:lnTo>
                    <a:pt x="639" y="1511"/>
                  </a:lnTo>
                  <a:lnTo>
                    <a:pt x="814" y="1570"/>
                  </a:lnTo>
                  <a:lnTo>
                    <a:pt x="988" y="1570"/>
                  </a:lnTo>
                  <a:lnTo>
                    <a:pt x="1162" y="1511"/>
                  </a:lnTo>
                  <a:lnTo>
                    <a:pt x="1337" y="1453"/>
                  </a:lnTo>
                  <a:lnTo>
                    <a:pt x="1511" y="1337"/>
                  </a:lnTo>
                  <a:lnTo>
                    <a:pt x="1627" y="1221"/>
                  </a:lnTo>
                  <a:lnTo>
                    <a:pt x="1627" y="1221"/>
                  </a:lnTo>
                  <a:lnTo>
                    <a:pt x="1627" y="1395"/>
                  </a:lnTo>
                  <a:lnTo>
                    <a:pt x="1627" y="1570"/>
                  </a:lnTo>
                  <a:lnTo>
                    <a:pt x="1685" y="1686"/>
                  </a:lnTo>
                  <a:lnTo>
                    <a:pt x="1802" y="1860"/>
                  </a:lnTo>
                  <a:lnTo>
                    <a:pt x="1918" y="1976"/>
                  </a:lnTo>
                  <a:lnTo>
                    <a:pt x="2092" y="2093"/>
                  </a:lnTo>
                  <a:lnTo>
                    <a:pt x="2266" y="2151"/>
                  </a:lnTo>
                  <a:lnTo>
                    <a:pt x="2441" y="2151"/>
                  </a:lnTo>
                  <a:lnTo>
                    <a:pt x="2441" y="2151"/>
                  </a:lnTo>
                  <a:lnTo>
                    <a:pt x="2789" y="2093"/>
                  </a:lnTo>
                  <a:lnTo>
                    <a:pt x="3138" y="1918"/>
                  </a:lnTo>
                  <a:lnTo>
                    <a:pt x="3429" y="1686"/>
                  </a:lnTo>
                  <a:lnTo>
                    <a:pt x="3719" y="1453"/>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5819252" y="2946239"/>
              <a:ext cx="206957" cy="52293"/>
            </a:xfrm>
            <a:custGeom>
              <a:avLst/>
              <a:gdLst/>
              <a:ahLst/>
              <a:cxnLst/>
              <a:rect l="l" t="t" r="r" b="b"/>
              <a:pathLst>
                <a:path w="5754" h="1454" fill="none" extrusionOk="0">
                  <a:moveTo>
                    <a:pt x="1" y="1"/>
                  </a:moveTo>
                  <a:lnTo>
                    <a:pt x="1" y="1"/>
                  </a:lnTo>
                  <a:lnTo>
                    <a:pt x="233" y="408"/>
                  </a:lnTo>
                  <a:lnTo>
                    <a:pt x="524" y="698"/>
                  </a:lnTo>
                  <a:lnTo>
                    <a:pt x="872" y="989"/>
                  </a:lnTo>
                  <a:lnTo>
                    <a:pt x="1337" y="1163"/>
                  </a:lnTo>
                  <a:lnTo>
                    <a:pt x="1337" y="1163"/>
                  </a:lnTo>
                  <a:lnTo>
                    <a:pt x="1802" y="1163"/>
                  </a:lnTo>
                  <a:lnTo>
                    <a:pt x="2209" y="1105"/>
                  </a:lnTo>
                  <a:lnTo>
                    <a:pt x="2674" y="931"/>
                  </a:lnTo>
                  <a:lnTo>
                    <a:pt x="3022" y="640"/>
                  </a:lnTo>
                  <a:lnTo>
                    <a:pt x="3022" y="640"/>
                  </a:lnTo>
                  <a:lnTo>
                    <a:pt x="3371" y="931"/>
                  </a:lnTo>
                  <a:lnTo>
                    <a:pt x="3720" y="1163"/>
                  </a:lnTo>
                  <a:lnTo>
                    <a:pt x="4126" y="1337"/>
                  </a:lnTo>
                  <a:lnTo>
                    <a:pt x="4533" y="1454"/>
                  </a:lnTo>
                  <a:lnTo>
                    <a:pt x="4533" y="1454"/>
                  </a:lnTo>
                  <a:lnTo>
                    <a:pt x="4708" y="1454"/>
                  </a:lnTo>
                  <a:lnTo>
                    <a:pt x="4940" y="1454"/>
                  </a:lnTo>
                  <a:lnTo>
                    <a:pt x="5173" y="1337"/>
                  </a:lnTo>
                  <a:lnTo>
                    <a:pt x="5347" y="1221"/>
                  </a:lnTo>
                  <a:lnTo>
                    <a:pt x="5521" y="1105"/>
                  </a:lnTo>
                  <a:lnTo>
                    <a:pt x="5637" y="931"/>
                  </a:lnTo>
                  <a:lnTo>
                    <a:pt x="5696" y="756"/>
                  </a:lnTo>
                  <a:lnTo>
                    <a:pt x="5754" y="582"/>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6293699" y="2946239"/>
              <a:ext cx="286409" cy="96170"/>
            </a:xfrm>
            <a:custGeom>
              <a:avLst/>
              <a:gdLst/>
              <a:ahLst/>
              <a:cxnLst/>
              <a:rect l="l" t="t" r="r" b="b"/>
              <a:pathLst>
                <a:path w="7963" h="2674" fill="none" extrusionOk="0">
                  <a:moveTo>
                    <a:pt x="1" y="1802"/>
                  </a:moveTo>
                  <a:lnTo>
                    <a:pt x="1" y="1802"/>
                  </a:lnTo>
                  <a:lnTo>
                    <a:pt x="524" y="2151"/>
                  </a:lnTo>
                  <a:lnTo>
                    <a:pt x="1105" y="2441"/>
                  </a:lnTo>
                  <a:lnTo>
                    <a:pt x="1686" y="2616"/>
                  </a:lnTo>
                  <a:lnTo>
                    <a:pt x="1977" y="2674"/>
                  </a:lnTo>
                  <a:lnTo>
                    <a:pt x="2325" y="2674"/>
                  </a:lnTo>
                  <a:lnTo>
                    <a:pt x="2325" y="2674"/>
                  </a:lnTo>
                  <a:lnTo>
                    <a:pt x="2616" y="2616"/>
                  </a:lnTo>
                  <a:lnTo>
                    <a:pt x="2906" y="2500"/>
                  </a:lnTo>
                  <a:lnTo>
                    <a:pt x="3197" y="2383"/>
                  </a:lnTo>
                  <a:lnTo>
                    <a:pt x="3429" y="2151"/>
                  </a:lnTo>
                  <a:lnTo>
                    <a:pt x="3662" y="1918"/>
                  </a:lnTo>
                  <a:lnTo>
                    <a:pt x="3836" y="1686"/>
                  </a:lnTo>
                  <a:lnTo>
                    <a:pt x="3894" y="1395"/>
                  </a:lnTo>
                  <a:lnTo>
                    <a:pt x="3952" y="1105"/>
                  </a:lnTo>
                  <a:lnTo>
                    <a:pt x="3952" y="1105"/>
                  </a:lnTo>
                  <a:lnTo>
                    <a:pt x="4534" y="1512"/>
                  </a:lnTo>
                  <a:lnTo>
                    <a:pt x="5173" y="1802"/>
                  </a:lnTo>
                  <a:lnTo>
                    <a:pt x="5463" y="1918"/>
                  </a:lnTo>
                  <a:lnTo>
                    <a:pt x="5812" y="2035"/>
                  </a:lnTo>
                  <a:lnTo>
                    <a:pt x="6161" y="2035"/>
                  </a:lnTo>
                  <a:lnTo>
                    <a:pt x="6509" y="2035"/>
                  </a:lnTo>
                  <a:lnTo>
                    <a:pt x="6509" y="2035"/>
                  </a:lnTo>
                  <a:lnTo>
                    <a:pt x="6858" y="1918"/>
                  </a:lnTo>
                  <a:lnTo>
                    <a:pt x="7149" y="1744"/>
                  </a:lnTo>
                  <a:lnTo>
                    <a:pt x="7439" y="1570"/>
                  </a:lnTo>
                  <a:lnTo>
                    <a:pt x="7672" y="1279"/>
                  </a:lnTo>
                  <a:lnTo>
                    <a:pt x="7846" y="989"/>
                  </a:lnTo>
                  <a:lnTo>
                    <a:pt x="7904" y="698"/>
                  </a:lnTo>
                  <a:lnTo>
                    <a:pt x="7962" y="349"/>
                  </a:lnTo>
                  <a:lnTo>
                    <a:pt x="7846"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6709663" y="2308795"/>
              <a:ext cx="215301" cy="198599"/>
            </a:xfrm>
            <a:custGeom>
              <a:avLst/>
              <a:gdLst/>
              <a:ahLst/>
              <a:cxnLst/>
              <a:rect l="l" t="t" r="r" b="b"/>
              <a:pathLst>
                <a:path w="5986" h="5522" fill="none" extrusionOk="0">
                  <a:moveTo>
                    <a:pt x="58" y="5405"/>
                  </a:moveTo>
                  <a:lnTo>
                    <a:pt x="58" y="5405"/>
                  </a:lnTo>
                  <a:lnTo>
                    <a:pt x="58" y="5405"/>
                  </a:lnTo>
                  <a:lnTo>
                    <a:pt x="0" y="5405"/>
                  </a:lnTo>
                  <a:lnTo>
                    <a:pt x="0" y="5405"/>
                  </a:lnTo>
                  <a:lnTo>
                    <a:pt x="0" y="5463"/>
                  </a:lnTo>
                  <a:lnTo>
                    <a:pt x="0" y="5463"/>
                  </a:lnTo>
                  <a:lnTo>
                    <a:pt x="58" y="5521"/>
                  </a:lnTo>
                  <a:lnTo>
                    <a:pt x="232" y="5521"/>
                  </a:lnTo>
                  <a:lnTo>
                    <a:pt x="232" y="5521"/>
                  </a:lnTo>
                  <a:lnTo>
                    <a:pt x="1162" y="5173"/>
                  </a:lnTo>
                  <a:lnTo>
                    <a:pt x="2092" y="4708"/>
                  </a:lnTo>
                  <a:lnTo>
                    <a:pt x="2964" y="4127"/>
                  </a:lnTo>
                  <a:lnTo>
                    <a:pt x="3777" y="3487"/>
                  </a:lnTo>
                  <a:lnTo>
                    <a:pt x="4475" y="2732"/>
                  </a:lnTo>
                  <a:lnTo>
                    <a:pt x="5056" y="1860"/>
                  </a:lnTo>
                  <a:lnTo>
                    <a:pt x="5579" y="989"/>
                  </a:lnTo>
                  <a:lnTo>
                    <a:pt x="5985"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6835046" y="2417482"/>
              <a:ext cx="121282" cy="135876"/>
            </a:xfrm>
            <a:custGeom>
              <a:avLst/>
              <a:gdLst/>
              <a:ahLst/>
              <a:cxnLst/>
              <a:rect l="l" t="t" r="r" b="b"/>
              <a:pathLst>
                <a:path w="3372" h="3778" fill="none" extrusionOk="0">
                  <a:moveTo>
                    <a:pt x="1" y="3778"/>
                  </a:moveTo>
                  <a:lnTo>
                    <a:pt x="1" y="3778"/>
                  </a:lnTo>
                  <a:lnTo>
                    <a:pt x="582" y="3487"/>
                  </a:lnTo>
                  <a:lnTo>
                    <a:pt x="1105" y="3080"/>
                  </a:lnTo>
                  <a:lnTo>
                    <a:pt x="1570" y="2674"/>
                  </a:lnTo>
                  <a:lnTo>
                    <a:pt x="2035" y="2209"/>
                  </a:lnTo>
                  <a:lnTo>
                    <a:pt x="2441" y="1686"/>
                  </a:lnTo>
                  <a:lnTo>
                    <a:pt x="2848" y="1163"/>
                  </a:lnTo>
                  <a:lnTo>
                    <a:pt x="3139" y="582"/>
                  </a:lnTo>
                  <a:lnTo>
                    <a:pt x="3371"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6095158" y="2593027"/>
              <a:ext cx="225768" cy="206943"/>
            </a:xfrm>
            <a:custGeom>
              <a:avLst/>
              <a:gdLst/>
              <a:ahLst/>
              <a:cxnLst/>
              <a:rect l="l" t="t" r="r" b="b"/>
              <a:pathLst>
                <a:path w="6277" h="5754" fill="none" extrusionOk="0">
                  <a:moveTo>
                    <a:pt x="0" y="5580"/>
                  </a:moveTo>
                  <a:lnTo>
                    <a:pt x="0" y="5580"/>
                  </a:lnTo>
                  <a:lnTo>
                    <a:pt x="233" y="5696"/>
                  </a:lnTo>
                  <a:lnTo>
                    <a:pt x="407" y="5754"/>
                  </a:lnTo>
                  <a:lnTo>
                    <a:pt x="640" y="5754"/>
                  </a:lnTo>
                  <a:lnTo>
                    <a:pt x="872" y="5754"/>
                  </a:lnTo>
                  <a:lnTo>
                    <a:pt x="1046" y="5638"/>
                  </a:lnTo>
                  <a:lnTo>
                    <a:pt x="1279" y="5521"/>
                  </a:lnTo>
                  <a:lnTo>
                    <a:pt x="1453" y="5347"/>
                  </a:lnTo>
                  <a:lnTo>
                    <a:pt x="1569" y="5173"/>
                  </a:lnTo>
                  <a:lnTo>
                    <a:pt x="1569" y="5173"/>
                  </a:lnTo>
                  <a:lnTo>
                    <a:pt x="1744" y="4766"/>
                  </a:lnTo>
                  <a:lnTo>
                    <a:pt x="1860" y="4301"/>
                  </a:lnTo>
                  <a:lnTo>
                    <a:pt x="1860" y="3836"/>
                  </a:lnTo>
                  <a:lnTo>
                    <a:pt x="1802" y="3371"/>
                  </a:lnTo>
                  <a:lnTo>
                    <a:pt x="1802" y="3371"/>
                  </a:lnTo>
                  <a:lnTo>
                    <a:pt x="1976" y="3604"/>
                  </a:lnTo>
                  <a:lnTo>
                    <a:pt x="2150" y="3778"/>
                  </a:lnTo>
                  <a:lnTo>
                    <a:pt x="2383" y="3894"/>
                  </a:lnTo>
                  <a:lnTo>
                    <a:pt x="2615" y="4011"/>
                  </a:lnTo>
                  <a:lnTo>
                    <a:pt x="2848" y="4069"/>
                  </a:lnTo>
                  <a:lnTo>
                    <a:pt x="3080" y="4127"/>
                  </a:lnTo>
                  <a:lnTo>
                    <a:pt x="3313" y="4069"/>
                  </a:lnTo>
                  <a:lnTo>
                    <a:pt x="3545" y="4011"/>
                  </a:lnTo>
                  <a:lnTo>
                    <a:pt x="3545" y="4011"/>
                  </a:lnTo>
                  <a:lnTo>
                    <a:pt x="3778" y="3836"/>
                  </a:lnTo>
                  <a:lnTo>
                    <a:pt x="3894" y="3662"/>
                  </a:lnTo>
                  <a:lnTo>
                    <a:pt x="4010" y="3429"/>
                  </a:lnTo>
                  <a:lnTo>
                    <a:pt x="4068" y="3139"/>
                  </a:lnTo>
                  <a:lnTo>
                    <a:pt x="4010" y="2906"/>
                  </a:lnTo>
                  <a:lnTo>
                    <a:pt x="3952" y="2674"/>
                  </a:lnTo>
                  <a:lnTo>
                    <a:pt x="3778" y="2500"/>
                  </a:lnTo>
                  <a:lnTo>
                    <a:pt x="3603" y="2383"/>
                  </a:lnTo>
                  <a:lnTo>
                    <a:pt x="3603" y="2383"/>
                  </a:lnTo>
                  <a:lnTo>
                    <a:pt x="3836" y="2558"/>
                  </a:lnTo>
                  <a:lnTo>
                    <a:pt x="4126" y="2616"/>
                  </a:lnTo>
                  <a:lnTo>
                    <a:pt x="4417" y="2674"/>
                  </a:lnTo>
                  <a:lnTo>
                    <a:pt x="4707" y="2674"/>
                  </a:lnTo>
                  <a:lnTo>
                    <a:pt x="4998" y="2616"/>
                  </a:lnTo>
                  <a:lnTo>
                    <a:pt x="5288" y="2500"/>
                  </a:lnTo>
                  <a:lnTo>
                    <a:pt x="5521" y="2325"/>
                  </a:lnTo>
                  <a:lnTo>
                    <a:pt x="5753" y="2151"/>
                  </a:lnTo>
                  <a:lnTo>
                    <a:pt x="5753" y="2151"/>
                  </a:lnTo>
                  <a:lnTo>
                    <a:pt x="5928" y="1919"/>
                  </a:lnTo>
                  <a:lnTo>
                    <a:pt x="6102" y="1686"/>
                  </a:lnTo>
                  <a:lnTo>
                    <a:pt x="6218" y="1396"/>
                  </a:lnTo>
                  <a:lnTo>
                    <a:pt x="6276" y="1105"/>
                  </a:lnTo>
                  <a:lnTo>
                    <a:pt x="6276" y="814"/>
                  </a:lnTo>
                  <a:lnTo>
                    <a:pt x="6218" y="524"/>
                  </a:lnTo>
                  <a:lnTo>
                    <a:pt x="6160" y="233"/>
                  </a:lnTo>
                  <a:lnTo>
                    <a:pt x="6044"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6634383" y="1339071"/>
              <a:ext cx="301048" cy="767026"/>
            </a:xfrm>
            <a:custGeom>
              <a:avLst/>
              <a:gdLst/>
              <a:ahLst/>
              <a:cxnLst/>
              <a:rect l="l" t="t" r="r" b="b"/>
              <a:pathLst>
                <a:path w="8370" h="21327" extrusionOk="0">
                  <a:moveTo>
                    <a:pt x="6277" y="0"/>
                  </a:moveTo>
                  <a:lnTo>
                    <a:pt x="6103" y="58"/>
                  </a:lnTo>
                  <a:lnTo>
                    <a:pt x="5870" y="116"/>
                  </a:lnTo>
                  <a:lnTo>
                    <a:pt x="5638" y="349"/>
                  </a:lnTo>
                  <a:lnTo>
                    <a:pt x="5463" y="639"/>
                  </a:lnTo>
                  <a:lnTo>
                    <a:pt x="5289" y="930"/>
                  </a:lnTo>
                  <a:lnTo>
                    <a:pt x="5231" y="1220"/>
                  </a:lnTo>
                  <a:lnTo>
                    <a:pt x="4882" y="2615"/>
                  </a:lnTo>
                  <a:lnTo>
                    <a:pt x="4592" y="4010"/>
                  </a:lnTo>
                  <a:lnTo>
                    <a:pt x="4417" y="5404"/>
                  </a:lnTo>
                  <a:lnTo>
                    <a:pt x="4301" y="6857"/>
                  </a:lnTo>
                  <a:lnTo>
                    <a:pt x="4243" y="8310"/>
                  </a:lnTo>
                  <a:lnTo>
                    <a:pt x="4185" y="9705"/>
                  </a:lnTo>
                  <a:lnTo>
                    <a:pt x="4185" y="12610"/>
                  </a:lnTo>
                  <a:lnTo>
                    <a:pt x="2267" y="4998"/>
                  </a:lnTo>
                  <a:lnTo>
                    <a:pt x="2209" y="4707"/>
                  </a:lnTo>
                  <a:lnTo>
                    <a:pt x="2035" y="4358"/>
                  </a:lnTo>
                  <a:lnTo>
                    <a:pt x="1802" y="4126"/>
                  </a:lnTo>
                  <a:lnTo>
                    <a:pt x="1686" y="4068"/>
                  </a:lnTo>
                  <a:lnTo>
                    <a:pt x="1512" y="4010"/>
                  </a:lnTo>
                  <a:lnTo>
                    <a:pt x="1338" y="4068"/>
                  </a:lnTo>
                  <a:lnTo>
                    <a:pt x="1163" y="4126"/>
                  </a:lnTo>
                  <a:lnTo>
                    <a:pt x="989" y="4242"/>
                  </a:lnTo>
                  <a:lnTo>
                    <a:pt x="815" y="4416"/>
                  </a:lnTo>
                  <a:lnTo>
                    <a:pt x="524" y="4823"/>
                  </a:lnTo>
                  <a:lnTo>
                    <a:pt x="292" y="5288"/>
                  </a:lnTo>
                  <a:lnTo>
                    <a:pt x="117" y="5811"/>
                  </a:lnTo>
                  <a:lnTo>
                    <a:pt x="59" y="6334"/>
                  </a:lnTo>
                  <a:lnTo>
                    <a:pt x="1" y="6857"/>
                  </a:lnTo>
                  <a:lnTo>
                    <a:pt x="1" y="7380"/>
                  </a:lnTo>
                  <a:lnTo>
                    <a:pt x="117" y="8484"/>
                  </a:lnTo>
                  <a:lnTo>
                    <a:pt x="292" y="10053"/>
                  </a:lnTo>
                  <a:lnTo>
                    <a:pt x="582" y="11622"/>
                  </a:lnTo>
                  <a:lnTo>
                    <a:pt x="873" y="13191"/>
                  </a:lnTo>
                  <a:lnTo>
                    <a:pt x="1221" y="14760"/>
                  </a:lnTo>
                  <a:lnTo>
                    <a:pt x="1628" y="16329"/>
                  </a:lnTo>
                  <a:lnTo>
                    <a:pt x="2093" y="17840"/>
                  </a:lnTo>
                  <a:lnTo>
                    <a:pt x="2616" y="19351"/>
                  </a:lnTo>
                  <a:lnTo>
                    <a:pt x="3197" y="20862"/>
                  </a:lnTo>
                  <a:lnTo>
                    <a:pt x="3662" y="21094"/>
                  </a:lnTo>
                  <a:lnTo>
                    <a:pt x="4069" y="21269"/>
                  </a:lnTo>
                  <a:lnTo>
                    <a:pt x="4534" y="21327"/>
                  </a:lnTo>
                  <a:lnTo>
                    <a:pt x="4940" y="21327"/>
                  </a:lnTo>
                  <a:lnTo>
                    <a:pt x="5405" y="21269"/>
                  </a:lnTo>
                  <a:lnTo>
                    <a:pt x="5870" y="21094"/>
                  </a:lnTo>
                  <a:lnTo>
                    <a:pt x="6335" y="20920"/>
                  </a:lnTo>
                  <a:lnTo>
                    <a:pt x="6800" y="20688"/>
                  </a:lnTo>
                  <a:lnTo>
                    <a:pt x="7555" y="16097"/>
                  </a:lnTo>
                  <a:lnTo>
                    <a:pt x="7904" y="13772"/>
                  </a:lnTo>
                  <a:lnTo>
                    <a:pt x="8195" y="11448"/>
                  </a:lnTo>
                  <a:lnTo>
                    <a:pt x="8311" y="9124"/>
                  </a:lnTo>
                  <a:lnTo>
                    <a:pt x="8369" y="6799"/>
                  </a:lnTo>
                  <a:lnTo>
                    <a:pt x="8369" y="5695"/>
                  </a:lnTo>
                  <a:lnTo>
                    <a:pt x="8311" y="4533"/>
                  </a:lnTo>
                  <a:lnTo>
                    <a:pt x="8195" y="3370"/>
                  </a:lnTo>
                  <a:lnTo>
                    <a:pt x="8020" y="2208"/>
                  </a:lnTo>
                  <a:lnTo>
                    <a:pt x="7962" y="1743"/>
                  </a:lnTo>
                  <a:lnTo>
                    <a:pt x="7846" y="1337"/>
                  </a:lnTo>
                  <a:lnTo>
                    <a:pt x="7672" y="930"/>
                  </a:lnTo>
                  <a:lnTo>
                    <a:pt x="7439" y="523"/>
                  </a:lnTo>
                  <a:lnTo>
                    <a:pt x="7149" y="232"/>
                  </a:lnTo>
                  <a:lnTo>
                    <a:pt x="6742" y="58"/>
                  </a:lnTo>
                  <a:lnTo>
                    <a:pt x="650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588192" y="1986945"/>
              <a:ext cx="349065" cy="566413"/>
            </a:xfrm>
            <a:custGeom>
              <a:avLst/>
              <a:gdLst/>
              <a:ahLst/>
              <a:cxnLst/>
              <a:rect l="l" t="t" r="r" b="b"/>
              <a:pathLst>
                <a:path w="9705" h="15749" extrusionOk="0">
                  <a:moveTo>
                    <a:pt x="5230" y="1"/>
                  </a:moveTo>
                  <a:lnTo>
                    <a:pt x="5056" y="59"/>
                  </a:lnTo>
                  <a:lnTo>
                    <a:pt x="4940" y="175"/>
                  </a:lnTo>
                  <a:lnTo>
                    <a:pt x="4765" y="407"/>
                  </a:lnTo>
                  <a:lnTo>
                    <a:pt x="4475" y="814"/>
                  </a:lnTo>
                  <a:lnTo>
                    <a:pt x="4300" y="1221"/>
                  </a:lnTo>
                  <a:lnTo>
                    <a:pt x="4068" y="1686"/>
                  </a:lnTo>
                  <a:lnTo>
                    <a:pt x="3952" y="2151"/>
                  </a:lnTo>
                  <a:lnTo>
                    <a:pt x="3719" y="3080"/>
                  </a:lnTo>
                  <a:lnTo>
                    <a:pt x="3603" y="4068"/>
                  </a:lnTo>
                  <a:lnTo>
                    <a:pt x="3545" y="5056"/>
                  </a:lnTo>
                  <a:lnTo>
                    <a:pt x="3545" y="6044"/>
                  </a:lnTo>
                  <a:lnTo>
                    <a:pt x="3603" y="7032"/>
                  </a:lnTo>
                  <a:lnTo>
                    <a:pt x="3719" y="8020"/>
                  </a:lnTo>
                  <a:lnTo>
                    <a:pt x="1743" y="4301"/>
                  </a:lnTo>
                  <a:lnTo>
                    <a:pt x="1569" y="3952"/>
                  </a:lnTo>
                  <a:lnTo>
                    <a:pt x="1337" y="3662"/>
                  </a:lnTo>
                  <a:lnTo>
                    <a:pt x="1162" y="3545"/>
                  </a:lnTo>
                  <a:lnTo>
                    <a:pt x="988" y="3429"/>
                  </a:lnTo>
                  <a:lnTo>
                    <a:pt x="814" y="3371"/>
                  </a:lnTo>
                  <a:lnTo>
                    <a:pt x="639" y="3371"/>
                  </a:lnTo>
                  <a:lnTo>
                    <a:pt x="465" y="3487"/>
                  </a:lnTo>
                  <a:lnTo>
                    <a:pt x="291" y="3545"/>
                  </a:lnTo>
                  <a:lnTo>
                    <a:pt x="174" y="3720"/>
                  </a:lnTo>
                  <a:lnTo>
                    <a:pt x="116" y="3894"/>
                  </a:lnTo>
                  <a:lnTo>
                    <a:pt x="0" y="4301"/>
                  </a:lnTo>
                  <a:lnTo>
                    <a:pt x="0" y="4766"/>
                  </a:lnTo>
                  <a:lnTo>
                    <a:pt x="58" y="6160"/>
                  </a:lnTo>
                  <a:lnTo>
                    <a:pt x="174" y="7555"/>
                  </a:lnTo>
                  <a:lnTo>
                    <a:pt x="407" y="8950"/>
                  </a:lnTo>
                  <a:lnTo>
                    <a:pt x="697" y="10286"/>
                  </a:lnTo>
                  <a:lnTo>
                    <a:pt x="1046" y="11623"/>
                  </a:lnTo>
                  <a:lnTo>
                    <a:pt x="1511" y="12959"/>
                  </a:lnTo>
                  <a:lnTo>
                    <a:pt x="2034" y="14238"/>
                  </a:lnTo>
                  <a:lnTo>
                    <a:pt x="2673" y="15516"/>
                  </a:lnTo>
                  <a:lnTo>
                    <a:pt x="3254" y="15691"/>
                  </a:lnTo>
                  <a:lnTo>
                    <a:pt x="3894" y="15749"/>
                  </a:lnTo>
                  <a:lnTo>
                    <a:pt x="4475" y="15691"/>
                  </a:lnTo>
                  <a:lnTo>
                    <a:pt x="5056" y="15574"/>
                  </a:lnTo>
                  <a:lnTo>
                    <a:pt x="5637" y="15342"/>
                  </a:lnTo>
                  <a:lnTo>
                    <a:pt x="6102" y="14993"/>
                  </a:lnTo>
                  <a:lnTo>
                    <a:pt x="6276" y="14819"/>
                  </a:lnTo>
                  <a:lnTo>
                    <a:pt x="6450" y="14587"/>
                  </a:lnTo>
                  <a:lnTo>
                    <a:pt x="6625" y="14354"/>
                  </a:lnTo>
                  <a:lnTo>
                    <a:pt x="6741" y="14064"/>
                  </a:lnTo>
                  <a:lnTo>
                    <a:pt x="9065" y="6974"/>
                  </a:lnTo>
                  <a:lnTo>
                    <a:pt x="9298" y="6335"/>
                  </a:lnTo>
                  <a:lnTo>
                    <a:pt x="9530" y="5637"/>
                  </a:lnTo>
                  <a:lnTo>
                    <a:pt x="9647" y="4940"/>
                  </a:lnTo>
                  <a:lnTo>
                    <a:pt x="9705" y="4243"/>
                  </a:lnTo>
                  <a:lnTo>
                    <a:pt x="9705" y="3894"/>
                  </a:lnTo>
                  <a:lnTo>
                    <a:pt x="9647" y="3720"/>
                  </a:lnTo>
                  <a:lnTo>
                    <a:pt x="9530" y="3545"/>
                  </a:lnTo>
                  <a:lnTo>
                    <a:pt x="9414" y="3429"/>
                  </a:lnTo>
                  <a:lnTo>
                    <a:pt x="9240" y="3371"/>
                  </a:lnTo>
                  <a:lnTo>
                    <a:pt x="9065" y="3371"/>
                  </a:lnTo>
                  <a:lnTo>
                    <a:pt x="8833" y="3429"/>
                  </a:lnTo>
                  <a:lnTo>
                    <a:pt x="8484" y="3603"/>
                  </a:lnTo>
                  <a:lnTo>
                    <a:pt x="8136" y="3836"/>
                  </a:lnTo>
                  <a:lnTo>
                    <a:pt x="7729" y="4243"/>
                  </a:lnTo>
                  <a:lnTo>
                    <a:pt x="7380" y="4708"/>
                  </a:lnTo>
                  <a:lnTo>
                    <a:pt x="7032" y="5172"/>
                  </a:lnTo>
                  <a:lnTo>
                    <a:pt x="6741" y="5637"/>
                  </a:lnTo>
                  <a:lnTo>
                    <a:pt x="6509" y="6160"/>
                  </a:lnTo>
                  <a:lnTo>
                    <a:pt x="6276" y="6683"/>
                  </a:lnTo>
                  <a:lnTo>
                    <a:pt x="6102" y="7206"/>
                  </a:lnTo>
                  <a:lnTo>
                    <a:pt x="5927" y="7729"/>
                  </a:lnTo>
                  <a:lnTo>
                    <a:pt x="6102" y="4533"/>
                  </a:lnTo>
                  <a:lnTo>
                    <a:pt x="6160" y="1337"/>
                  </a:lnTo>
                  <a:lnTo>
                    <a:pt x="6102" y="872"/>
                  </a:lnTo>
                  <a:lnTo>
                    <a:pt x="6102" y="640"/>
                  </a:lnTo>
                  <a:lnTo>
                    <a:pt x="5986" y="407"/>
                  </a:lnTo>
                  <a:lnTo>
                    <a:pt x="5869" y="233"/>
                  </a:lnTo>
                  <a:lnTo>
                    <a:pt x="5695" y="59"/>
                  </a:lnTo>
                  <a:lnTo>
                    <a:pt x="546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0"/>
        <p:cNvGrpSpPr/>
        <p:nvPr/>
      </p:nvGrpSpPr>
      <p:grpSpPr>
        <a:xfrm>
          <a:off x="0" y="0"/>
          <a:ext cx="0" cy="0"/>
          <a:chOff x="0" y="0"/>
          <a:chExt cx="0" cy="0"/>
        </a:xfrm>
      </p:grpSpPr>
      <p:sp>
        <p:nvSpPr>
          <p:cNvPr id="1841" name="Google Shape;1841;p50"/>
          <p:cNvSpPr/>
          <p:nvPr/>
        </p:nvSpPr>
        <p:spPr>
          <a:xfrm>
            <a:off x="5251505" y="1204064"/>
            <a:ext cx="3149131" cy="273536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0"/>
          <p:cNvSpPr txBox="1">
            <a:spLocks noGrp="1"/>
          </p:cNvSpPr>
          <p:nvPr>
            <p:ph type="title"/>
          </p:nvPr>
        </p:nvSpPr>
        <p:spPr>
          <a:xfrm>
            <a:off x="5251500" y="1393200"/>
            <a:ext cx="3045600" cy="235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2"/>
                </a:solidFill>
                <a:latin typeface="Times New Roman" panose="02020603050405020304" pitchFamily="18" charset="0"/>
                <a:cs typeface="Times New Roman" panose="02020603050405020304" pitchFamily="18" charset="0"/>
              </a:rPr>
              <a:t>HOẠT ĐỘNG NHÓM</a:t>
            </a:r>
            <a:endParaRPr dirty="0">
              <a:solidFill>
                <a:schemeClr val="lt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newspaper, document&#10;&#10;Description automatically generated">
            <a:extLst>
              <a:ext uri="{FF2B5EF4-FFF2-40B4-BE49-F238E27FC236}">
                <a16:creationId xmlns:a16="http://schemas.microsoft.com/office/drawing/2014/main" xmlns="" id="{126D5FE1-C6EF-B049-BB3D-00DBDF90E152}"/>
              </a:ext>
            </a:extLst>
          </p:cNvPr>
          <p:cNvPicPr>
            <a:picLocks noChangeAspect="1"/>
          </p:cNvPicPr>
          <p:nvPr/>
        </p:nvPicPr>
        <p:blipFill>
          <a:blip r:embed="rId2"/>
          <a:stretch>
            <a:fillRect/>
          </a:stretch>
        </p:blipFill>
        <p:spPr>
          <a:xfrm>
            <a:off x="209884" y="0"/>
            <a:ext cx="4362116" cy="5143500"/>
          </a:xfrm>
          <a:prstGeom prst="rect">
            <a:avLst/>
          </a:prstGeom>
        </p:spPr>
      </p:pic>
      <p:pic>
        <p:nvPicPr>
          <p:cNvPr id="8" name="Picture 7" descr="A close-up of a document&#10;&#10;Description automatically generated with medium confidence">
            <a:extLst>
              <a:ext uri="{FF2B5EF4-FFF2-40B4-BE49-F238E27FC236}">
                <a16:creationId xmlns:a16="http://schemas.microsoft.com/office/drawing/2014/main" xmlns="" id="{7DDC3762-D3F4-0B44-83E7-B65D4E4DA865}"/>
              </a:ext>
            </a:extLst>
          </p:cNvPr>
          <p:cNvPicPr>
            <a:picLocks noChangeAspect="1"/>
          </p:cNvPicPr>
          <p:nvPr/>
        </p:nvPicPr>
        <p:blipFill>
          <a:blip r:embed="rId3"/>
          <a:stretch>
            <a:fillRect/>
          </a:stretch>
        </p:blipFill>
        <p:spPr>
          <a:xfrm>
            <a:off x="4788392" y="0"/>
            <a:ext cx="4080060" cy="5143500"/>
          </a:xfrm>
          <a:prstGeom prst="rect">
            <a:avLst/>
          </a:prstGeom>
        </p:spPr>
      </p:pic>
    </p:spTree>
    <p:extLst>
      <p:ext uri="{BB962C8B-B14F-4D97-AF65-F5344CB8AC3E}">
        <p14:creationId xmlns:p14="http://schemas.microsoft.com/office/powerpoint/2010/main" val="196106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1EA0127-C9E6-7242-B69F-64E94B4BEEAA}"/>
              </a:ext>
            </a:extLst>
          </p:cNvPr>
          <p:cNvSpPr/>
          <p:nvPr/>
        </p:nvSpPr>
        <p:spPr>
          <a:xfrm>
            <a:off x="204949" y="1961791"/>
            <a:ext cx="8749863" cy="2397131"/>
          </a:xfrm>
          <a:prstGeom prst="rect">
            <a:avLst/>
          </a:prstGeom>
          <a:solidFill>
            <a:schemeClr val="tx2"/>
          </a:solidFill>
        </p:spPr>
        <p:txBody>
          <a:bodyPr wrap="square">
            <a:spAutoFit/>
          </a:bodyPr>
          <a:lstStyle/>
          <a:p>
            <a:pPr algn="just">
              <a:lnSpc>
                <a:spcPct val="115000"/>
              </a:lnSpc>
              <a:spcBef>
                <a:spcPts val="600"/>
              </a:spcBef>
              <a:spcAft>
                <a:spcPts val="600"/>
              </a:spcAft>
            </a:pPr>
            <a:r>
              <a:rPr lang="vi-VN" sz="2200" b="1" dirty="0">
                <a:latin typeface="Times New Roman" panose="02020603050405020304" pitchFamily="18" charset="0"/>
                <a:ea typeface="Calibri" panose="020F0502020204030204" pitchFamily="34" charset="0"/>
              </a:rPr>
              <a:t>(1)</a:t>
            </a:r>
            <a:r>
              <a:rPr lang="vi-VN" sz="2200" dirty="0">
                <a:latin typeface="Times New Roman" panose="02020603050405020304" pitchFamily="18" charset="0"/>
                <a:ea typeface="Calibri" panose="020F0502020204030204" pitchFamily="34" charset="0"/>
              </a:rPr>
              <a:t> </a:t>
            </a:r>
            <a:r>
              <a:rPr lang="vi-VN" sz="2200" u="sng" dirty="0">
                <a:latin typeface="Times New Roman" panose="02020603050405020304" pitchFamily="18" charset="0"/>
                <a:ea typeface="Calibri" panose="020F0502020204030204" pitchFamily="34" charset="0"/>
              </a:rPr>
              <a:t>Động vật không xa lạ với cuộc sống con người; gần như mỗi chúng ta đều từng có những kí ức tuổi thơ tươi đẹp gần gũi với động vật và thiên nhiên.</a:t>
            </a:r>
            <a:r>
              <a:rPr lang="vi-VN" sz="2200" dirty="0">
                <a:latin typeface="Times New Roman" panose="02020603050405020304" pitchFamily="18" charset="0"/>
                <a:ea typeface="Calibri" panose="020F0502020204030204" pitchFamily="34" charset="0"/>
              </a:rPr>
              <a:t> […] Hẳn nhiều người đều từng dành hàng giờ nhìn </a:t>
            </a:r>
            <a:r>
              <a:rPr lang="vi-VN" sz="2200" dirty="0">
                <a:highlight>
                  <a:srgbClr val="FFFF00"/>
                </a:highlight>
                <a:latin typeface="Times New Roman" panose="02020603050405020304" pitchFamily="18" charset="0"/>
                <a:ea typeface="Calibri" panose="020F0502020204030204" pitchFamily="34" charset="0"/>
              </a:rPr>
              <a:t>lũ kiến “hành quân” tha mồi về tổ</a:t>
            </a:r>
            <a:r>
              <a:rPr lang="vi-VN" sz="2200" dirty="0">
                <a:latin typeface="Times New Roman" panose="02020603050405020304" pitchFamily="18" charset="0"/>
                <a:ea typeface="Calibri" panose="020F0502020204030204" pitchFamily="34" charset="0"/>
              </a:rPr>
              <a:t> hay </a:t>
            </a:r>
            <a:r>
              <a:rPr lang="vi-VN" sz="2200" dirty="0">
                <a:highlight>
                  <a:srgbClr val="FFFF00"/>
                </a:highlight>
                <a:latin typeface="Times New Roman" panose="02020603050405020304" pitchFamily="18" charset="0"/>
                <a:ea typeface="Calibri" panose="020F0502020204030204" pitchFamily="34" charset="0"/>
              </a:rPr>
              <a:t>buộc chỉ vào chân cánh cam làm cánh diều thả chơi</a:t>
            </a:r>
            <a:r>
              <a:rPr lang="vi-VN" sz="2200" dirty="0">
                <a:latin typeface="Times New Roman" panose="02020603050405020304" pitchFamily="18" charset="0"/>
                <a:ea typeface="Calibri" panose="020F0502020204030204" pitchFamily="34" charset="0"/>
              </a:rPr>
              <a:t>. Những loài động vật bé nhỏ đã nuôi dưỡng biết bao tâm hồn trẻ thơ, vẽ nên những bức tranh kí ức về thời ấu thơ tươi đẹp.</a:t>
            </a:r>
            <a:endParaRPr lang="x-none" sz="2200" dirty="0">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xmlns="" id="{227B3243-C497-0246-AB3E-B5469AB01730}"/>
              </a:ext>
            </a:extLst>
          </p:cNvPr>
          <p:cNvSpPr/>
          <p:nvPr/>
        </p:nvSpPr>
        <p:spPr>
          <a:xfrm>
            <a:off x="204950" y="163247"/>
            <a:ext cx="8749863" cy="1618520"/>
          </a:xfrm>
          <a:prstGeom prst="rect">
            <a:avLst/>
          </a:prstGeom>
        </p:spPr>
        <p:txBody>
          <a:bodyPr wrap="square">
            <a:spAutoFit/>
          </a:bodyPr>
          <a:lstStyle/>
          <a:p>
            <a:pPr algn="just">
              <a:lnSpc>
                <a:spcPct val="115000"/>
              </a:lnSpc>
            </a:pPr>
            <a:r>
              <a:rPr lang="vi-VN" sz="2200" dirty="0">
                <a:latin typeface="Times New Roman" panose="02020603050405020304" pitchFamily="18" charset="0"/>
                <a:ea typeface="Calibri" panose="020F0502020204030204" pitchFamily="34" charset="0"/>
                <a:cs typeface="Times New Roman" panose="02020603050405020304" pitchFamily="18" charset="0"/>
              </a:rPr>
              <a:t>Để trả lời cho câu hỏi “Vì sao chúng ta phải đối xử thân thiện với động vật?”, tác giả đã sử dụng</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nào ở phần (1)? Em hãy dùng bút màu gạch chân</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đó ở đoạn văn bên. Dùng bút màu hoặc kí hiệu khác đánh dấu những từ khoá của các</a:t>
            </a:r>
            <a:r>
              <a:rPr lang="vi-VN" sz="2200" i="1" dirty="0">
                <a:latin typeface="Times New Roman" panose="02020603050405020304" pitchFamily="18" charset="0"/>
                <a:ea typeface="Calibri" panose="020F0502020204030204" pitchFamily="34" charset="0"/>
                <a:cs typeface="Times New Roman" panose="02020603050405020304" pitchFamily="18" charset="0"/>
              </a:rPr>
              <a:t> bằng chứng</a:t>
            </a:r>
            <a:r>
              <a:rPr lang="vi-VN" sz="2200" dirty="0">
                <a:latin typeface="Times New Roman" panose="02020603050405020304" pitchFamily="18" charset="0"/>
                <a:ea typeface="Calibri" panose="020F0502020204030204" pitchFamily="34" charset="0"/>
                <a:cs typeface="Times New Roman" panose="02020603050405020304" pitchFamily="18" charset="0"/>
              </a:rPr>
              <a:t> nhằm làm sáng tỏ</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đó.</a:t>
            </a:r>
            <a:endParaRPr lang="x-none" sz="2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039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27B3243-C497-0246-AB3E-B5469AB01730}"/>
              </a:ext>
            </a:extLst>
          </p:cNvPr>
          <p:cNvSpPr/>
          <p:nvPr/>
        </p:nvSpPr>
        <p:spPr>
          <a:xfrm>
            <a:off x="204950" y="163247"/>
            <a:ext cx="8749863" cy="1618520"/>
          </a:xfrm>
          <a:prstGeom prst="rect">
            <a:avLst/>
          </a:prstGeom>
        </p:spPr>
        <p:txBody>
          <a:bodyPr wrap="square">
            <a:spAutoFit/>
          </a:bodyPr>
          <a:lstStyle/>
          <a:p>
            <a:pPr algn="just">
              <a:lnSpc>
                <a:spcPct val="115000"/>
              </a:lnSpc>
            </a:pPr>
            <a:r>
              <a:rPr lang="vi-VN" sz="2200" dirty="0">
                <a:latin typeface="Times New Roman" panose="02020603050405020304" pitchFamily="18" charset="0"/>
                <a:ea typeface="Calibri" panose="020F0502020204030204" pitchFamily="34" charset="0"/>
                <a:cs typeface="Times New Roman" panose="02020603050405020304" pitchFamily="18" charset="0"/>
              </a:rPr>
              <a:t>Để trả lời cho câu hỏi “Vì sao chúng ta phải đối xử thân thiện với động vật?”, tác giả đã sử dụng</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nào ở phần (2)? Em hãy dùng bút màu gạch chân</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đó ở đoạn văn bên. Dùng bút màu hoặc kí hiệu khác đánh dấu những từ khoá của các</a:t>
            </a:r>
            <a:r>
              <a:rPr lang="vi-VN" sz="2200" i="1" dirty="0">
                <a:latin typeface="Times New Roman" panose="02020603050405020304" pitchFamily="18" charset="0"/>
                <a:ea typeface="Calibri" panose="020F0502020204030204" pitchFamily="34" charset="0"/>
                <a:cs typeface="Times New Roman" panose="02020603050405020304" pitchFamily="18" charset="0"/>
              </a:rPr>
              <a:t> bằng chứng</a:t>
            </a:r>
            <a:r>
              <a:rPr lang="vi-VN" sz="2200" dirty="0">
                <a:latin typeface="Times New Roman" panose="02020603050405020304" pitchFamily="18" charset="0"/>
                <a:ea typeface="Calibri" panose="020F0502020204030204" pitchFamily="34" charset="0"/>
                <a:cs typeface="Times New Roman" panose="02020603050405020304" pitchFamily="18" charset="0"/>
              </a:rPr>
              <a:t> nhằm làm sáng tỏ</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đó.</a:t>
            </a:r>
            <a:endParaRPr lang="x-none" sz="2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AB71E6F2-96E1-E34C-A5DD-8B3BA60B7FBF}"/>
              </a:ext>
            </a:extLst>
          </p:cNvPr>
          <p:cNvSpPr/>
          <p:nvPr/>
        </p:nvSpPr>
        <p:spPr>
          <a:xfrm>
            <a:off x="197069" y="2010651"/>
            <a:ext cx="8749862" cy="2123658"/>
          </a:xfrm>
          <a:prstGeom prst="rect">
            <a:avLst/>
          </a:prstGeom>
          <a:solidFill>
            <a:schemeClr val="tx2"/>
          </a:solidFill>
        </p:spPr>
        <p:txBody>
          <a:bodyPr wrap="square">
            <a:spAutoFit/>
          </a:bodyPr>
          <a:lstStyle/>
          <a:p>
            <a:pPr algn="just"/>
            <a:r>
              <a:rPr lang="vi-VN" sz="2200" b="1" dirty="0">
                <a:latin typeface="Times New Roman" panose="02020603050405020304" pitchFamily="18" charset="0"/>
                <a:ea typeface="Calibri" panose="020F0502020204030204" pitchFamily="34" charset="0"/>
              </a:rPr>
              <a:t>(2) </a:t>
            </a:r>
            <a:r>
              <a:rPr lang="vi-VN" sz="2200" dirty="0">
                <a:latin typeface="Times New Roman" panose="02020603050405020304" pitchFamily="18" charset="0"/>
                <a:ea typeface="Calibri" panose="020F0502020204030204" pitchFamily="34" charset="0"/>
              </a:rPr>
              <a:t>Vào kì nghỉ hè, nhiều trẻ em mong ngóng được về quê chơi. Buổi sáng tinh mơ, </a:t>
            </a:r>
            <a:r>
              <a:rPr lang="vi-VN" sz="2200" dirty="0">
                <a:highlight>
                  <a:srgbClr val="FFFF00"/>
                </a:highlight>
                <a:latin typeface="Times New Roman" panose="02020603050405020304" pitchFamily="18" charset="0"/>
                <a:ea typeface="Calibri" panose="020F0502020204030204" pitchFamily="34" charset="0"/>
              </a:rPr>
              <a:t>gà trống gáy vang ò ó o gọi xóm làng thức dậy, lũ chim chích đùa vui trên cành cây, đàn bò chậm rãi ra đồng làm việc.</a:t>
            </a:r>
            <a:r>
              <a:rPr lang="vi-VN" sz="2200" dirty="0">
                <a:latin typeface="Times New Roman" panose="02020603050405020304" pitchFamily="18" charset="0"/>
                <a:ea typeface="Calibri" panose="020F0502020204030204" pitchFamily="34" charset="0"/>
              </a:rPr>
              <a:t> Người nông dân ra bờ sông cất vó, được mẻ </a:t>
            </a:r>
            <a:r>
              <a:rPr lang="vi-VN" sz="2200" dirty="0">
                <a:highlight>
                  <a:srgbClr val="FFFF00"/>
                </a:highlight>
                <a:latin typeface="Times New Roman" panose="02020603050405020304" pitchFamily="18" charset="0"/>
                <a:ea typeface="Calibri" panose="020F0502020204030204" pitchFamily="34" charset="0"/>
              </a:rPr>
              <a:t>tôm</a:t>
            </a:r>
            <a:r>
              <a:rPr lang="vi-VN" sz="2200" dirty="0">
                <a:latin typeface="Times New Roman" panose="02020603050405020304" pitchFamily="18" charset="0"/>
                <a:ea typeface="Calibri" panose="020F0502020204030204" pitchFamily="34" charset="0"/>
              </a:rPr>
              <a:t>, mẻ </a:t>
            </a:r>
            <a:r>
              <a:rPr lang="vi-VN" sz="2200" dirty="0">
                <a:highlight>
                  <a:srgbClr val="FFFF00"/>
                </a:highlight>
                <a:latin typeface="Times New Roman" panose="02020603050405020304" pitchFamily="18" charset="0"/>
                <a:ea typeface="Calibri" panose="020F0502020204030204" pitchFamily="34" charset="0"/>
              </a:rPr>
              <a:t>cá</a:t>
            </a:r>
            <a:r>
              <a:rPr lang="vi-VN" sz="2200" dirty="0">
                <a:latin typeface="Times New Roman" panose="02020603050405020304" pitchFamily="18" charset="0"/>
                <a:ea typeface="Calibri" panose="020F0502020204030204" pitchFamily="34" charset="0"/>
              </a:rPr>
              <a:t> nào lại đem về chế biến thành </a:t>
            </a:r>
            <a:r>
              <a:rPr lang="vi-VN" sz="2200" dirty="0">
                <a:highlight>
                  <a:srgbClr val="FFFF00"/>
                </a:highlight>
                <a:latin typeface="Times New Roman" panose="02020603050405020304" pitchFamily="18" charset="0"/>
                <a:ea typeface="Calibri" panose="020F0502020204030204" pitchFamily="34" charset="0"/>
              </a:rPr>
              <a:t>những món ăn thanh đạm</a:t>
            </a:r>
            <a:r>
              <a:rPr lang="vi-VN" sz="2200" dirty="0">
                <a:latin typeface="Times New Roman" panose="02020603050405020304" pitchFamily="18" charset="0"/>
                <a:ea typeface="Calibri" panose="020F0502020204030204" pitchFamily="34" charset="0"/>
              </a:rPr>
              <a:t> của thôn quê. </a:t>
            </a:r>
            <a:r>
              <a:rPr lang="vi-VN" sz="2200" u="sng" dirty="0">
                <a:latin typeface="Times New Roman" panose="02020603050405020304" pitchFamily="18" charset="0"/>
                <a:ea typeface="Calibri" panose="020F0502020204030204" pitchFamily="34" charset="0"/>
              </a:rPr>
              <a:t>Vì vậy, khó mà tưởng tượng được rằng nếu không có động vật thì cuộc sống của con người sẽ ra sao.</a:t>
            </a:r>
            <a:r>
              <a:rPr lang="vi-VN" sz="2200" dirty="0">
                <a:latin typeface="Times New Roman" panose="02020603050405020304" pitchFamily="18" charset="0"/>
                <a:ea typeface="Calibri" panose="020F0502020204030204" pitchFamily="34" charset="0"/>
              </a:rPr>
              <a:t> </a:t>
            </a:r>
            <a:endParaRPr lang="x-none" sz="2200" dirty="0"/>
          </a:p>
        </p:txBody>
      </p:sp>
    </p:spTree>
    <p:extLst>
      <p:ext uri="{BB962C8B-B14F-4D97-AF65-F5344CB8AC3E}">
        <p14:creationId xmlns:p14="http://schemas.microsoft.com/office/powerpoint/2010/main" val="18444687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Trang chủ - Làng Việt">
            <a:extLst>
              <a:ext uri="{FF2B5EF4-FFF2-40B4-BE49-F238E27FC236}">
                <a16:creationId xmlns:a16="http://schemas.microsoft.com/office/drawing/2014/main" xmlns="" id="{26C66D0E-F199-CE44-9EEF-316E5A39E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17" y="275021"/>
            <a:ext cx="5689600" cy="40259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82;p46">
            <a:extLst>
              <a:ext uri="{FF2B5EF4-FFF2-40B4-BE49-F238E27FC236}">
                <a16:creationId xmlns:a16="http://schemas.microsoft.com/office/drawing/2014/main" xmlns="" id="{36FC6C41-AC59-794C-B142-1EACD6648EB8}"/>
              </a:ext>
            </a:extLst>
          </p:cNvPr>
          <p:cNvSpPr txBox="1">
            <a:spLocks noGrp="1"/>
          </p:cNvSpPr>
          <p:nvPr>
            <p:ph type="title"/>
          </p:nvPr>
        </p:nvSpPr>
        <p:spPr>
          <a:xfrm>
            <a:off x="6071852" y="737827"/>
            <a:ext cx="2953031" cy="4025899"/>
          </a:xfrm>
          <a:prstGeom prst="rect">
            <a:avLst/>
          </a:prstGeom>
        </p:spPr>
        <p:txBody>
          <a:bodyPr spcFirstLastPara="1" wrap="square" lIns="91425" tIns="91425" rIns="91425" bIns="91425" anchor="t" anchorCtr="0">
            <a:noAutofit/>
          </a:bodyPr>
          <a:lstStyle/>
          <a:p>
            <a:r>
              <a:rPr lang="vi-VN" dirty="0">
                <a:latin typeface="Times New Roman" panose="02020603050405020304" pitchFamily="18" charset="0"/>
                <a:cs typeface="Times New Roman" panose="02020603050405020304" pitchFamily="18" charset="0"/>
              </a:rPr>
              <a:t>Em hãy miêu tả nội dung của bức tranh. Theo em, người vẽ bức tranh muốn gửi thông điệp gì?</a:t>
            </a:r>
            <a:endParaRPr lang="x-none" dirty="0">
              <a:latin typeface="Times New Roman" panose="02020603050405020304" pitchFamily="18" charset="0"/>
              <a:cs typeface="Times New Roman" panose="02020603050405020304" pitchFamily="18" charset="0"/>
            </a:endParaRPr>
          </a:p>
        </p:txBody>
      </p:sp>
      <p:sp>
        <p:nvSpPr>
          <p:cNvPr id="11" name="Google Shape;1682;p46">
            <a:extLst>
              <a:ext uri="{FF2B5EF4-FFF2-40B4-BE49-F238E27FC236}">
                <a16:creationId xmlns:a16="http://schemas.microsoft.com/office/drawing/2014/main" xmlns="" id="{37E090BF-9CB9-F64C-BFBC-CF5AF4D4A734}"/>
              </a:ext>
            </a:extLst>
          </p:cNvPr>
          <p:cNvSpPr txBox="1">
            <a:spLocks/>
          </p:cNvSpPr>
          <p:nvPr/>
        </p:nvSpPr>
        <p:spPr>
          <a:xfrm>
            <a:off x="187622" y="4300922"/>
            <a:ext cx="5552589" cy="567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1pPr>
            <a:lvl2pPr marR="0" lvl="1"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2pPr>
            <a:lvl3pPr marR="0" lvl="2"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3pPr>
            <a:lvl4pPr marR="0" lvl="3"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4pPr>
            <a:lvl5pPr marR="0" lvl="4"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5pPr>
            <a:lvl6pPr marR="0" lvl="5"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6pPr>
            <a:lvl7pPr marR="0" lvl="6"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7pPr>
            <a:lvl8pPr marR="0" lvl="7"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8pPr>
            <a:lvl9pPr marR="0" lvl="8"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9pPr>
          </a:lstStyle>
          <a:p>
            <a:r>
              <a:rPr lang="vi-VN" sz="2600" b="0" dirty="0">
                <a:solidFill>
                  <a:schemeClr val="tx1"/>
                </a:solidFill>
                <a:latin typeface="Times New Roman" panose="02020603050405020304" pitchFamily="18" charset="0"/>
                <a:cs typeface="Times New Roman" panose="02020603050405020304" pitchFamily="18" charset="0"/>
              </a:rPr>
              <a:t>Tranh của Nguyễn Tuyết Nhi (Bến Tre)</a:t>
            </a:r>
            <a:endParaRPr lang="x-none" sz="26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307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26EDB7-4F9E-B84C-99D8-DB20EEA93906}"/>
              </a:ext>
            </a:extLst>
          </p:cNvPr>
          <p:cNvSpPr/>
          <p:nvPr/>
        </p:nvSpPr>
        <p:spPr>
          <a:xfrm>
            <a:off x="181303" y="229989"/>
            <a:ext cx="8781394" cy="4639412"/>
          </a:xfrm>
          <a:prstGeom prst="rect">
            <a:avLst/>
          </a:prstGeom>
        </p:spPr>
        <p:txBody>
          <a:bodyPr wrap="square">
            <a:spAutoFit/>
          </a:bodyPr>
          <a:lstStyle/>
          <a:p>
            <a:pPr algn="just">
              <a:lnSpc>
                <a:spcPct val="150000"/>
              </a:lnSpc>
            </a:pPr>
            <a:r>
              <a:rPr lang="vi-VN" sz="2500" b="1" dirty="0">
                <a:latin typeface="Times New Roman" panose="02020603050405020304" pitchFamily="18" charset="0"/>
                <a:ea typeface="Calibri" panose="020F0502020204030204" pitchFamily="34" charset="0"/>
              </a:rPr>
              <a:t>c) </a:t>
            </a:r>
            <a:r>
              <a:rPr lang="vi-VN" sz="2500" dirty="0">
                <a:latin typeface="Times New Roman" panose="02020603050405020304" pitchFamily="18" charset="0"/>
                <a:ea typeface="Calibri" panose="020F0502020204030204" pitchFamily="34" charset="0"/>
              </a:rPr>
              <a:t>Tìm trong hai phần trên và đánh dấu (bằng màu mực hoặc kí hiệu khác) những từ ngữ sau:</a:t>
            </a:r>
            <a:r>
              <a:rPr lang="vi-VN" sz="2500" i="1" dirty="0">
                <a:latin typeface="Times New Roman" panose="02020603050405020304" pitchFamily="18" charset="0"/>
                <a:ea typeface="Calibri" panose="020F0502020204030204" pitchFamily="34" charset="0"/>
              </a:rPr>
              <a:t> kí ức, hành quân, ấu thơ, thanh đạm.</a:t>
            </a:r>
            <a:r>
              <a:rPr lang="vi-VN" sz="2500" dirty="0">
                <a:latin typeface="Times New Roman" panose="02020603050405020304" pitchFamily="18" charset="0"/>
                <a:ea typeface="Calibri" panose="020F0502020204030204" pitchFamily="34" charset="0"/>
              </a:rPr>
              <a:t> Điền các từ ngữ đó vào chỗ trống tương ứng với nghĩa dưới đây.</a:t>
            </a:r>
            <a:endParaRPr lang="x-none" sz="2500" dirty="0">
              <a:latin typeface="Times New Roman" panose="02020603050405020304" pitchFamily="18" charset="0"/>
              <a:ea typeface="Calibri" panose="020F0502020204030204" pitchFamily="34" charset="0"/>
            </a:endParaRPr>
          </a:p>
          <a:p>
            <a:pPr algn="just">
              <a:lnSpc>
                <a:spcPct val="150000"/>
              </a:lnSpc>
            </a:pPr>
            <a:r>
              <a:rPr lang="vi-VN" sz="2500" dirty="0">
                <a:latin typeface="Times New Roman" panose="02020603050405020304" pitchFamily="18" charset="0"/>
                <a:ea typeface="Calibri" panose="020F0502020204030204" pitchFamily="34" charset="0"/>
              </a:rPr>
              <a:t>(1) ………….: di chuyển từ vùng này đến vùng khác theo đội hình.</a:t>
            </a:r>
            <a:endParaRPr lang="x-none" sz="2500" dirty="0">
              <a:latin typeface="Times New Roman" panose="02020603050405020304" pitchFamily="18" charset="0"/>
              <a:ea typeface="Calibri" panose="020F0502020204030204" pitchFamily="34" charset="0"/>
            </a:endParaRPr>
          </a:p>
          <a:p>
            <a:pPr algn="just">
              <a:lnSpc>
                <a:spcPct val="150000"/>
              </a:lnSpc>
            </a:pPr>
            <a:r>
              <a:rPr lang="vi-VN" sz="2500" dirty="0">
                <a:latin typeface="Times New Roman" panose="02020603050405020304" pitchFamily="18" charset="0"/>
                <a:ea typeface="Calibri" panose="020F0502020204030204" pitchFamily="34" charset="0"/>
              </a:rPr>
              <a:t>(2) ………….: thời trẻ tuổi, ít tuổi.</a:t>
            </a:r>
            <a:endParaRPr lang="x-none" sz="2500" dirty="0">
              <a:latin typeface="Times New Roman" panose="02020603050405020304" pitchFamily="18" charset="0"/>
              <a:ea typeface="Calibri" panose="020F0502020204030204" pitchFamily="34" charset="0"/>
            </a:endParaRPr>
          </a:p>
          <a:p>
            <a:pPr algn="just">
              <a:lnSpc>
                <a:spcPct val="150000"/>
              </a:lnSpc>
            </a:pPr>
            <a:r>
              <a:rPr lang="vi-VN" sz="2500" dirty="0">
                <a:latin typeface="Times New Roman" panose="02020603050405020304" pitchFamily="18" charset="0"/>
                <a:ea typeface="Calibri" panose="020F0502020204030204" pitchFamily="34" charset="0"/>
              </a:rPr>
              <a:t>(3) ……………...: giản dị, trong sạch, không cầu kì, đắt tiền.</a:t>
            </a:r>
            <a:endParaRPr lang="x-none" sz="2500" dirty="0">
              <a:latin typeface="Times New Roman" panose="02020603050405020304" pitchFamily="18" charset="0"/>
              <a:ea typeface="Calibri" panose="020F0502020204030204" pitchFamily="34" charset="0"/>
            </a:endParaRPr>
          </a:p>
          <a:p>
            <a:pPr>
              <a:lnSpc>
                <a:spcPct val="150000"/>
              </a:lnSpc>
            </a:pPr>
            <a:r>
              <a:rPr lang="vi-VN" sz="2500" dirty="0">
                <a:latin typeface="Times New Roman" panose="02020603050405020304" pitchFamily="18" charset="0"/>
                <a:ea typeface="Calibri" panose="020F0502020204030204" pitchFamily="34" charset="0"/>
              </a:rPr>
              <a:t>(4) ………….: hình ảnh, sự việc đã qua, được trí nhớ ghi lại và gợi lên.</a:t>
            </a:r>
            <a:r>
              <a:rPr lang="x-none" sz="2500" dirty="0"/>
              <a:t> </a:t>
            </a:r>
          </a:p>
        </p:txBody>
      </p:sp>
      <p:sp>
        <p:nvSpPr>
          <p:cNvPr id="3" name="Rounded Rectangle 2">
            <a:extLst>
              <a:ext uri="{FF2B5EF4-FFF2-40B4-BE49-F238E27FC236}">
                <a16:creationId xmlns:a16="http://schemas.microsoft.com/office/drawing/2014/main" xmlns="" id="{A3F4F731-1C67-E944-AE53-54F76FF0741A}"/>
              </a:ext>
            </a:extLst>
          </p:cNvPr>
          <p:cNvSpPr/>
          <p:nvPr/>
        </p:nvSpPr>
        <p:spPr>
          <a:xfrm>
            <a:off x="630621" y="2045198"/>
            <a:ext cx="1576551"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Hành quân</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C2C2AA3F-6804-E34E-A115-DC54834D612B}"/>
              </a:ext>
            </a:extLst>
          </p:cNvPr>
          <p:cNvSpPr/>
          <p:nvPr/>
        </p:nvSpPr>
        <p:spPr>
          <a:xfrm>
            <a:off x="630621" y="2609572"/>
            <a:ext cx="1576551"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Ấu thơ</a:t>
            </a:r>
            <a:endParaRPr lang="x-none" sz="2200" b="1"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xmlns="" id="{19F270C7-FE5E-784E-8B04-BBCB082DE9FF}"/>
              </a:ext>
            </a:extLst>
          </p:cNvPr>
          <p:cNvSpPr/>
          <p:nvPr/>
        </p:nvSpPr>
        <p:spPr>
          <a:xfrm>
            <a:off x="630621" y="3193274"/>
            <a:ext cx="1876096"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x-none" sz="2200" b="1" dirty="0">
                <a:solidFill>
                  <a:srgbClr val="FF0000"/>
                </a:solidFill>
                <a:latin typeface="Times New Roman" panose="02020603050405020304" pitchFamily="18" charset="0"/>
                <a:cs typeface="Times New Roman" panose="02020603050405020304" pitchFamily="18" charset="0"/>
              </a:rPr>
              <a:t>Thanh đạm</a:t>
            </a:r>
          </a:p>
        </p:txBody>
      </p:sp>
      <p:sp>
        <p:nvSpPr>
          <p:cNvPr id="6" name="Rounded Rectangle 5">
            <a:extLst>
              <a:ext uri="{FF2B5EF4-FFF2-40B4-BE49-F238E27FC236}">
                <a16:creationId xmlns:a16="http://schemas.microsoft.com/office/drawing/2014/main" xmlns="" id="{C174C48B-202D-7C47-A3D8-C9EB89A457EF}"/>
              </a:ext>
            </a:extLst>
          </p:cNvPr>
          <p:cNvSpPr/>
          <p:nvPr/>
        </p:nvSpPr>
        <p:spPr>
          <a:xfrm>
            <a:off x="630621" y="3776976"/>
            <a:ext cx="1576551"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200" b="1" dirty="0">
                <a:solidFill>
                  <a:srgbClr val="FF0000"/>
                </a:solidFill>
                <a:latin typeface="Times New Roman" panose="02020603050405020304" pitchFamily="18" charset="0"/>
                <a:cs typeface="Times New Roman" panose="02020603050405020304" pitchFamily="18" charset="0"/>
              </a:rPr>
              <a:t>Kí ức</a:t>
            </a:r>
            <a:endParaRPr lang="x-none"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8845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27B3243-C497-0246-AB3E-B5469AB01730}"/>
              </a:ext>
            </a:extLst>
          </p:cNvPr>
          <p:cNvSpPr/>
          <p:nvPr/>
        </p:nvSpPr>
        <p:spPr>
          <a:xfrm>
            <a:off x="204950" y="163247"/>
            <a:ext cx="8749863" cy="1410386"/>
          </a:xfrm>
          <a:prstGeom prst="rect">
            <a:avLst/>
          </a:prstGeom>
        </p:spPr>
        <p:txBody>
          <a:bodyPr wrap="square">
            <a:spAutoFit/>
          </a:bodyPr>
          <a:lstStyle/>
          <a:p>
            <a:pPr algn="just">
              <a:lnSpc>
                <a:spcPct val="115000"/>
              </a:lnSpc>
            </a:pPr>
            <a:r>
              <a:rPr lang="vi-VN" sz="1900" dirty="0">
                <a:latin typeface="Times New Roman" panose="02020603050405020304" pitchFamily="18" charset="0"/>
                <a:ea typeface="Calibri" panose="020F0502020204030204" pitchFamily="34" charset="0"/>
                <a:cs typeface="Times New Roman" panose="02020603050405020304" pitchFamily="18" charset="0"/>
              </a:rPr>
              <a:t>Để trả lời cho câu hỏi “Vì sao chúng ta phải đối xử thân thiện với động vật?”, tác giả đã sử dụng</a:t>
            </a:r>
            <a:r>
              <a:rPr lang="vi-VN" sz="19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1900" dirty="0">
                <a:latin typeface="Times New Roman" panose="02020603050405020304" pitchFamily="18" charset="0"/>
                <a:ea typeface="Calibri" panose="020F0502020204030204" pitchFamily="34" charset="0"/>
                <a:cs typeface="Times New Roman" panose="02020603050405020304" pitchFamily="18" charset="0"/>
              </a:rPr>
              <a:t> nào ở phần (3)? Em hãy dùng bút màu gạch chân</a:t>
            </a:r>
            <a:r>
              <a:rPr lang="vi-VN" sz="19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1900" dirty="0">
                <a:latin typeface="Times New Roman" panose="02020603050405020304" pitchFamily="18" charset="0"/>
                <a:ea typeface="Calibri" panose="020F0502020204030204" pitchFamily="34" charset="0"/>
                <a:cs typeface="Times New Roman" panose="02020603050405020304" pitchFamily="18" charset="0"/>
              </a:rPr>
              <a:t> đó ở đoạn văn bên. Dùng bút màu hoặc kí hiệu khác đánh dấu những từ khoá của các</a:t>
            </a:r>
            <a:r>
              <a:rPr lang="vi-VN" sz="1900" i="1" dirty="0">
                <a:latin typeface="Times New Roman" panose="02020603050405020304" pitchFamily="18" charset="0"/>
                <a:ea typeface="Calibri" panose="020F0502020204030204" pitchFamily="34" charset="0"/>
                <a:cs typeface="Times New Roman" panose="02020603050405020304" pitchFamily="18" charset="0"/>
              </a:rPr>
              <a:t> bằng chứng</a:t>
            </a:r>
            <a:r>
              <a:rPr lang="vi-VN" sz="1900" dirty="0">
                <a:latin typeface="Times New Roman" panose="02020603050405020304" pitchFamily="18" charset="0"/>
                <a:ea typeface="Calibri" panose="020F0502020204030204" pitchFamily="34" charset="0"/>
                <a:cs typeface="Times New Roman" panose="02020603050405020304" pitchFamily="18" charset="0"/>
              </a:rPr>
              <a:t> nhằm làm sáng tỏ</a:t>
            </a:r>
            <a:r>
              <a:rPr lang="vi-VN" sz="19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1900" dirty="0">
                <a:latin typeface="Times New Roman" panose="02020603050405020304" pitchFamily="18" charset="0"/>
                <a:ea typeface="Calibri" panose="020F0502020204030204" pitchFamily="34" charset="0"/>
                <a:cs typeface="Times New Roman" panose="02020603050405020304" pitchFamily="18" charset="0"/>
              </a:rPr>
              <a:t> đó.</a:t>
            </a:r>
            <a:endParaRPr lang="x-none" sz="19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6B53AF39-63CD-204F-90D6-B551F8C3D1D0}"/>
              </a:ext>
            </a:extLst>
          </p:cNvPr>
          <p:cNvSpPr/>
          <p:nvPr/>
        </p:nvSpPr>
        <p:spPr>
          <a:xfrm>
            <a:off x="204949" y="1717484"/>
            <a:ext cx="8749863" cy="3091552"/>
          </a:xfrm>
          <a:prstGeom prst="rect">
            <a:avLst/>
          </a:prstGeom>
          <a:solidFill>
            <a:schemeClr val="tx2"/>
          </a:solidFill>
        </p:spPr>
        <p:txBody>
          <a:bodyPr wrap="square">
            <a:spAutoFit/>
          </a:bodyPr>
          <a:lstStyle/>
          <a:p>
            <a:pPr algn="just">
              <a:lnSpc>
                <a:spcPct val="115000"/>
              </a:lnSpc>
            </a:pPr>
            <a:r>
              <a:rPr lang="vi-VN" sz="1900" b="1" dirty="0">
                <a:latin typeface="Times New Roman" panose="02020603050405020304" pitchFamily="18" charset="0"/>
                <a:ea typeface="Calibri" panose="020F0502020204030204" pitchFamily="34" charset="0"/>
              </a:rPr>
              <a:t>(3)</a:t>
            </a:r>
            <a:r>
              <a:rPr lang="vi-VN" sz="1900" dirty="0">
                <a:latin typeface="Times New Roman" panose="02020603050405020304" pitchFamily="18" charset="0"/>
                <a:ea typeface="Calibri" panose="020F0502020204030204" pitchFamily="34" charset="0"/>
              </a:rPr>
              <a:t> Trong công viên, ngoài những con chim công xinh đẹp, lũ trẻ con thường bị thu hút bởi </a:t>
            </a:r>
            <a:r>
              <a:rPr lang="vi-VN" sz="1900" dirty="0">
                <a:highlight>
                  <a:srgbClr val="FFFF00"/>
                </a:highlight>
                <a:latin typeface="Times New Roman" panose="02020603050405020304" pitchFamily="18" charset="0"/>
                <a:ea typeface="Calibri" panose="020F0502020204030204" pitchFamily="34" charset="0"/>
              </a:rPr>
              <a:t>lũ khỉ tinh nghịch, thông minh.</a:t>
            </a:r>
            <a:r>
              <a:rPr lang="vi-VN" sz="1900" dirty="0">
                <a:latin typeface="Times New Roman" panose="02020603050405020304" pitchFamily="18" charset="0"/>
                <a:ea typeface="Calibri" panose="020F0502020204030204" pitchFamily="34" charset="0"/>
              </a:rPr>
              <a:t> Nhìn cảnh </a:t>
            </a:r>
            <a:r>
              <a:rPr lang="vi-VN" sz="1900" dirty="0">
                <a:highlight>
                  <a:srgbClr val="FFFF00"/>
                </a:highlight>
                <a:latin typeface="Times New Roman" panose="02020603050405020304" pitchFamily="18" charset="0"/>
                <a:ea typeface="Calibri" panose="020F0502020204030204" pitchFamily="34" charset="0"/>
              </a:rPr>
              <a:t>khỉ mẹ cho con bú, bóc chuối bằng những ngón tay khéo léo</a:t>
            </a:r>
            <a:r>
              <a:rPr lang="vi-VN" sz="1900" dirty="0">
                <a:latin typeface="Times New Roman" panose="02020603050405020304" pitchFamily="18" charset="0"/>
                <a:ea typeface="Calibri" panose="020F0502020204030204" pitchFamily="34" charset="0"/>
              </a:rPr>
              <a:t>, chúng ta không khỏi ngạc nhiên tự hỏi: Sao chúng có thể giống con người đến vậy? Qua nghiên cứu, </a:t>
            </a:r>
            <a:r>
              <a:rPr lang="vi-VN" sz="1900" dirty="0">
                <a:highlight>
                  <a:srgbClr val="FFFF00"/>
                </a:highlight>
                <a:latin typeface="Times New Roman" panose="02020603050405020304" pitchFamily="18" charset="0"/>
                <a:ea typeface="Calibri" panose="020F0502020204030204" pitchFamily="34" charset="0"/>
              </a:rPr>
              <a:t>khỉ và vượn có cùng tổ tiên với con người.</a:t>
            </a:r>
            <a:r>
              <a:rPr lang="vi-VN" sz="1900" dirty="0">
                <a:latin typeface="Times New Roman" panose="02020603050405020304" pitchFamily="18" charset="0"/>
                <a:ea typeface="Calibri" panose="020F0502020204030204" pitchFamily="34" charset="0"/>
              </a:rPr>
              <a:t> </a:t>
            </a:r>
            <a:r>
              <a:rPr lang="vi-VN" sz="1900" u="sng" dirty="0">
                <a:latin typeface="Times New Roman" panose="02020603050405020304" pitchFamily="18" charset="0"/>
                <a:ea typeface="Calibri" panose="020F0502020204030204" pitchFamily="34" charset="0"/>
              </a:rPr>
              <a:t>Loài người kì thực cũng chỉ là một loài đặc biệt trong thế giới động vật mà thôi.</a:t>
            </a:r>
            <a:r>
              <a:rPr lang="vi-VN" sz="1900" dirty="0">
                <a:latin typeface="Times New Roman" panose="02020603050405020304" pitchFamily="18" charset="0"/>
                <a:ea typeface="Calibri" panose="020F0502020204030204" pitchFamily="34" charset="0"/>
              </a:rPr>
              <a:t> […]</a:t>
            </a:r>
            <a:endParaRPr lang="x-none" sz="1900" dirty="0">
              <a:latin typeface="Times New Roman" panose="02020603050405020304" pitchFamily="18" charset="0"/>
              <a:ea typeface="Calibri" panose="020F0502020204030204" pitchFamily="34" charset="0"/>
            </a:endParaRPr>
          </a:p>
          <a:p>
            <a:pPr algn="just">
              <a:lnSpc>
                <a:spcPct val="115000"/>
              </a:lnSpc>
            </a:pPr>
            <a:r>
              <a:rPr lang="vi-VN" sz="1900" u="sng" dirty="0">
                <a:latin typeface="Times New Roman" panose="02020603050405020304" pitchFamily="18" charset="0"/>
                <a:ea typeface="Calibri" panose="020F0502020204030204" pitchFamily="34" charset="0"/>
              </a:rPr>
              <a:t>Mỗi loài động vật tồn tại trên Trái Đất đều là kết quả của tạo hoá trong hàng tỉ năm và tác dụng của chúng trong tự nhiên là không thể thay thế.</a:t>
            </a:r>
            <a:r>
              <a:rPr lang="vi-VN" sz="1900" dirty="0">
                <a:latin typeface="Times New Roman" panose="02020603050405020304" pitchFamily="18" charset="0"/>
                <a:ea typeface="Calibri" panose="020F0502020204030204" pitchFamily="34" charset="0"/>
              </a:rPr>
              <a:t> </a:t>
            </a:r>
            <a:r>
              <a:rPr lang="vi-VN" sz="1900" u="sng" dirty="0">
                <a:latin typeface="Times New Roman" panose="02020603050405020304" pitchFamily="18" charset="0"/>
                <a:ea typeface="Calibri" panose="020F0502020204030204" pitchFamily="34" charset="0"/>
              </a:rPr>
              <a:t>Mỗi loài động vật đều có quan hệ trực tiếp hoặc gián tiếp đối với con người; nếu mất đi bất kì một loài nào cũng có thể tạo ra một vết khuyết trong hệ sinh thái là môi trường sinh tồn của con người.</a:t>
            </a:r>
            <a:endParaRPr lang="x-none" sz="19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48288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27B3243-C497-0246-AB3E-B5469AB01730}"/>
              </a:ext>
            </a:extLst>
          </p:cNvPr>
          <p:cNvSpPr/>
          <p:nvPr/>
        </p:nvSpPr>
        <p:spPr>
          <a:xfrm>
            <a:off x="204950" y="163247"/>
            <a:ext cx="8749863" cy="1618520"/>
          </a:xfrm>
          <a:prstGeom prst="rect">
            <a:avLst/>
          </a:prstGeom>
        </p:spPr>
        <p:txBody>
          <a:bodyPr wrap="square">
            <a:spAutoFit/>
          </a:bodyPr>
          <a:lstStyle/>
          <a:p>
            <a:pPr algn="just">
              <a:lnSpc>
                <a:spcPct val="115000"/>
              </a:lnSpc>
            </a:pPr>
            <a:r>
              <a:rPr lang="vi-VN" sz="2200" dirty="0">
                <a:latin typeface="Times New Roman" panose="02020603050405020304" pitchFamily="18" charset="0"/>
                <a:ea typeface="Calibri" panose="020F0502020204030204" pitchFamily="34" charset="0"/>
                <a:cs typeface="Times New Roman" panose="02020603050405020304" pitchFamily="18" charset="0"/>
              </a:rPr>
              <a:t>Để trả lời cho câu hỏi “Vì sao chúng ta phải đối xử thân thiện với động vật?”, tác giả đã sử dụng</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nào ở phần (4)? Em hãy dùng bút màu gạch chân</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đó ở đoạn văn bên. Dùng bút màu hoặc kí hiệu khác đánh dấu những từ khoá của các</a:t>
            </a:r>
            <a:r>
              <a:rPr lang="vi-VN" sz="2200" i="1" dirty="0">
                <a:latin typeface="Times New Roman" panose="02020603050405020304" pitchFamily="18" charset="0"/>
                <a:ea typeface="Calibri" panose="020F0502020204030204" pitchFamily="34" charset="0"/>
                <a:cs typeface="Times New Roman" panose="02020603050405020304" pitchFamily="18" charset="0"/>
              </a:rPr>
              <a:t> bằng chứng</a:t>
            </a:r>
            <a:r>
              <a:rPr lang="vi-VN" sz="2200" dirty="0">
                <a:latin typeface="Times New Roman" panose="02020603050405020304" pitchFamily="18" charset="0"/>
                <a:ea typeface="Calibri" panose="020F0502020204030204" pitchFamily="34" charset="0"/>
                <a:cs typeface="Times New Roman" panose="02020603050405020304" pitchFamily="18" charset="0"/>
              </a:rPr>
              <a:t> nhằm làm sáng tỏ</a:t>
            </a:r>
            <a:r>
              <a:rPr lang="vi-VN" sz="2200" i="1" dirty="0">
                <a:latin typeface="Times New Roman" panose="02020603050405020304" pitchFamily="18" charset="0"/>
                <a:ea typeface="Calibri" panose="020F0502020204030204" pitchFamily="34" charset="0"/>
                <a:cs typeface="Times New Roman" panose="02020603050405020304" pitchFamily="18" charset="0"/>
              </a:rPr>
              <a:t> lí lẽ</a:t>
            </a:r>
            <a:r>
              <a:rPr lang="vi-VN" sz="2200" dirty="0">
                <a:latin typeface="Times New Roman" panose="02020603050405020304" pitchFamily="18" charset="0"/>
                <a:ea typeface="Calibri" panose="020F0502020204030204" pitchFamily="34" charset="0"/>
                <a:cs typeface="Times New Roman" panose="02020603050405020304" pitchFamily="18" charset="0"/>
              </a:rPr>
              <a:t> đó.</a:t>
            </a:r>
            <a:endParaRPr lang="x-none" sz="2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0985E324-FEBE-234D-AB8A-0D129337AC09}"/>
              </a:ext>
            </a:extLst>
          </p:cNvPr>
          <p:cNvSpPr/>
          <p:nvPr/>
        </p:nvSpPr>
        <p:spPr>
          <a:xfrm>
            <a:off x="204949" y="2165669"/>
            <a:ext cx="8749863" cy="2123658"/>
          </a:xfrm>
          <a:prstGeom prst="rect">
            <a:avLst/>
          </a:prstGeom>
          <a:solidFill>
            <a:schemeClr val="tx2"/>
          </a:solidFill>
        </p:spPr>
        <p:txBody>
          <a:bodyPr wrap="square">
            <a:spAutoFit/>
          </a:bodyPr>
          <a:lstStyle/>
          <a:p>
            <a:pPr algn="just"/>
            <a:r>
              <a:rPr lang="vi-VN" sz="2200" b="1" dirty="0">
                <a:latin typeface="Times New Roman" panose="02020603050405020304" pitchFamily="18" charset="0"/>
                <a:ea typeface="Calibri" panose="020F0502020204030204" pitchFamily="34" charset="0"/>
              </a:rPr>
              <a:t>4) </a:t>
            </a:r>
            <a:r>
              <a:rPr lang="vi-VN" sz="2200" dirty="0">
                <a:latin typeface="Times New Roman" panose="02020603050405020304" pitchFamily="18" charset="0"/>
                <a:ea typeface="Calibri" panose="020F0502020204030204" pitchFamily="34" charset="0"/>
              </a:rPr>
              <a:t>Trong hơn một thế kỉ trở lại đây, </a:t>
            </a:r>
            <a:r>
              <a:rPr lang="vi-VN" sz="2200" u="sng" dirty="0">
                <a:latin typeface="Times New Roman" panose="02020603050405020304" pitchFamily="18" charset="0"/>
                <a:ea typeface="Calibri" panose="020F0502020204030204" pitchFamily="34" charset="0"/>
              </a:rPr>
              <a:t>dân số thế giới ngày càng gia tăng, trong khi số lượng các loài động vật ngày một giảm đi rõ rệt</a:t>
            </a:r>
            <a:r>
              <a:rPr lang="vi-VN" sz="2200" dirty="0">
                <a:latin typeface="Times New Roman" panose="02020603050405020304" pitchFamily="18" charset="0"/>
                <a:ea typeface="Calibri" panose="020F0502020204030204" pitchFamily="34" charset="0"/>
              </a:rPr>
              <a:t>. </a:t>
            </a:r>
            <a:r>
              <a:rPr lang="vi-VN" sz="2200" dirty="0">
                <a:highlight>
                  <a:srgbClr val="FFFF00"/>
                </a:highlight>
                <a:latin typeface="Times New Roman" panose="02020603050405020304" pitchFamily="18" charset="0"/>
                <a:ea typeface="Calibri" panose="020F0502020204030204" pitchFamily="34" charset="0"/>
              </a:rPr>
              <a:t>Môi trường sống của động vật bị con người chiếm lĩnh, phá hoại, không ít loài đã hoặc đang đứng trước nguy cơ tuyệt chủng hoàn toàn. Nhiều loài thậm chí thường xuyên bị con người ngược đãi, săn bắt vô tổ chức và tàn sát không nương tay.</a:t>
            </a:r>
            <a:r>
              <a:rPr lang="vi-VN" sz="2200" dirty="0">
                <a:latin typeface="Times New Roman" panose="02020603050405020304" pitchFamily="18" charset="0"/>
                <a:ea typeface="Calibri" panose="020F0502020204030204" pitchFamily="34" charset="0"/>
              </a:rPr>
              <a:t> </a:t>
            </a:r>
            <a:endParaRPr lang="x-none" sz="2200" dirty="0"/>
          </a:p>
        </p:txBody>
      </p:sp>
    </p:spTree>
    <p:extLst>
      <p:ext uri="{BB962C8B-B14F-4D97-AF65-F5344CB8AC3E}">
        <p14:creationId xmlns:p14="http://schemas.microsoft.com/office/powerpoint/2010/main" val="1974007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51059D0-584D-EE4C-A192-FB8F81445844}"/>
              </a:ext>
            </a:extLst>
          </p:cNvPr>
          <p:cNvSpPr/>
          <p:nvPr/>
        </p:nvSpPr>
        <p:spPr>
          <a:xfrm>
            <a:off x="126124" y="173421"/>
            <a:ext cx="9017876" cy="4709303"/>
          </a:xfrm>
          <a:prstGeom prst="rect">
            <a:avLst/>
          </a:prstGeom>
        </p:spPr>
        <p:txBody>
          <a:bodyPr wrap="square">
            <a:spAutoFit/>
          </a:bodyPr>
          <a:lstStyle/>
          <a:p>
            <a:pPr algn="just">
              <a:lnSpc>
                <a:spcPct val="150000"/>
              </a:lnSpc>
              <a:spcBef>
                <a:spcPts val="600"/>
              </a:spcBef>
              <a:spcAft>
                <a:spcPts val="600"/>
              </a:spcAft>
            </a:pPr>
            <a:r>
              <a:rPr lang="vi-VN" sz="2200" b="1" dirty="0">
                <a:latin typeface="Times New Roman" panose="02020603050405020304" pitchFamily="18" charset="0"/>
                <a:ea typeface="Calibri" panose="020F0502020204030204" pitchFamily="34" charset="0"/>
              </a:rPr>
              <a:t>c) </a:t>
            </a:r>
            <a:r>
              <a:rPr lang="vi-VN" sz="2200" dirty="0">
                <a:latin typeface="Times New Roman" panose="02020603050405020304" pitchFamily="18" charset="0"/>
                <a:ea typeface="Calibri" panose="020F0502020204030204" pitchFamily="34" charset="0"/>
              </a:rPr>
              <a:t>Tìm trong hai phần trên và đánh dấu (bằng màu mực hoặc kí hiệu khác) những từ ngữ sau:</a:t>
            </a:r>
            <a:r>
              <a:rPr lang="vi-VN" sz="2200" i="1" dirty="0">
                <a:latin typeface="Times New Roman" panose="02020603050405020304" pitchFamily="18" charset="0"/>
                <a:ea typeface="Calibri" panose="020F0502020204030204" pitchFamily="34" charset="0"/>
              </a:rPr>
              <a:t> tổ tiên, tạo hoá, trực tiếp, tuyệt chủng.</a:t>
            </a:r>
            <a:r>
              <a:rPr lang="vi-VN" sz="2200" dirty="0">
                <a:latin typeface="Times New Roman" panose="02020603050405020304" pitchFamily="18" charset="0"/>
                <a:ea typeface="Calibri" panose="020F0502020204030204" pitchFamily="34" charset="0"/>
              </a:rPr>
              <a:t> Điền các từ ngữ đó vào chỗ trống tương ứng với nghĩa dưới đây.</a:t>
            </a:r>
            <a:endParaRPr lang="x-none" sz="2200" dirty="0">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200" dirty="0">
                <a:latin typeface="Times New Roman" panose="02020603050405020304" pitchFamily="18" charset="0"/>
                <a:ea typeface="Calibri" panose="020F0502020204030204" pitchFamily="34" charset="0"/>
              </a:rPr>
              <a:t>(1) ……………….: tiếp xúc thẳng, không cần người hay vật làm trung gian. </a:t>
            </a:r>
            <a:endParaRPr lang="x-none" sz="2200" dirty="0">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200" dirty="0">
                <a:latin typeface="Times New Roman" panose="02020603050405020304" pitchFamily="18" charset="0"/>
                <a:ea typeface="Calibri" panose="020F0502020204030204" pitchFamily="34" charset="0"/>
              </a:rPr>
              <a:t>(2) …………………: bị mất hẳn nòi giống.</a:t>
            </a:r>
            <a:endParaRPr lang="x-none" sz="2200" dirty="0">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200" dirty="0">
                <a:latin typeface="Times New Roman" panose="02020603050405020304" pitchFamily="18" charset="0"/>
                <a:ea typeface="Calibri" panose="020F0502020204030204" pitchFamily="34" charset="0"/>
              </a:rPr>
              <a:t>(3) …………………: Đấng tạo ra muôn vật với mọi sự biến hoá, đổi thay. </a:t>
            </a:r>
            <a:endParaRPr lang="x-none" sz="2200" dirty="0">
              <a:latin typeface="Times New Roman" panose="02020603050405020304" pitchFamily="18" charset="0"/>
              <a:ea typeface="Calibri" panose="020F0502020204030204" pitchFamily="34" charset="0"/>
            </a:endParaRPr>
          </a:p>
          <a:p>
            <a:pPr>
              <a:lnSpc>
                <a:spcPct val="150000"/>
              </a:lnSpc>
              <a:spcBef>
                <a:spcPts val="600"/>
              </a:spcBef>
              <a:spcAft>
                <a:spcPts val="600"/>
              </a:spcAft>
            </a:pPr>
            <a:r>
              <a:rPr lang="vi-VN" sz="2200" dirty="0">
                <a:latin typeface="Times New Roman" panose="02020603050405020304" pitchFamily="18" charset="0"/>
                <a:ea typeface="Calibri" panose="020F0502020204030204" pitchFamily="34" charset="0"/>
              </a:rPr>
              <a:t>(4) ……….......: thế hệ đầu tiên, qua đời đã lâu của một dòng họ hay một dân 		tộc.</a:t>
            </a:r>
            <a:r>
              <a:rPr lang="x-none" sz="2200" dirty="0"/>
              <a:t> </a:t>
            </a:r>
          </a:p>
        </p:txBody>
      </p:sp>
      <p:sp>
        <p:nvSpPr>
          <p:cNvPr id="3" name="Rounded Rectangle 2">
            <a:extLst>
              <a:ext uri="{FF2B5EF4-FFF2-40B4-BE49-F238E27FC236}">
                <a16:creationId xmlns:a16="http://schemas.microsoft.com/office/drawing/2014/main" xmlns="" id="{640B2DD9-E15D-FD43-9273-16F177C64D1C}"/>
              </a:ext>
            </a:extLst>
          </p:cNvPr>
          <p:cNvSpPr/>
          <p:nvPr/>
        </p:nvSpPr>
        <p:spPr>
          <a:xfrm>
            <a:off x="630621" y="1785425"/>
            <a:ext cx="1623848"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x-none" sz="2200" b="1" dirty="0">
                <a:solidFill>
                  <a:srgbClr val="FF0000"/>
                </a:solidFill>
                <a:latin typeface="Times New Roman" panose="02020603050405020304" pitchFamily="18" charset="0"/>
                <a:cs typeface="Times New Roman" panose="02020603050405020304" pitchFamily="18" charset="0"/>
              </a:rPr>
              <a:t>Trực tiếp</a:t>
            </a:r>
          </a:p>
        </p:txBody>
      </p:sp>
      <p:sp>
        <p:nvSpPr>
          <p:cNvPr id="4" name="Rounded Rectangle 3">
            <a:extLst>
              <a:ext uri="{FF2B5EF4-FFF2-40B4-BE49-F238E27FC236}">
                <a16:creationId xmlns:a16="http://schemas.microsoft.com/office/drawing/2014/main" xmlns="" id="{38303740-68E3-FF4D-883F-1F35150C6D46}"/>
              </a:ext>
            </a:extLst>
          </p:cNvPr>
          <p:cNvSpPr/>
          <p:nvPr/>
        </p:nvSpPr>
        <p:spPr>
          <a:xfrm>
            <a:off x="630620" y="2465313"/>
            <a:ext cx="1923393"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x-none" sz="2200" b="1" dirty="0">
                <a:solidFill>
                  <a:srgbClr val="FF0000"/>
                </a:solidFill>
                <a:latin typeface="Times New Roman" panose="02020603050405020304" pitchFamily="18" charset="0"/>
                <a:cs typeface="Times New Roman" panose="02020603050405020304" pitchFamily="18" charset="0"/>
              </a:rPr>
              <a:t>Tuyệt chủng</a:t>
            </a:r>
          </a:p>
        </p:txBody>
      </p:sp>
      <p:sp>
        <p:nvSpPr>
          <p:cNvPr id="5" name="Rounded Rectangle 4">
            <a:extLst>
              <a:ext uri="{FF2B5EF4-FFF2-40B4-BE49-F238E27FC236}">
                <a16:creationId xmlns:a16="http://schemas.microsoft.com/office/drawing/2014/main" xmlns="" id="{01B501CC-AB6C-4D4A-89F5-CE55EDA98D9C}"/>
              </a:ext>
            </a:extLst>
          </p:cNvPr>
          <p:cNvSpPr/>
          <p:nvPr/>
        </p:nvSpPr>
        <p:spPr>
          <a:xfrm>
            <a:off x="630620" y="3145201"/>
            <a:ext cx="1623850"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x-none" sz="2200" b="1" dirty="0">
                <a:solidFill>
                  <a:srgbClr val="FF0000"/>
                </a:solidFill>
                <a:latin typeface="Times New Roman" panose="02020603050405020304" pitchFamily="18" charset="0"/>
                <a:cs typeface="Times New Roman" panose="02020603050405020304" pitchFamily="18" charset="0"/>
              </a:rPr>
              <a:t>Tạo hoá</a:t>
            </a:r>
          </a:p>
        </p:txBody>
      </p:sp>
      <p:sp>
        <p:nvSpPr>
          <p:cNvPr id="6" name="Rounded Rectangle 5">
            <a:extLst>
              <a:ext uri="{FF2B5EF4-FFF2-40B4-BE49-F238E27FC236}">
                <a16:creationId xmlns:a16="http://schemas.microsoft.com/office/drawing/2014/main" xmlns="" id="{3028C374-8954-784A-8A4F-B564548FC3E7}"/>
              </a:ext>
            </a:extLst>
          </p:cNvPr>
          <p:cNvSpPr/>
          <p:nvPr/>
        </p:nvSpPr>
        <p:spPr>
          <a:xfrm>
            <a:off x="630620" y="3825089"/>
            <a:ext cx="1182414" cy="488731"/>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x-none" sz="2200" b="1" dirty="0">
                <a:solidFill>
                  <a:srgbClr val="FF0000"/>
                </a:solidFill>
                <a:latin typeface="Times New Roman" panose="02020603050405020304" pitchFamily="18" charset="0"/>
                <a:cs typeface="Times New Roman" panose="02020603050405020304" pitchFamily="18" charset="0"/>
              </a:rPr>
              <a:t>Tổ tiên</a:t>
            </a:r>
          </a:p>
        </p:txBody>
      </p:sp>
    </p:spTree>
    <p:extLst>
      <p:ext uri="{BB962C8B-B14F-4D97-AF65-F5344CB8AC3E}">
        <p14:creationId xmlns:p14="http://schemas.microsoft.com/office/powerpoint/2010/main" val="4194106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B4D9A55A-6067-C344-8841-DAF5EBAA1256}"/>
              </a:ext>
            </a:extLst>
          </p:cNvPr>
          <p:cNvSpPr>
            <a:spLocks noChangeArrowheads="1"/>
          </p:cNvSpPr>
          <p:nvPr/>
        </p:nvSpPr>
        <p:spPr bwMode="auto">
          <a:xfrm>
            <a:off x="3502740" y="0"/>
            <a:ext cx="21385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x-none"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 vụ 2: </a:t>
            </a:r>
            <a:endParaRPr kumimoji="0" lang="vi-VN" altLang="x-none" sz="2000" b="0" i="0" u="none" strike="noStrike" cap="none" normalizeH="0" baseline="0" dirty="0">
              <a:ln>
                <a:noFill/>
              </a:ln>
              <a:solidFill>
                <a:srgbClr val="FF0000"/>
              </a:solidFill>
              <a:effectLst/>
              <a:latin typeface="Arial" panose="020B0604020202020204" pitchFamily="34" charset="0"/>
            </a:endParaRPr>
          </a:p>
        </p:txBody>
      </p:sp>
      <p:sp>
        <p:nvSpPr>
          <p:cNvPr id="4" name="Rectangle 3">
            <a:extLst>
              <a:ext uri="{FF2B5EF4-FFF2-40B4-BE49-F238E27FC236}">
                <a16:creationId xmlns:a16="http://schemas.microsoft.com/office/drawing/2014/main" xmlns="" id="{1BA80B23-2101-3648-9F7D-CE67FCBF2198}"/>
              </a:ext>
            </a:extLst>
          </p:cNvPr>
          <p:cNvSpPr/>
          <p:nvPr/>
        </p:nvSpPr>
        <p:spPr>
          <a:xfrm>
            <a:off x="0" y="429689"/>
            <a:ext cx="9144000" cy="4583499"/>
          </a:xfrm>
          <a:prstGeom prst="rect">
            <a:avLst/>
          </a:prstGeom>
        </p:spPr>
        <p:txBody>
          <a:bodyPr wrap="square">
            <a:spAutoFit/>
          </a:bodyPr>
          <a:lstStyle/>
          <a:p>
            <a:pPr algn="just">
              <a:lnSpc>
                <a:spcPct val="115000"/>
              </a:lnSpc>
            </a:pPr>
            <a:r>
              <a:rPr lang="vi-VN" sz="1500" b="1" dirty="0">
                <a:latin typeface="Times New Roman" panose="02020603050405020304" pitchFamily="18" charset="0"/>
                <a:cs typeface="Times New Roman" panose="02020603050405020304" pitchFamily="18" charset="0"/>
              </a:rPr>
              <a:t>a) Theo em, tác giả thể hiện thái độ gì khí nhắc đến vai trò của động vật đối với đời sống con người và thực trạng con người đối xử với động vật?</a:t>
            </a:r>
            <a:endParaRPr lang="x-none" sz="1500" b="1"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Thái độ đồng tình với ý kiến con người cần đối xử thân thiện với động vật.</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Thái độ phản đối việc đối xử vô nhân đạo với động vật. </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b="1" dirty="0">
                <a:latin typeface="Times New Roman" panose="02020603050405020304" pitchFamily="18" charset="0"/>
                <a:cs typeface="Times New Roman" panose="02020603050405020304" pitchFamily="18" charset="0"/>
              </a:rPr>
              <a:t>b) Em thấy các lí lẽ và bằng chứng người viết đưa ra có thuyết phục không? Vì sao? Em có muốn bổ sung lí lẽ hay bằng chứng nào không?</a:t>
            </a:r>
            <a:endParaRPr lang="x-none" sz="1500" b="1"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Các lí lẽ và bằng chứng thuyết phục.</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Vì: đã đề cập đến những khía cạnh quan trọng của động vật đối với con người và thực trạng đáng thương mà động vật đang phải chịu đựng. Với vai trò quan trọng như vậy, động vật cần được đối xử tốt hơn. </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Các lí lẽ và bằng chứng khác như:</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Ở một số quốc gia, động vật được coi như một thành viên quan trọng trong gia đình.</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Có một số loài động vật rất yếu đuối, tuổi đời rất ngắn, chúng cần được chăm sóc và bảo vệ. </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Với đời sống con ngươi, động vật có thể cung cấp nguyên liệu trong cuộc sống và sản xuất: thực phẩm (rươi, ốc, mực, tôm, cá, ếch, rắn, gà, lợn, bò,…), lông (thỏ, cừu, dê, vịt,…), da (tuần lộc, hổ, trâu,…).</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Động vật có thể sử dụng làm thí nghiệm: khoa học (ếch, chuột bạch,…), thuốc (thỏ, chuột bạch,…)</a:t>
            </a:r>
            <a:endParaRPr lang="x-none" sz="1500" dirty="0">
              <a:latin typeface="Times New Roman" panose="02020603050405020304" pitchFamily="18" charset="0"/>
              <a:cs typeface="Times New Roman" panose="02020603050405020304" pitchFamily="18" charset="0"/>
            </a:endParaRPr>
          </a:p>
          <a:p>
            <a:pPr algn="just">
              <a:lnSpc>
                <a:spcPct val="115000"/>
              </a:lnSpc>
            </a:pPr>
            <a:r>
              <a:rPr lang="vi-VN" sz="1500" dirty="0">
                <a:latin typeface="Times New Roman" panose="02020603050405020304" pitchFamily="18" charset="0"/>
                <a:cs typeface="Times New Roman" panose="02020603050405020304" pitchFamily="18" charset="0"/>
              </a:rPr>
              <a:t>+ Động vật có thể hỗ trợ con người: lao động (trâu, bò, voi,…), giải trí (cá heo, hải cẩu, voi, hổ, vẹt, sáo,…), bảo vệ an ninh (chó),…</a:t>
            </a:r>
            <a:endParaRPr lang="x-none" sz="1500" dirty="0"/>
          </a:p>
        </p:txBody>
      </p:sp>
    </p:spTree>
    <p:extLst>
      <p:ext uri="{BB962C8B-B14F-4D97-AF65-F5344CB8AC3E}">
        <p14:creationId xmlns:p14="http://schemas.microsoft.com/office/powerpoint/2010/main" val="3479605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linds(horizont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linds(horizont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linds(horizont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linds(horizontal)">
                                      <p:cBhvr>
                                        <p:cTn id="6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45"/>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37" name="Google Shape;1637;p45"/>
          <p:cNvSpPr txBox="1">
            <a:spLocks noGrp="1"/>
          </p:cNvSpPr>
          <p:nvPr>
            <p:ph type="title"/>
          </p:nvPr>
        </p:nvSpPr>
        <p:spPr>
          <a:xfrm>
            <a:off x="1152418" y="745845"/>
            <a:ext cx="1268700" cy="9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Times New Roman" panose="02020603050405020304" pitchFamily="18" charset="0"/>
                <a:cs typeface="Times New Roman" panose="02020603050405020304" pitchFamily="18" charset="0"/>
              </a:rPr>
              <a:t>01</a:t>
            </a:r>
            <a:endParaRPr b="1" dirty="0">
              <a:latin typeface="Times New Roman" panose="02020603050405020304" pitchFamily="18" charset="0"/>
              <a:cs typeface="Times New Roman" panose="02020603050405020304" pitchFamily="18" charset="0"/>
            </a:endParaRPr>
          </a:p>
        </p:txBody>
      </p:sp>
      <p:sp>
        <p:nvSpPr>
          <p:cNvPr id="1638" name="Google Shape;1638;p45"/>
          <p:cNvSpPr txBox="1">
            <a:spLocks noGrp="1"/>
          </p:cNvSpPr>
          <p:nvPr>
            <p:ph type="title" idx="2"/>
          </p:nvPr>
        </p:nvSpPr>
        <p:spPr>
          <a:xfrm>
            <a:off x="570982" y="2179438"/>
            <a:ext cx="3659801" cy="2263078"/>
          </a:xfrm>
          <a:prstGeom prst="rect">
            <a:avLst/>
          </a:prstGeom>
        </p:spPr>
        <p:txBody>
          <a:bodyPr spcFirstLastPara="1" wrap="square" lIns="91425" tIns="91425" rIns="91425" bIns="91425" anchor="t" anchorCtr="0">
            <a:no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Tìm hiểu nguyên nhân chúng ta phải đối xử thân thiện với động vật.</a:t>
            </a:r>
            <a:endParaRPr lang="x-none" sz="3200" dirty="0">
              <a:solidFill>
                <a:schemeClr val="bg2"/>
              </a:solidFill>
              <a:latin typeface="Times New Roman" panose="02020603050405020304" pitchFamily="18" charset="0"/>
              <a:cs typeface="Times New Roman" panose="02020603050405020304" pitchFamily="18" charset="0"/>
            </a:endParaRPr>
          </a:p>
        </p:txBody>
      </p:sp>
      <p:grpSp>
        <p:nvGrpSpPr>
          <p:cNvPr id="1640" name="Google Shape;1640;p45"/>
          <p:cNvGrpSpPr/>
          <p:nvPr/>
        </p:nvGrpSpPr>
        <p:grpSpPr>
          <a:xfrm>
            <a:off x="4458601" y="1299330"/>
            <a:ext cx="3659801" cy="2411885"/>
            <a:chOff x="4458601" y="1299330"/>
            <a:chExt cx="3659801" cy="2411885"/>
          </a:xfrm>
        </p:grpSpPr>
        <p:sp>
          <p:nvSpPr>
            <p:cNvPr id="1641" name="Google Shape;1641;p45"/>
            <p:cNvSpPr/>
            <p:nvPr/>
          </p:nvSpPr>
          <p:spPr>
            <a:xfrm>
              <a:off x="4458601" y="1765400"/>
              <a:ext cx="3659801" cy="1945814"/>
            </a:xfrm>
            <a:custGeom>
              <a:avLst/>
              <a:gdLst/>
              <a:ahLst/>
              <a:cxnLst/>
              <a:rect l="l" t="t" r="r" b="b"/>
              <a:pathLst>
                <a:path w="101753" h="54103" extrusionOk="0">
                  <a:moveTo>
                    <a:pt x="52417" y="1"/>
                  </a:moveTo>
                  <a:lnTo>
                    <a:pt x="50034" y="117"/>
                  </a:lnTo>
                  <a:lnTo>
                    <a:pt x="47593" y="233"/>
                  </a:lnTo>
                  <a:lnTo>
                    <a:pt x="45153" y="466"/>
                  </a:lnTo>
                  <a:lnTo>
                    <a:pt x="42712" y="756"/>
                  </a:lnTo>
                  <a:lnTo>
                    <a:pt x="40271" y="1105"/>
                  </a:lnTo>
                  <a:lnTo>
                    <a:pt x="37889" y="1570"/>
                  </a:lnTo>
                  <a:lnTo>
                    <a:pt x="35448" y="2035"/>
                  </a:lnTo>
                  <a:lnTo>
                    <a:pt x="33065" y="2616"/>
                  </a:lnTo>
                  <a:lnTo>
                    <a:pt x="30741" y="3255"/>
                  </a:lnTo>
                  <a:lnTo>
                    <a:pt x="28417" y="3952"/>
                  </a:lnTo>
                  <a:lnTo>
                    <a:pt x="26150" y="4708"/>
                  </a:lnTo>
                  <a:lnTo>
                    <a:pt x="23884" y="5521"/>
                  </a:lnTo>
                  <a:lnTo>
                    <a:pt x="21734" y="6393"/>
                  </a:lnTo>
                  <a:lnTo>
                    <a:pt x="19642" y="7323"/>
                  </a:lnTo>
                  <a:lnTo>
                    <a:pt x="17608" y="8311"/>
                  </a:lnTo>
                  <a:lnTo>
                    <a:pt x="15632" y="9415"/>
                  </a:lnTo>
                  <a:lnTo>
                    <a:pt x="13773" y="10519"/>
                  </a:lnTo>
                  <a:lnTo>
                    <a:pt x="11971" y="11739"/>
                  </a:lnTo>
                  <a:lnTo>
                    <a:pt x="10286" y="12960"/>
                  </a:lnTo>
                  <a:lnTo>
                    <a:pt x="8717" y="14296"/>
                  </a:lnTo>
                  <a:lnTo>
                    <a:pt x="7264" y="15633"/>
                  </a:lnTo>
                  <a:lnTo>
                    <a:pt x="5869" y="17086"/>
                  </a:lnTo>
                  <a:lnTo>
                    <a:pt x="4649" y="18596"/>
                  </a:lnTo>
                  <a:lnTo>
                    <a:pt x="4068" y="19352"/>
                  </a:lnTo>
                  <a:lnTo>
                    <a:pt x="3545" y="20107"/>
                  </a:lnTo>
                  <a:lnTo>
                    <a:pt x="3080" y="20921"/>
                  </a:lnTo>
                  <a:lnTo>
                    <a:pt x="2615" y="21734"/>
                  </a:lnTo>
                  <a:lnTo>
                    <a:pt x="2150" y="22548"/>
                  </a:lnTo>
                  <a:lnTo>
                    <a:pt x="1743" y="23362"/>
                  </a:lnTo>
                  <a:lnTo>
                    <a:pt x="1395" y="24233"/>
                  </a:lnTo>
                  <a:lnTo>
                    <a:pt x="1104" y="25047"/>
                  </a:lnTo>
                  <a:lnTo>
                    <a:pt x="814" y="25918"/>
                  </a:lnTo>
                  <a:lnTo>
                    <a:pt x="581" y="26848"/>
                  </a:lnTo>
                  <a:lnTo>
                    <a:pt x="349" y="27720"/>
                  </a:lnTo>
                  <a:lnTo>
                    <a:pt x="233" y="28650"/>
                  </a:lnTo>
                  <a:lnTo>
                    <a:pt x="116" y="29580"/>
                  </a:lnTo>
                  <a:lnTo>
                    <a:pt x="0" y="30509"/>
                  </a:lnTo>
                  <a:lnTo>
                    <a:pt x="0" y="31497"/>
                  </a:lnTo>
                  <a:lnTo>
                    <a:pt x="0" y="32427"/>
                  </a:lnTo>
                  <a:lnTo>
                    <a:pt x="58" y="33415"/>
                  </a:lnTo>
                  <a:lnTo>
                    <a:pt x="174" y="34403"/>
                  </a:lnTo>
                  <a:lnTo>
                    <a:pt x="465" y="35856"/>
                  </a:lnTo>
                  <a:lnTo>
                    <a:pt x="814" y="37192"/>
                  </a:lnTo>
                  <a:lnTo>
                    <a:pt x="1337" y="38471"/>
                  </a:lnTo>
                  <a:lnTo>
                    <a:pt x="1918" y="39691"/>
                  </a:lnTo>
                  <a:lnTo>
                    <a:pt x="2673" y="40911"/>
                  </a:lnTo>
                  <a:lnTo>
                    <a:pt x="3487" y="42015"/>
                  </a:lnTo>
                  <a:lnTo>
                    <a:pt x="4417" y="43061"/>
                  </a:lnTo>
                  <a:lnTo>
                    <a:pt x="5463" y="44049"/>
                  </a:lnTo>
                  <a:lnTo>
                    <a:pt x="6625" y="45037"/>
                  </a:lnTo>
                  <a:lnTo>
                    <a:pt x="7845" y="45909"/>
                  </a:lnTo>
                  <a:lnTo>
                    <a:pt x="9124" y="46781"/>
                  </a:lnTo>
                  <a:lnTo>
                    <a:pt x="10576" y="47594"/>
                  </a:lnTo>
                  <a:lnTo>
                    <a:pt x="12029" y="48350"/>
                  </a:lnTo>
                  <a:lnTo>
                    <a:pt x="13598" y="49047"/>
                  </a:lnTo>
                  <a:lnTo>
                    <a:pt x="15225" y="49686"/>
                  </a:lnTo>
                  <a:lnTo>
                    <a:pt x="16911" y="50267"/>
                  </a:lnTo>
                  <a:lnTo>
                    <a:pt x="18654" y="50848"/>
                  </a:lnTo>
                  <a:lnTo>
                    <a:pt x="20513" y="51313"/>
                  </a:lnTo>
                  <a:lnTo>
                    <a:pt x="22373" y="51778"/>
                  </a:lnTo>
                  <a:lnTo>
                    <a:pt x="24291" y="52185"/>
                  </a:lnTo>
                  <a:lnTo>
                    <a:pt x="26266" y="52592"/>
                  </a:lnTo>
                  <a:lnTo>
                    <a:pt x="28300" y="52940"/>
                  </a:lnTo>
                  <a:lnTo>
                    <a:pt x="30334" y="53173"/>
                  </a:lnTo>
                  <a:lnTo>
                    <a:pt x="32484" y="53463"/>
                  </a:lnTo>
                  <a:lnTo>
                    <a:pt x="34576" y="53638"/>
                  </a:lnTo>
                  <a:lnTo>
                    <a:pt x="36726" y="53812"/>
                  </a:lnTo>
                  <a:lnTo>
                    <a:pt x="38935" y="53928"/>
                  </a:lnTo>
                  <a:lnTo>
                    <a:pt x="41143" y="54044"/>
                  </a:lnTo>
                  <a:lnTo>
                    <a:pt x="43351" y="54044"/>
                  </a:lnTo>
                  <a:lnTo>
                    <a:pt x="45618" y="54103"/>
                  </a:lnTo>
                  <a:lnTo>
                    <a:pt x="47826" y="54044"/>
                  </a:lnTo>
                  <a:lnTo>
                    <a:pt x="50092" y="53986"/>
                  </a:lnTo>
                  <a:lnTo>
                    <a:pt x="54567" y="53754"/>
                  </a:lnTo>
                  <a:lnTo>
                    <a:pt x="59041" y="53405"/>
                  </a:lnTo>
                  <a:lnTo>
                    <a:pt x="63458" y="52940"/>
                  </a:lnTo>
                  <a:lnTo>
                    <a:pt x="67758" y="52359"/>
                  </a:lnTo>
                  <a:lnTo>
                    <a:pt x="72000" y="51662"/>
                  </a:lnTo>
                  <a:lnTo>
                    <a:pt x="76010" y="50848"/>
                  </a:lnTo>
                  <a:lnTo>
                    <a:pt x="79845" y="49977"/>
                  </a:lnTo>
                  <a:lnTo>
                    <a:pt x="81705" y="49454"/>
                  </a:lnTo>
                  <a:lnTo>
                    <a:pt x="83506" y="48931"/>
                  </a:lnTo>
                  <a:lnTo>
                    <a:pt x="85249" y="48408"/>
                  </a:lnTo>
                  <a:lnTo>
                    <a:pt x="86877" y="47885"/>
                  </a:lnTo>
                  <a:lnTo>
                    <a:pt x="88504" y="47304"/>
                  </a:lnTo>
                  <a:lnTo>
                    <a:pt x="90015" y="46722"/>
                  </a:lnTo>
                  <a:lnTo>
                    <a:pt x="91409" y="46141"/>
                  </a:lnTo>
                  <a:lnTo>
                    <a:pt x="92804" y="45502"/>
                  </a:lnTo>
                  <a:lnTo>
                    <a:pt x="94024" y="44863"/>
                  </a:lnTo>
                  <a:lnTo>
                    <a:pt x="95245" y="44224"/>
                  </a:lnTo>
                  <a:lnTo>
                    <a:pt x="96291" y="43526"/>
                  </a:lnTo>
                  <a:lnTo>
                    <a:pt x="97278" y="42887"/>
                  </a:lnTo>
                  <a:lnTo>
                    <a:pt x="98150" y="42190"/>
                  </a:lnTo>
                  <a:lnTo>
                    <a:pt x="98964" y="41492"/>
                  </a:lnTo>
                  <a:lnTo>
                    <a:pt x="99603" y="40737"/>
                  </a:lnTo>
                  <a:lnTo>
                    <a:pt x="100184" y="40040"/>
                  </a:lnTo>
                  <a:lnTo>
                    <a:pt x="100591" y="39284"/>
                  </a:lnTo>
                  <a:lnTo>
                    <a:pt x="100939" y="38529"/>
                  </a:lnTo>
                  <a:lnTo>
                    <a:pt x="101346" y="37076"/>
                  </a:lnTo>
                  <a:lnTo>
                    <a:pt x="101579" y="35681"/>
                  </a:lnTo>
                  <a:lnTo>
                    <a:pt x="101753" y="34345"/>
                  </a:lnTo>
                  <a:lnTo>
                    <a:pt x="101753" y="33066"/>
                  </a:lnTo>
                  <a:lnTo>
                    <a:pt x="101637" y="31846"/>
                  </a:lnTo>
                  <a:lnTo>
                    <a:pt x="101404" y="30626"/>
                  </a:lnTo>
                  <a:lnTo>
                    <a:pt x="101056" y="29521"/>
                  </a:lnTo>
                  <a:lnTo>
                    <a:pt x="100591" y="28475"/>
                  </a:lnTo>
                  <a:lnTo>
                    <a:pt x="100068" y="27429"/>
                  </a:lnTo>
                  <a:lnTo>
                    <a:pt x="99487" y="26500"/>
                  </a:lnTo>
                  <a:lnTo>
                    <a:pt x="98789" y="25570"/>
                  </a:lnTo>
                  <a:lnTo>
                    <a:pt x="98092" y="24756"/>
                  </a:lnTo>
                  <a:lnTo>
                    <a:pt x="97278" y="23943"/>
                  </a:lnTo>
                  <a:lnTo>
                    <a:pt x="96465" y="23187"/>
                  </a:lnTo>
                  <a:lnTo>
                    <a:pt x="95593" y="22490"/>
                  </a:lnTo>
                  <a:lnTo>
                    <a:pt x="94722" y="21793"/>
                  </a:lnTo>
                  <a:lnTo>
                    <a:pt x="93850" y="21211"/>
                  </a:lnTo>
                  <a:lnTo>
                    <a:pt x="92920" y="20630"/>
                  </a:lnTo>
                  <a:lnTo>
                    <a:pt x="91119" y="19642"/>
                  </a:lnTo>
                  <a:lnTo>
                    <a:pt x="89433" y="18771"/>
                  </a:lnTo>
                  <a:lnTo>
                    <a:pt x="87864" y="18132"/>
                  </a:lnTo>
                  <a:lnTo>
                    <a:pt x="86528" y="17609"/>
                  </a:lnTo>
                  <a:lnTo>
                    <a:pt x="85482" y="17260"/>
                  </a:lnTo>
                  <a:lnTo>
                    <a:pt x="84552" y="17027"/>
                  </a:lnTo>
                  <a:lnTo>
                    <a:pt x="84552" y="16795"/>
                  </a:lnTo>
                  <a:lnTo>
                    <a:pt x="84610" y="16272"/>
                  </a:lnTo>
                  <a:lnTo>
                    <a:pt x="84552" y="15400"/>
                  </a:lnTo>
                  <a:lnTo>
                    <a:pt x="84378" y="14238"/>
                  </a:lnTo>
                  <a:lnTo>
                    <a:pt x="84262" y="13599"/>
                  </a:lnTo>
                  <a:lnTo>
                    <a:pt x="84029" y="12902"/>
                  </a:lnTo>
                  <a:lnTo>
                    <a:pt x="83797" y="12204"/>
                  </a:lnTo>
                  <a:lnTo>
                    <a:pt x="83506" y="11449"/>
                  </a:lnTo>
                  <a:lnTo>
                    <a:pt x="83099" y="10635"/>
                  </a:lnTo>
                  <a:lnTo>
                    <a:pt x="82634" y="9880"/>
                  </a:lnTo>
                  <a:lnTo>
                    <a:pt x="82053" y="9066"/>
                  </a:lnTo>
                  <a:lnTo>
                    <a:pt x="81414" y="8253"/>
                  </a:lnTo>
                  <a:lnTo>
                    <a:pt x="80659" y="7439"/>
                  </a:lnTo>
                  <a:lnTo>
                    <a:pt x="79845" y="6625"/>
                  </a:lnTo>
                  <a:lnTo>
                    <a:pt x="78857" y="5812"/>
                  </a:lnTo>
                  <a:lnTo>
                    <a:pt x="77753" y="5056"/>
                  </a:lnTo>
                  <a:lnTo>
                    <a:pt x="76533" y="4301"/>
                  </a:lnTo>
                  <a:lnTo>
                    <a:pt x="75196" y="3604"/>
                  </a:lnTo>
                  <a:lnTo>
                    <a:pt x="73685" y="2964"/>
                  </a:lnTo>
                  <a:lnTo>
                    <a:pt x="72000" y="2325"/>
                  </a:lnTo>
                  <a:lnTo>
                    <a:pt x="70199" y="1802"/>
                  </a:lnTo>
                  <a:lnTo>
                    <a:pt x="68223" y="1279"/>
                  </a:lnTo>
                  <a:lnTo>
                    <a:pt x="66073" y="872"/>
                  </a:lnTo>
                  <a:lnTo>
                    <a:pt x="63690" y="524"/>
                  </a:lnTo>
                  <a:lnTo>
                    <a:pt x="61191" y="233"/>
                  </a:lnTo>
                  <a:lnTo>
                    <a:pt x="58460" y="59"/>
                  </a:lnTo>
                  <a:lnTo>
                    <a:pt x="55555"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5"/>
            <p:cNvSpPr/>
            <p:nvPr/>
          </p:nvSpPr>
          <p:spPr>
            <a:xfrm>
              <a:off x="5497378" y="1299330"/>
              <a:ext cx="700215" cy="1638601"/>
            </a:xfrm>
            <a:custGeom>
              <a:avLst/>
              <a:gdLst/>
              <a:ahLst/>
              <a:cxnLst/>
              <a:rect l="l" t="t" r="r" b="b"/>
              <a:pathLst>
                <a:path w="19468" h="45561" extrusionOk="0">
                  <a:moveTo>
                    <a:pt x="9763" y="1"/>
                  </a:moveTo>
                  <a:lnTo>
                    <a:pt x="8950" y="117"/>
                  </a:lnTo>
                  <a:lnTo>
                    <a:pt x="8136" y="291"/>
                  </a:lnTo>
                  <a:lnTo>
                    <a:pt x="7322" y="524"/>
                  </a:lnTo>
                  <a:lnTo>
                    <a:pt x="6567" y="873"/>
                  </a:lnTo>
                  <a:lnTo>
                    <a:pt x="5870" y="1279"/>
                  </a:lnTo>
                  <a:lnTo>
                    <a:pt x="5172" y="1744"/>
                  </a:lnTo>
                  <a:lnTo>
                    <a:pt x="4591" y="2383"/>
                  </a:lnTo>
                  <a:lnTo>
                    <a:pt x="4068" y="3023"/>
                  </a:lnTo>
                  <a:lnTo>
                    <a:pt x="3603" y="3720"/>
                  </a:lnTo>
                  <a:lnTo>
                    <a:pt x="3313" y="4475"/>
                  </a:lnTo>
                  <a:lnTo>
                    <a:pt x="3080" y="5289"/>
                  </a:lnTo>
                  <a:lnTo>
                    <a:pt x="3022" y="6103"/>
                  </a:lnTo>
                  <a:lnTo>
                    <a:pt x="3022" y="6509"/>
                  </a:lnTo>
                  <a:lnTo>
                    <a:pt x="3080" y="6916"/>
                  </a:lnTo>
                  <a:lnTo>
                    <a:pt x="3138" y="7439"/>
                  </a:lnTo>
                  <a:lnTo>
                    <a:pt x="3313" y="7904"/>
                  </a:lnTo>
                  <a:lnTo>
                    <a:pt x="3487" y="8369"/>
                  </a:lnTo>
                  <a:lnTo>
                    <a:pt x="3661" y="8776"/>
                  </a:lnTo>
                  <a:lnTo>
                    <a:pt x="3952" y="9183"/>
                  </a:lnTo>
                  <a:lnTo>
                    <a:pt x="4243" y="9589"/>
                  </a:lnTo>
                  <a:lnTo>
                    <a:pt x="4533" y="9938"/>
                  </a:lnTo>
                  <a:lnTo>
                    <a:pt x="4882" y="10287"/>
                  </a:lnTo>
                  <a:lnTo>
                    <a:pt x="5230" y="10577"/>
                  </a:lnTo>
                  <a:lnTo>
                    <a:pt x="5637" y="10810"/>
                  </a:lnTo>
                  <a:lnTo>
                    <a:pt x="6044" y="11042"/>
                  </a:lnTo>
                  <a:lnTo>
                    <a:pt x="6451" y="11216"/>
                  </a:lnTo>
                  <a:lnTo>
                    <a:pt x="6916" y="11333"/>
                  </a:lnTo>
                  <a:lnTo>
                    <a:pt x="7381" y="11391"/>
                  </a:lnTo>
                  <a:lnTo>
                    <a:pt x="7904" y="11391"/>
                  </a:lnTo>
                  <a:lnTo>
                    <a:pt x="8368" y="11333"/>
                  </a:lnTo>
                  <a:lnTo>
                    <a:pt x="7671" y="12437"/>
                  </a:lnTo>
                  <a:lnTo>
                    <a:pt x="6974" y="13541"/>
                  </a:lnTo>
                  <a:lnTo>
                    <a:pt x="6276" y="14703"/>
                  </a:lnTo>
                  <a:lnTo>
                    <a:pt x="5637" y="15865"/>
                  </a:lnTo>
                  <a:lnTo>
                    <a:pt x="5056" y="17028"/>
                  </a:lnTo>
                  <a:lnTo>
                    <a:pt x="4475" y="18248"/>
                  </a:lnTo>
                  <a:lnTo>
                    <a:pt x="3952" y="19468"/>
                  </a:lnTo>
                  <a:lnTo>
                    <a:pt x="3487" y="20747"/>
                  </a:lnTo>
                  <a:lnTo>
                    <a:pt x="2732" y="22722"/>
                  </a:lnTo>
                  <a:lnTo>
                    <a:pt x="2092" y="24698"/>
                  </a:lnTo>
                  <a:lnTo>
                    <a:pt x="1569" y="26732"/>
                  </a:lnTo>
                  <a:lnTo>
                    <a:pt x="1105" y="28766"/>
                  </a:lnTo>
                  <a:lnTo>
                    <a:pt x="698" y="30800"/>
                  </a:lnTo>
                  <a:lnTo>
                    <a:pt x="407" y="32892"/>
                  </a:lnTo>
                  <a:lnTo>
                    <a:pt x="175" y="34926"/>
                  </a:lnTo>
                  <a:lnTo>
                    <a:pt x="59" y="36960"/>
                  </a:lnTo>
                  <a:lnTo>
                    <a:pt x="0" y="38471"/>
                  </a:lnTo>
                  <a:lnTo>
                    <a:pt x="59" y="39923"/>
                  </a:lnTo>
                  <a:lnTo>
                    <a:pt x="117" y="40679"/>
                  </a:lnTo>
                  <a:lnTo>
                    <a:pt x="233" y="41434"/>
                  </a:lnTo>
                  <a:lnTo>
                    <a:pt x="407" y="42132"/>
                  </a:lnTo>
                  <a:lnTo>
                    <a:pt x="640" y="42829"/>
                  </a:lnTo>
                  <a:lnTo>
                    <a:pt x="930" y="43410"/>
                  </a:lnTo>
                  <a:lnTo>
                    <a:pt x="1279" y="43991"/>
                  </a:lnTo>
                  <a:lnTo>
                    <a:pt x="1686" y="44514"/>
                  </a:lnTo>
                  <a:lnTo>
                    <a:pt x="2209" y="44921"/>
                  </a:lnTo>
                  <a:lnTo>
                    <a:pt x="2732" y="45270"/>
                  </a:lnTo>
                  <a:lnTo>
                    <a:pt x="3313" y="45502"/>
                  </a:lnTo>
                  <a:lnTo>
                    <a:pt x="3603" y="45560"/>
                  </a:lnTo>
                  <a:lnTo>
                    <a:pt x="3894" y="45560"/>
                  </a:lnTo>
                  <a:lnTo>
                    <a:pt x="4184" y="45502"/>
                  </a:lnTo>
                  <a:lnTo>
                    <a:pt x="4475" y="45444"/>
                  </a:lnTo>
                  <a:lnTo>
                    <a:pt x="4824" y="45328"/>
                  </a:lnTo>
                  <a:lnTo>
                    <a:pt x="5172" y="45154"/>
                  </a:lnTo>
                  <a:lnTo>
                    <a:pt x="5463" y="44863"/>
                  </a:lnTo>
                  <a:lnTo>
                    <a:pt x="5695" y="44631"/>
                  </a:lnTo>
                  <a:lnTo>
                    <a:pt x="5928" y="44282"/>
                  </a:lnTo>
                  <a:lnTo>
                    <a:pt x="6102" y="43933"/>
                  </a:lnTo>
                  <a:lnTo>
                    <a:pt x="6218" y="43585"/>
                  </a:lnTo>
                  <a:lnTo>
                    <a:pt x="6335" y="43236"/>
                  </a:lnTo>
                  <a:lnTo>
                    <a:pt x="6567" y="42190"/>
                  </a:lnTo>
                  <a:lnTo>
                    <a:pt x="6858" y="40795"/>
                  </a:lnTo>
                  <a:lnTo>
                    <a:pt x="7090" y="39400"/>
                  </a:lnTo>
                  <a:lnTo>
                    <a:pt x="7090" y="38819"/>
                  </a:lnTo>
                  <a:lnTo>
                    <a:pt x="7090" y="38413"/>
                  </a:lnTo>
                  <a:lnTo>
                    <a:pt x="6683" y="37831"/>
                  </a:lnTo>
                  <a:lnTo>
                    <a:pt x="6335" y="37250"/>
                  </a:lnTo>
                  <a:lnTo>
                    <a:pt x="6102" y="36669"/>
                  </a:lnTo>
                  <a:lnTo>
                    <a:pt x="5928" y="36030"/>
                  </a:lnTo>
                  <a:lnTo>
                    <a:pt x="5812" y="35391"/>
                  </a:lnTo>
                  <a:lnTo>
                    <a:pt x="5753" y="34752"/>
                  </a:lnTo>
                  <a:lnTo>
                    <a:pt x="5753" y="34054"/>
                  </a:lnTo>
                  <a:lnTo>
                    <a:pt x="5812" y="33357"/>
                  </a:lnTo>
                  <a:lnTo>
                    <a:pt x="5928" y="32660"/>
                  </a:lnTo>
                  <a:lnTo>
                    <a:pt x="6102" y="31962"/>
                  </a:lnTo>
                  <a:lnTo>
                    <a:pt x="6276" y="31265"/>
                  </a:lnTo>
                  <a:lnTo>
                    <a:pt x="6509" y="30626"/>
                  </a:lnTo>
                  <a:lnTo>
                    <a:pt x="7032" y="29289"/>
                  </a:lnTo>
                  <a:lnTo>
                    <a:pt x="7613" y="28011"/>
                  </a:lnTo>
                  <a:lnTo>
                    <a:pt x="8775" y="25919"/>
                  </a:lnTo>
                  <a:lnTo>
                    <a:pt x="9996" y="23943"/>
                  </a:lnTo>
                  <a:lnTo>
                    <a:pt x="11390" y="21909"/>
                  </a:lnTo>
                  <a:lnTo>
                    <a:pt x="12843" y="19933"/>
                  </a:lnTo>
                  <a:lnTo>
                    <a:pt x="14354" y="18132"/>
                  </a:lnTo>
                  <a:lnTo>
                    <a:pt x="15807" y="16330"/>
                  </a:lnTo>
                  <a:lnTo>
                    <a:pt x="16504" y="15459"/>
                  </a:lnTo>
                  <a:lnTo>
                    <a:pt x="17143" y="14471"/>
                  </a:lnTo>
                  <a:lnTo>
                    <a:pt x="17783" y="13483"/>
                  </a:lnTo>
                  <a:lnTo>
                    <a:pt x="18306" y="12495"/>
                  </a:lnTo>
                  <a:lnTo>
                    <a:pt x="18770" y="11391"/>
                  </a:lnTo>
                  <a:lnTo>
                    <a:pt x="19119" y="10287"/>
                  </a:lnTo>
                  <a:lnTo>
                    <a:pt x="19352" y="9124"/>
                  </a:lnTo>
                  <a:lnTo>
                    <a:pt x="19468" y="8020"/>
                  </a:lnTo>
                  <a:lnTo>
                    <a:pt x="19468" y="7439"/>
                  </a:lnTo>
                  <a:lnTo>
                    <a:pt x="19410" y="6858"/>
                  </a:lnTo>
                  <a:lnTo>
                    <a:pt x="19352" y="6277"/>
                  </a:lnTo>
                  <a:lnTo>
                    <a:pt x="19235" y="5754"/>
                  </a:lnTo>
                  <a:lnTo>
                    <a:pt x="19061" y="5173"/>
                  </a:lnTo>
                  <a:lnTo>
                    <a:pt x="18887" y="4650"/>
                  </a:lnTo>
                  <a:lnTo>
                    <a:pt x="18654" y="4127"/>
                  </a:lnTo>
                  <a:lnTo>
                    <a:pt x="18364" y="3662"/>
                  </a:lnTo>
                  <a:lnTo>
                    <a:pt x="17783" y="2906"/>
                  </a:lnTo>
                  <a:lnTo>
                    <a:pt x="17201" y="2325"/>
                  </a:lnTo>
                  <a:lnTo>
                    <a:pt x="16446" y="1744"/>
                  </a:lnTo>
                  <a:lnTo>
                    <a:pt x="15691" y="1279"/>
                  </a:lnTo>
                  <a:lnTo>
                    <a:pt x="14877" y="873"/>
                  </a:lnTo>
                  <a:lnTo>
                    <a:pt x="14063" y="524"/>
                  </a:lnTo>
                  <a:lnTo>
                    <a:pt x="13134" y="291"/>
                  </a:lnTo>
                  <a:lnTo>
                    <a:pt x="12262" y="117"/>
                  </a:lnTo>
                  <a:lnTo>
                    <a:pt x="11448" y="59"/>
                  </a:lnTo>
                  <a:lnTo>
                    <a:pt x="10577" y="1"/>
                  </a:lnTo>
                  <a:close/>
                </a:path>
              </a:pathLst>
            </a:custGeom>
            <a:solidFill>
              <a:srgbClr val="939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p:cNvSpPr/>
            <p:nvPr/>
          </p:nvSpPr>
          <p:spPr>
            <a:xfrm>
              <a:off x="4870357" y="2613958"/>
              <a:ext cx="578969" cy="543395"/>
            </a:xfrm>
            <a:custGeom>
              <a:avLst/>
              <a:gdLst/>
              <a:ahLst/>
              <a:cxnLst/>
              <a:rect l="l" t="t" r="r" b="b"/>
              <a:pathLst>
                <a:path w="16097" h="15109" fill="none" extrusionOk="0">
                  <a:moveTo>
                    <a:pt x="4068" y="15109"/>
                  </a:moveTo>
                  <a:lnTo>
                    <a:pt x="4068" y="15109"/>
                  </a:lnTo>
                  <a:lnTo>
                    <a:pt x="3603" y="14877"/>
                  </a:lnTo>
                  <a:lnTo>
                    <a:pt x="3196" y="14586"/>
                  </a:lnTo>
                  <a:lnTo>
                    <a:pt x="2789" y="14237"/>
                  </a:lnTo>
                  <a:lnTo>
                    <a:pt x="2383" y="13889"/>
                  </a:lnTo>
                  <a:lnTo>
                    <a:pt x="1743" y="13133"/>
                  </a:lnTo>
                  <a:lnTo>
                    <a:pt x="1104" y="12320"/>
                  </a:lnTo>
                  <a:lnTo>
                    <a:pt x="639" y="11390"/>
                  </a:lnTo>
                  <a:lnTo>
                    <a:pt x="291" y="10402"/>
                  </a:lnTo>
                  <a:lnTo>
                    <a:pt x="174" y="9937"/>
                  </a:lnTo>
                  <a:lnTo>
                    <a:pt x="58" y="9414"/>
                  </a:lnTo>
                  <a:lnTo>
                    <a:pt x="0" y="8891"/>
                  </a:lnTo>
                  <a:lnTo>
                    <a:pt x="0" y="8368"/>
                  </a:lnTo>
                  <a:lnTo>
                    <a:pt x="0" y="8368"/>
                  </a:lnTo>
                  <a:lnTo>
                    <a:pt x="0" y="7845"/>
                  </a:lnTo>
                  <a:lnTo>
                    <a:pt x="58" y="7322"/>
                  </a:lnTo>
                  <a:lnTo>
                    <a:pt x="174" y="6857"/>
                  </a:lnTo>
                  <a:lnTo>
                    <a:pt x="291" y="6334"/>
                  </a:lnTo>
                  <a:lnTo>
                    <a:pt x="639" y="5346"/>
                  </a:lnTo>
                  <a:lnTo>
                    <a:pt x="1104" y="4416"/>
                  </a:lnTo>
                  <a:lnTo>
                    <a:pt x="1685" y="3603"/>
                  </a:lnTo>
                  <a:lnTo>
                    <a:pt x="2325" y="2789"/>
                  </a:lnTo>
                  <a:lnTo>
                    <a:pt x="2731" y="2441"/>
                  </a:lnTo>
                  <a:lnTo>
                    <a:pt x="3138" y="2150"/>
                  </a:lnTo>
                  <a:lnTo>
                    <a:pt x="3545" y="1860"/>
                  </a:lnTo>
                  <a:lnTo>
                    <a:pt x="4010" y="1569"/>
                  </a:lnTo>
                  <a:lnTo>
                    <a:pt x="4010" y="1569"/>
                  </a:lnTo>
                  <a:lnTo>
                    <a:pt x="4649" y="1220"/>
                  </a:lnTo>
                  <a:lnTo>
                    <a:pt x="5346" y="988"/>
                  </a:lnTo>
                  <a:lnTo>
                    <a:pt x="6044" y="755"/>
                  </a:lnTo>
                  <a:lnTo>
                    <a:pt x="6741" y="581"/>
                  </a:lnTo>
                  <a:lnTo>
                    <a:pt x="8252" y="349"/>
                  </a:lnTo>
                  <a:lnTo>
                    <a:pt x="9705" y="174"/>
                  </a:lnTo>
                  <a:lnTo>
                    <a:pt x="9705" y="174"/>
                  </a:lnTo>
                  <a:lnTo>
                    <a:pt x="11332" y="116"/>
                  </a:lnTo>
                  <a:lnTo>
                    <a:pt x="12901" y="58"/>
                  </a:lnTo>
                  <a:lnTo>
                    <a:pt x="14528" y="0"/>
                  </a:lnTo>
                  <a:lnTo>
                    <a:pt x="16097" y="5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5"/>
            <p:cNvSpPr/>
            <p:nvPr/>
          </p:nvSpPr>
          <p:spPr>
            <a:xfrm>
              <a:off x="6885220" y="2584683"/>
              <a:ext cx="530916" cy="491174"/>
            </a:xfrm>
            <a:custGeom>
              <a:avLst/>
              <a:gdLst/>
              <a:ahLst/>
              <a:cxnLst/>
              <a:rect l="l" t="t" r="r" b="b"/>
              <a:pathLst>
                <a:path w="14761" h="13657" fill="none" extrusionOk="0">
                  <a:moveTo>
                    <a:pt x="0" y="640"/>
                  </a:moveTo>
                  <a:lnTo>
                    <a:pt x="0" y="640"/>
                  </a:lnTo>
                  <a:lnTo>
                    <a:pt x="1279" y="407"/>
                  </a:lnTo>
                  <a:lnTo>
                    <a:pt x="2499" y="233"/>
                  </a:lnTo>
                  <a:lnTo>
                    <a:pt x="3778" y="59"/>
                  </a:lnTo>
                  <a:lnTo>
                    <a:pt x="4998" y="0"/>
                  </a:lnTo>
                  <a:lnTo>
                    <a:pt x="6276" y="59"/>
                  </a:lnTo>
                  <a:lnTo>
                    <a:pt x="7497" y="175"/>
                  </a:lnTo>
                  <a:lnTo>
                    <a:pt x="8717" y="407"/>
                  </a:lnTo>
                  <a:lnTo>
                    <a:pt x="9298" y="582"/>
                  </a:lnTo>
                  <a:lnTo>
                    <a:pt x="9937" y="756"/>
                  </a:lnTo>
                  <a:lnTo>
                    <a:pt x="9937" y="756"/>
                  </a:lnTo>
                  <a:lnTo>
                    <a:pt x="10925" y="1221"/>
                  </a:lnTo>
                  <a:lnTo>
                    <a:pt x="11448" y="1511"/>
                  </a:lnTo>
                  <a:lnTo>
                    <a:pt x="11913" y="1802"/>
                  </a:lnTo>
                  <a:lnTo>
                    <a:pt x="12320" y="2151"/>
                  </a:lnTo>
                  <a:lnTo>
                    <a:pt x="12785" y="2499"/>
                  </a:lnTo>
                  <a:lnTo>
                    <a:pt x="13134" y="2906"/>
                  </a:lnTo>
                  <a:lnTo>
                    <a:pt x="13482" y="3371"/>
                  </a:lnTo>
                  <a:lnTo>
                    <a:pt x="13482" y="3371"/>
                  </a:lnTo>
                  <a:lnTo>
                    <a:pt x="13889" y="3952"/>
                  </a:lnTo>
                  <a:lnTo>
                    <a:pt x="14238" y="4591"/>
                  </a:lnTo>
                  <a:lnTo>
                    <a:pt x="14470" y="5289"/>
                  </a:lnTo>
                  <a:lnTo>
                    <a:pt x="14644" y="5986"/>
                  </a:lnTo>
                  <a:lnTo>
                    <a:pt x="14761" y="6683"/>
                  </a:lnTo>
                  <a:lnTo>
                    <a:pt x="14761" y="7381"/>
                  </a:lnTo>
                  <a:lnTo>
                    <a:pt x="14703" y="8136"/>
                  </a:lnTo>
                  <a:lnTo>
                    <a:pt x="14586" y="8833"/>
                  </a:lnTo>
                  <a:lnTo>
                    <a:pt x="14586" y="8833"/>
                  </a:lnTo>
                  <a:lnTo>
                    <a:pt x="14412" y="9531"/>
                  </a:lnTo>
                  <a:lnTo>
                    <a:pt x="14180" y="10228"/>
                  </a:lnTo>
                  <a:lnTo>
                    <a:pt x="13889" y="10867"/>
                  </a:lnTo>
                  <a:lnTo>
                    <a:pt x="13540" y="11507"/>
                  </a:lnTo>
                  <a:lnTo>
                    <a:pt x="13134" y="12088"/>
                  </a:lnTo>
                  <a:lnTo>
                    <a:pt x="12669" y="12669"/>
                  </a:lnTo>
                  <a:lnTo>
                    <a:pt x="12146" y="13192"/>
                  </a:lnTo>
                  <a:lnTo>
                    <a:pt x="11623" y="13657"/>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5"/>
            <p:cNvSpPr/>
            <p:nvPr/>
          </p:nvSpPr>
          <p:spPr>
            <a:xfrm>
              <a:off x="5127417" y="3268090"/>
              <a:ext cx="1229045" cy="156807"/>
            </a:xfrm>
            <a:custGeom>
              <a:avLst/>
              <a:gdLst/>
              <a:ahLst/>
              <a:cxnLst/>
              <a:rect l="l" t="t" r="r" b="b"/>
              <a:pathLst>
                <a:path w="34171" h="4360" fill="none" extrusionOk="0">
                  <a:moveTo>
                    <a:pt x="1" y="1"/>
                  </a:moveTo>
                  <a:lnTo>
                    <a:pt x="1" y="1"/>
                  </a:lnTo>
                  <a:lnTo>
                    <a:pt x="2035" y="756"/>
                  </a:lnTo>
                  <a:lnTo>
                    <a:pt x="4127" y="1454"/>
                  </a:lnTo>
                  <a:lnTo>
                    <a:pt x="6161" y="2093"/>
                  </a:lnTo>
                  <a:lnTo>
                    <a:pt x="8311" y="2616"/>
                  </a:lnTo>
                  <a:lnTo>
                    <a:pt x="10403" y="3081"/>
                  </a:lnTo>
                  <a:lnTo>
                    <a:pt x="12553" y="3488"/>
                  </a:lnTo>
                  <a:lnTo>
                    <a:pt x="14703" y="3836"/>
                  </a:lnTo>
                  <a:lnTo>
                    <a:pt x="16853" y="4069"/>
                  </a:lnTo>
                  <a:lnTo>
                    <a:pt x="19003" y="4243"/>
                  </a:lnTo>
                  <a:lnTo>
                    <a:pt x="21211" y="4359"/>
                  </a:lnTo>
                  <a:lnTo>
                    <a:pt x="23361" y="4359"/>
                  </a:lnTo>
                  <a:lnTo>
                    <a:pt x="25570" y="4301"/>
                  </a:lnTo>
                  <a:lnTo>
                    <a:pt x="27720" y="4185"/>
                  </a:lnTo>
                  <a:lnTo>
                    <a:pt x="29870" y="4011"/>
                  </a:lnTo>
                  <a:lnTo>
                    <a:pt x="32020" y="3720"/>
                  </a:lnTo>
                  <a:lnTo>
                    <a:pt x="34170" y="337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5"/>
            <p:cNvSpPr/>
            <p:nvPr/>
          </p:nvSpPr>
          <p:spPr>
            <a:xfrm>
              <a:off x="7403548" y="2611836"/>
              <a:ext cx="104558" cy="179789"/>
            </a:xfrm>
            <a:custGeom>
              <a:avLst/>
              <a:gdLst/>
              <a:ahLst/>
              <a:cxnLst/>
              <a:rect l="l" t="t" r="r" b="b"/>
              <a:pathLst>
                <a:path w="2907" h="4999" fill="none" extrusionOk="0">
                  <a:moveTo>
                    <a:pt x="1" y="1"/>
                  </a:moveTo>
                  <a:lnTo>
                    <a:pt x="1" y="1"/>
                  </a:lnTo>
                  <a:lnTo>
                    <a:pt x="524" y="524"/>
                  </a:lnTo>
                  <a:lnTo>
                    <a:pt x="1047" y="1047"/>
                  </a:lnTo>
                  <a:lnTo>
                    <a:pt x="1512" y="1628"/>
                  </a:lnTo>
                  <a:lnTo>
                    <a:pt x="1919" y="2267"/>
                  </a:lnTo>
                  <a:lnTo>
                    <a:pt x="2267" y="2906"/>
                  </a:lnTo>
                  <a:lnTo>
                    <a:pt x="2500" y="3604"/>
                  </a:lnTo>
                  <a:lnTo>
                    <a:pt x="2732" y="4301"/>
                  </a:lnTo>
                  <a:lnTo>
                    <a:pt x="2907" y="499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5"/>
            <p:cNvSpPr/>
            <p:nvPr/>
          </p:nvSpPr>
          <p:spPr>
            <a:xfrm>
              <a:off x="6554967" y="3107182"/>
              <a:ext cx="861170" cy="407591"/>
            </a:xfrm>
            <a:custGeom>
              <a:avLst/>
              <a:gdLst/>
              <a:ahLst/>
              <a:cxnLst/>
              <a:rect l="l" t="t" r="r" b="b"/>
              <a:pathLst>
                <a:path w="23943" h="11333" fill="none" extrusionOk="0">
                  <a:moveTo>
                    <a:pt x="1" y="11332"/>
                  </a:moveTo>
                  <a:lnTo>
                    <a:pt x="1" y="11332"/>
                  </a:lnTo>
                  <a:lnTo>
                    <a:pt x="872" y="11332"/>
                  </a:lnTo>
                  <a:lnTo>
                    <a:pt x="1744" y="11332"/>
                  </a:lnTo>
                  <a:lnTo>
                    <a:pt x="2616" y="11274"/>
                  </a:lnTo>
                  <a:lnTo>
                    <a:pt x="3487" y="11158"/>
                  </a:lnTo>
                  <a:lnTo>
                    <a:pt x="5231" y="10809"/>
                  </a:lnTo>
                  <a:lnTo>
                    <a:pt x="6916" y="10402"/>
                  </a:lnTo>
                  <a:lnTo>
                    <a:pt x="8659" y="9879"/>
                  </a:lnTo>
                  <a:lnTo>
                    <a:pt x="10286" y="9240"/>
                  </a:lnTo>
                  <a:lnTo>
                    <a:pt x="11972" y="8601"/>
                  </a:lnTo>
                  <a:lnTo>
                    <a:pt x="13599" y="7903"/>
                  </a:lnTo>
                  <a:lnTo>
                    <a:pt x="13599" y="7903"/>
                  </a:lnTo>
                  <a:lnTo>
                    <a:pt x="15168" y="7206"/>
                  </a:lnTo>
                  <a:lnTo>
                    <a:pt x="16679" y="6509"/>
                  </a:lnTo>
                  <a:lnTo>
                    <a:pt x="18190" y="5695"/>
                  </a:lnTo>
                  <a:lnTo>
                    <a:pt x="19584" y="4765"/>
                  </a:lnTo>
                  <a:lnTo>
                    <a:pt x="20282" y="4301"/>
                  </a:lnTo>
                  <a:lnTo>
                    <a:pt x="20921" y="3778"/>
                  </a:lnTo>
                  <a:lnTo>
                    <a:pt x="21502" y="3255"/>
                  </a:lnTo>
                  <a:lnTo>
                    <a:pt x="22083" y="2673"/>
                  </a:lnTo>
                  <a:lnTo>
                    <a:pt x="22606" y="2034"/>
                  </a:lnTo>
                  <a:lnTo>
                    <a:pt x="23129" y="1395"/>
                  </a:lnTo>
                  <a:lnTo>
                    <a:pt x="23594" y="698"/>
                  </a:lnTo>
                  <a:lnTo>
                    <a:pt x="23943"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566364" y="3525168"/>
              <a:ext cx="420136" cy="29311"/>
            </a:xfrm>
            <a:custGeom>
              <a:avLst/>
              <a:gdLst/>
              <a:ahLst/>
              <a:cxnLst/>
              <a:rect l="l" t="t" r="r" b="b"/>
              <a:pathLst>
                <a:path w="11681" h="815" fill="none" extrusionOk="0">
                  <a:moveTo>
                    <a:pt x="0" y="1"/>
                  </a:moveTo>
                  <a:lnTo>
                    <a:pt x="0" y="1"/>
                  </a:lnTo>
                  <a:lnTo>
                    <a:pt x="523" y="291"/>
                  </a:lnTo>
                  <a:lnTo>
                    <a:pt x="1046" y="466"/>
                  </a:lnTo>
                  <a:lnTo>
                    <a:pt x="1627" y="640"/>
                  </a:lnTo>
                  <a:lnTo>
                    <a:pt x="2208" y="698"/>
                  </a:lnTo>
                  <a:lnTo>
                    <a:pt x="3371" y="814"/>
                  </a:lnTo>
                  <a:lnTo>
                    <a:pt x="4591" y="814"/>
                  </a:lnTo>
                  <a:lnTo>
                    <a:pt x="4591" y="814"/>
                  </a:lnTo>
                  <a:lnTo>
                    <a:pt x="6334" y="756"/>
                  </a:lnTo>
                  <a:lnTo>
                    <a:pt x="8136" y="640"/>
                  </a:lnTo>
                  <a:lnTo>
                    <a:pt x="9937" y="466"/>
                  </a:lnTo>
                  <a:lnTo>
                    <a:pt x="11681" y="29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062639" y="2480169"/>
              <a:ext cx="405498" cy="29311"/>
            </a:xfrm>
            <a:custGeom>
              <a:avLst/>
              <a:gdLst/>
              <a:ahLst/>
              <a:cxnLst/>
              <a:rect l="l" t="t" r="r" b="b"/>
              <a:pathLst>
                <a:path w="11274" h="815" fill="none" extrusionOk="0">
                  <a:moveTo>
                    <a:pt x="0" y="814"/>
                  </a:moveTo>
                  <a:lnTo>
                    <a:pt x="0" y="814"/>
                  </a:lnTo>
                  <a:lnTo>
                    <a:pt x="2848" y="408"/>
                  </a:lnTo>
                  <a:lnTo>
                    <a:pt x="4242" y="233"/>
                  </a:lnTo>
                  <a:lnTo>
                    <a:pt x="5695" y="59"/>
                  </a:lnTo>
                  <a:lnTo>
                    <a:pt x="7090" y="1"/>
                  </a:lnTo>
                  <a:lnTo>
                    <a:pt x="8485" y="59"/>
                  </a:lnTo>
                  <a:lnTo>
                    <a:pt x="9879" y="175"/>
                  </a:lnTo>
                  <a:lnTo>
                    <a:pt x="11274" y="466"/>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198489" y="2806227"/>
              <a:ext cx="2023280" cy="330231"/>
            </a:xfrm>
            <a:custGeom>
              <a:avLst/>
              <a:gdLst/>
              <a:ahLst/>
              <a:cxnLst/>
              <a:rect l="l" t="t" r="r" b="b"/>
              <a:pathLst>
                <a:path w="56253" h="9182" fill="none" extrusionOk="0">
                  <a:moveTo>
                    <a:pt x="1" y="5347"/>
                  </a:moveTo>
                  <a:lnTo>
                    <a:pt x="1" y="5347"/>
                  </a:lnTo>
                  <a:lnTo>
                    <a:pt x="1686" y="5986"/>
                  </a:lnTo>
                  <a:lnTo>
                    <a:pt x="3429" y="6509"/>
                  </a:lnTo>
                  <a:lnTo>
                    <a:pt x="5231" y="6974"/>
                  </a:lnTo>
                  <a:lnTo>
                    <a:pt x="6974" y="7439"/>
                  </a:lnTo>
                  <a:lnTo>
                    <a:pt x="8775" y="7845"/>
                  </a:lnTo>
                  <a:lnTo>
                    <a:pt x="10519" y="8194"/>
                  </a:lnTo>
                  <a:lnTo>
                    <a:pt x="12320" y="8485"/>
                  </a:lnTo>
                  <a:lnTo>
                    <a:pt x="14122" y="8717"/>
                  </a:lnTo>
                  <a:lnTo>
                    <a:pt x="15981" y="8891"/>
                  </a:lnTo>
                  <a:lnTo>
                    <a:pt x="17783" y="9066"/>
                  </a:lnTo>
                  <a:lnTo>
                    <a:pt x="19584" y="9182"/>
                  </a:lnTo>
                  <a:lnTo>
                    <a:pt x="21444" y="9182"/>
                  </a:lnTo>
                  <a:lnTo>
                    <a:pt x="23245" y="9182"/>
                  </a:lnTo>
                  <a:lnTo>
                    <a:pt x="25047" y="9182"/>
                  </a:lnTo>
                  <a:lnTo>
                    <a:pt x="26906" y="9066"/>
                  </a:lnTo>
                  <a:lnTo>
                    <a:pt x="28708" y="8891"/>
                  </a:lnTo>
                  <a:lnTo>
                    <a:pt x="30509" y="8717"/>
                  </a:lnTo>
                  <a:lnTo>
                    <a:pt x="32310" y="8485"/>
                  </a:lnTo>
                  <a:lnTo>
                    <a:pt x="34112" y="8194"/>
                  </a:lnTo>
                  <a:lnTo>
                    <a:pt x="35913" y="7845"/>
                  </a:lnTo>
                  <a:lnTo>
                    <a:pt x="37715" y="7439"/>
                  </a:lnTo>
                  <a:lnTo>
                    <a:pt x="39458" y="6974"/>
                  </a:lnTo>
                  <a:lnTo>
                    <a:pt x="41260" y="6509"/>
                  </a:lnTo>
                  <a:lnTo>
                    <a:pt x="43003" y="5986"/>
                  </a:lnTo>
                  <a:lnTo>
                    <a:pt x="44688" y="5405"/>
                  </a:lnTo>
                  <a:lnTo>
                    <a:pt x="46431" y="4765"/>
                  </a:lnTo>
                  <a:lnTo>
                    <a:pt x="48117" y="4068"/>
                  </a:lnTo>
                  <a:lnTo>
                    <a:pt x="49802" y="3371"/>
                  </a:lnTo>
                  <a:lnTo>
                    <a:pt x="51429" y="2615"/>
                  </a:lnTo>
                  <a:lnTo>
                    <a:pt x="53056" y="1802"/>
                  </a:lnTo>
                  <a:lnTo>
                    <a:pt x="54683" y="930"/>
                  </a:lnTo>
                  <a:lnTo>
                    <a:pt x="56252"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236111" y="1525046"/>
              <a:ext cx="562280" cy="229960"/>
            </a:xfrm>
            <a:custGeom>
              <a:avLst/>
              <a:gdLst/>
              <a:ahLst/>
              <a:cxnLst/>
              <a:rect l="l" t="t" r="r" b="b"/>
              <a:pathLst>
                <a:path w="15633" h="6394" extrusionOk="0">
                  <a:moveTo>
                    <a:pt x="640" y="1"/>
                  </a:moveTo>
                  <a:lnTo>
                    <a:pt x="465" y="59"/>
                  </a:lnTo>
                  <a:lnTo>
                    <a:pt x="291" y="175"/>
                  </a:lnTo>
                  <a:lnTo>
                    <a:pt x="175" y="291"/>
                  </a:lnTo>
                  <a:lnTo>
                    <a:pt x="59" y="524"/>
                  </a:lnTo>
                  <a:lnTo>
                    <a:pt x="1" y="756"/>
                  </a:lnTo>
                  <a:lnTo>
                    <a:pt x="1" y="989"/>
                  </a:lnTo>
                  <a:lnTo>
                    <a:pt x="59" y="1279"/>
                  </a:lnTo>
                  <a:lnTo>
                    <a:pt x="117" y="1628"/>
                  </a:lnTo>
                  <a:lnTo>
                    <a:pt x="175" y="1977"/>
                  </a:lnTo>
                  <a:lnTo>
                    <a:pt x="349" y="2325"/>
                  </a:lnTo>
                  <a:lnTo>
                    <a:pt x="524" y="2732"/>
                  </a:lnTo>
                  <a:lnTo>
                    <a:pt x="756" y="3081"/>
                  </a:lnTo>
                  <a:lnTo>
                    <a:pt x="1047" y="3488"/>
                  </a:lnTo>
                  <a:lnTo>
                    <a:pt x="1395" y="3836"/>
                  </a:lnTo>
                  <a:lnTo>
                    <a:pt x="1744" y="4243"/>
                  </a:lnTo>
                  <a:lnTo>
                    <a:pt x="2209" y="4592"/>
                  </a:lnTo>
                  <a:lnTo>
                    <a:pt x="2674" y="4940"/>
                  </a:lnTo>
                  <a:lnTo>
                    <a:pt x="3197" y="5231"/>
                  </a:lnTo>
                  <a:lnTo>
                    <a:pt x="3836" y="5522"/>
                  </a:lnTo>
                  <a:lnTo>
                    <a:pt x="4475" y="5754"/>
                  </a:lnTo>
                  <a:lnTo>
                    <a:pt x="5172" y="5986"/>
                  </a:lnTo>
                  <a:lnTo>
                    <a:pt x="5928" y="6161"/>
                  </a:lnTo>
                  <a:lnTo>
                    <a:pt x="6741" y="6277"/>
                  </a:lnTo>
                  <a:lnTo>
                    <a:pt x="7613" y="6393"/>
                  </a:lnTo>
                  <a:lnTo>
                    <a:pt x="9589" y="6393"/>
                  </a:lnTo>
                  <a:lnTo>
                    <a:pt x="10635" y="6277"/>
                  </a:lnTo>
                  <a:lnTo>
                    <a:pt x="11797" y="6103"/>
                  </a:lnTo>
                  <a:lnTo>
                    <a:pt x="13017" y="5812"/>
                  </a:lnTo>
                  <a:lnTo>
                    <a:pt x="14296" y="5522"/>
                  </a:lnTo>
                  <a:lnTo>
                    <a:pt x="15632" y="5057"/>
                  </a:lnTo>
                  <a:lnTo>
                    <a:pt x="10286" y="1"/>
                  </a:lnTo>
                  <a:lnTo>
                    <a:pt x="9182" y="59"/>
                  </a:lnTo>
                  <a:lnTo>
                    <a:pt x="6509" y="175"/>
                  </a:lnTo>
                  <a:lnTo>
                    <a:pt x="3429" y="175"/>
                  </a:lnTo>
                  <a:lnTo>
                    <a:pt x="2034" y="117"/>
                  </a:lnTo>
                  <a:lnTo>
                    <a:pt x="872"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5497378" y="2045460"/>
              <a:ext cx="359531" cy="892471"/>
            </a:xfrm>
            <a:custGeom>
              <a:avLst/>
              <a:gdLst/>
              <a:ahLst/>
              <a:cxnLst/>
              <a:rect l="l" t="t" r="r" b="b"/>
              <a:pathLst>
                <a:path w="9996" h="24815" extrusionOk="0">
                  <a:moveTo>
                    <a:pt x="3487" y="1"/>
                  </a:moveTo>
                  <a:lnTo>
                    <a:pt x="2732" y="1976"/>
                  </a:lnTo>
                  <a:lnTo>
                    <a:pt x="2092" y="3952"/>
                  </a:lnTo>
                  <a:lnTo>
                    <a:pt x="1569" y="5986"/>
                  </a:lnTo>
                  <a:lnTo>
                    <a:pt x="1105" y="8020"/>
                  </a:lnTo>
                  <a:lnTo>
                    <a:pt x="698" y="10054"/>
                  </a:lnTo>
                  <a:lnTo>
                    <a:pt x="407" y="12146"/>
                  </a:lnTo>
                  <a:lnTo>
                    <a:pt x="175" y="14180"/>
                  </a:lnTo>
                  <a:lnTo>
                    <a:pt x="59" y="16214"/>
                  </a:lnTo>
                  <a:lnTo>
                    <a:pt x="0" y="17725"/>
                  </a:lnTo>
                  <a:lnTo>
                    <a:pt x="59" y="19177"/>
                  </a:lnTo>
                  <a:lnTo>
                    <a:pt x="117" y="19933"/>
                  </a:lnTo>
                  <a:lnTo>
                    <a:pt x="233" y="20688"/>
                  </a:lnTo>
                  <a:lnTo>
                    <a:pt x="407" y="21386"/>
                  </a:lnTo>
                  <a:lnTo>
                    <a:pt x="640" y="22083"/>
                  </a:lnTo>
                  <a:lnTo>
                    <a:pt x="930" y="22664"/>
                  </a:lnTo>
                  <a:lnTo>
                    <a:pt x="1279" y="23245"/>
                  </a:lnTo>
                  <a:lnTo>
                    <a:pt x="1686" y="23768"/>
                  </a:lnTo>
                  <a:lnTo>
                    <a:pt x="2209" y="24175"/>
                  </a:lnTo>
                  <a:lnTo>
                    <a:pt x="2732" y="24524"/>
                  </a:lnTo>
                  <a:lnTo>
                    <a:pt x="3313" y="24756"/>
                  </a:lnTo>
                  <a:lnTo>
                    <a:pt x="3603" y="24814"/>
                  </a:lnTo>
                  <a:lnTo>
                    <a:pt x="3894" y="24814"/>
                  </a:lnTo>
                  <a:lnTo>
                    <a:pt x="4184" y="24756"/>
                  </a:lnTo>
                  <a:lnTo>
                    <a:pt x="4475" y="24698"/>
                  </a:lnTo>
                  <a:lnTo>
                    <a:pt x="4824" y="24582"/>
                  </a:lnTo>
                  <a:lnTo>
                    <a:pt x="5172" y="24408"/>
                  </a:lnTo>
                  <a:lnTo>
                    <a:pt x="5463" y="24117"/>
                  </a:lnTo>
                  <a:lnTo>
                    <a:pt x="5695" y="23885"/>
                  </a:lnTo>
                  <a:lnTo>
                    <a:pt x="5928" y="23536"/>
                  </a:lnTo>
                  <a:lnTo>
                    <a:pt x="6102" y="23187"/>
                  </a:lnTo>
                  <a:lnTo>
                    <a:pt x="6218" y="22839"/>
                  </a:lnTo>
                  <a:lnTo>
                    <a:pt x="6335" y="22490"/>
                  </a:lnTo>
                  <a:lnTo>
                    <a:pt x="6567" y="21444"/>
                  </a:lnTo>
                  <a:lnTo>
                    <a:pt x="6858" y="20049"/>
                  </a:lnTo>
                  <a:lnTo>
                    <a:pt x="7090" y="18654"/>
                  </a:lnTo>
                  <a:lnTo>
                    <a:pt x="7090" y="18073"/>
                  </a:lnTo>
                  <a:lnTo>
                    <a:pt x="7090" y="17667"/>
                  </a:lnTo>
                  <a:lnTo>
                    <a:pt x="6683" y="17085"/>
                  </a:lnTo>
                  <a:lnTo>
                    <a:pt x="6335" y="16504"/>
                  </a:lnTo>
                  <a:lnTo>
                    <a:pt x="6102" y="15923"/>
                  </a:lnTo>
                  <a:lnTo>
                    <a:pt x="5928" y="15284"/>
                  </a:lnTo>
                  <a:lnTo>
                    <a:pt x="5812" y="14645"/>
                  </a:lnTo>
                  <a:lnTo>
                    <a:pt x="5753" y="14006"/>
                  </a:lnTo>
                  <a:lnTo>
                    <a:pt x="5753" y="13308"/>
                  </a:lnTo>
                  <a:lnTo>
                    <a:pt x="5812" y="12611"/>
                  </a:lnTo>
                  <a:lnTo>
                    <a:pt x="5928" y="11914"/>
                  </a:lnTo>
                  <a:lnTo>
                    <a:pt x="6102" y="11216"/>
                  </a:lnTo>
                  <a:lnTo>
                    <a:pt x="6276" y="10519"/>
                  </a:lnTo>
                  <a:lnTo>
                    <a:pt x="6509" y="9880"/>
                  </a:lnTo>
                  <a:lnTo>
                    <a:pt x="7032" y="8543"/>
                  </a:lnTo>
                  <a:lnTo>
                    <a:pt x="7613" y="7265"/>
                  </a:lnTo>
                  <a:lnTo>
                    <a:pt x="8775" y="5173"/>
                  </a:lnTo>
                  <a:lnTo>
                    <a:pt x="9996" y="3197"/>
                  </a:lnTo>
                  <a:lnTo>
                    <a:pt x="9414" y="3139"/>
                  </a:lnTo>
                  <a:lnTo>
                    <a:pt x="8775" y="3081"/>
                  </a:lnTo>
                  <a:lnTo>
                    <a:pt x="8252" y="2964"/>
                  </a:lnTo>
                  <a:lnTo>
                    <a:pt x="7729" y="2848"/>
                  </a:lnTo>
                  <a:lnTo>
                    <a:pt x="7206" y="2674"/>
                  </a:lnTo>
                  <a:lnTo>
                    <a:pt x="6741" y="2441"/>
                  </a:lnTo>
                  <a:lnTo>
                    <a:pt x="5870" y="1976"/>
                  </a:lnTo>
                  <a:lnTo>
                    <a:pt x="5056" y="1453"/>
                  </a:lnTo>
                  <a:lnTo>
                    <a:pt x="4417" y="930"/>
                  </a:lnTo>
                  <a:lnTo>
                    <a:pt x="3894" y="466"/>
                  </a:lnTo>
                  <a:lnTo>
                    <a:pt x="3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470223" y="2133250"/>
              <a:ext cx="1479811" cy="1005294"/>
            </a:xfrm>
            <a:custGeom>
              <a:avLst/>
              <a:gdLst/>
              <a:ahLst/>
              <a:cxnLst/>
              <a:rect l="l" t="t" r="r" b="b"/>
              <a:pathLst>
                <a:path w="41143" h="27952" extrusionOk="0">
                  <a:moveTo>
                    <a:pt x="3370" y="0"/>
                  </a:moveTo>
                  <a:lnTo>
                    <a:pt x="2964" y="872"/>
                  </a:lnTo>
                  <a:lnTo>
                    <a:pt x="2615" y="1860"/>
                  </a:lnTo>
                  <a:lnTo>
                    <a:pt x="2092" y="3197"/>
                  </a:lnTo>
                  <a:lnTo>
                    <a:pt x="1627" y="4766"/>
                  </a:lnTo>
                  <a:lnTo>
                    <a:pt x="1104" y="6567"/>
                  </a:lnTo>
                  <a:lnTo>
                    <a:pt x="639" y="8485"/>
                  </a:lnTo>
                  <a:lnTo>
                    <a:pt x="291" y="10577"/>
                  </a:lnTo>
                  <a:lnTo>
                    <a:pt x="174" y="11623"/>
                  </a:lnTo>
                  <a:lnTo>
                    <a:pt x="58" y="12669"/>
                  </a:lnTo>
                  <a:lnTo>
                    <a:pt x="0" y="13773"/>
                  </a:lnTo>
                  <a:lnTo>
                    <a:pt x="0" y="14819"/>
                  </a:lnTo>
                  <a:lnTo>
                    <a:pt x="58" y="15865"/>
                  </a:lnTo>
                  <a:lnTo>
                    <a:pt x="174" y="16911"/>
                  </a:lnTo>
                  <a:lnTo>
                    <a:pt x="407" y="17899"/>
                  </a:lnTo>
                  <a:lnTo>
                    <a:pt x="639" y="18887"/>
                  </a:lnTo>
                  <a:lnTo>
                    <a:pt x="988" y="19875"/>
                  </a:lnTo>
                  <a:lnTo>
                    <a:pt x="1395" y="20804"/>
                  </a:lnTo>
                  <a:lnTo>
                    <a:pt x="1918" y="21618"/>
                  </a:lnTo>
                  <a:lnTo>
                    <a:pt x="2499" y="22431"/>
                  </a:lnTo>
                  <a:lnTo>
                    <a:pt x="3196" y="23187"/>
                  </a:lnTo>
                  <a:lnTo>
                    <a:pt x="4010" y="23884"/>
                  </a:lnTo>
                  <a:lnTo>
                    <a:pt x="4939" y="24465"/>
                  </a:lnTo>
                  <a:lnTo>
                    <a:pt x="5985" y="25046"/>
                  </a:lnTo>
                  <a:lnTo>
                    <a:pt x="7845" y="25802"/>
                  </a:lnTo>
                  <a:lnTo>
                    <a:pt x="9646" y="26441"/>
                  </a:lnTo>
                  <a:lnTo>
                    <a:pt x="11448" y="26964"/>
                  </a:lnTo>
                  <a:lnTo>
                    <a:pt x="13191" y="27371"/>
                  </a:lnTo>
                  <a:lnTo>
                    <a:pt x="14993" y="27661"/>
                  </a:lnTo>
                  <a:lnTo>
                    <a:pt x="16678" y="27894"/>
                  </a:lnTo>
                  <a:lnTo>
                    <a:pt x="18363" y="27952"/>
                  </a:lnTo>
                  <a:lnTo>
                    <a:pt x="20048" y="27952"/>
                  </a:lnTo>
                  <a:lnTo>
                    <a:pt x="21617" y="27836"/>
                  </a:lnTo>
                  <a:lnTo>
                    <a:pt x="23186" y="27661"/>
                  </a:lnTo>
                  <a:lnTo>
                    <a:pt x="24755" y="27371"/>
                  </a:lnTo>
                  <a:lnTo>
                    <a:pt x="26208" y="27022"/>
                  </a:lnTo>
                  <a:lnTo>
                    <a:pt x="27661" y="26557"/>
                  </a:lnTo>
                  <a:lnTo>
                    <a:pt x="28998" y="26034"/>
                  </a:lnTo>
                  <a:lnTo>
                    <a:pt x="30334" y="25453"/>
                  </a:lnTo>
                  <a:lnTo>
                    <a:pt x="31613" y="24814"/>
                  </a:lnTo>
                  <a:lnTo>
                    <a:pt x="32775" y="24059"/>
                  </a:lnTo>
                  <a:lnTo>
                    <a:pt x="33879" y="23245"/>
                  </a:lnTo>
                  <a:lnTo>
                    <a:pt x="34983" y="22373"/>
                  </a:lnTo>
                  <a:lnTo>
                    <a:pt x="35971" y="21444"/>
                  </a:lnTo>
                  <a:lnTo>
                    <a:pt x="36843" y="20456"/>
                  </a:lnTo>
                  <a:lnTo>
                    <a:pt x="37714" y="19410"/>
                  </a:lnTo>
                  <a:lnTo>
                    <a:pt x="38412" y="18364"/>
                  </a:lnTo>
                  <a:lnTo>
                    <a:pt x="39109" y="17201"/>
                  </a:lnTo>
                  <a:lnTo>
                    <a:pt x="39690" y="16039"/>
                  </a:lnTo>
                  <a:lnTo>
                    <a:pt x="40155" y="14819"/>
                  </a:lnTo>
                  <a:lnTo>
                    <a:pt x="40562" y="13598"/>
                  </a:lnTo>
                  <a:lnTo>
                    <a:pt x="40852" y="12320"/>
                  </a:lnTo>
                  <a:lnTo>
                    <a:pt x="41027" y="11042"/>
                  </a:lnTo>
                  <a:lnTo>
                    <a:pt x="41143" y="9705"/>
                  </a:lnTo>
                  <a:lnTo>
                    <a:pt x="41085" y="8310"/>
                  </a:lnTo>
                  <a:lnTo>
                    <a:pt x="40968" y="6974"/>
                  </a:lnTo>
                  <a:lnTo>
                    <a:pt x="40852" y="6335"/>
                  </a:lnTo>
                  <a:lnTo>
                    <a:pt x="40736" y="5812"/>
                  </a:lnTo>
                  <a:lnTo>
                    <a:pt x="40562" y="5347"/>
                  </a:lnTo>
                  <a:lnTo>
                    <a:pt x="40387" y="4998"/>
                  </a:lnTo>
                  <a:lnTo>
                    <a:pt x="40155" y="4766"/>
                  </a:lnTo>
                  <a:lnTo>
                    <a:pt x="39864" y="4591"/>
                  </a:lnTo>
                  <a:lnTo>
                    <a:pt x="39574" y="4475"/>
                  </a:lnTo>
                  <a:lnTo>
                    <a:pt x="39225" y="4417"/>
                  </a:lnTo>
                  <a:lnTo>
                    <a:pt x="38818" y="4475"/>
                  </a:lnTo>
                  <a:lnTo>
                    <a:pt x="38353" y="4533"/>
                  </a:lnTo>
                  <a:lnTo>
                    <a:pt x="37366" y="4882"/>
                  </a:lnTo>
                  <a:lnTo>
                    <a:pt x="34692" y="5870"/>
                  </a:lnTo>
                  <a:lnTo>
                    <a:pt x="33298" y="6393"/>
                  </a:lnTo>
                  <a:lnTo>
                    <a:pt x="32077" y="6799"/>
                  </a:lnTo>
                  <a:lnTo>
                    <a:pt x="31496" y="6974"/>
                  </a:lnTo>
                  <a:lnTo>
                    <a:pt x="30973" y="7090"/>
                  </a:lnTo>
                  <a:lnTo>
                    <a:pt x="30450" y="7148"/>
                  </a:lnTo>
                  <a:lnTo>
                    <a:pt x="29288" y="7148"/>
                  </a:lnTo>
                  <a:lnTo>
                    <a:pt x="28707" y="7032"/>
                  </a:lnTo>
                  <a:lnTo>
                    <a:pt x="28068" y="6858"/>
                  </a:lnTo>
                  <a:lnTo>
                    <a:pt x="27312" y="6625"/>
                  </a:lnTo>
                  <a:lnTo>
                    <a:pt x="26557" y="6335"/>
                  </a:lnTo>
                  <a:lnTo>
                    <a:pt x="25685" y="5928"/>
                  </a:lnTo>
                  <a:lnTo>
                    <a:pt x="23709" y="4882"/>
                  </a:lnTo>
                  <a:lnTo>
                    <a:pt x="22605" y="4301"/>
                  </a:lnTo>
                  <a:lnTo>
                    <a:pt x="21617" y="3836"/>
                  </a:lnTo>
                  <a:lnTo>
                    <a:pt x="20630" y="3371"/>
                  </a:lnTo>
                  <a:lnTo>
                    <a:pt x="19758" y="3022"/>
                  </a:lnTo>
                  <a:lnTo>
                    <a:pt x="18886" y="2790"/>
                  </a:lnTo>
                  <a:lnTo>
                    <a:pt x="18073" y="2557"/>
                  </a:lnTo>
                  <a:lnTo>
                    <a:pt x="17259" y="2383"/>
                  </a:lnTo>
                  <a:lnTo>
                    <a:pt x="16504" y="2267"/>
                  </a:lnTo>
                  <a:lnTo>
                    <a:pt x="15690" y="2209"/>
                  </a:lnTo>
                  <a:lnTo>
                    <a:pt x="13307" y="2209"/>
                  </a:lnTo>
                  <a:lnTo>
                    <a:pt x="11564" y="2383"/>
                  </a:lnTo>
                  <a:lnTo>
                    <a:pt x="9646" y="2557"/>
                  </a:lnTo>
                  <a:lnTo>
                    <a:pt x="8833" y="2615"/>
                  </a:lnTo>
                  <a:lnTo>
                    <a:pt x="8077" y="2557"/>
                  </a:lnTo>
                  <a:lnTo>
                    <a:pt x="7438" y="2499"/>
                  </a:lnTo>
                  <a:lnTo>
                    <a:pt x="6799" y="2325"/>
                  </a:lnTo>
                  <a:lnTo>
                    <a:pt x="6218" y="2151"/>
                  </a:lnTo>
                  <a:lnTo>
                    <a:pt x="5695" y="1918"/>
                  </a:lnTo>
                  <a:lnTo>
                    <a:pt x="5230" y="1686"/>
                  </a:lnTo>
                  <a:lnTo>
                    <a:pt x="4823" y="1453"/>
                  </a:lnTo>
                  <a:lnTo>
                    <a:pt x="4184" y="930"/>
                  </a:lnTo>
                  <a:lnTo>
                    <a:pt x="3719" y="465"/>
                  </a:lnTo>
                  <a:lnTo>
                    <a:pt x="337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325993" y="2133250"/>
              <a:ext cx="495380" cy="950987"/>
            </a:xfrm>
            <a:custGeom>
              <a:avLst/>
              <a:gdLst/>
              <a:ahLst/>
              <a:cxnLst/>
              <a:rect l="l" t="t" r="r" b="b"/>
              <a:pathLst>
                <a:path w="13773" h="26442" extrusionOk="0">
                  <a:moveTo>
                    <a:pt x="7380" y="0"/>
                  </a:moveTo>
                  <a:lnTo>
                    <a:pt x="6509" y="872"/>
                  </a:lnTo>
                  <a:lnTo>
                    <a:pt x="5637" y="1860"/>
                  </a:lnTo>
                  <a:lnTo>
                    <a:pt x="4591" y="3197"/>
                  </a:lnTo>
                  <a:lnTo>
                    <a:pt x="3487" y="4766"/>
                  </a:lnTo>
                  <a:lnTo>
                    <a:pt x="2906" y="5695"/>
                  </a:lnTo>
                  <a:lnTo>
                    <a:pt x="2325" y="6625"/>
                  </a:lnTo>
                  <a:lnTo>
                    <a:pt x="1802" y="7613"/>
                  </a:lnTo>
                  <a:lnTo>
                    <a:pt x="1337" y="8601"/>
                  </a:lnTo>
                  <a:lnTo>
                    <a:pt x="930" y="9647"/>
                  </a:lnTo>
                  <a:lnTo>
                    <a:pt x="523" y="10751"/>
                  </a:lnTo>
                  <a:lnTo>
                    <a:pt x="233" y="11855"/>
                  </a:lnTo>
                  <a:lnTo>
                    <a:pt x="58" y="12959"/>
                  </a:lnTo>
                  <a:lnTo>
                    <a:pt x="0" y="14063"/>
                  </a:lnTo>
                  <a:lnTo>
                    <a:pt x="0" y="15167"/>
                  </a:lnTo>
                  <a:lnTo>
                    <a:pt x="175" y="16272"/>
                  </a:lnTo>
                  <a:lnTo>
                    <a:pt x="291" y="16853"/>
                  </a:lnTo>
                  <a:lnTo>
                    <a:pt x="465" y="17376"/>
                  </a:lnTo>
                  <a:lnTo>
                    <a:pt x="640" y="17899"/>
                  </a:lnTo>
                  <a:lnTo>
                    <a:pt x="872" y="18480"/>
                  </a:lnTo>
                  <a:lnTo>
                    <a:pt x="1163" y="19003"/>
                  </a:lnTo>
                  <a:lnTo>
                    <a:pt x="1511" y="19526"/>
                  </a:lnTo>
                  <a:lnTo>
                    <a:pt x="1860" y="20049"/>
                  </a:lnTo>
                  <a:lnTo>
                    <a:pt x="2267" y="20572"/>
                  </a:lnTo>
                  <a:lnTo>
                    <a:pt x="2732" y="21037"/>
                  </a:lnTo>
                  <a:lnTo>
                    <a:pt x="3255" y="21560"/>
                  </a:lnTo>
                  <a:lnTo>
                    <a:pt x="3778" y="22025"/>
                  </a:lnTo>
                  <a:lnTo>
                    <a:pt x="4417" y="22490"/>
                  </a:lnTo>
                  <a:lnTo>
                    <a:pt x="5114" y="22954"/>
                  </a:lnTo>
                  <a:lnTo>
                    <a:pt x="5811" y="23419"/>
                  </a:lnTo>
                  <a:lnTo>
                    <a:pt x="6567" y="23826"/>
                  </a:lnTo>
                  <a:lnTo>
                    <a:pt x="7439" y="24291"/>
                  </a:lnTo>
                  <a:lnTo>
                    <a:pt x="8310" y="24698"/>
                  </a:lnTo>
                  <a:lnTo>
                    <a:pt x="9298" y="25046"/>
                  </a:lnTo>
                  <a:lnTo>
                    <a:pt x="10286" y="25453"/>
                  </a:lnTo>
                  <a:lnTo>
                    <a:pt x="11390" y="25802"/>
                  </a:lnTo>
                  <a:lnTo>
                    <a:pt x="12552" y="26151"/>
                  </a:lnTo>
                  <a:lnTo>
                    <a:pt x="13773" y="26441"/>
                  </a:lnTo>
                  <a:lnTo>
                    <a:pt x="13308" y="25860"/>
                  </a:lnTo>
                  <a:lnTo>
                    <a:pt x="12843" y="25105"/>
                  </a:lnTo>
                  <a:lnTo>
                    <a:pt x="12262" y="24117"/>
                  </a:lnTo>
                  <a:lnTo>
                    <a:pt x="11623" y="22954"/>
                  </a:lnTo>
                  <a:lnTo>
                    <a:pt x="10925" y="21560"/>
                  </a:lnTo>
                  <a:lnTo>
                    <a:pt x="10286" y="19991"/>
                  </a:lnTo>
                  <a:lnTo>
                    <a:pt x="9995" y="19119"/>
                  </a:lnTo>
                  <a:lnTo>
                    <a:pt x="9763" y="18247"/>
                  </a:lnTo>
                  <a:lnTo>
                    <a:pt x="9531" y="17376"/>
                  </a:lnTo>
                  <a:lnTo>
                    <a:pt x="9298" y="16446"/>
                  </a:lnTo>
                  <a:lnTo>
                    <a:pt x="9182" y="15516"/>
                  </a:lnTo>
                  <a:lnTo>
                    <a:pt x="9066" y="14528"/>
                  </a:lnTo>
                  <a:lnTo>
                    <a:pt x="9008" y="13540"/>
                  </a:lnTo>
                  <a:lnTo>
                    <a:pt x="9008" y="12552"/>
                  </a:lnTo>
                  <a:lnTo>
                    <a:pt x="9066" y="11506"/>
                  </a:lnTo>
                  <a:lnTo>
                    <a:pt x="9240" y="10519"/>
                  </a:lnTo>
                  <a:lnTo>
                    <a:pt x="9414" y="9473"/>
                  </a:lnTo>
                  <a:lnTo>
                    <a:pt x="9763" y="8485"/>
                  </a:lnTo>
                  <a:lnTo>
                    <a:pt x="10112" y="7497"/>
                  </a:lnTo>
                  <a:lnTo>
                    <a:pt x="10635" y="6451"/>
                  </a:lnTo>
                  <a:lnTo>
                    <a:pt x="11216" y="5463"/>
                  </a:lnTo>
                  <a:lnTo>
                    <a:pt x="11913" y="4475"/>
                  </a:lnTo>
                  <a:lnTo>
                    <a:pt x="12727" y="3487"/>
                  </a:lnTo>
                  <a:lnTo>
                    <a:pt x="13656" y="2557"/>
                  </a:lnTo>
                  <a:lnTo>
                    <a:pt x="12204" y="2557"/>
                  </a:lnTo>
                  <a:lnTo>
                    <a:pt x="11274" y="2441"/>
                  </a:lnTo>
                  <a:lnTo>
                    <a:pt x="10809" y="2325"/>
                  </a:lnTo>
                  <a:lnTo>
                    <a:pt x="10286" y="2151"/>
                  </a:lnTo>
                  <a:lnTo>
                    <a:pt x="9763" y="1918"/>
                  </a:lnTo>
                  <a:lnTo>
                    <a:pt x="9240" y="1686"/>
                  </a:lnTo>
                  <a:lnTo>
                    <a:pt x="8717" y="1395"/>
                  </a:lnTo>
                  <a:lnTo>
                    <a:pt x="8252" y="988"/>
                  </a:lnTo>
                  <a:lnTo>
                    <a:pt x="7787" y="523"/>
                  </a:lnTo>
                  <a:lnTo>
                    <a:pt x="738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5"/>
            <p:cNvSpPr/>
            <p:nvPr/>
          </p:nvSpPr>
          <p:spPr>
            <a:xfrm>
              <a:off x="5749250" y="1435454"/>
              <a:ext cx="72131" cy="79194"/>
            </a:xfrm>
            <a:custGeom>
              <a:avLst/>
              <a:gdLst/>
              <a:ahLst/>
              <a:cxnLst/>
              <a:rect l="l" t="t" r="r" b="b"/>
              <a:pathLst>
                <a:path w="2965" h="3255" extrusionOk="0">
                  <a:moveTo>
                    <a:pt x="1279" y="0"/>
                  </a:moveTo>
                  <a:lnTo>
                    <a:pt x="1047" y="117"/>
                  </a:lnTo>
                  <a:lnTo>
                    <a:pt x="756" y="233"/>
                  </a:lnTo>
                  <a:lnTo>
                    <a:pt x="524" y="465"/>
                  </a:lnTo>
                  <a:lnTo>
                    <a:pt x="349" y="698"/>
                  </a:lnTo>
                  <a:lnTo>
                    <a:pt x="175" y="988"/>
                  </a:lnTo>
                  <a:lnTo>
                    <a:pt x="59" y="1279"/>
                  </a:lnTo>
                  <a:lnTo>
                    <a:pt x="1" y="1627"/>
                  </a:lnTo>
                  <a:lnTo>
                    <a:pt x="1" y="1918"/>
                  </a:lnTo>
                  <a:lnTo>
                    <a:pt x="117" y="2209"/>
                  </a:lnTo>
                  <a:lnTo>
                    <a:pt x="233" y="2499"/>
                  </a:lnTo>
                  <a:lnTo>
                    <a:pt x="349" y="2732"/>
                  </a:lnTo>
                  <a:lnTo>
                    <a:pt x="582" y="2964"/>
                  </a:lnTo>
                  <a:lnTo>
                    <a:pt x="814" y="3138"/>
                  </a:lnTo>
                  <a:lnTo>
                    <a:pt x="1105" y="3196"/>
                  </a:lnTo>
                  <a:lnTo>
                    <a:pt x="1395" y="3255"/>
                  </a:lnTo>
                  <a:lnTo>
                    <a:pt x="1686" y="3255"/>
                  </a:lnTo>
                  <a:lnTo>
                    <a:pt x="1977" y="3138"/>
                  </a:lnTo>
                  <a:lnTo>
                    <a:pt x="2209" y="3022"/>
                  </a:lnTo>
                  <a:lnTo>
                    <a:pt x="2441" y="2790"/>
                  </a:lnTo>
                  <a:lnTo>
                    <a:pt x="2616" y="2557"/>
                  </a:lnTo>
                  <a:lnTo>
                    <a:pt x="2790" y="2267"/>
                  </a:lnTo>
                  <a:lnTo>
                    <a:pt x="2906" y="1976"/>
                  </a:lnTo>
                  <a:lnTo>
                    <a:pt x="2964" y="1627"/>
                  </a:lnTo>
                  <a:lnTo>
                    <a:pt x="2964" y="1337"/>
                  </a:lnTo>
                  <a:lnTo>
                    <a:pt x="2848" y="1046"/>
                  </a:lnTo>
                  <a:lnTo>
                    <a:pt x="2790" y="756"/>
                  </a:lnTo>
                  <a:lnTo>
                    <a:pt x="2616" y="523"/>
                  </a:lnTo>
                  <a:lnTo>
                    <a:pt x="2383" y="291"/>
                  </a:lnTo>
                  <a:lnTo>
                    <a:pt x="2151" y="117"/>
                  </a:lnTo>
                  <a:lnTo>
                    <a:pt x="1860" y="58"/>
                  </a:lnTo>
                  <a:lnTo>
                    <a:pt x="1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5"/>
            <p:cNvSpPr/>
            <p:nvPr/>
          </p:nvSpPr>
          <p:spPr>
            <a:xfrm>
              <a:off x="5605927" y="1378997"/>
              <a:ext cx="70720" cy="79194"/>
            </a:xfrm>
            <a:custGeom>
              <a:avLst/>
              <a:gdLst/>
              <a:ahLst/>
              <a:cxnLst/>
              <a:rect l="l" t="t" r="r" b="b"/>
              <a:pathLst>
                <a:path w="2907" h="3255" extrusionOk="0">
                  <a:moveTo>
                    <a:pt x="1279" y="0"/>
                  </a:moveTo>
                  <a:lnTo>
                    <a:pt x="989" y="116"/>
                  </a:lnTo>
                  <a:lnTo>
                    <a:pt x="698" y="232"/>
                  </a:lnTo>
                  <a:lnTo>
                    <a:pt x="466" y="407"/>
                  </a:lnTo>
                  <a:lnTo>
                    <a:pt x="291" y="639"/>
                  </a:lnTo>
                  <a:lnTo>
                    <a:pt x="117" y="930"/>
                  </a:lnTo>
                  <a:lnTo>
                    <a:pt x="1" y="1278"/>
                  </a:lnTo>
                  <a:lnTo>
                    <a:pt x="1" y="1569"/>
                  </a:lnTo>
                  <a:lnTo>
                    <a:pt x="1" y="1918"/>
                  </a:lnTo>
                  <a:lnTo>
                    <a:pt x="59" y="2208"/>
                  </a:lnTo>
                  <a:lnTo>
                    <a:pt x="175" y="2499"/>
                  </a:lnTo>
                  <a:lnTo>
                    <a:pt x="349" y="2731"/>
                  </a:lnTo>
                  <a:lnTo>
                    <a:pt x="524" y="2964"/>
                  </a:lnTo>
                  <a:lnTo>
                    <a:pt x="756" y="3080"/>
                  </a:lnTo>
                  <a:lnTo>
                    <a:pt x="1047" y="3196"/>
                  </a:lnTo>
                  <a:lnTo>
                    <a:pt x="1337" y="3254"/>
                  </a:lnTo>
                  <a:lnTo>
                    <a:pt x="1628" y="3196"/>
                  </a:lnTo>
                  <a:lnTo>
                    <a:pt x="1918" y="3138"/>
                  </a:lnTo>
                  <a:lnTo>
                    <a:pt x="2151" y="2964"/>
                  </a:lnTo>
                  <a:lnTo>
                    <a:pt x="2383" y="2789"/>
                  </a:lnTo>
                  <a:lnTo>
                    <a:pt x="2616" y="2557"/>
                  </a:lnTo>
                  <a:lnTo>
                    <a:pt x="2732" y="2266"/>
                  </a:lnTo>
                  <a:lnTo>
                    <a:pt x="2848" y="1976"/>
                  </a:lnTo>
                  <a:lnTo>
                    <a:pt x="2906" y="1627"/>
                  </a:lnTo>
                  <a:lnTo>
                    <a:pt x="2906" y="1337"/>
                  </a:lnTo>
                  <a:lnTo>
                    <a:pt x="2848" y="988"/>
                  </a:lnTo>
                  <a:lnTo>
                    <a:pt x="2732" y="755"/>
                  </a:lnTo>
                  <a:lnTo>
                    <a:pt x="2558" y="465"/>
                  </a:lnTo>
                  <a:lnTo>
                    <a:pt x="2383" y="291"/>
                  </a:lnTo>
                  <a:lnTo>
                    <a:pt x="2093" y="116"/>
                  </a:lnTo>
                  <a:lnTo>
                    <a:pt x="18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5"/>
            <p:cNvSpPr/>
            <p:nvPr/>
          </p:nvSpPr>
          <p:spPr>
            <a:xfrm>
              <a:off x="5858960" y="2469739"/>
              <a:ext cx="654249" cy="399212"/>
            </a:xfrm>
            <a:custGeom>
              <a:avLst/>
              <a:gdLst/>
              <a:ahLst/>
              <a:cxnLst/>
              <a:rect l="l" t="t" r="r" b="b"/>
              <a:pathLst>
                <a:path w="18190" h="11100" fill="none" extrusionOk="0">
                  <a:moveTo>
                    <a:pt x="1" y="5986"/>
                  </a:moveTo>
                  <a:lnTo>
                    <a:pt x="1" y="5986"/>
                  </a:lnTo>
                  <a:lnTo>
                    <a:pt x="756" y="6916"/>
                  </a:lnTo>
                  <a:lnTo>
                    <a:pt x="1512" y="7845"/>
                  </a:lnTo>
                  <a:lnTo>
                    <a:pt x="2383" y="8717"/>
                  </a:lnTo>
                  <a:lnTo>
                    <a:pt x="3255" y="9531"/>
                  </a:lnTo>
                  <a:lnTo>
                    <a:pt x="3255" y="9531"/>
                  </a:lnTo>
                  <a:lnTo>
                    <a:pt x="3894" y="9996"/>
                  </a:lnTo>
                  <a:lnTo>
                    <a:pt x="4592" y="10460"/>
                  </a:lnTo>
                  <a:lnTo>
                    <a:pt x="5289" y="10809"/>
                  </a:lnTo>
                  <a:lnTo>
                    <a:pt x="6044" y="11042"/>
                  </a:lnTo>
                  <a:lnTo>
                    <a:pt x="6044" y="11042"/>
                  </a:lnTo>
                  <a:lnTo>
                    <a:pt x="6393" y="11100"/>
                  </a:lnTo>
                  <a:lnTo>
                    <a:pt x="6800" y="11100"/>
                  </a:lnTo>
                  <a:lnTo>
                    <a:pt x="7207" y="11100"/>
                  </a:lnTo>
                  <a:lnTo>
                    <a:pt x="7613" y="11042"/>
                  </a:lnTo>
                  <a:lnTo>
                    <a:pt x="7962" y="10925"/>
                  </a:lnTo>
                  <a:lnTo>
                    <a:pt x="8311" y="10751"/>
                  </a:lnTo>
                  <a:lnTo>
                    <a:pt x="8659" y="10577"/>
                  </a:lnTo>
                  <a:lnTo>
                    <a:pt x="8950" y="10286"/>
                  </a:lnTo>
                  <a:lnTo>
                    <a:pt x="8950" y="10286"/>
                  </a:lnTo>
                  <a:lnTo>
                    <a:pt x="9240" y="10460"/>
                  </a:lnTo>
                  <a:lnTo>
                    <a:pt x="9531" y="10577"/>
                  </a:lnTo>
                  <a:lnTo>
                    <a:pt x="10170" y="10751"/>
                  </a:lnTo>
                  <a:lnTo>
                    <a:pt x="10809" y="10809"/>
                  </a:lnTo>
                  <a:lnTo>
                    <a:pt x="11507" y="10867"/>
                  </a:lnTo>
                  <a:lnTo>
                    <a:pt x="11507" y="10867"/>
                  </a:lnTo>
                  <a:lnTo>
                    <a:pt x="12030" y="10867"/>
                  </a:lnTo>
                  <a:lnTo>
                    <a:pt x="12611" y="10809"/>
                  </a:lnTo>
                  <a:lnTo>
                    <a:pt x="13134" y="10751"/>
                  </a:lnTo>
                  <a:lnTo>
                    <a:pt x="13599" y="10519"/>
                  </a:lnTo>
                  <a:lnTo>
                    <a:pt x="13599" y="10519"/>
                  </a:lnTo>
                  <a:lnTo>
                    <a:pt x="13831" y="10402"/>
                  </a:lnTo>
                  <a:lnTo>
                    <a:pt x="14064" y="10170"/>
                  </a:lnTo>
                  <a:lnTo>
                    <a:pt x="14238" y="9996"/>
                  </a:lnTo>
                  <a:lnTo>
                    <a:pt x="14354" y="9763"/>
                  </a:lnTo>
                  <a:lnTo>
                    <a:pt x="14470" y="9531"/>
                  </a:lnTo>
                  <a:lnTo>
                    <a:pt x="14529" y="9240"/>
                  </a:lnTo>
                  <a:lnTo>
                    <a:pt x="14529" y="9008"/>
                  </a:lnTo>
                  <a:lnTo>
                    <a:pt x="14470" y="8717"/>
                  </a:lnTo>
                  <a:lnTo>
                    <a:pt x="14470" y="8717"/>
                  </a:lnTo>
                  <a:lnTo>
                    <a:pt x="15342" y="8426"/>
                  </a:lnTo>
                  <a:lnTo>
                    <a:pt x="16214" y="8136"/>
                  </a:lnTo>
                  <a:lnTo>
                    <a:pt x="16621" y="7903"/>
                  </a:lnTo>
                  <a:lnTo>
                    <a:pt x="17027" y="7671"/>
                  </a:lnTo>
                  <a:lnTo>
                    <a:pt x="17376" y="7439"/>
                  </a:lnTo>
                  <a:lnTo>
                    <a:pt x="17667" y="7090"/>
                  </a:lnTo>
                  <a:lnTo>
                    <a:pt x="17667" y="7090"/>
                  </a:lnTo>
                  <a:lnTo>
                    <a:pt x="17957" y="6683"/>
                  </a:lnTo>
                  <a:lnTo>
                    <a:pt x="18131" y="6276"/>
                  </a:lnTo>
                  <a:lnTo>
                    <a:pt x="18190" y="5811"/>
                  </a:lnTo>
                  <a:lnTo>
                    <a:pt x="18190" y="5347"/>
                  </a:lnTo>
                  <a:lnTo>
                    <a:pt x="18131" y="4940"/>
                  </a:lnTo>
                  <a:lnTo>
                    <a:pt x="17957" y="4533"/>
                  </a:lnTo>
                  <a:lnTo>
                    <a:pt x="17725" y="4184"/>
                  </a:lnTo>
                  <a:lnTo>
                    <a:pt x="17376" y="3894"/>
                  </a:lnTo>
                  <a:lnTo>
                    <a:pt x="17376" y="3894"/>
                  </a:lnTo>
                  <a:lnTo>
                    <a:pt x="16969" y="3778"/>
                  </a:lnTo>
                  <a:lnTo>
                    <a:pt x="16562" y="3719"/>
                  </a:lnTo>
                  <a:lnTo>
                    <a:pt x="16156" y="3719"/>
                  </a:lnTo>
                  <a:lnTo>
                    <a:pt x="15749" y="3836"/>
                  </a:lnTo>
                  <a:lnTo>
                    <a:pt x="15749" y="3836"/>
                  </a:lnTo>
                  <a:lnTo>
                    <a:pt x="15691" y="3661"/>
                  </a:lnTo>
                  <a:lnTo>
                    <a:pt x="15575" y="3487"/>
                  </a:lnTo>
                  <a:lnTo>
                    <a:pt x="15284" y="3196"/>
                  </a:lnTo>
                  <a:lnTo>
                    <a:pt x="14877" y="2964"/>
                  </a:lnTo>
                  <a:lnTo>
                    <a:pt x="14529" y="2790"/>
                  </a:lnTo>
                  <a:lnTo>
                    <a:pt x="14529" y="2790"/>
                  </a:lnTo>
                  <a:lnTo>
                    <a:pt x="14122" y="2732"/>
                  </a:lnTo>
                  <a:lnTo>
                    <a:pt x="13773" y="2673"/>
                  </a:lnTo>
                  <a:lnTo>
                    <a:pt x="13018" y="2732"/>
                  </a:lnTo>
                  <a:lnTo>
                    <a:pt x="13018" y="2732"/>
                  </a:lnTo>
                  <a:lnTo>
                    <a:pt x="11914" y="2732"/>
                  </a:lnTo>
                  <a:lnTo>
                    <a:pt x="10809" y="2615"/>
                  </a:lnTo>
                  <a:lnTo>
                    <a:pt x="9705" y="2499"/>
                  </a:lnTo>
                  <a:lnTo>
                    <a:pt x="8601" y="2209"/>
                  </a:lnTo>
                  <a:lnTo>
                    <a:pt x="7613" y="1860"/>
                  </a:lnTo>
                  <a:lnTo>
                    <a:pt x="7090" y="1627"/>
                  </a:lnTo>
                  <a:lnTo>
                    <a:pt x="6625" y="1395"/>
                  </a:lnTo>
                  <a:lnTo>
                    <a:pt x="6219" y="1104"/>
                  </a:lnTo>
                  <a:lnTo>
                    <a:pt x="5754" y="756"/>
                  </a:lnTo>
                  <a:lnTo>
                    <a:pt x="5405" y="407"/>
                  </a:lnTo>
                  <a:lnTo>
                    <a:pt x="4998" y="0"/>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5453498" y="2342243"/>
              <a:ext cx="133799" cy="77361"/>
            </a:xfrm>
            <a:custGeom>
              <a:avLst/>
              <a:gdLst/>
              <a:ahLst/>
              <a:cxnLst/>
              <a:rect l="l" t="t" r="r" b="b"/>
              <a:pathLst>
                <a:path w="3720" h="2151" fill="none" extrusionOk="0">
                  <a:moveTo>
                    <a:pt x="233" y="1"/>
                  </a:moveTo>
                  <a:lnTo>
                    <a:pt x="233" y="1"/>
                  </a:lnTo>
                  <a:lnTo>
                    <a:pt x="116" y="117"/>
                  </a:lnTo>
                  <a:lnTo>
                    <a:pt x="0" y="291"/>
                  </a:lnTo>
                  <a:lnTo>
                    <a:pt x="0" y="524"/>
                  </a:lnTo>
                  <a:lnTo>
                    <a:pt x="0" y="698"/>
                  </a:lnTo>
                  <a:lnTo>
                    <a:pt x="0" y="872"/>
                  </a:lnTo>
                  <a:lnTo>
                    <a:pt x="58" y="1047"/>
                  </a:lnTo>
                  <a:lnTo>
                    <a:pt x="174" y="1221"/>
                  </a:lnTo>
                  <a:lnTo>
                    <a:pt x="291" y="1337"/>
                  </a:lnTo>
                  <a:lnTo>
                    <a:pt x="291" y="1337"/>
                  </a:lnTo>
                  <a:lnTo>
                    <a:pt x="465" y="1453"/>
                  </a:lnTo>
                  <a:lnTo>
                    <a:pt x="639" y="1511"/>
                  </a:lnTo>
                  <a:lnTo>
                    <a:pt x="814" y="1570"/>
                  </a:lnTo>
                  <a:lnTo>
                    <a:pt x="988" y="1570"/>
                  </a:lnTo>
                  <a:lnTo>
                    <a:pt x="1162" y="1511"/>
                  </a:lnTo>
                  <a:lnTo>
                    <a:pt x="1337" y="1453"/>
                  </a:lnTo>
                  <a:lnTo>
                    <a:pt x="1511" y="1337"/>
                  </a:lnTo>
                  <a:lnTo>
                    <a:pt x="1627" y="1221"/>
                  </a:lnTo>
                  <a:lnTo>
                    <a:pt x="1627" y="1221"/>
                  </a:lnTo>
                  <a:lnTo>
                    <a:pt x="1627" y="1395"/>
                  </a:lnTo>
                  <a:lnTo>
                    <a:pt x="1627" y="1570"/>
                  </a:lnTo>
                  <a:lnTo>
                    <a:pt x="1685" y="1686"/>
                  </a:lnTo>
                  <a:lnTo>
                    <a:pt x="1802" y="1860"/>
                  </a:lnTo>
                  <a:lnTo>
                    <a:pt x="1918" y="1976"/>
                  </a:lnTo>
                  <a:lnTo>
                    <a:pt x="2092" y="2093"/>
                  </a:lnTo>
                  <a:lnTo>
                    <a:pt x="2266" y="2151"/>
                  </a:lnTo>
                  <a:lnTo>
                    <a:pt x="2441" y="2151"/>
                  </a:lnTo>
                  <a:lnTo>
                    <a:pt x="2441" y="2151"/>
                  </a:lnTo>
                  <a:lnTo>
                    <a:pt x="2789" y="2093"/>
                  </a:lnTo>
                  <a:lnTo>
                    <a:pt x="3138" y="1918"/>
                  </a:lnTo>
                  <a:lnTo>
                    <a:pt x="3429" y="1686"/>
                  </a:lnTo>
                  <a:lnTo>
                    <a:pt x="3719" y="1453"/>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5819252" y="2946239"/>
              <a:ext cx="206957" cy="52293"/>
            </a:xfrm>
            <a:custGeom>
              <a:avLst/>
              <a:gdLst/>
              <a:ahLst/>
              <a:cxnLst/>
              <a:rect l="l" t="t" r="r" b="b"/>
              <a:pathLst>
                <a:path w="5754" h="1454" fill="none" extrusionOk="0">
                  <a:moveTo>
                    <a:pt x="1" y="1"/>
                  </a:moveTo>
                  <a:lnTo>
                    <a:pt x="1" y="1"/>
                  </a:lnTo>
                  <a:lnTo>
                    <a:pt x="233" y="408"/>
                  </a:lnTo>
                  <a:lnTo>
                    <a:pt x="524" y="698"/>
                  </a:lnTo>
                  <a:lnTo>
                    <a:pt x="872" y="989"/>
                  </a:lnTo>
                  <a:lnTo>
                    <a:pt x="1337" y="1163"/>
                  </a:lnTo>
                  <a:lnTo>
                    <a:pt x="1337" y="1163"/>
                  </a:lnTo>
                  <a:lnTo>
                    <a:pt x="1802" y="1163"/>
                  </a:lnTo>
                  <a:lnTo>
                    <a:pt x="2209" y="1105"/>
                  </a:lnTo>
                  <a:lnTo>
                    <a:pt x="2674" y="931"/>
                  </a:lnTo>
                  <a:lnTo>
                    <a:pt x="3022" y="640"/>
                  </a:lnTo>
                  <a:lnTo>
                    <a:pt x="3022" y="640"/>
                  </a:lnTo>
                  <a:lnTo>
                    <a:pt x="3371" y="931"/>
                  </a:lnTo>
                  <a:lnTo>
                    <a:pt x="3720" y="1163"/>
                  </a:lnTo>
                  <a:lnTo>
                    <a:pt x="4126" y="1337"/>
                  </a:lnTo>
                  <a:lnTo>
                    <a:pt x="4533" y="1454"/>
                  </a:lnTo>
                  <a:lnTo>
                    <a:pt x="4533" y="1454"/>
                  </a:lnTo>
                  <a:lnTo>
                    <a:pt x="4708" y="1454"/>
                  </a:lnTo>
                  <a:lnTo>
                    <a:pt x="4940" y="1454"/>
                  </a:lnTo>
                  <a:lnTo>
                    <a:pt x="5173" y="1337"/>
                  </a:lnTo>
                  <a:lnTo>
                    <a:pt x="5347" y="1221"/>
                  </a:lnTo>
                  <a:lnTo>
                    <a:pt x="5521" y="1105"/>
                  </a:lnTo>
                  <a:lnTo>
                    <a:pt x="5637" y="931"/>
                  </a:lnTo>
                  <a:lnTo>
                    <a:pt x="5696" y="756"/>
                  </a:lnTo>
                  <a:lnTo>
                    <a:pt x="5754" y="582"/>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6293699" y="2946239"/>
              <a:ext cx="286409" cy="96170"/>
            </a:xfrm>
            <a:custGeom>
              <a:avLst/>
              <a:gdLst/>
              <a:ahLst/>
              <a:cxnLst/>
              <a:rect l="l" t="t" r="r" b="b"/>
              <a:pathLst>
                <a:path w="7963" h="2674" fill="none" extrusionOk="0">
                  <a:moveTo>
                    <a:pt x="1" y="1802"/>
                  </a:moveTo>
                  <a:lnTo>
                    <a:pt x="1" y="1802"/>
                  </a:lnTo>
                  <a:lnTo>
                    <a:pt x="524" y="2151"/>
                  </a:lnTo>
                  <a:lnTo>
                    <a:pt x="1105" y="2441"/>
                  </a:lnTo>
                  <a:lnTo>
                    <a:pt x="1686" y="2616"/>
                  </a:lnTo>
                  <a:lnTo>
                    <a:pt x="1977" y="2674"/>
                  </a:lnTo>
                  <a:lnTo>
                    <a:pt x="2325" y="2674"/>
                  </a:lnTo>
                  <a:lnTo>
                    <a:pt x="2325" y="2674"/>
                  </a:lnTo>
                  <a:lnTo>
                    <a:pt x="2616" y="2616"/>
                  </a:lnTo>
                  <a:lnTo>
                    <a:pt x="2906" y="2500"/>
                  </a:lnTo>
                  <a:lnTo>
                    <a:pt x="3197" y="2383"/>
                  </a:lnTo>
                  <a:lnTo>
                    <a:pt x="3429" y="2151"/>
                  </a:lnTo>
                  <a:lnTo>
                    <a:pt x="3662" y="1918"/>
                  </a:lnTo>
                  <a:lnTo>
                    <a:pt x="3836" y="1686"/>
                  </a:lnTo>
                  <a:lnTo>
                    <a:pt x="3894" y="1395"/>
                  </a:lnTo>
                  <a:lnTo>
                    <a:pt x="3952" y="1105"/>
                  </a:lnTo>
                  <a:lnTo>
                    <a:pt x="3952" y="1105"/>
                  </a:lnTo>
                  <a:lnTo>
                    <a:pt x="4534" y="1512"/>
                  </a:lnTo>
                  <a:lnTo>
                    <a:pt x="5173" y="1802"/>
                  </a:lnTo>
                  <a:lnTo>
                    <a:pt x="5463" y="1918"/>
                  </a:lnTo>
                  <a:lnTo>
                    <a:pt x="5812" y="2035"/>
                  </a:lnTo>
                  <a:lnTo>
                    <a:pt x="6161" y="2035"/>
                  </a:lnTo>
                  <a:lnTo>
                    <a:pt x="6509" y="2035"/>
                  </a:lnTo>
                  <a:lnTo>
                    <a:pt x="6509" y="2035"/>
                  </a:lnTo>
                  <a:lnTo>
                    <a:pt x="6858" y="1918"/>
                  </a:lnTo>
                  <a:lnTo>
                    <a:pt x="7149" y="1744"/>
                  </a:lnTo>
                  <a:lnTo>
                    <a:pt x="7439" y="1570"/>
                  </a:lnTo>
                  <a:lnTo>
                    <a:pt x="7672" y="1279"/>
                  </a:lnTo>
                  <a:lnTo>
                    <a:pt x="7846" y="989"/>
                  </a:lnTo>
                  <a:lnTo>
                    <a:pt x="7904" y="698"/>
                  </a:lnTo>
                  <a:lnTo>
                    <a:pt x="7962" y="349"/>
                  </a:lnTo>
                  <a:lnTo>
                    <a:pt x="7846"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6709663" y="2308795"/>
              <a:ext cx="215301" cy="198599"/>
            </a:xfrm>
            <a:custGeom>
              <a:avLst/>
              <a:gdLst/>
              <a:ahLst/>
              <a:cxnLst/>
              <a:rect l="l" t="t" r="r" b="b"/>
              <a:pathLst>
                <a:path w="5986" h="5522" fill="none" extrusionOk="0">
                  <a:moveTo>
                    <a:pt x="58" y="5405"/>
                  </a:moveTo>
                  <a:lnTo>
                    <a:pt x="58" y="5405"/>
                  </a:lnTo>
                  <a:lnTo>
                    <a:pt x="58" y="5405"/>
                  </a:lnTo>
                  <a:lnTo>
                    <a:pt x="0" y="5405"/>
                  </a:lnTo>
                  <a:lnTo>
                    <a:pt x="0" y="5405"/>
                  </a:lnTo>
                  <a:lnTo>
                    <a:pt x="0" y="5463"/>
                  </a:lnTo>
                  <a:lnTo>
                    <a:pt x="0" y="5463"/>
                  </a:lnTo>
                  <a:lnTo>
                    <a:pt x="58" y="5521"/>
                  </a:lnTo>
                  <a:lnTo>
                    <a:pt x="232" y="5521"/>
                  </a:lnTo>
                  <a:lnTo>
                    <a:pt x="232" y="5521"/>
                  </a:lnTo>
                  <a:lnTo>
                    <a:pt x="1162" y="5173"/>
                  </a:lnTo>
                  <a:lnTo>
                    <a:pt x="2092" y="4708"/>
                  </a:lnTo>
                  <a:lnTo>
                    <a:pt x="2964" y="4127"/>
                  </a:lnTo>
                  <a:lnTo>
                    <a:pt x="3777" y="3487"/>
                  </a:lnTo>
                  <a:lnTo>
                    <a:pt x="4475" y="2732"/>
                  </a:lnTo>
                  <a:lnTo>
                    <a:pt x="5056" y="1860"/>
                  </a:lnTo>
                  <a:lnTo>
                    <a:pt x="5579" y="989"/>
                  </a:lnTo>
                  <a:lnTo>
                    <a:pt x="5985"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6835046" y="2417482"/>
              <a:ext cx="121282" cy="135876"/>
            </a:xfrm>
            <a:custGeom>
              <a:avLst/>
              <a:gdLst/>
              <a:ahLst/>
              <a:cxnLst/>
              <a:rect l="l" t="t" r="r" b="b"/>
              <a:pathLst>
                <a:path w="3372" h="3778" fill="none" extrusionOk="0">
                  <a:moveTo>
                    <a:pt x="1" y="3778"/>
                  </a:moveTo>
                  <a:lnTo>
                    <a:pt x="1" y="3778"/>
                  </a:lnTo>
                  <a:lnTo>
                    <a:pt x="582" y="3487"/>
                  </a:lnTo>
                  <a:lnTo>
                    <a:pt x="1105" y="3080"/>
                  </a:lnTo>
                  <a:lnTo>
                    <a:pt x="1570" y="2674"/>
                  </a:lnTo>
                  <a:lnTo>
                    <a:pt x="2035" y="2209"/>
                  </a:lnTo>
                  <a:lnTo>
                    <a:pt x="2441" y="1686"/>
                  </a:lnTo>
                  <a:lnTo>
                    <a:pt x="2848" y="1163"/>
                  </a:lnTo>
                  <a:lnTo>
                    <a:pt x="3139" y="582"/>
                  </a:lnTo>
                  <a:lnTo>
                    <a:pt x="3371"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6095158" y="2593027"/>
              <a:ext cx="225768" cy="206943"/>
            </a:xfrm>
            <a:custGeom>
              <a:avLst/>
              <a:gdLst/>
              <a:ahLst/>
              <a:cxnLst/>
              <a:rect l="l" t="t" r="r" b="b"/>
              <a:pathLst>
                <a:path w="6277" h="5754" fill="none" extrusionOk="0">
                  <a:moveTo>
                    <a:pt x="0" y="5580"/>
                  </a:moveTo>
                  <a:lnTo>
                    <a:pt x="0" y="5580"/>
                  </a:lnTo>
                  <a:lnTo>
                    <a:pt x="233" y="5696"/>
                  </a:lnTo>
                  <a:lnTo>
                    <a:pt x="407" y="5754"/>
                  </a:lnTo>
                  <a:lnTo>
                    <a:pt x="640" y="5754"/>
                  </a:lnTo>
                  <a:lnTo>
                    <a:pt x="872" y="5754"/>
                  </a:lnTo>
                  <a:lnTo>
                    <a:pt x="1046" y="5638"/>
                  </a:lnTo>
                  <a:lnTo>
                    <a:pt x="1279" y="5521"/>
                  </a:lnTo>
                  <a:lnTo>
                    <a:pt x="1453" y="5347"/>
                  </a:lnTo>
                  <a:lnTo>
                    <a:pt x="1569" y="5173"/>
                  </a:lnTo>
                  <a:lnTo>
                    <a:pt x="1569" y="5173"/>
                  </a:lnTo>
                  <a:lnTo>
                    <a:pt x="1744" y="4766"/>
                  </a:lnTo>
                  <a:lnTo>
                    <a:pt x="1860" y="4301"/>
                  </a:lnTo>
                  <a:lnTo>
                    <a:pt x="1860" y="3836"/>
                  </a:lnTo>
                  <a:lnTo>
                    <a:pt x="1802" y="3371"/>
                  </a:lnTo>
                  <a:lnTo>
                    <a:pt x="1802" y="3371"/>
                  </a:lnTo>
                  <a:lnTo>
                    <a:pt x="1976" y="3604"/>
                  </a:lnTo>
                  <a:lnTo>
                    <a:pt x="2150" y="3778"/>
                  </a:lnTo>
                  <a:lnTo>
                    <a:pt x="2383" y="3894"/>
                  </a:lnTo>
                  <a:lnTo>
                    <a:pt x="2615" y="4011"/>
                  </a:lnTo>
                  <a:lnTo>
                    <a:pt x="2848" y="4069"/>
                  </a:lnTo>
                  <a:lnTo>
                    <a:pt x="3080" y="4127"/>
                  </a:lnTo>
                  <a:lnTo>
                    <a:pt x="3313" y="4069"/>
                  </a:lnTo>
                  <a:lnTo>
                    <a:pt x="3545" y="4011"/>
                  </a:lnTo>
                  <a:lnTo>
                    <a:pt x="3545" y="4011"/>
                  </a:lnTo>
                  <a:lnTo>
                    <a:pt x="3778" y="3836"/>
                  </a:lnTo>
                  <a:lnTo>
                    <a:pt x="3894" y="3662"/>
                  </a:lnTo>
                  <a:lnTo>
                    <a:pt x="4010" y="3429"/>
                  </a:lnTo>
                  <a:lnTo>
                    <a:pt x="4068" y="3139"/>
                  </a:lnTo>
                  <a:lnTo>
                    <a:pt x="4010" y="2906"/>
                  </a:lnTo>
                  <a:lnTo>
                    <a:pt x="3952" y="2674"/>
                  </a:lnTo>
                  <a:lnTo>
                    <a:pt x="3778" y="2500"/>
                  </a:lnTo>
                  <a:lnTo>
                    <a:pt x="3603" y="2383"/>
                  </a:lnTo>
                  <a:lnTo>
                    <a:pt x="3603" y="2383"/>
                  </a:lnTo>
                  <a:lnTo>
                    <a:pt x="3836" y="2558"/>
                  </a:lnTo>
                  <a:lnTo>
                    <a:pt x="4126" y="2616"/>
                  </a:lnTo>
                  <a:lnTo>
                    <a:pt x="4417" y="2674"/>
                  </a:lnTo>
                  <a:lnTo>
                    <a:pt x="4707" y="2674"/>
                  </a:lnTo>
                  <a:lnTo>
                    <a:pt x="4998" y="2616"/>
                  </a:lnTo>
                  <a:lnTo>
                    <a:pt x="5288" y="2500"/>
                  </a:lnTo>
                  <a:lnTo>
                    <a:pt x="5521" y="2325"/>
                  </a:lnTo>
                  <a:lnTo>
                    <a:pt x="5753" y="2151"/>
                  </a:lnTo>
                  <a:lnTo>
                    <a:pt x="5753" y="2151"/>
                  </a:lnTo>
                  <a:lnTo>
                    <a:pt x="5928" y="1919"/>
                  </a:lnTo>
                  <a:lnTo>
                    <a:pt x="6102" y="1686"/>
                  </a:lnTo>
                  <a:lnTo>
                    <a:pt x="6218" y="1396"/>
                  </a:lnTo>
                  <a:lnTo>
                    <a:pt x="6276" y="1105"/>
                  </a:lnTo>
                  <a:lnTo>
                    <a:pt x="6276" y="814"/>
                  </a:lnTo>
                  <a:lnTo>
                    <a:pt x="6218" y="524"/>
                  </a:lnTo>
                  <a:lnTo>
                    <a:pt x="6160" y="233"/>
                  </a:lnTo>
                  <a:lnTo>
                    <a:pt x="6044"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6634383" y="1339071"/>
              <a:ext cx="301048" cy="767026"/>
            </a:xfrm>
            <a:custGeom>
              <a:avLst/>
              <a:gdLst/>
              <a:ahLst/>
              <a:cxnLst/>
              <a:rect l="l" t="t" r="r" b="b"/>
              <a:pathLst>
                <a:path w="8370" h="21327" extrusionOk="0">
                  <a:moveTo>
                    <a:pt x="6277" y="0"/>
                  </a:moveTo>
                  <a:lnTo>
                    <a:pt x="6103" y="58"/>
                  </a:lnTo>
                  <a:lnTo>
                    <a:pt x="5870" y="116"/>
                  </a:lnTo>
                  <a:lnTo>
                    <a:pt x="5638" y="349"/>
                  </a:lnTo>
                  <a:lnTo>
                    <a:pt x="5463" y="639"/>
                  </a:lnTo>
                  <a:lnTo>
                    <a:pt x="5289" y="930"/>
                  </a:lnTo>
                  <a:lnTo>
                    <a:pt x="5231" y="1220"/>
                  </a:lnTo>
                  <a:lnTo>
                    <a:pt x="4882" y="2615"/>
                  </a:lnTo>
                  <a:lnTo>
                    <a:pt x="4592" y="4010"/>
                  </a:lnTo>
                  <a:lnTo>
                    <a:pt x="4417" y="5404"/>
                  </a:lnTo>
                  <a:lnTo>
                    <a:pt x="4301" y="6857"/>
                  </a:lnTo>
                  <a:lnTo>
                    <a:pt x="4243" y="8310"/>
                  </a:lnTo>
                  <a:lnTo>
                    <a:pt x="4185" y="9705"/>
                  </a:lnTo>
                  <a:lnTo>
                    <a:pt x="4185" y="12610"/>
                  </a:lnTo>
                  <a:lnTo>
                    <a:pt x="2267" y="4998"/>
                  </a:lnTo>
                  <a:lnTo>
                    <a:pt x="2209" y="4707"/>
                  </a:lnTo>
                  <a:lnTo>
                    <a:pt x="2035" y="4358"/>
                  </a:lnTo>
                  <a:lnTo>
                    <a:pt x="1802" y="4126"/>
                  </a:lnTo>
                  <a:lnTo>
                    <a:pt x="1686" y="4068"/>
                  </a:lnTo>
                  <a:lnTo>
                    <a:pt x="1512" y="4010"/>
                  </a:lnTo>
                  <a:lnTo>
                    <a:pt x="1338" y="4068"/>
                  </a:lnTo>
                  <a:lnTo>
                    <a:pt x="1163" y="4126"/>
                  </a:lnTo>
                  <a:lnTo>
                    <a:pt x="989" y="4242"/>
                  </a:lnTo>
                  <a:lnTo>
                    <a:pt x="815" y="4416"/>
                  </a:lnTo>
                  <a:lnTo>
                    <a:pt x="524" y="4823"/>
                  </a:lnTo>
                  <a:lnTo>
                    <a:pt x="292" y="5288"/>
                  </a:lnTo>
                  <a:lnTo>
                    <a:pt x="117" y="5811"/>
                  </a:lnTo>
                  <a:lnTo>
                    <a:pt x="59" y="6334"/>
                  </a:lnTo>
                  <a:lnTo>
                    <a:pt x="1" y="6857"/>
                  </a:lnTo>
                  <a:lnTo>
                    <a:pt x="1" y="7380"/>
                  </a:lnTo>
                  <a:lnTo>
                    <a:pt x="117" y="8484"/>
                  </a:lnTo>
                  <a:lnTo>
                    <a:pt x="292" y="10053"/>
                  </a:lnTo>
                  <a:lnTo>
                    <a:pt x="582" y="11622"/>
                  </a:lnTo>
                  <a:lnTo>
                    <a:pt x="873" y="13191"/>
                  </a:lnTo>
                  <a:lnTo>
                    <a:pt x="1221" y="14760"/>
                  </a:lnTo>
                  <a:lnTo>
                    <a:pt x="1628" y="16329"/>
                  </a:lnTo>
                  <a:lnTo>
                    <a:pt x="2093" y="17840"/>
                  </a:lnTo>
                  <a:lnTo>
                    <a:pt x="2616" y="19351"/>
                  </a:lnTo>
                  <a:lnTo>
                    <a:pt x="3197" y="20862"/>
                  </a:lnTo>
                  <a:lnTo>
                    <a:pt x="3662" y="21094"/>
                  </a:lnTo>
                  <a:lnTo>
                    <a:pt x="4069" y="21269"/>
                  </a:lnTo>
                  <a:lnTo>
                    <a:pt x="4534" y="21327"/>
                  </a:lnTo>
                  <a:lnTo>
                    <a:pt x="4940" y="21327"/>
                  </a:lnTo>
                  <a:lnTo>
                    <a:pt x="5405" y="21269"/>
                  </a:lnTo>
                  <a:lnTo>
                    <a:pt x="5870" y="21094"/>
                  </a:lnTo>
                  <a:lnTo>
                    <a:pt x="6335" y="20920"/>
                  </a:lnTo>
                  <a:lnTo>
                    <a:pt x="6800" y="20688"/>
                  </a:lnTo>
                  <a:lnTo>
                    <a:pt x="7555" y="16097"/>
                  </a:lnTo>
                  <a:lnTo>
                    <a:pt x="7904" y="13772"/>
                  </a:lnTo>
                  <a:lnTo>
                    <a:pt x="8195" y="11448"/>
                  </a:lnTo>
                  <a:lnTo>
                    <a:pt x="8311" y="9124"/>
                  </a:lnTo>
                  <a:lnTo>
                    <a:pt x="8369" y="6799"/>
                  </a:lnTo>
                  <a:lnTo>
                    <a:pt x="8369" y="5695"/>
                  </a:lnTo>
                  <a:lnTo>
                    <a:pt x="8311" y="4533"/>
                  </a:lnTo>
                  <a:lnTo>
                    <a:pt x="8195" y="3370"/>
                  </a:lnTo>
                  <a:lnTo>
                    <a:pt x="8020" y="2208"/>
                  </a:lnTo>
                  <a:lnTo>
                    <a:pt x="7962" y="1743"/>
                  </a:lnTo>
                  <a:lnTo>
                    <a:pt x="7846" y="1337"/>
                  </a:lnTo>
                  <a:lnTo>
                    <a:pt x="7672" y="930"/>
                  </a:lnTo>
                  <a:lnTo>
                    <a:pt x="7439" y="523"/>
                  </a:lnTo>
                  <a:lnTo>
                    <a:pt x="7149" y="232"/>
                  </a:lnTo>
                  <a:lnTo>
                    <a:pt x="6742" y="58"/>
                  </a:lnTo>
                  <a:lnTo>
                    <a:pt x="650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588192" y="1986945"/>
              <a:ext cx="349065" cy="566413"/>
            </a:xfrm>
            <a:custGeom>
              <a:avLst/>
              <a:gdLst/>
              <a:ahLst/>
              <a:cxnLst/>
              <a:rect l="l" t="t" r="r" b="b"/>
              <a:pathLst>
                <a:path w="9705" h="15749" extrusionOk="0">
                  <a:moveTo>
                    <a:pt x="5230" y="1"/>
                  </a:moveTo>
                  <a:lnTo>
                    <a:pt x="5056" y="59"/>
                  </a:lnTo>
                  <a:lnTo>
                    <a:pt x="4940" y="175"/>
                  </a:lnTo>
                  <a:lnTo>
                    <a:pt x="4765" y="407"/>
                  </a:lnTo>
                  <a:lnTo>
                    <a:pt x="4475" y="814"/>
                  </a:lnTo>
                  <a:lnTo>
                    <a:pt x="4300" y="1221"/>
                  </a:lnTo>
                  <a:lnTo>
                    <a:pt x="4068" y="1686"/>
                  </a:lnTo>
                  <a:lnTo>
                    <a:pt x="3952" y="2151"/>
                  </a:lnTo>
                  <a:lnTo>
                    <a:pt x="3719" y="3080"/>
                  </a:lnTo>
                  <a:lnTo>
                    <a:pt x="3603" y="4068"/>
                  </a:lnTo>
                  <a:lnTo>
                    <a:pt x="3545" y="5056"/>
                  </a:lnTo>
                  <a:lnTo>
                    <a:pt x="3545" y="6044"/>
                  </a:lnTo>
                  <a:lnTo>
                    <a:pt x="3603" y="7032"/>
                  </a:lnTo>
                  <a:lnTo>
                    <a:pt x="3719" y="8020"/>
                  </a:lnTo>
                  <a:lnTo>
                    <a:pt x="1743" y="4301"/>
                  </a:lnTo>
                  <a:lnTo>
                    <a:pt x="1569" y="3952"/>
                  </a:lnTo>
                  <a:lnTo>
                    <a:pt x="1337" y="3662"/>
                  </a:lnTo>
                  <a:lnTo>
                    <a:pt x="1162" y="3545"/>
                  </a:lnTo>
                  <a:lnTo>
                    <a:pt x="988" y="3429"/>
                  </a:lnTo>
                  <a:lnTo>
                    <a:pt x="814" y="3371"/>
                  </a:lnTo>
                  <a:lnTo>
                    <a:pt x="639" y="3371"/>
                  </a:lnTo>
                  <a:lnTo>
                    <a:pt x="465" y="3487"/>
                  </a:lnTo>
                  <a:lnTo>
                    <a:pt x="291" y="3545"/>
                  </a:lnTo>
                  <a:lnTo>
                    <a:pt x="174" y="3720"/>
                  </a:lnTo>
                  <a:lnTo>
                    <a:pt x="116" y="3894"/>
                  </a:lnTo>
                  <a:lnTo>
                    <a:pt x="0" y="4301"/>
                  </a:lnTo>
                  <a:lnTo>
                    <a:pt x="0" y="4766"/>
                  </a:lnTo>
                  <a:lnTo>
                    <a:pt x="58" y="6160"/>
                  </a:lnTo>
                  <a:lnTo>
                    <a:pt x="174" y="7555"/>
                  </a:lnTo>
                  <a:lnTo>
                    <a:pt x="407" y="8950"/>
                  </a:lnTo>
                  <a:lnTo>
                    <a:pt x="697" y="10286"/>
                  </a:lnTo>
                  <a:lnTo>
                    <a:pt x="1046" y="11623"/>
                  </a:lnTo>
                  <a:lnTo>
                    <a:pt x="1511" y="12959"/>
                  </a:lnTo>
                  <a:lnTo>
                    <a:pt x="2034" y="14238"/>
                  </a:lnTo>
                  <a:lnTo>
                    <a:pt x="2673" y="15516"/>
                  </a:lnTo>
                  <a:lnTo>
                    <a:pt x="3254" y="15691"/>
                  </a:lnTo>
                  <a:lnTo>
                    <a:pt x="3894" y="15749"/>
                  </a:lnTo>
                  <a:lnTo>
                    <a:pt x="4475" y="15691"/>
                  </a:lnTo>
                  <a:lnTo>
                    <a:pt x="5056" y="15574"/>
                  </a:lnTo>
                  <a:lnTo>
                    <a:pt x="5637" y="15342"/>
                  </a:lnTo>
                  <a:lnTo>
                    <a:pt x="6102" y="14993"/>
                  </a:lnTo>
                  <a:lnTo>
                    <a:pt x="6276" y="14819"/>
                  </a:lnTo>
                  <a:lnTo>
                    <a:pt x="6450" y="14587"/>
                  </a:lnTo>
                  <a:lnTo>
                    <a:pt x="6625" y="14354"/>
                  </a:lnTo>
                  <a:lnTo>
                    <a:pt x="6741" y="14064"/>
                  </a:lnTo>
                  <a:lnTo>
                    <a:pt x="9065" y="6974"/>
                  </a:lnTo>
                  <a:lnTo>
                    <a:pt x="9298" y="6335"/>
                  </a:lnTo>
                  <a:lnTo>
                    <a:pt x="9530" y="5637"/>
                  </a:lnTo>
                  <a:lnTo>
                    <a:pt x="9647" y="4940"/>
                  </a:lnTo>
                  <a:lnTo>
                    <a:pt x="9705" y="4243"/>
                  </a:lnTo>
                  <a:lnTo>
                    <a:pt x="9705" y="3894"/>
                  </a:lnTo>
                  <a:lnTo>
                    <a:pt x="9647" y="3720"/>
                  </a:lnTo>
                  <a:lnTo>
                    <a:pt x="9530" y="3545"/>
                  </a:lnTo>
                  <a:lnTo>
                    <a:pt x="9414" y="3429"/>
                  </a:lnTo>
                  <a:lnTo>
                    <a:pt x="9240" y="3371"/>
                  </a:lnTo>
                  <a:lnTo>
                    <a:pt x="9065" y="3371"/>
                  </a:lnTo>
                  <a:lnTo>
                    <a:pt x="8833" y="3429"/>
                  </a:lnTo>
                  <a:lnTo>
                    <a:pt x="8484" y="3603"/>
                  </a:lnTo>
                  <a:lnTo>
                    <a:pt x="8136" y="3836"/>
                  </a:lnTo>
                  <a:lnTo>
                    <a:pt x="7729" y="4243"/>
                  </a:lnTo>
                  <a:lnTo>
                    <a:pt x="7380" y="4708"/>
                  </a:lnTo>
                  <a:lnTo>
                    <a:pt x="7032" y="5172"/>
                  </a:lnTo>
                  <a:lnTo>
                    <a:pt x="6741" y="5637"/>
                  </a:lnTo>
                  <a:lnTo>
                    <a:pt x="6509" y="6160"/>
                  </a:lnTo>
                  <a:lnTo>
                    <a:pt x="6276" y="6683"/>
                  </a:lnTo>
                  <a:lnTo>
                    <a:pt x="6102" y="7206"/>
                  </a:lnTo>
                  <a:lnTo>
                    <a:pt x="5927" y="7729"/>
                  </a:lnTo>
                  <a:lnTo>
                    <a:pt x="6102" y="4533"/>
                  </a:lnTo>
                  <a:lnTo>
                    <a:pt x="6160" y="1337"/>
                  </a:lnTo>
                  <a:lnTo>
                    <a:pt x="6102" y="872"/>
                  </a:lnTo>
                  <a:lnTo>
                    <a:pt x="6102" y="640"/>
                  </a:lnTo>
                  <a:lnTo>
                    <a:pt x="5986" y="407"/>
                  </a:lnTo>
                  <a:lnTo>
                    <a:pt x="5869" y="233"/>
                  </a:lnTo>
                  <a:lnTo>
                    <a:pt x="5695" y="59"/>
                  </a:lnTo>
                  <a:lnTo>
                    <a:pt x="546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2649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49"/>
          <p:cNvSpPr/>
          <p:nvPr/>
        </p:nvSpPr>
        <p:spPr>
          <a:xfrm>
            <a:off x="419243" y="157513"/>
            <a:ext cx="3102000" cy="313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4" name="Google Shape;1824;p49"/>
          <p:cNvPicPr preferRelativeResize="0"/>
          <p:nvPr/>
        </p:nvPicPr>
        <p:blipFill rotWithShape="1">
          <a:blip r:embed="rId3">
            <a:alphaModFix/>
          </a:blip>
          <a:srcRect l="19638" t="23658" r="23732"/>
          <a:stretch/>
        </p:blipFill>
        <p:spPr>
          <a:xfrm>
            <a:off x="530629" y="270173"/>
            <a:ext cx="2879100" cy="2910000"/>
          </a:xfrm>
          <a:prstGeom prst="ellipse">
            <a:avLst/>
          </a:prstGeom>
          <a:noFill/>
          <a:ln>
            <a:noFill/>
          </a:ln>
        </p:spPr>
      </p:pic>
      <p:grpSp>
        <p:nvGrpSpPr>
          <p:cNvPr id="1827" name="Google Shape;1827;p49"/>
          <p:cNvGrpSpPr/>
          <p:nvPr/>
        </p:nvGrpSpPr>
        <p:grpSpPr>
          <a:xfrm rot="-136124">
            <a:off x="130412" y="2475905"/>
            <a:ext cx="1530654" cy="3153890"/>
            <a:chOff x="6239025" y="396475"/>
            <a:chExt cx="480900" cy="990825"/>
          </a:xfrm>
        </p:grpSpPr>
        <p:sp>
          <p:nvSpPr>
            <p:cNvPr id="1828" name="Google Shape;1828;p4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940BCC58-DF88-9546-B97D-CF5C3F0DE826}"/>
              </a:ext>
            </a:extLst>
          </p:cNvPr>
          <p:cNvSpPr/>
          <p:nvPr/>
        </p:nvSpPr>
        <p:spPr>
          <a:xfrm>
            <a:off x="3521115" y="270173"/>
            <a:ext cx="5374930" cy="4730334"/>
          </a:xfrm>
          <a:prstGeom prst="rect">
            <a:avLst/>
          </a:prstGeom>
        </p:spPr>
        <p:txBody>
          <a:bodyPr wrap="square">
            <a:spAutoFit/>
          </a:bodyPr>
          <a:lstStyle/>
          <a:p>
            <a:pPr algn="just">
              <a:lnSpc>
                <a:spcPct val="115000"/>
              </a:lnSpc>
            </a:pPr>
            <a:r>
              <a:rPr lang="vi-VN" sz="2400" b="1" dirty="0">
                <a:latin typeface="Times New Roman" panose="02020603050405020304" pitchFamily="18" charset="0"/>
                <a:ea typeface="Calibri" panose="020F0502020204030204" pitchFamily="34" charset="0"/>
              </a:rPr>
              <a:t>a. Đoạn (1) + đoạn (2): </a:t>
            </a:r>
            <a:endParaRPr lang="x-none" sz="2400" dirty="0">
              <a:latin typeface="Times New Roman" panose="02020603050405020304" pitchFamily="18" charset="0"/>
              <a:ea typeface="Calibri" panose="020F0502020204030204" pitchFamily="34" charset="0"/>
            </a:endParaRPr>
          </a:p>
          <a:p>
            <a:pPr algn="just">
              <a:lnSpc>
                <a:spcPct val="115000"/>
              </a:lnSpc>
            </a:pPr>
            <a:r>
              <a:rPr lang="vi-VN" sz="2400" dirty="0">
                <a:latin typeface="Times New Roman" panose="02020603050405020304" pitchFamily="18" charset="0"/>
                <a:ea typeface="Calibri" panose="020F0502020204030204" pitchFamily="34" charset="0"/>
              </a:rPr>
              <a:t>- Lí lẽ: Động vật nuôi dưỡng tâm hồn trẻ thơ, gắn liền với cuộc sống con người.</a:t>
            </a:r>
            <a:endParaRPr lang="x-none" sz="2400" dirty="0">
              <a:latin typeface="Times New Roman" panose="02020603050405020304" pitchFamily="18" charset="0"/>
              <a:ea typeface="Calibri" panose="020F0502020204030204" pitchFamily="34" charset="0"/>
            </a:endParaRPr>
          </a:p>
          <a:p>
            <a:pPr algn="just">
              <a:lnSpc>
                <a:spcPct val="115000"/>
              </a:lnSpc>
            </a:pPr>
            <a:r>
              <a:rPr lang="vi-VN" sz="2400" dirty="0">
                <a:latin typeface="Times New Roman" panose="02020603050405020304" pitchFamily="18" charset="0"/>
                <a:ea typeface="Calibri" panose="020F0502020204030204" pitchFamily="34" charset="0"/>
              </a:rPr>
              <a:t>- Bằng chứng:  </a:t>
            </a:r>
            <a:endParaRPr lang="x-none" sz="2400" dirty="0">
              <a:latin typeface="Times New Roman" panose="02020603050405020304" pitchFamily="18" charset="0"/>
              <a:ea typeface="Calibri" panose="020F0502020204030204" pitchFamily="34" charset="0"/>
            </a:endParaRPr>
          </a:p>
          <a:p>
            <a:pPr algn="just">
              <a:lnSpc>
                <a:spcPct val="115000"/>
              </a:lnSpc>
            </a:pPr>
            <a:r>
              <a:rPr lang="vi-VN" sz="2400" dirty="0">
                <a:latin typeface="Times New Roman" panose="02020603050405020304" pitchFamily="18" charset="0"/>
                <a:ea typeface="Calibri" panose="020F0502020204030204" pitchFamily="34" charset="0"/>
              </a:rPr>
              <a:t>+ Đứng nhìn lũ kiến hành quân, buộc chỉ vào chân cánh cam</a:t>
            </a:r>
            <a:endParaRPr lang="x-none" sz="2400" dirty="0">
              <a:latin typeface="Times New Roman" panose="02020603050405020304" pitchFamily="18" charset="0"/>
              <a:ea typeface="Calibri" panose="020F0502020204030204" pitchFamily="34" charset="0"/>
            </a:endParaRPr>
          </a:p>
          <a:p>
            <a:pPr algn="just">
              <a:lnSpc>
                <a:spcPct val="115000"/>
              </a:lnSpc>
            </a:pPr>
            <a:r>
              <a:rPr lang="vi-VN" sz="2400" dirty="0">
                <a:latin typeface="Times New Roman" panose="02020603050405020304" pitchFamily="18" charset="0"/>
                <a:ea typeface="Calibri" panose="020F0502020204030204" pitchFamily="34" charset="0"/>
              </a:rPr>
              <a:t>+ Gà gáy báo thức, chim hót trên cây, lũ trâu cày ruộng…</a:t>
            </a:r>
            <a:endParaRPr lang="x-none" sz="2400" dirty="0">
              <a:latin typeface="Times New Roman" panose="02020603050405020304" pitchFamily="18" charset="0"/>
              <a:ea typeface="Calibri" panose="020F0502020204030204" pitchFamily="34" charset="0"/>
            </a:endParaRPr>
          </a:p>
          <a:p>
            <a:pPr algn="just">
              <a:lnSpc>
                <a:spcPct val="115000"/>
              </a:lnSpc>
            </a:pPr>
            <a:r>
              <a:rPr lang="vi-VN" sz="2400" dirty="0">
                <a:latin typeface="Times New Roman" panose="02020603050405020304" pitchFamily="18" charset="0"/>
                <a:ea typeface="Calibri" panose="020F0502020204030204" pitchFamily="34" charset="0"/>
              </a:rPr>
              <a:t>- NT: sử dụng phép liệt kê.</a:t>
            </a:r>
            <a:endParaRPr lang="x-none" sz="2400" dirty="0">
              <a:latin typeface="Times New Roman" panose="02020603050405020304" pitchFamily="18" charset="0"/>
              <a:ea typeface="Calibri" panose="020F0502020204030204" pitchFamily="34" charset="0"/>
            </a:endParaRPr>
          </a:p>
          <a:p>
            <a:pPr algn="just">
              <a:lnSpc>
                <a:spcPct val="115000"/>
              </a:lnSpc>
            </a:pPr>
            <a:r>
              <a:rPr lang="vi-VN" sz="2400" dirty="0">
                <a:latin typeface="Times New Roman" panose="02020603050405020304" pitchFamily="18" charset="0"/>
                <a:ea typeface="Calibri" panose="020F0502020204030204" pitchFamily="34" charset="0"/>
              </a:rPr>
              <a:t>=&gt; Khẳng định về vai trò không thể thiếu của động vật đối với đời sống con người.</a:t>
            </a:r>
            <a:endParaRPr lang="x-none" sz="2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grpSp>
        <p:nvGrpSpPr>
          <p:cNvPr id="1749" name="Google Shape;1749;p47"/>
          <p:cNvGrpSpPr/>
          <p:nvPr/>
        </p:nvGrpSpPr>
        <p:grpSpPr>
          <a:xfrm>
            <a:off x="331076" y="935991"/>
            <a:ext cx="2396441" cy="3271517"/>
            <a:chOff x="3071625" y="2687000"/>
            <a:chExt cx="1121675" cy="1503775"/>
          </a:xfrm>
        </p:grpSpPr>
        <p:sp>
          <p:nvSpPr>
            <p:cNvPr id="1750" name="Google Shape;1750;p47"/>
            <p:cNvSpPr/>
            <p:nvPr/>
          </p:nvSpPr>
          <p:spPr>
            <a:xfrm>
              <a:off x="3145700" y="3999125"/>
              <a:ext cx="1047600" cy="191650"/>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7"/>
            <p:cNvSpPr/>
            <p:nvPr/>
          </p:nvSpPr>
          <p:spPr>
            <a:xfrm>
              <a:off x="3626575" y="3890950"/>
              <a:ext cx="129350" cy="204600"/>
            </a:xfrm>
            <a:custGeom>
              <a:avLst/>
              <a:gdLst/>
              <a:ahLst/>
              <a:cxnLst/>
              <a:rect l="l" t="t" r="r" b="b"/>
              <a:pathLst>
                <a:path w="5174" h="8184" extrusionOk="0">
                  <a:moveTo>
                    <a:pt x="1129" y="1"/>
                  </a:moveTo>
                  <a:lnTo>
                    <a:pt x="0" y="189"/>
                  </a:lnTo>
                  <a:lnTo>
                    <a:pt x="1035" y="6255"/>
                  </a:lnTo>
                  <a:lnTo>
                    <a:pt x="3763" y="8184"/>
                  </a:lnTo>
                  <a:lnTo>
                    <a:pt x="2211" y="6491"/>
                  </a:lnTo>
                  <a:lnTo>
                    <a:pt x="5174" y="7149"/>
                  </a:lnTo>
                  <a:lnTo>
                    <a:pt x="2587" y="6067"/>
                  </a:lnTo>
                  <a:lnTo>
                    <a:pt x="5174" y="6161"/>
                  </a:lnTo>
                  <a:lnTo>
                    <a:pt x="1693" y="5503"/>
                  </a:lnTo>
                  <a:lnTo>
                    <a:pt x="112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7"/>
            <p:cNvSpPr/>
            <p:nvPr/>
          </p:nvSpPr>
          <p:spPr>
            <a:xfrm>
              <a:off x="3581900" y="3849800"/>
              <a:ext cx="130525" cy="60000"/>
            </a:xfrm>
            <a:custGeom>
              <a:avLst/>
              <a:gdLst/>
              <a:ahLst/>
              <a:cxnLst/>
              <a:rect l="l" t="t" r="r" b="b"/>
              <a:pathLst>
                <a:path w="5221" h="2400" extrusionOk="0">
                  <a:moveTo>
                    <a:pt x="47" y="1"/>
                  </a:moveTo>
                  <a:lnTo>
                    <a:pt x="0" y="377"/>
                  </a:lnTo>
                  <a:lnTo>
                    <a:pt x="47" y="706"/>
                  </a:lnTo>
                  <a:lnTo>
                    <a:pt x="141" y="1035"/>
                  </a:lnTo>
                  <a:lnTo>
                    <a:pt x="283" y="1364"/>
                  </a:lnTo>
                  <a:lnTo>
                    <a:pt x="471" y="1647"/>
                  </a:lnTo>
                  <a:lnTo>
                    <a:pt x="753" y="1882"/>
                  </a:lnTo>
                  <a:lnTo>
                    <a:pt x="1035" y="2070"/>
                  </a:lnTo>
                  <a:lnTo>
                    <a:pt x="1364" y="2258"/>
                  </a:lnTo>
                  <a:lnTo>
                    <a:pt x="1834" y="2352"/>
                  </a:lnTo>
                  <a:lnTo>
                    <a:pt x="2352" y="2399"/>
                  </a:lnTo>
                  <a:lnTo>
                    <a:pt x="2869" y="2352"/>
                  </a:lnTo>
                  <a:lnTo>
                    <a:pt x="3339" y="2164"/>
                  </a:lnTo>
                  <a:lnTo>
                    <a:pt x="3810" y="1929"/>
                  </a:lnTo>
                  <a:lnTo>
                    <a:pt x="4233" y="1600"/>
                  </a:lnTo>
                  <a:lnTo>
                    <a:pt x="4609" y="1223"/>
                  </a:lnTo>
                  <a:lnTo>
                    <a:pt x="4938" y="753"/>
                  </a:lnTo>
                  <a:lnTo>
                    <a:pt x="5079" y="377"/>
                  </a:lnTo>
                  <a:lnTo>
                    <a:pt x="5221"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7"/>
            <p:cNvSpPr/>
            <p:nvPr/>
          </p:nvSpPr>
          <p:spPr>
            <a:xfrm>
              <a:off x="3071625" y="3193750"/>
              <a:ext cx="357450" cy="522050"/>
            </a:xfrm>
            <a:custGeom>
              <a:avLst/>
              <a:gdLst/>
              <a:ahLst/>
              <a:cxnLst/>
              <a:rect l="l" t="t" r="r" b="b"/>
              <a:pathLst>
                <a:path w="14298" h="20882" extrusionOk="0">
                  <a:moveTo>
                    <a:pt x="8419" y="0"/>
                  </a:moveTo>
                  <a:lnTo>
                    <a:pt x="7996" y="47"/>
                  </a:lnTo>
                  <a:lnTo>
                    <a:pt x="7572" y="141"/>
                  </a:lnTo>
                  <a:lnTo>
                    <a:pt x="7149" y="330"/>
                  </a:lnTo>
                  <a:lnTo>
                    <a:pt x="6773" y="565"/>
                  </a:lnTo>
                  <a:lnTo>
                    <a:pt x="6444" y="800"/>
                  </a:lnTo>
                  <a:lnTo>
                    <a:pt x="6161" y="1129"/>
                  </a:lnTo>
                  <a:lnTo>
                    <a:pt x="5879" y="1458"/>
                  </a:lnTo>
                  <a:lnTo>
                    <a:pt x="5691" y="1834"/>
                  </a:lnTo>
                  <a:lnTo>
                    <a:pt x="5503" y="2211"/>
                  </a:lnTo>
                  <a:lnTo>
                    <a:pt x="5362" y="2634"/>
                  </a:lnTo>
                  <a:lnTo>
                    <a:pt x="5268" y="3057"/>
                  </a:lnTo>
                  <a:lnTo>
                    <a:pt x="5174" y="3480"/>
                  </a:lnTo>
                  <a:lnTo>
                    <a:pt x="5174" y="3904"/>
                  </a:lnTo>
                  <a:lnTo>
                    <a:pt x="5127" y="4374"/>
                  </a:lnTo>
                  <a:lnTo>
                    <a:pt x="5221" y="5221"/>
                  </a:lnTo>
                  <a:lnTo>
                    <a:pt x="5362" y="6067"/>
                  </a:lnTo>
                  <a:lnTo>
                    <a:pt x="5550" y="6914"/>
                  </a:lnTo>
                  <a:lnTo>
                    <a:pt x="5785" y="7760"/>
                  </a:lnTo>
                  <a:lnTo>
                    <a:pt x="5221" y="7102"/>
                  </a:lnTo>
                  <a:lnTo>
                    <a:pt x="4939" y="6773"/>
                  </a:lnTo>
                  <a:lnTo>
                    <a:pt x="4562" y="6490"/>
                  </a:lnTo>
                  <a:lnTo>
                    <a:pt x="4186" y="6302"/>
                  </a:lnTo>
                  <a:lnTo>
                    <a:pt x="3763" y="6161"/>
                  </a:lnTo>
                  <a:lnTo>
                    <a:pt x="3340" y="6067"/>
                  </a:lnTo>
                  <a:lnTo>
                    <a:pt x="3105" y="6114"/>
                  </a:lnTo>
                  <a:lnTo>
                    <a:pt x="2869" y="6114"/>
                  </a:lnTo>
                  <a:lnTo>
                    <a:pt x="2634" y="6208"/>
                  </a:lnTo>
                  <a:lnTo>
                    <a:pt x="2399" y="6349"/>
                  </a:lnTo>
                  <a:lnTo>
                    <a:pt x="2211" y="6537"/>
                  </a:lnTo>
                  <a:lnTo>
                    <a:pt x="2023" y="6725"/>
                  </a:lnTo>
                  <a:lnTo>
                    <a:pt x="1882" y="6914"/>
                  </a:lnTo>
                  <a:lnTo>
                    <a:pt x="1741" y="7149"/>
                  </a:lnTo>
                  <a:lnTo>
                    <a:pt x="1647" y="7431"/>
                  </a:lnTo>
                  <a:lnTo>
                    <a:pt x="1600" y="7666"/>
                  </a:lnTo>
                  <a:lnTo>
                    <a:pt x="1553" y="7948"/>
                  </a:lnTo>
                  <a:lnTo>
                    <a:pt x="1553" y="8183"/>
                  </a:lnTo>
                  <a:lnTo>
                    <a:pt x="1647" y="8701"/>
                  </a:lnTo>
                  <a:lnTo>
                    <a:pt x="1835" y="9218"/>
                  </a:lnTo>
                  <a:lnTo>
                    <a:pt x="2023" y="9688"/>
                  </a:lnTo>
                  <a:lnTo>
                    <a:pt x="2352" y="10159"/>
                  </a:lnTo>
                  <a:lnTo>
                    <a:pt x="2634" y="10582"/>
                  </a:lnTo>
                  <a:lnTo>
                    <a:pt x="3340" y="11334"/>
                  </a:lnTo>
                  <a:lnTo>
                    <a:pt x="2681" y="10958"/>
                  </a:lnTo>
                  <a:lnTo>
                    <a:pt x="2352" y="10817"/>
                  </a:lnTo>
                  <a:lnTo>
                    <a:pt x="1976" y="10723"/>
                  </a:lnTo>
                  <a:lnTo>
                    <a:pt x="1553" y="10723"/>
                  </a:lnTo>
                  <a:lnTo>
                    <a:pt x="1176" y="10770"/>
                  </a:lnTo>
                  <a:lnTo>
                    <a:pt x="800" y="10911"/>
                  </a:lnTo>
                  <a:lnTo>
                    <a:pt x="612" y="11005"/>
                  </a:lnTo>
                  <a:lnTo>
                    <a:pt x="471" y="11146"/>
                  </a:lnTo>
                  <a:lnTo>
                    <a:pt x="330" y="11334"/>
                  </a:lnTo>
                  <a:lnTo>
                    <a:pt x="236" y="11569"/>
                  </a:lnTo>
                  <a:lnTo>
                    <a:pt x="142" y="11805"/>
                  </a:lnTo>
                  <a:lnTo>
                    <a:pt x="142" y="12087"/>
                  </a:lnTo>
                  <a:lnTo>
                    <a:pt x="142" y="12322"/>
                  </a:lnTo>
                  <a:lnTo>
                    <a:pt x="189" y="12604"/>
                  </a:lnTo>
                  <a:lnTo>
                    <a:pt x="283" y="12839"/>
                  </a:lnTo>
                  <a:lnTo>
                    <a:pt x="377" y="13074"/>
                  </a:lnTo>
                  <a:lnTo>
                    <a:pt x="659" y="13498"/>
                  </a:lnTo>
                  <a:lnTo>
                    <a:pt x="1035" y="13874"/>
                  </a:lnTo>
                  <a:lnTo>
                    <a:pt x="1459" y="14203"/>
                  </a:lnTo>
                  <a:lnTo>
                    <a:pt x="1835" y="14485"/>
                  </a:lnTo>
                  <a:lnTo>
                    <a:pt x="1506" y="14485"/>
                  </a:lnTo>
                  <a:lnTo>
                    <a:pt x="1176" y="14579"/>
                  </a:lnTo>
                  <a:lnTo>
                    <a:pt x="847" y="14720"/>
                  </a:lnTo>
                  <a:lnTo>
                    <a:pt x="565" y="14956"/>
                  </a:lnTo>
                  <a:lnTo>
                    <a:pt x="330" y="15285"/>
                  </a:lnTo>
                  <a:lnTo>
                    <a:pt x="142" y="15614"/>
                  </a:lnTo>
                  <a:lnTo>
                    <a:pt x="48" y="15943"/>
                  </a:lnTo>
                  <a:lnTo>
                    <a:pt x="1" y="16319"/>
                  </a:lnTo>
                  <a:lnTo>
                    <a:pt x="1" y="16696"/>
                  </a:lnTo>
                  <a:lnTo>
                    <a:pt x="95" y="17025"/>
                  </a:lnTo>
                  <a:lnTo>
                    <a:pt x="236" y="17354"/>
                  </a:lnTo>
                  <a:lnTo>
                    <a:pt x="377" y="17683"/>
                  </a:lnTo>
                  <a:lnTo>
                    <a:pt x="565" y="17965"/>
                  </a:lnTo>
                  <a:lnTo>
                    <a:pt x="800" y="18295"/>
                  </a:lnTo>
                  <a:lnTo>
                    <a:pt x="1317" y="18812"/>
                  </a:lnTo>
                  <a:lnTo>
                    <a:pt x="1647" y="19094"/>
                  </a:lnTo>
                  <a:lnTo>
                    <a:pt x="2023" y="19376"/>
                  </a:lnTo>
                  <a:lnTo>
                    <a:pt x="2399" y="19658"/>
                  </a:lnTo>
                  <a:lnTo>
                    <a:pt x="2775" y="19894"/>
                  </a:lnTo>
                  <a:lnTo>
                    <a:pt x="3622" y="20270"/>
                  </a:lnTo>
                  <a:lnTo>
                    <a:pt x="4515" y="20599"/>
                  </a:lnTo>
                  <a:lnTo>
                    <a:pt x="5409" y="20787"/>
                  </a:lnTo>
                  <a:lnTo>
                    <a:pt x="6350" y="20881"/>
                  </a:lnTo>
                  <a:lnTo>
                    <a:pt x="6820" y="20881"/>
                  </a:lnTo>
                  <a:lnTo>
                    <a:pt x="7290" y="20834"/>
                  </a:lnTo>
                  <a:lnTo>
                    <a:pt x="7713" y="20787"/>
                  </a:lnTo>
                  <a:lnTo>
                    <a:pt x="8184" y="20693"/>
                  </a:lnTo>
                  <a:lnTo>
                    <a:pt x="8654" y="20599"/>
                  </a:lnTo>
                  <a:lnTo>
                    <a:pt x="9077" y="20458"/>
                  </a:lnTo>
                  <a:lnTo>
                    <a:pt x="9501" y="20270"/>
                  </a:lnTo>
                  <a:lnTo>
                    <a:pt x="9924" y="20082"/>
                  </a:lnTo>
                  <a:lnTo>
                    <a:pt x="10723" y="19611"/>
                  </a:lnTo>
                  <a:lnTo>
                    <a:pt x="11476" y="19094"/>
                  </a:lnTo>
                  <a:lnTo>
                    <a:pt x="12181" y="18436"/>
                  </a:lnTo>
                  <a:lnTo>
                    <a:pt x="12746" y="17730"/>
                  </a:lnTo>
                  <a:lnTo>
                    <a:pt x="13028" y="17354"/>
                  </a:lnTo>
                  <a:lnTo>
                    <a:pt x="13263" y="16978"/>
                  </a:lnTo>
                  <a:lnTo>
                    <a:pt x="13498" y="16555"/>
                  </a:lnTo>
                  <a:lnTo>
                    <a:pt x="13686" y="16131"/>
                  </a:lnTo>
                  <a:lnTo>
                    <a:pt x="13874" y="15520"/>
                  </a:lnTo>
                  <a:lnTo>
                    <a:pt x="14062" y="14909"/>
                  </a:lnTo>
                  <a:lnTo>
                    <a:pt x="14203" y="14250"/>
                  </a:lnTo>
                  <a:lnTo>
                    <a:pt x="14298" y="13639"/>
                  </a:lnTo>
                  <a:lnTo>
                    <a:pt x="14298" y="12980"/>
                  </a:lnTo>
                  <a:lnTo>
                    <a:pt x="14298" y="12322"/>
                  </a:lnTo>
                  <a:lnTo>
                    <a:pt x="14298" y="11664"/>
                  </a:lnTo>
                  <a:lnTo>
                    <a:pt x="14203" y="11052"/>
                  </a:lnTo>
                  <a:lnTo>
                    <a:pt x="13968" y="9782"/>
                  </a:lnTo>
                  <a:lnTo>
                    <a:pt x="13827" y="9171"/>
                  </a:lnTo>
                  <a:lnTo>
                    <a:pt x="13686" y="8560"/>
                  </a:lnTo>
                  <a:lnTo>
                    <a:pt x="13451" y="7995"/>
                  </a:lnTo>
                  <a:lnTo>
                    <a:pt x="13216" y="7431"/>
                  </a:lnTo>
                  <a:lnTo>
                    <a:pt x="12934" y="6867"/>
                  </a:lnTo>
                  <a:lnTo>
                    <a:pt x="12604" y="6302"/>
                  </a:lnTo>
                  <a:lnTo>
                    <a:pt x="12416" y="5926"/>
                  </a:lnTo>
                  <a:lnTo>
                    <a:pt x="12228" y="5503"/>
                  </a:lnTo>
                  <a:lnTo>
                    <a:pt x="11899" y="4656"/>
                  </a:lnTo>
                  <a:lnTo>
                    <a:pt x="11664" y="3763"/>
                  </a:lnTo>
                  <a:lnTo>
                    <a:pt x="11429" y="2916"/>
                  </a:lnTo>
                  <a:lnTo>
                    <a:pt x="11288" y="2446"/>
                  </a:lnTo>
                  <a:lnTo>
                    <a:pt x="11100" y="2023"/>
                  </a:lnTo>
                  <a:lnTo>
                    <a:pt x="10864" y="1646"/>
                  </a:lnTo>
                  <a:lnTo>
                    <a:pt x="10629" y="1223"/>
                  </a:lnTo>
                  <a:lnTo>
                    <a:pt x="10347" y="894"/>
                  </a:lnTo>
                  <a:lnTo>
                    <a:pt x="10018" y="565"/>
                  </a:lnTo>
                  <a:lnTo>
                    <a:pt x="9642" y="330"/>
                  </a:lnTo>
                  <a:lnTo>
                    <a:pt x="9265" y="141"/>
                  </a:lnTo>
                  <a:lnTo>
                    <a:pt x="8842" y="47"/>
                  </a:lnTo>
                  <a:lnTo>
                    <a:pt x="84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7"/>
            <p:cNvSpPr/>
            <p:nvPr/>
          </p:nvSpPr>
          <p:spPr>
            <a:xfrm>
              <a:off x="3257400" y="3124375"/>
              <a:ext cx="778350" cy="761900"/>
            </a:xfrm>
            <a:custGeom>
              <a:avLst/>
              <a:gdLst/>
              <a:ahLst/>
              <a:cxnLst/>
              <a:rect l="l" t="t" r="r" b="b"/>
              <a:pathLst>
                <a:path w="31134" h="30476" extrusionOk="0">
                  <a:moveTo>
                    <a:pt x="26995" y="1"/>
                  </a:moveTo>
                  <a:lnTo>
                    <a:pt x="15097" y="1270"/>
                  </a:lnTo>
                  <a:lnTo>
                    <a:pt x="12839" y="4092"/>
                  </a:lnTo>
                  <a:lnTo>
                    <a:pt x="12510" y="4468"/>
                  </a:lnTo>
                  <a:lnTo>
                    <a:pt x="0" y="20082"/>
                  </a:lnTo>
                  <a:lnTo>
                    <a:pt x="188" y="20976"/>
                  </a:lnTo>
                  <a:lnTo>
                    <a:pt x="376" y="21822"/>
                  </a:lnTo>
                  <a:lnTo>
                    <a:pt x="659" y="22575"/>
                  </a:lnTo>
                  <a:lnTo>
                    <a:pt x="988" y="23327"/>
                  </a:lnTo>
                  <a:lnTo>
                    <a:pt x="1411" y="24221"/>
                  </a:lnTo>
                  <a:lnTo>
                    <a:pt x="1928" y="25020"/>
                  </a:lnTo>
                  <a:lnTo>
                    <a:pt x="2493" y="25726"/>
                  </a:lnTo>
                  <a:lnTo>
                    <a:pt x="3104" y="26431"/>
                  </a:lnTo>
                  <a:lnTo>
                    <a:pt x="3716" y="26995"/>
                  </a:lnTo>
                  <a:lnTo>
                    <a:pt x="4421" y="27560"/>
                  </a:lnTo>
                  <a:lnTo>
                    <a:pt x="5126" y="28030"/>
                  </a:lnTo>
                  <a:lnTo>
                    <a:pt x="5879" y="28453"/>
                  </a:lnTo>
                  <a:lnTo>
                    <a:pt x="6584" y="28829"/>
                  </a:lnTo>
                  <a:lnTo>
                    <a:pt x="7384" y="29159"/>
                  </a:lnTo>
                  <a:lnTo>
                    <a:pt x="8136" y="29441"/>
                  </a:lnTo>
                  <a:lnTo>
                    <a:pt x="8889" y="29676"/>
                  </a:lnTo>
                  <a:lnTo>
                    <a:pt x="9641" y="29911"/>
                  </a:lnTo>
                  <a:lnTo>
                    <a:pt x="10394" y="30052"/>
                  </a:lnTo>
                  <a:lnTo>
                    <a:pt x="11852" y="30287"/>
                  </a:lnTo>
                  <a:lnTo>
                    <a:pt x="13074" y="30428"/>
                  </a:lnTo>
                  <a:lnTo>
                    <a:pt x="14344" y="30475"/>
                  </a:lnTo>
                  <a:lnTo>
                    <a:pt x="15567" y="30428"/>
                  </a:lnTo>
                  <a:lnTo>
                    <a:pt x="16790" y="30287"/>
                  </a:lnTo>
                  <a:lnTo>
                    <a:pt x="18059" y="30099"/>
                  </a:lnTo>
                  <a:lnTo>
                    <a:pt x="19235" y="29817"/>
                  </a:lnTo>
                  <a:lnTo>
                    <a:pt x="20411" y="29441"/>
                  </a:lnTo>
                  <a:lnTo>
                    <a:pt x="21587" y="28971"/>
                  </a:lnTo>
                  <a:lnTo>
                    <a:pt x="22574" y="28500"/>
                  </a:lnTo>
                  <a:lnTo>
                    <a:pt x="23515" y="27936"/>
                  </a:lnTo>
                  <a:lnTo>
                    <a:pt x="24361" y="27372"/>
                  </a:lnTo>
                  <a:lnTo>
                    <a:pt x="25161" y="26807"/>
                  </a:lnTo>
                  <a:lnTo>
                    <a:pt x="25913" y="26149"/>
                  </a:lnTo>
                  <a:lnTo>
                    <a:pt x="26572" y="25490"/>
                  </a:lnTo>
                  <a:lnTo>
                    <a:pt x="27183" y="24785"/>
                  </a:lnTo>
                  <a:lnTo>
                    <a:pt x="27748" y="24079"/>
                  </a:lnTo>
                  <a:lnTo>
                    <a:pt x="28265" y="23327"/>
                  </a:lnTo>
                  <a:lnTo>
                    <a:pt x="28735" y="22528"/>
                  </a:lnTo>
                  <a:lnTo>
                    <a:pt x="29158" y="21775"/>
                  </a:lnTo>
                  <a:lnTo>
                    <a:pt x="29535" y="20976"/>
                  </a:lnTo>
                  <a:lnTo>
                    <a:pt x="29817" y="20129"/>
                  </a:lnTo>
                  <a:lnTo>
                    <a:pt x="30099" y="19283"/>
                  </a:lnTo>
                  <a:lnTo>
                    <a:pt x="30381" y="18483"/>
                  </a:lnTo>
                  <a:lnTo>
                    <a:pt x="30569" y="17637"/>
                  </a:lnTo>
                  <a:lnTo>
                    <a:pt x="30710" y="16790"/>
                  </a:lnTo>
                  <a:lnTo>
                    <a:pt x="30851" y="15943"/>
                  </a:lnTo>
                  <a:lnTo>
                    <a:pt x="30993" y="15097"/>
                  </a:lnTo>
                  <a:lnTo>
                    <a:pt x="31040" y="14250"/>
                  </a:lnTo>
                  <a:lnTo>
                    <a:pt x="31134" y="12651"/>
                  </a:lnTo>
                  <a:lnTo>
                    <a:pt x="31087" y="11052"/>
                  </a:lnTo>
                  <a:lnTo>
                    <a:pt x="31040" y="9548"/>
                  </a:lnTo>
                  <a:lnTo>
                    <a:pt x="30898" y="8137"/>
                  </a:lnTo>
                  <a:lnTo>
                    <a:pt x="30710" y="6867"/>
                  </a:lnTo>
                  <a:lnTo>
                    <a:pt x="30522" y="5738"/>
                  </a:lnTo>
                  <a:lnTo>
                    <a:pt x="30287" y="4609"/>
                  </a:lnTo>
                  <a:lnTo>
                    <a:pt x="30099" y="3763"/>
                  </a:lnTo>
                  <a:lnTo>
                    <a:pt x="29864" y="3010"/>
                  </a:lnTo>
                  <a:lnTo>
                    <a:pt x="26995"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7"/>
            <p:cNvSpPr/>
            <p:nvPr/>
          </p:nvSpPr>
          <p:spPr>
            <a:xfrm>
              <a:off x="3257400" y="3185525"/>
              <a:ext cx="556150" cy="538500"/>
            </a:xfrm>
            <a:custGeom>
              <a:avLst/>
              <a:gdLst/>
              <a:ahLst/>
              <a:cxnLst/>
              <a:rect l="l" t="t" r="r" b="b"/>
              <a:pathLst>
                <a:path w="22246" h="21540" extrusionOk="0">
                  <a:moveTo>
                    <a:pt x="18812" y="0"/>
                  </a:moveTo>
                  <a:lnTo>
                    <a:pt x="18342" y="47"/>
                  </a:lnTo>
                  <a:lnTo>
                    <a:pt x="17871" y="141"/>
                  </a:lnTo>
                  <a:lnTo>
                    <a:pt x="16555" y="423"/>
                  </a:lnTo>
                  <a:lnTo>
                    <a:pt x="15332" y="800"/>
                  </a:lnTo>
                  <a:lnTo>
                    <a:pt x="14062" y="1176"/>
                  </a:lnTo>
                  <a:lnTo>
                    <a:pt x="12839" y="1646"/>
                  </a:lnTo>
                  <a:lnTo>
                    <a:pt x="12510" y="2022"/>
                  </a:lnTo>
                  <a:lnTo>
                    <a:pt x="0" y="17636"/>
                  </a:lnTo>
                  <a:lnTo>
                    <a:pt x="188" y="18530"/>
                  </a:lnTo>
                  <a:lnTo>
                    <a:pt x="376" y="19376"/>
                  </a:lnTo>
                  <a:lnTo>
                    <a:pt x="659" y="20129"/>
                  </a:lnTo>
                  <a:lnTo>
                    <a:pt x="988" y="20881"/>
                  </a:lnTo>
                  <a:lnTo>
                    <a:pt x="1317" y="20693"/>
                  </a:lnTo>
                  <a:lnTo>
                    <a:pt x="1552" y="20552"/>
                  </a:lnTo>
                  <a:lnTo>
                    <a:pt x="1787" y="20458"/>
                  </a:lnTo>
                  <a:lnTo>
                    <a:pt x="2022" y="20411"/>
                  </a:lnTo>
                  <a:lnTo>
                    <a:pt x="2305" y="20411"/>
                  </a:lnTo>
                  <a:lnTo>
                    <a:pt x="2540" y="20458"/>
                  </a:lnTo>
                  <a:lnTo>
                    <a:pt x="2775" y="20552"/>
                  </a:lnTo>
                  <a:lnTo>
                    <a:pt x="3010" y="20646"/>
                  </a:lnTo>
                  <a:lnTo>
                    <a:pt x="3245" y="20834"/>
                  </a:lnTo>
                  <a:lnTo>
                    <a:pt x="3339" y="20928"/>
                  </a:lnTo>
                  <a:lnTo>
                    <a:pt x="3716" y="21163"/>
                  </a:lnTo>
                  <a:lnTo>
                    <a:pt x="4139" y="21351"/>
                  </a:lnTo>
                  <a:lnTo>
                    <a:pt x="4609" y="21445"/>
                  </a:lnTo>
                  <a:lnTo>
                    <a:pt x="5032" y="21492"/>
                  </a:lnTo>
                  <a:lnTo>
                    <a:pt x="5926" y="21539"/>
                  </a:lnTo>
                  <a:lnTo>
                    <a:pt x="6772" y="21445"/>
                  </a:lnTo>
                  <a:lnTo>
                    <a:pt x="7619" y="21257"/>
                  </a:lnTo>
                  <a:lnTo>
                    <a:pt x="8466" y="20975"/>
                  </a:lnTo>
                  <a:lnTo>
                    <a:pt x="9265" y="20646"/>
                  </a:lnTo>
                  <a:lnTo>
                    <a:pt x="10017" y="20176"/>
                  </a:lnTo>
                  <a:lnTo>
                    <a:pt x="10770" y="19658"/>
                  </a:lnTo>
                  <a:lnTo>
                    <a:pt x="11428" y="19094"/>
                  </a:lnTo>
                  <a:lnTo>
                    <a:pt x="11428" y="19094"/>
                  </a:lnTo>
                  <a:lnTo>
                    <a:pt x="11381" y="19376"/>
                  </a:lnTo>
                  <a:lnTo>
                    <a:pt x="11475" y="19611"/>
                  </a:lnTo>
                  <a:lnTo>
                    <a:pt x="11616" y="19846"/>
                  </a:lnTo>
                  <a:lnTo>
                    <a:pt x="11805" y="20082"/>
                  </a:lnTo>
                  <a:lnTo>
                    <a:pt x="12040" y="20223"/>
                  </a:lnTo>
                  <a:lnTo>
                    <a:pt x="12275" y="20317"/>
                  </a:lnTo>
                  <a:lnTo>
                    <a:pt x="12792" y="20505"/>
                  </a:lnTo>
                  <a:lnTo>
                    <a:pt x="13498" y="20599"/>
                  </a:lnTo>
                  <a:lnTo>
                    <a:pt x="14156" y="20646"/>
                  </a:lnTo>
                  <a:lnTo>
                    <a:pt x="14861" y="20599"/>
                  </a:lnTo>
                  <a:lnTo>
                    <a:pt x="15567" y="20458"/>
                  </a:lnTo>
                  <a:lnTo>
                    <a:pt x="16225" y="20270"/>
                  </a:lnTo>
                  <a:lnTo>
                    <a:pt x="16884" y="19987"/>
                  </a:lnTo>
                  <a:lnTo>
                    <a:pt x="17495" y="19658"/>
                  </a:lnTo>
                  <a:lnTo>
                    <a:pt x="18059" y="19282"/>
                  </a:lnTo>
                  <a:lnTo>
                    <a:pt x="18624" y="18812"/>
                  </a:lnTo>
                  <a:lnTo>
                    <a:pt x="19094" y="18341"/>
                  </a:lnTo>
                  <a:lnTo>
                    <a:pt x="19564" y="17824"/>
                  </a:lnTo>
                  <a:lnTo>
                    <a:pt x="19988" y="17260"/>
                  </a:lnTo>
                  <a:lnTo>
                    <a:pt x="20364" y="16695"/>
                  </a:lnTo>
                  <a:lnTo>
                    <a:pt x="20693" y="16084"/>
                  </a:lnTo>
                  <a:lnTo>
                    <a:pt x="21022" y="15426"/>
                  </a:lnTo>
                  <a:lnTo>
                    <a:pt x="21257" y="14814"/>
                  </a:lnTo>
                  <a:lnTo>
                    <a:pt x="21493" y="14156"/>
                  </a:lnTo>
                  <a:lnTo>
                    <a:pt x="21681" y="13450"/>
                  </a:lnTo>
                  <a:lnTo>
                    <a:pt x="21822" y="12792"/>
                  </a:lnTo>
                  <a:lnTo>
                    <a:pt x="21963" y="12087"/>
                  </a:lnTo>
                  <a:lnTo>
                    <a:pt x="22104" y="10723"/>
                  </a:lnTo>
                  <a:lnTo>
                    <a:pt x="22198" y="9312"/>
                  </a:lnTo>
                  <a:lnTo>
                    <a:pt x="22245" y="8230"/>
                  </a:lnTo>
                  <a:lnTo>
                    <a:pt x="22245" y="7196"/>
                  </a:lnTo>
                  <a:lnTo>
                    <a:pt x="22198" y="6114"/>
                  </a:lnTo>
                  <a:lnTo>
                    <a:pt x="22104" y="5032"/>
                  </a:lnTo>
                  <a:lnTo>
                    <a:pt x="21963" y="3951"/>
                  </a:lnTo>
                  <a:lnTo>
                    <a:pt x="21822" y="2916"/>
                  </a:lnTo>
                  <a:lnTo>
                    <a:pt x="21634" y="1881"/>
                  </a:lnTo>
                  <a:lnTo>
                    <a:pt x="21399" y="800"/>
                  </a:lnTo>
                  <a:lnTo>
                    <a:pt x="21022" y="517"/>
                  </a:lnTo>
                  <a:lnTo>
                    <a:pt x="20646" y="282"/>
                  </a:lnTo>
                  <a:lnTo>
                    <a:pt x="20223" y="141"/>
                  </a:lnTo>
                  <a:lnTo>
                    <a:pt x="19753" y="47"/>
                  </a:lnTo>
                  <a:lnTo>
                    <a:pt x="192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7"/>
            <p:cNvSpPr/>
            <p:nvPr/>
          </p:nvSpPr>
          <p:spPr>
            <a:xfrm>
              <a:off x="3164500" y="3159650"/>
              <a:ext cx="634925" cy="538500"/>
            </a:xfrm>
            <a:custGeom>
              <a:avLst/>
              <a:gdLst/>
              <a:ahLst/>
              <a:cxnLst/>
              <a:rect l="l" t="t" r="r" b="b"/>
              <a:pathLst>
                <a:path w="25397" h="21540" extrusionOk="0">
                  <a:moveTo>
                    <a:pt x="22434" y="0"/>
                  </a:moveTo>
                  <a:lnTo>
                    <a:pt x="21964" y="48"/>
                  </a:lnTo>
                  <a:lnTo>
                    <a:pt x="21493" y="95"/>
                  </a:lnTo>
                  <a:lnTo>
                    <a:pt x="21023" y="142"/>
                  </a:lnTo>
                  <a:lnTo>
                    <a:pt x="19612" y="471"/>
                  </a:lnTo>
                  <a:lnTo>
                    <a:pt x="18248" y="847"/>
                  </a:lnTo>
                  <a:lnTo>
                    <a:pt x="16931" y="1317"/>
                  </a:lnTo>
                  <a:lnTo>
                    <a:pt x="15568" y="1835"/>
                  </a:lnTo>
                  <a:lnTo>
                    <a:pt x="14298" y="2399"/>
                  </a:lnTo>
                  <a:lnTo>
                    <a:pt x="13028" y="3057"/>
                  </a:lnTo>
                  <a:lnTo>
                    <a:pt x="11805" y="3763"/>
                  </a:lnTo>
                  <a:lnTo>
                    <a:pt x="10583" y="4515"/>
                  </a:lnTo>
                  <a:lnTo>
                    <a:pt x="9454" y="5362"/>
                  </a:lnTo>
                  <a:lnTo>
                    <a:pt x="8325" y="6255"/>
                  </a:lnTo>
                  <a:lnTo>
                    <a:pt x="7243" y="7149"/>
                  </a:lnTo>
                  <a:lnTo>
                    <a:pt x="6209" y="8137"/>
                  </a:lnTo>
                  <a:lnTo>
                    <a:pt x="5268" y="9171"/>
                  </a:lnTo>
                  <a:lnTo>
                    <a:pt x="4328" y="10253"/>
                  </a:lnTo>
                  <a:lnTo>
                    <a:pt x="3481" y="11382"/>
                  </a:lnTo>
                  <a:lnTo>
                    <a:pt x="2635" y="12557"/>
                  </a:lnTo>
                  <a:lnTo>
                    <a:pt x="1882" y="13827"/>
                  </a:lnTo>
                  <a:lnTo>
                    <a:pt x="1224" y="15097"/>
                  </a:lnTo>
                  <a:lnTo>
                    <a:pt x="894" y="15755"/>
                  </a:lnTo>
                  <a:lnTo>
                    <a:pt x="659" y="16461"/>
                  </a:lnTo>
                  <a:lnTo>
                    <a:pt x="377" y="17119"/>
                  </a:lnTo>
                  <a:lnTo>
                    <a:pt x="189" y="17824"/>
                  </a:lnTo>
                  <a:lnTo>
                    <a:pt x="48" y="18483"/>
                  </a:lnTo>
                  <a:lnTo>
                    <a:pt x="1" y="19141"/>
                  </a:lnTo>
                  <a:lnTo>
                    <a:pt x="1" y="19471"/>
                  </a:lnTo>
                  <a:lnTo>
                    <a:pt x="48" y="19800"/>
                  </a:lnTo>
                  <a:lnTo>
                    <a:pt x="142" y="20129"/>
                  </a:lnTo>
                  <a:lnTo>
                    <a:pt x="283" y="20411"/>
                  </a:lnTo>
                  <a:lnTo>
                    <a:pt x="518" y="20740"/>
                  </a:lnTo>
                  <a:lnTo>
                    <a:pt x="847" y="21022"/>
                  </a:lnTo>
                  <a:lnTo>
                    <a:pt x="1177" y="21211"/>
                  </a:lnTo>
                  <a:lnTo>
                    <a:pt x="1600" y="21352"/>
                  </a:lnTo>
                  <a:lnTo>
                    <a:pt x="2023" y="21399"/>
                  </a:lnTo>
                  <a:lnTo>
                    <a:pt x="2446" y="21446"/>
                  </a:lnTo>
                  <a:lnTo>
                    <a:pt x="2870" y="21399"/>
                  </a:lnTo>
                  <a:lnTo>
                    <a:pt x="3293" y="21305"/>
                  </a:lnTo>
                  <a:lnTo>
                    <a:pt x="3669" y="21164"/>
                  </a:lnTo>
                  <a:lnTo>
                    <a:pt x="4045" y="20975"/>
                  </a:lnTo>
                  <a:lnTo>
                    <a:pt x="4375" y="20740"/>
                  </a:lnTo>
                  <a:lnTo>
                    <a:pt x="4704" y="20505"/>
                  </a:lnTo>
                  <a:lnTo>
                    <a:pt x="5362" y="19941"/>
                  </a:lnTo>
                  <a:lnTo>
                    <a:pt x="5974" y="19329"/>
                  </a:lnTo>
                  <a:lnTo>
                    <a:pt x="5927" y="19565"/>
                  </a:lnTo>
                  <a:lnTo>
                    <a:pt x="5880" y="19800"/>
                  </a:lnTo>
                  <a:lnTo>
                    <a:pt x="5927" y="19988"/>
                  </a:lnTo>
                  <a:lnTo>
                    <a:pt x="5974" y="20223"/>
                  </a:lnTo>
                  <a:lnTo>
                    <a:pt x="6068" y="20411"/>
                  </a:lnTo>
                  <a:lnTo>
                    <a:pt x="6209" y="20599"/>
                  </a:lnTo>
                  <a:lnTo>
                    <a:pt x="6350" y="20787"/>
                  </a:lnTo>
                  <a:lnTo>
                    <a:pt x="6491" y="20928"/>
                  </a:lnTo>
                  <a:lnTo>
                    <a:pt x="6867" y="21164"/>
                  </a:lnTo>
                  <a:lnTo>
                    <a:pt x="7290" y="21352"/>
                  </a:lnTo>
                  <a:lnTo>
                    <a:pt x="7761" y="21446"/>
                  </a:lnTo>
                  <a:lnTo>
                    <a:pt x="8184" y="21493"/>
                  </a:lnTo>
                  <a:lnTo>
                    <a:pt x="9078" y="21540"/>
                  </a:lnTo>
                  <a:lnTo>
                    <a:pt x="9924" y="21446"/>
                  </a:lnTo>
                  <a:lnTo>
                    <a:pt x="10818" y="21258"/>
                  </a:lnTo>
                  <a:lnTo>
                    <a:pt x="11617" y="21022"/>
                  </a:lnTo>
                  <a:lnTo>
                    <a:pt x="12417" y="20646"/>
                  </a:lnTo>
                  <a:lnTo>
                    <a:pt x="13216" y="20223"/>
                  </a:lnTo>
                  <a:lnTo>
                    <a:pt x="13922" y="19706"/>
                  </a:lnTo>
                  <a:lnTo>
                    <a:pt x="14580" y="19094"/>
                  </a:lnTo>
                  <a:lnTo>
                    <a:pt x="14580" y="19376"/>
                  </a:lnTo>
                  <a:lnTo>
                    <a:pt x="14627" y="19612"/>
                  </a:lnTo>
                  <a:lnTo>
                    <a:pt x="14768" y="19894"/>
                  </a:lnTo>
                  <a:lnTo>
                    <a:pt x="14956" y="20082"/>
                  </a:lnTo>
                  <a:lnTo>
                    <a:pt x="15191" y="20223"/>
                  </a:lnTo>
                  <a:lnTo>
                    <a:pt x="15427" y="20364"/>
                  </a:lnTo>
                  <a:lnTo>
                    <a:pt x="15944" y="20505"/>
                  </a:lnTo>
                  <a:lnTo>
                    <a:pt x="16649" y="20599"/>
                  </a:lnTo>
                  <a:lnTo>
                    <a:pt x="17355" y="20646"/>
                  </a:lnTo>
                  <a:lnTo>
                    <a:pt x="18013" y="20599"/>
                  </a:lnTo>
                  <a:lnTo>
                    <a:pt x="18719" y="20458"/>
                  </a:lnTo>
                  <a:lnTo>
                    <a:pt x="19377" y="20270"/>
                  </a:lnTo>
                  <a:lnTo>
                    <a:pt x="20035" y="19988"/>
                  </a:lnTo>
                  <a:lnTo>
                    <a:pt x="20647" y="19659"/>
                  </a:lnTo>
                  <a:lnTo>
                    <a:pt x="21211" y="19282"/>
                  </a:lnTo>
                  <a:lnTo>
                    <a:pt x="21775" y="18859"/>
                  </a:lnTo>
                  <a:lnTo>
                    <a:pt x="22246" y="18342"/>
                  </a:lnTo>
                  <a:lnTo>
                    <a:pt x="22716" y="17824"/>
                  </a:lnTo>
                  <a:lnTo>
                    <a:pt x="23139" y="17260"/>
                  </a:lnTo>
                  <a:lnTo>
                    <a:pt x="23516" y="16696"/>
                  </a:lnTo>
                  <a:lnTo>
                    <a:pt x="23845" y="16084"/>
                  </a:lnTo>
                  <a:lnTo>
                    <a:pt x="24174" y="15473"/>
                  </a:lnTo>
                  <a:lnTo>
                    <a:pt x="24409" y="14815"/>
                  </a:lnTo>
                  <a:lnTo>
                    <a:pt x="24644" y="14156"/>
                  </a:lnTo>
                  <a:lnTo>
                    <a:pt x="24832" y="13451"/>
                  </a:lnTo>
                  <a:lnTo>
                    <a:pt x="24973" y="12792"/>
                  </a:lnTo>
                  <a:lnTo>
                    <a:pt x="25115" y="12087"/>
                  </a:lnTo>
                  <a:lnTo>
                    <a:pt x="25303" y="10723"/>
                  </a:lnTo>
                  <a:lnTo>
                    <a:pt x="25350" y="9312"/>
                  </a:lnTo>
                  <a:lnTo>
                    <a:pt x="25397" y="8278"/>
                  </a:lnTo>
                  <a:lnTo>
                    <a:pt x="25397" y="7196"/>
                  </a:lnTo>
                  <a:lnTo>
                    <a:pt x="25350" y="6114"/>
                  </a:lnTo>
                  <a:lnTo>
                    <a:pt x="25256" y="5033"/>
                  </a:lnTo>
                  <a:lnTo>
                    <a:pt x="25115" y="3998"/>
                  </a:lnTo>
                  <a:lnTo>
                    <a:pt x="24973" y="2916"/>
                  </a:lnTo>
                  <a:lnTo>
                    <a:pt x="24785" y="1882"/>
                  </a:lnTo>
                  <a:lnTo>
                    <a:pt x="24550" y="800"/>
                  </a:lnTo>
                  <a:lnTo>
                    <a:pt x="24174" y="518"/>
                  </a:lnTo>
                  <a:lnTo>
                    <a:pt x="23798" y="330"/>
                  </a:lnTo>
                  <a:lnTo>
                    <a:pt x="23374" y="142"/>
                  </a:lnTo>
                  <a:lnTo>
                    <a:pt x="22904" y="48"/>
                  </a:lnTo>
                  <a:lnTo>
                    <a:pt x="22434"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7"/>
            <p:cNvSpPr/>
            <p:nvPr/>
          </p:nvSpPr>
          <p:spPr>
            <a:xfrm>
              <a:off x="3668900" y="2687000"/>
              <a:ext cx="205775" cy="164625"/>
            </a:xfrm>
            <a:custGeom>
              <a:avLst/>
              <a:gdLst/>
              <a:ahLst/>
              <a:cxnLst/>
              <a:rect l="l" t="t" r="r" b="b"/>
              <a:pathLst>
                <a:path w="8231" h="6585" extrusionOk="0">
                  <a:moveTo>
                    <a:pt x="3481" y="1"/>
                  </a:moveTo>
                  <a:lnTo>
                    <a:pt x="3293" y="48"/>
                  </a:lnTo>
                  <a:lnTo>
                    <a:pt x="3104" y="95"/>
                  </a:lnTo>
                  <a:lnTo>
                    <a:pt x="2822" y="189"/>
                  </a:lnTo>
                  <a:lnTo>
                    <a:pt x="2634" y="377"/>
                  </a:lnTo>
                  <a:lnTo>
                    <a:pt x="2446" y="612"/>
                  </a:lnTo>
                  <a:lnTo>
                    <a:pt x="2305" y="847"/>
                  </a:lnTo>
                  <a:lnTo>
                    <a:pt x="2211" y="1129"/>
                  </a:lnTo>
                  <a:lnTo>
                    <a:pt x="2164" y="1365"/>
                  </a:lnTo>
                  <a:lnTo>
                    <a:pt x="2117" y="1976"/>
                  </a:lnTo>
                  <a:lnTo>
                    <a:pt x="2164" y="2446"/>
                  </a:lnTo>
                  <a:lnTo>
                    <a:pt x="2258" y="2917"/>
                  </a:lnTo>
                  <a:lnTo>
                    <a:pt x="2399" y="3387"/>
                  </a:lnTo>
                  <a:lnTo>
                    <a:pt x="2587" y="3857"/>
                  </a:lnTo>
                  <a:lnTo>
                    <a:pt x="2352" y="3575"/>
                  </a:lnTo>
                  <a:lnTo>
                    <a:pt x="2070" y="3387"/>
                  </a:lnTo>
                  <a:lnTo>
                    <a:pt x="1741" y="3246"/>
                  </a:lnTo>
                  <a:lnTo>
                    <a:pt x="1411" y="3199"/>
                  </a:lnTo>
                  <a:lnTo>
                    <a:pt x="1035" y="3246"/>
                  </a:lnTo>
                  <a:lnTo>
                    <a:pt x="706" y="3387"/>
                  </a:lnTo>
                  <a:lnTo>
                    <a:pt x="424" y="3622"/>
                  </a:lnTo>
                  <a:lnTo>
                    <a:pt x="236" y="3904"/>
                  </a:lnTo>
                  <a:lnTo>
                    <a:pt x="95" y="4139"/>
                  </a:lnTo>
                  <a:lnTo>
                    <a:pt x="48" y="4422"/>
                  </a:lnTo>
                  <a:lnTo>
                    <a:pt x="0" y="4704"/>
                  </a:lnTo>
                  <a:lnTo>
                    <a:pt x="48" y="4986"/>
                  </a:lnTo>
                  <a:lnTo>
                    <a:pt x="142" y="5268"/>
                  </a:lnTo>
                  <a:lnTo>
                    <a:pt x="283" y="5503"/>
                  </a:lnTo>
                  <a:lnTo>
                    <a:pt x="424" y="5738"/>
                  </a:lnTo>
                  <a:lnTo>
                    <a:pt x="612" y="5973"/>
                  </a:lnTo>
                  <a:lnTo>
                    <a:pt x="847" y="6162"/>
                  </a:lnTo>
                  <a:lnTo>
                    <a:pt x="1082" y="6303"/>
                  </a:lnTo>
                  <a:lnTo>
                    <a:pt x="1364" y="6397"/>
                  </a:lnTo>
                  <a:lnTo>
                    <a:pt x="1647" y="6491"/>
                  </a:lnTo>
                  <a:lnTo>
                    <a:pt x="2211" y="6585"/>
                  </a:lnTo>
                  <a:lnTo>
                    <a:pt x="2775" y="6585"/>
                  </a:lnTo>
                  <a:lnTo>
                    <a:pt x="3340" y="6491"/>
                  </a:lnTo>
                  <a:lnTo>
                    <a:pt x="3904" y="6350"/>
                  </a:lnTo>
                  <a:lnTo>
                    <a:pt x="4986" y="5973"/>
                  </a:lnTo>
                  <a:lnTo>
                    <a:pt x="5315" y="5879"/>
                  </a:lnTo>
                  <a:lnTo>
                    <a:pt x="5738" y="5832"/>
                  </a:lnTo>
                  <a:lnTo>
                    <a:pt x="6114" y="5785"/>
                  </a:lnTo>
                  <a:lnTo>
                    <a:pt x="6444" y="5644"/>
                  </a:lnTo>
                  <a:lnTo>
                    <a:pt x="6773" y="5456"/>
                  </a:lnTo>
                  <a:lnTo>
                    <a:pt x="7055" y="5268"/>
                  </a:lnTo>
                  <a:lnTo>
                    <a:pt x="7290" y="5033"/>
                  </a:lnTo>
                  <a:lnTo>
                    <a:pt x="7525" y="4751"/>
                  </a:lnTo>
                  <a:lnTo>
                    <a:pt x="7760" y="4469"/>
                  </a:lnTo>
                  <a:lnTo>
                    <a:pt x="7901" y="4139"/>
                  </a:lnTo>
                  <a:lnTo>
                    <a:pt x="8043" y="3810"/>
                  </a:lnTo>
                  <a:lnTo>
                    <a:pt x="8184" y="3481"/>
                  </a:lnTo>
                  <a:lnTo>
                    <a:pt x="8231" y="3011"/>
                  </a:lnTo>
                  <a:lnTo>
                    <a:pt x="8231" y="2587"/>
                  </a:lnTo>
                  <a:lnTo>
                    <a:pt x="8184" y="2352"/>
                  </a:lnTo>
                  <a:lnTo>
                    <a:pt x="8090" y="2164"/>
                  </a:lnTo>
                  <a:lnTo>
                    <a:pt x="7995" y="1976"/>
                  </a:lnTo>
                  <a:lnTo>
                    <a:pt x="7807" y="1835"/>
                  </a:lnTo>
                  <a:lnTo>
                    <a:pt x="7619" y="1694"/>
                  </a:lnTo>
                  <a:lnTo>
                    <a:pt x="7384" y="1600"/>
                  </a:lnTo>
                  <a:lnTo>
                    <a:pt x="7149" y="1553"/>
                  </a:lnTo>
                  <a:lnTo>
                    <a:pt x="6914" y="1553"/>
                  </a:lnTo>
                  <a:lnTo>
                    <a:pt x="6679" y="1600"/>
                  </a:lnTo>
                  <a:lnTo>
                    <a:pt x="6396" y="1647"/>
                  </a:lnTo>
                  <a:lnTo>
                    <a:pt x="6208" y="1788"/>
                  </a:lnTo>
                  <a:lnTo>
                    <a:pt x="5973" y="1929"/>
                  </a:lnTo>
                  <a:lnTo>
                    <a:pt x="5644" y="2258"/>
                  </a:lnTo>
                  <a:lnTo>
                    <a:pt x="5362" y="2681"/>
                  </a:lnTo>
                  <a:lnTo>
                    <a:pt x="5080" y="3152"/>
                  </a:lnTo>
                  <a:lnTo>
                    <a:pt x="4892" y="3622"/>
                  </a:lnTo>
                  <a:lnTo>
                    <a:pt x="5033" y="2776"/>
                  </a:lnTo>
                  <a:lnTo>
                    <a:pt x="5033" y="2352"/>
                  </a:lnTo>
                  <a:lnTo>
                    <a:pt x="5080" y="1929"/>
                  </a:lnTo>
                  <a:lnTo>
                    <a:pt x="5033" y="1553"/>
                  </a:lnTo>
                  <a:lnTo>
                    <a:pt x="4892" y="1177"/>
                  </a:lnTo>
                  <a:lnTo>
                    <a:pt x="4750" y="800"/>
                  </a:lnTo>
                  <a:lnTo>
                    <a:pt x="4515" y="471"/>
                  </a:lnTo>
                  <a:lnTo>
                    <a:pt x="4186" y="236"/>
                  </a:lnTo>
                  <a:lnTo>
                    <a:pt x="3857" y="95"/>
                  </a:lnTo>
                  <a:lnTo>
                    <a:pt x="3669" y="48"/>
                  </a:lnTo>
                  <a:lnTo>
                    <a:pt x="348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7"/>
            <p:cNvSpPr/>
            <p:nvPr/>
          </p:nvSpPr>
          <p:spPr>
            <a:xfrm>
              <a:off x="3570150" y="3124375"/>
              <a:ext cx="450325" cy="159925"/>
            </a:xfrm>
            <a:custGeom>
              <a:avLst/>
              <a:gdLst/>
              <a:ahLst/>
              <a:cxnLst/>
              <a:rect l="l" t="t" r="r" b="b"/>
              <a:pathLst>
                <a:path w="18013" h="6397" extrusionOk="0">
                  <a:moveTo>
                    <a:pt x="14485" y="1"/>
                  </a:moveTo>
                  <a:lnTo>
                    <a:pt x="2587" y="1270"/>
                  </a:lnTo>
                  <a:lnTo>
                    <a:pt x="0" y="4468"/>
                  </a:lnTo>
                  <a:lnTo>
                    <a:pt x="94" y="4845"/>
                  </a:lnTo>
                  <a:lnTo>
                    <a:pt x="188" y="5033"/>
                  </a:lnTo>
                  <a:lnTo>
                    <a:pt x="282" y="5221"/>
                  </a:lnTo>
                  <a:lnTo>
                    <a:pt x="564" y="5456"/>
                  </a:lnTo>
                  <a:lnTo>
                    <a:pt x="847" y="5691"/>
                  </a:lnTo>
                  <a:lnTo>
                    <a:pt x="1176" y="5832"/>
                  </a:lnTo>
                  <a:lnTo>
                    <a:pt x="1552" y="5879"/>
                  </a:lnTo>
                  <a:lnTo>
                    <a:pt x="1881" y="5879"/>
                  </a:lnTo>
                  <a:lnTo>
                    <a:pt x="2210" y="5832"/>
                  </a:lnTo>
                  <a:lnTo>
                    <a:pt x="2540" y="5738"/>
                  </a:lnTo>
                  <a:lnTo>
                    <a:pt x="2869" y="5597"/>
                  </a:lnTo>
                  <a:lnTo>
                    <a:pt x="3151" y="5409"/>
                  </a:lnTo>
                  <a:lnTo>
                    <a:pt x="3433" y="5174"/>
                  </a:lnTo>
                  <a:lnTo>
                    <a:pt x="3668" y="4939"/>
                  </a:lnTo>
                  <a:lnTo>
                    <a:pt x="3903" y="4656"/>
                  </a:lnTo>
                  <a:lnTo>
                    <a:pt x="4327" y="4045"/>
                  </a:lnTo>
                  <a:lnTo>
                    <a:pt x="4233" y="4280"/>
                  </a:lnTo>
                  <a:lnTo>
                    <a:pt x="4186" y="4562"/>
                  </a:lnTo>
                  <a:lnTo>
                    <a:pt x="4186" y="4892"/>
                  </a:lnTo>
                  <a:lnTo>
                    <a:pt x="4233" y="5174"/>
                  </a:lnTo>
                  <a:lnTo>
                    <a:pt x="4374" y="5456"/>
                  </a:lnTo>
                  <a:lnTo>
                    <a:pt x="4609" y="5644"/>
                  </a:lnTo>
                  <a:lnTo>
                    <a:pt x="4844" y="5785"/>
                  </a:lnTo>
                  <a:lnTo>
                    <a:pt x="5079" y="5832"/>
                  </a:lnTo>
                  <a:lnTo>
                    <a:pt x="5361" y="5832"/>
                  </a:lnTo>
                  <a:lnTo>
                    <a:pt x="5597" y="5738"/>
                  </a:lnTo>
                  <a:lnTo>
                    <a:pt x="5832" y="5644"/>
                  </a:lnTo>
                  <a:lnTo>
                    <a:pt x="6067" y="5503"/>
                  </a:lnTo>
                  <a:lnTo>
                    <a:pt x="6490" y="5174"/>
                  </a:lnTo>
                  <a:lnTo>
                    <a:pt x="6772" y="4798"/>
                  </a:lnTo>
                  <a:lnTo>
                    <a:pt x="7101" y="4468"/>
                  </a:lnTo>
                  <a:lnTo>
                    <a:pt x="7337" y="4045"/>
                  </a:lnTo>
                  <a:lnTo>
                    <a:pt x="7572" y="3669"/>
                  </a:lnTo>
                  <a:lnTo>
                    <a:pt x="7431" y="4092"/>
                  </a:lnTo>
                  <a:lnTo>
                    <a:pt x="7431" y="4562"/>
                  </a:lnTo>
                  <a:lnTo>
                    <a:pt x="7478" y="4986"/>
                  </a:lnTo>
                  <a:lnTo>
                    <a:pt x="7525" y="5174"/>
                  </a:lnTo>
                  <a:lnTo>
                    <a:pt x="7666" y="5362"/>
                  </a:lnTo>
                  <a:lnTo>
                    <a:pt x="7760" y="5503"/>
                  </a:lnTo>
                  <a:lnTo>
                    <a:pt x="7901" y="5644"/>
                  </a:lnTo>
                  <a:lnTo>
                    <a:pt x="8089" y="5785"/>
                  </a:lnTo>
                  <a:lnTo>
                    <a:pt x="8277" y="5832"/>
                  </a:lnTo>
                  <a:lnTo>
                    <a:pt x="8418" y="5879"/>
                  </a:lnTo>
                  <a:lnTo>
                    <a:pt x="8606" y="5879"/>
                  </a:lnTo>
                  <a:lnTo>
                    <a:pt x="8936" y="5785"/>
                  </a:lnTo>
                  <a:lnTo>
                    <a:pt x="9265" y="5644"/>
                  </a:lnTo>
                  <a:lnTo>
                    <a:pt x="9547" y="5409"/>
                  </a:lnTo>
                  <a:lnTo>
                    <a:pt x="9735" y="5174"/>
                  </a:lnTo>
                  <a:lnTo>
                    <a:pt x="9923" y="4892"/>
                  </a:lnTo>
                  <a:lnTo>
                    <a:pt x="10252" y="4233"/>
                  </a:lnTo>
                  <a:lnTo>
                    <a:pt x="10864" y="3010"/>
                  </a:lnTo>
                  <a:lnTo>
                    <a:pt x="10676" y="3669"/>
                  </a:lnTo>
                  <a:lnTo>
                    <a:pt x="10582" y="3998"/>
                  </a:lnTo>
                  <a:lnTo>
                    <a:pt x="10582" y="4327"/>
                  </a:lnTo>
                  <a:lnTo>
                    <a:pt x="10582" y="4656"/>
                  </a:lnTo>
                  <a:lnTo>
                    <a:pt x="10676" y="4986"/>
                  </a:lnTo>
                  <a:lnTo>
                    <a:pt x="10817" y="5315"/>
                  </a:lnTo>
                  <a:lnTo>
                    <a:pt x="11005" y="5550"/>
                  </a:lnTo>
                  <a:lnTo>
                    <a:pt x="11193" y="5738"/>
                  </a:lnTo>
                  <a:lnTo>
                    <a:pt x="11428" y="5832"/>
                  </a:lnTo>
                  <a:lnTo>
                    <a:pt x="11663" y="5879"/>
                  </a:lnTo>
                  <a:lnTo>
                    <a:pt x="11898" y="5926"/>
                  </a:lnTo>
                  <a:lnTo>
                    <a:pt x="12134" y="5879"/>
                  </a:lnTo>
                  <a:lnTo>
                    <a:pt x="12416" y="5832"/>
                  </a:lnTo>
                  <a:lnTo>
                    <a:pt x="12651" y="5738"/>
                  </a:lnTo>
                  <a:lnTo>
                    <a:pt x="12839" y="5597"/>
                  </a:lnTo>
                  <a:lnTo>
                    <a:pt x="13027" y="5456"/>
                  </a:lnTo>
                  <a:lnTo>
                    <a:pt x="13215" y="5268"/>
                  </a:lnTo>
                  <a:lnTo>
                    <a:pt x="13309" y="5033"/>
                  </a:lnTo>
                  <a:lnTo>
                    <a:pt x="13450" y="4845"/>
                  </a:lnTo>
                  <a:lnTo>
                    <a:pt x="13591" y="4327"/>
                  </a:lnTo>
                  <a:lnTo>
                    <a:pt x="13639" y="3857"/>
                  </a:lnTo>
                  <a:lnTo>
                    <a:pt x="13874" y="4327"/>
                  </a:lnTo>
                  <a:lnTo>
                    <a:pt x="14156" y="4845"/>
                  </a:lnTo>
                  <a:lnTo>
                    <a:pt x="14485" y="5268"/>
                  </a:lnTo>
                  <a:lnTo>
                    <a:pt x="14861" y="5691"/>
                  </a:lnTo>
                  <a:lnTo>
                    <a:pt x="15143" y="5879"/>
                  </a:lnTo>
                  <a:lnTo>
                    <a:pt x="15426" y="6067"/>
                  </a:lnTo>
                  <a:lnTo>
                    <a:pt x="15755" y="6208"/>
                  </a:lnTo>
                  <a:lnTo>
                    <a:pt x="16084" y="6350"/>
                  </a:lnTo>
                  <a:lnTo>
                    <a:pt x="16413" y="6397"/>
                  </a:lnTo>
                  <a:lnTo>
                    <a:pt x="16789" y="6397"/>
                  </a:lnTo>
                  <a:lnTo>
                    <a:pt x="17119" y="6350"/>
                  </a:lnTo>
                  <a:lnTo>
                    <a:pt x="17448" y="6208"/>
                  </a:lnTo>
                  <a:lnTo>
                    <a:pt x="17730" y="6020"/>
                  </a:lnTo>
                  <a:lnTo>
                    <a:pt x="18012" y="5738"/>
                  </a:lnTo>
                  <a:lnTo>
                    <a:pt x="17777" y="4609"/>
                  </a:lnTo>
                  <a:lnTo>
                    <a:pt x="17589" y="3763"/>
                  </a:lnTo>
                  <a:lnTo>
                    <a:pt x="17354" y="3010"/>
                  </a:lnTo>
                  <a:lnTo>
                    <a:pt x="14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7"/>
            <p:cNvSpPr/>
            <p:nvPr/>
          </p:nvSpPr>
          <p:spPr>
            <a:xfrm>
              <a:off x="3568975" y="2809275"/>
              <a:ext cx="457375" cy="432700"/>
            </a:xfrm>
            <a:custGeom>
              <a:avLst/>
              <a:gdLst/>
              <a:ahLst/>
              <a:cxnLst/>
              <a:rect l="l" t="t" r="r" b="b"/>
              <a:pathLst>
                <a:path w="18295" h="17308" extrusionOk="0">
                  <a:moveTo>
                    <a:pt x="9547" y="1"/>
                  </a:moveTo>
                  <a:lnTo>
                    <a:pt x="8889" y="95"/>
                  </a:lnTo>
                  <a:lnTo>
                    <a:pt x="8183" y="189"/>
                  </a:lnTo>
                  <a:lnTo>
                    <a:pt x="7572" y="424"/>
                  </a:lnTo>
                  <a:lnTo>
                    <a:pt x="6913" y="706"/>
                  </a:lnTo>
                  <a:lnTo>
                    <a:pt x="6349" y="1035"/>
                  </a:lnTo>
                  <a:lnTo>
                    <a:pt x="5785" y="1459"/>
                  </a:lnTo>
                  <a:lnTo>
                    <a:pt x="5314" y="1976"/>
                  </a:lnTo>
                  <a:lnTo>
                    <a:pt x="4844" y="2493"/>
                  </a:lnTo>
                  <a:lnTo>
                    <a:pt x="4468" y="3105"/>
                  </a:lnTo>
                  <a:lnTo>
                    <a:pt x="4186" y="3810"/>
                  </a:lnTo>
                  <a:lnTo>
                    <a:pt x="4092" y="4139"/>
                  </a:lnTo>
                  <a:lnTo>
                    <a:pt x="3950" y="4657"/>
                  </a:lnTo>
                  <a:lnTo>
                    <a:pt x="3856" y="5174"/>
                  </a:lnTo>
                  <a:lnTo>
                    <a:pt x="3715" y="6256"/>
                  </a:lnTo>
                  <a:lnTo>
                    <a:pt x="3574" y="8372"/>
                  </a:lnTo>
                  <a:lnTo>
                    <a:pt x="3433" y="9454"/>
                  </a:lnTo>
                  <a:lnTo>
                    <a:pt x="3339" y="9971"/>
                  </a:lnTo>
                  <a:lnTo>
                    <a:pt x="3198" y="10488"/>
                  </a:lnTo>
                  <a:lnTo>
                    <a:pt x="3010" y="11006"/>
                  </a:lnTo>
                  <a:lnTo>
                    <a:pt x="2822" y="11476"/>
                  </a:lnTo>
                  <a:lnTo>
                    <a:pt x="2540" y="11946"/>
                  </a:lnTo>
                  <a:lnTo>
                    <a:pt x="2210" y="12369"/>
                  </a:lnTo>
                  <a:lnTo>
                    <a:pt x="1834" y="12699"/>
                  </a:lnTo>
                  <a:lnTo>
                    <a:pt x="1458" y="13028"/>
                  </a:lnTo>
                  <a:lnTo>
                    <a:pt x="1082" y="13357"/>
                  </a:lnTo>
                  <a:lnTo>
                    <a:pt x="705" y="13733"/>
                  </a:lnTo>
                  <a:lnTo>
                    <a:pt x="517" y="13968"/>
                  </a:lnTo>
                  <a:lnTo>
                    <a:pt x="329" y="14251"/>
                  </a:lnTo>
                  <a:lnTo>
                    <a:pt x="141" y="14533"/>
                  </a:lnTo>
                  <a:lnTo>
                    <a:pt x="47" y="14862"/>
                  </a:lnTo>
                  <a:lnTo>
                    <a:pt x="0" y="15144"/>
                  </a:lnTo>
                  <a:lnTo>
                    <a:pt x="0" y="15473"/>
                  </a:lnTo>
                  <a:lnTo>
                    <a:pt x="94" y="15803"/>
                  </a:lnTo>
                  <a:lnTo>
                    <a:pt x="282" y="16132"/>
                  </a:lnTo>
                  <a:lnTo>
                    <a:pt x="517" y="16414"/>
                  </a:lnTo>
                  <a:lnTo>
                    <a:pt x="847" y="16602"/>
                  </a:lnTo>
                  <a:lnTo>
                    <a:pt x="1176" y="16743"/>
                  </a:lnTo>
                  <a:lnTo>
                    <a:pt x="1505" y="16790"/>
                  </a:lnTo>
                  <a:lnTo>
                    <a:pt x="1834" y="16790"/>
                  </a:lnTo>
                  <a:lnTo>
                    <a:pt x="2210" y="16743"/>
                  </a:lnTo>
                  <a:lnTo>
                    <a:pt x="2540" y="16649"/>
                  </a:lnTo>
                  <a:lnTo>
                    <a:pt x="2822" y="16508"/>
                  </a:lnTo>
                  <a:lnTo>
                    <a:pt x="3151" y="16320"/>
                  </a:lnTo>
                  <a:lnTo>
                    <a:pt x="3386" y="16085"/>
                  </a:lnTo>
                  <a:lnTo>
                    <a:pt x="3668" y="15850"/>
                  </a:lnTo>
                  <a:lnTo>
                    <a:pt x="3903" y="15567"/>
                  </a:lnTo>
                  <a:lnTo>
                    <a:pt x="4327" y="14956"/>
                  </a:lnTo>
                  <a:lnTo>
                    <a:pt x="4327" y="14956"/>
                  </a:lnTo>
                  <a:lnTo>
                    <a:pt x="4233" y="15191"/>
                  </a:lnTo>
                  <a:lnTo>
                    <a:pt x="4139" y="15473"/>
                  </a:lnTo>
                  <a:lnTo>
                    <a:pt x="4139" y="15803"/>
                  </a:lnTo>
                  <a:lnTo>
                    <a:pt x="4233" y="16085"/>
                  </a:lnTo>
                  <a:lnTo>
                    <a:pt x="4374" y="16367"/>
                  </a:lnTo>
                  <a:lnTo>
                    <a:pt x="4562" y="16555"/>
                  </a:lnTo>
                  <a:lnTo>
                    <a:pt x="4797" y="16696"/>
                  </a:lnTo>
                  <a:lnTo>
                    <a:pt x="5079" y="16743"/>
                  </a:lnTo>
                  <a:lnTo>
                    <a:pt x="5314" y="16743"/>
                  </a:lnTo>
                  <a:lnTo>
                    <a:pt x="5596" y="16696"/>
                  </a:lnTo>
                  <a:lnTo>
                    <a:pt x="5832" y="16555"/>
                  </a:lnTo>
                  <a:lnTo>
                    <a:pt x="6067" y="16414"/>
                  </a:lnTo>
                  <a:lnTo>
                    <a:pt x="6443" y="16085"/>
                  </a:lnTo>
                  <a:lnTo>
                    <a:pt x="6772" y="15709"/>
                  </a:lnTo>
                  <a:lnTo>
                    <a:pt x="7054" y="15379"/>
                  </a:lnTo>
                  <a:lnTo>
                    <a:pt x="7337" y="14956"/>
                  </a:lnTo>
                  <a:lnTo>
                    <a:pt x="7525" y="14580"/>
                  </a:lnTo>
                  <a:lnTo>
                    <a:pt x="7431" y="15003"/>
                  </a:lnTo>
                  <a:lnTo>
                    <a:pt x="7384" y="15473"/>
                  </a:lnTo>
                  <a:lnTo>
                    <a:pt x="7431" y="15897"/>
                  </a:lnTo>
                  <a:lnTo>
                    <a:pt x="7525" y="16085"/>
                  </a:lnTo>
                  <a:lnTo>
                    <a:pt x="7619" y="16273"/>
                  </a:lnTo>
                  <a:lnTo>
                    <a:pt x="7760" y="16414"/>
                  </a:lnTo>
                  <a:lnTo>
                    <a:pt x="7901" y="16555"/>
                  </a:lnTo>
                  <a:lnTo>
                    <a:pt x="8042" y="16696"/>
                  </a:lnTo>
                  <a:lnTo>
                    <a:pt x="8230" y="16743"/>
                  </a:lnTo>
                  <a:lnTo>
                    <a:pt x="8418" y="16790"/>
                  </a:lnTo>
                  <a:lnTo>
                    <a:pt x="8606" y="16790"/>
                  </a:lnTo>
                  <a:lnTo>
                    <a:pt x="8936" y="16743"/>
                  </a:lnTo>
                  <a:lnTo>
                    <a:pt x="9218" y="16555"/>
                  </a:lnTo>
                  <a:lnTo>
                    <a:pt x="9500" y="16320"/>
                  </a:lnTo>
                  <a:lnTo>
                    <a:pt x="9735" y="16085"/>
                  </a:lnTo>
                  <a:lnTo>
                    <a:pt x="9923" y="15803"/>
                  </a:lnTo>
                  <a:lnTo>
                    <a:pt x="10252" y="15144"/>
                  </a:lnTo>
                  <a:lnTo>
                    <a:pt x="10817" y="13921"/>
                  </a:lnTo>
                  <a:lnTo>
                    <a:pt x="10629" y="14580"/>
                  </a:lnTo>
                  <a:lnTo>
                    <a:pt x="10582" y="14909"/>
                  </a:lnTo>
                  <a:lnTo>
                    <a:pt x="10535" y="15238"/>
                  </a:lnTo>
                  <a:lnTo>
                    <a:pt x="10582" y="15567"/>
                  </a:lnTo>
                  <a:lnTo>
                    <a:pt x="10629" y="15897"/>
                  </a:lnTo>
                  <a:lnTo>
                    <a:pt x="10770" y="16226"/>
                  </a:lnTo>
                  <a:lnTo>
                    <a:pt x="10958" y="16461"/>
                  </a:lnTo>
                  <a:lnTo>
                    <a:pt x="11193" y="16649"/>
                  </a:lnTo>
                  <a:lnTo>
                    <a:pt x="11381" y="16743"/>
                  </a:lnTo>
                  <a:lnTo>
                    <a:pt x="11616" y="16790"/>
                  </a:lnTo>
                  <a:lnTo>
                    <a:pt x="11898" y="16837"/>
                  </a:lnTo>
                  <a:lnTo>
                    <a:pt x="12134" y="16790"/>
                  </a:lnTo>
                  <a:lnTo>
                    <a:pt x="12369" y="16743"/>
                  </a:lnTo>
                  <a:lnTo>
                    <a:pt x="12604" y="16649"/>
                  </a:lnTo>
                  <a:lnTo>
                    <a:pt x="12839" y="16508"/>
                  </a:lnTo>
                  <a:lnTo>
                    <a:pt x="13027" y="16367"/>
                  </a:lnTo>
                  <a:lnTo>
                    <a:pt x="13168" y="16179"/>
                  </a:lnTo>
                  <a:lnTo>
                    <a:pt x="13309" y="15991"/>
                  </a:lnTo>
                  <a:lnTo>
                    <a:pt x="13403" y="15756"/>
                  </a:lnTo>
                  <a:lnTo>
                    <a:pt x="13544" y="15238"/>
                  </a:lnTo>
                  <a:lnTo>
                    <a:pt x="13638" y="14768"/>
                  </a:lnTo>
                  <a:lnTo>
                    <a:pt x="13874" y="15238"/>
                  </a:lnTo>
                  <a:lnTo>
                    <a:pt x="14156" y="15756"/>
                  </a:lnTo>
                  <a:lnTo>
                    <a:pt x="14485" y="16179"/>
                  </a:lnTo>
                  <a:lnTo>
                    <a:pt x="14861" y="16602"/>
                  </a:lnTo>
                  <a:lnTo>
                    <a:pt x="15096" y="16790"/>
                  </a:lnTo>
                  <a:lnTo>
                    <a:pt x="15426" y="16978"/>
                  </a:lnTo>
                  <a:lnTo>
                    <a:pt x="15708" y="17166"/>
                  </a:lnTo>
                  <a:lnTo>
                    <a:pt x="16037" y="17260"/>
                  </a:lnTo>
                  <a:lnTo>
                    <a:pt x="16413" y="17308"/>
                  </a:lnTo>
                  <a:lnTo>
                    <a:pt x="16742" y="17308"/>
                  </a:lnTo>
                  <a:lnTo>
                    <a:pt x="17072" y="17260"/>
                  </a:lnTo>
                  <a:lnTo>
                    <a:pt x="17448" y="17119"/>
                  </a:lnTo>
                  <a:lnTo>
                    <a:pt x="17730" y="16931"/>
                  </a:lnTo>
                  <a:lnTo>
                    <a:pt x="17965" y="16649"/>
                  </a:lnTo>
                  <a:lnTo>
                    <a:pt x="18153" y="16367"/>
                  </a:lnTo>
                  <a:lnTo>
                    <a:pt x="18247" y="16085"/>
                  </a:lnTo>
                  <a:lnTo>
                    <a:pt x="18294" y="15803"/>
                  </a:lnTo>
                  <a:lnTo>
                    <a:pt x="18294" y="15567"/>
                  </a:lnTo>
                  <a:lnTo>
                    <a:pt x="18247" y="15285"/>
                  </a:lnTo>
                  <a:lnTo>
                    <a:pt x="18153" y="15050"/>
                  </a:lnTo>
                  <a:lnTo>
                    <a:pt x="17965" y="14533"/>
                  </a:lnTo>
                  <a:lnTo>
                    <a:pt x="17683" y="13874"/>
                  </a:lnTo>
                  <a:lnTo>
                    <a:pt x="17495" y="13169"/>
                  </a:lnTo>
                  <a:lnTo>
                    <a:pt x="17354" y="12511"/>
                  </a:lnTo>
                  <a:lnTo>
                    <a:pt x="17213" y="11805"/>
                  </a:lnTo>
                  <a:lnTo>
                    <a:pt x="17072" y="10394"/>
                  </a:lnTo>
                  <a:lnTo>
                    <a:pt x="16884" y="8983"/>
                  </a:lnTo>
                  <a:lnTo>
                    <a:pt x="16742" y="7525"/>
                  </a:lnTo>
                  <a:lnTo>
                    <a:pt x="16648" y="6867"/>
                  </a:lnTo>
                  <a:lnTo>
                    <a:pt x="16507" y="6162"/>
                  </a:lnTo>
                  <a:lnTo>
                    <a:pt x="16319" y="5503"/>
                  </a:lnTo>
                  <a:lnTo>
                    <a:pt x="16131" y="4845"/>
                  </a:lnTo>
                  <a:lnTo>
                    <a:pt x="15849" y="4186"/>
                  </a:lnTo>
                  <a:lnTo>
                    <a:pt x="15520" y="3528"/>
                  </a:lnTo>
                  <a:lnTo>
                    <a:pt x="15143" y="2917"/>
                  </a:lnTo>
                  <a:lnTo>
                    <a:pt x="14673" y="2352"/>
                  </a:lnTo>
                  <a:lnTo>
                    <a:pt x="14156" y="1788"/>
                  </a:lnTo>
                  <a:lnTo>
                    <a:pt x="13591" y="1318"/>
                  </a:lnTo>
                  <a:lnTo>
                    <a:pt x="12933" y="894"/>
                  </a:lnTo>
                  <a:lnTo>
                    <a:pt x="12322" y="565"/>
                  </a:lnTo>
                  <a:lnTo>
                    <a:pt x="11616" y="283"/>
                  </a:lnTo>
                  <a:lnTo>
                    <a:pt x="10958" y="142"/>
                  </a:lnTo>
                  <a:lnTo>
                    <a:pt x="10252" y="48"/>
                  </a:lnTo>
                  <a:lnTo>
                    <a:pt x="9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7"/>
            <p:cNvSpPr/>
            <p:nvPr/>
          </p:nvSpPr>
          <p:spPr>
            <a:xfrm>
              <a:off x="3932275" y="2931550"/>
              <a:ext cx="102300" cy="115250"/>
            </a:xfrm>
            <a:custGeom>
              <a:avLst/>
              <a:gdLst/>
              <a:ahLst/>
              <a:cxnLst/>
              <a:rect l="l" t="t" r="r" b="b"/>
              <a:pathLst>
                <a:path w="4092" h="4610" extrusionOk="0">
                  <a:moveTo>
                    <a:pt x="1176" y="1"/>
                  </a:moveTo>
                  <a:lnTo>
                    <a:pt x="894" y="377"/>
                  </a:lnTo>
                  <a:lnTo>
                    <a:pt x="658" y="800"/>
                  </a:lnTo>
                  <a:lnTo>
                    <a:pt x="470" y="1177"/>
                  </a:lnTo>
                  <a:lnTo>
                    <a:pt x="282" y="1600"/>
                  </a:lnTo>
                  <a:lnTo>
                    <a:pt x="141" y="2023"/>
                  </a:lnTo>
                  <a:lnTo>
                    <a:pt x="47" y="2446"/>
                  </a:lnTo>
                  <a:lnTo>
                    <a:pt x="0" y="2917"/>
                  </a:lnTo>
                  <a:lnTo>
                    <a:pt x="0" y="3387"/>
                  </a:lnTo>
                  <a:lnTo>
                    <a:pt x="47" y="3622"/>
                  </a:lnTo>
                  <a:lnTo>
                    <a:pt x="94" y="3904"/>
                  </a:lnTo>
                  <a:lnTo>
                    <a:pt x="188" y="4139"/>
                  </a:lnTo>
                  <a:lnTo>
                    <a:pt x="376" y="4328"/>
                  </a:lnTo>
                  <a:lnTo>
                    <a:pt x="611" y="4516"/>
                  </a:lnTo>
                  <a:lnTo>
                    <a:pt x="894" y="4610"/>
                  </a:lnTo>
                  <a:lnTo>
                    <a:pt x="1176" y="4610"/>
                  </a:lnTo>
                  <a:lnTo>
                    <a:pt x="1458" y="4516"/>
                  </a:lnTo>
                  <a:lnTo>
                    <a:pt x="1693" y="4328"/>
                  </a:lnTo>
                  <a:lnTo>
                    <a:pt x="1834" y="4092"/>
                  </a:lnTo>
                  <a:lnTo>
                    <a:pt x="1881" y="3810"/>
                  </a:lnTo>
                  <a:lnTo>
                    <a:pt x="1881" y="3528"/>
                  </a:lnTo>
                  <a:lnTo>
                    <a:pt x="2352" y="3904"/>
                  </a:lnTo>
                  <a:lnTo>
                    <a:pt x="2587" y="4045"/>
                  </a:lnTo>
                  <a:lnTo>
                    <a:pt x="2869" y="4139"/>
                  </a:lnTo>
                  <a:lnTo>
                    <a:pt x="3151" y="4186"/>
                  </a:lnTo>
                  <a:lnTo>
                    <a:pt x="3480" y="4186"/>
                  </a:lnTo>
                  <a:lnTo>
                    <a:pt x="3715" y="4045"/>
                  </a:lnTo>
                  <a:lnTo>
                    <a:pt x="3856" y="3951"/>
                  </a:lnTo>
                  <a:lnTo>
                    <a:pt x="3951" y="3857"/>
                  </a:lnTo>
                  <a:lnTo>
                    <a:pt x="3998" y="3716"/>
                  </a:lnTo>
                  <a:lnTo>
                    <a:pt x="4045" y="3528"/>
                  </a:lnTo>
                  <a:lnTo>
                    <a:pt x="4092" y="3340"/>
                  </a:lnTo>
                  <a:lnTo>
                    <a:pt x="4045" y="3199"/>
                  </a:lnTo>
                  <a:lnTo>
                    <a:pt x="3951" y="2823"/>
                  </a:lnTo>
                  <a:lnTo>
                    <a:pt x="3762" y="2493"/>
                  </a:lnTo>
                  <a:lnTo>
                    <a:pt x="3527" y="2117"/>
                  </a:lnTo>
                  <a:lnTo>
                    <a:pt x="3245" y="1741"/>
                  </a:lnTo>
                  <a:lnTo>
                    <a:pt x="2963" y="1412"/>
                  </a:lnTo>
                  <a:lnTo>
                    <a:pt x="2634" y="1083"/>
                  </a:lnTo>
                  <a:lnTo>
                    <a:pt x="2304" y="753"/>
                  </a:lnTo>
                  <a:lnTo>
                    <a:pt x="1975" y="471"/>
                  </a:lnTo>
                  <a:lnTo>
                    <a:pt x="1599" y="236"/>
                  </a:lnTo>
                  <a:lnTo>
                    <a:pt x="117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7"/>
            <p:cNvSpPr/>
            <p:nvPr/>
          </p:nvSpPr>
          <p:spPr>
            <a:xfrm>
              <a:off x="3939325" y="2895100"/>
              <a:ext cx="74100" cy="49425"/>
            </a:xfrm>
            <a:custGeom>
              <a:avLst/>
              <a:gdLst/>
              <a:ahLst/>
              <a:cxnLst/>
              <a:rect l="l" t="t" r="r" b="b"/>
              <a:pathLst>
                <a:path w="2964" h="1977" extrusionOk="0">
                  <a:moveTo>
                    <a:pt x="141" y="1"/>
                  </a:moveTo>
                  <a:lnTo>
                    <a:pt x="47" y="283"/>
                  </a:lnTo>
                  <a:lnTo>
                    <a:pt x="0" y="518"/>
                  </a:lnTo>
                  <a:lnTo>
                    <a:pt x="47" y="800"/>
                  </a:lnTo>
                  <a:lnTo>
                    <a:pt x="94" y="1036"/>
                  </a:lnTo>
                  <a:lnTo>
                    <a:pt x="235" y="1553"/>
                  </a:lnTo>
                  <a:lnTo>
                    <a:pt x="423" y="1976"/>
                  </a:lnTo>
                  <a:lnTo>
                    <a:pt x="2963" y="1177"/>
                  </a:lnTo>
                  <a:lnTo>
                    <a:pt x="14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7"/>
            <p:cNvSpPr/>
            <p:nvPr/>
          </p:nvSpPr>
          <p:spPr>
            <a:xfrm>
              <a:off x="3813525" y="2865725"/>
              <a:ext cx="35275" cy="35300"/>
            </a:xfrm>
            <a:custGeom>
              <a:avLst/>
              <a:gdLst/>
              <a:ahLst/>
              <a:cxnLst/>
              <a:rect l="l" t="t" r="r" b="b"/>
              <a:pathLst>
                <a:path w="1411" h="1412" extrusionOk="0">
                  <a:moveTo>
                    <a:pt x="564" y="0"/>
                  </a:moveTo>
                  <a:lnTo>
                    <a:pt x="423" y="47"/>
                  </a:lnTo>
                  <a:lnTo>
                    <a:pt x="235" y="235"/>
                  </a:lnTo>
                  <a:lnTo>
                    <a:pt x="47" y="423"/>
                  </a:lnTo>
                  <a:lnTo>
                    <a:pt x="47" y="565"/>
                  </a:lnTo>
                  <a:lnTo>
                    <a:pt x="0" y="706"/>
                  </a:lnTo>
                  <a:lnTo>
                    <a:pt x="47" y="847"/>
                  </a:lnTo>
                  <a:lnTo>
                    <a:pt x="47" y="988"/>
                  </a:lnTo>
                  <a:lnTo>
                    <a:pt x="235" y="1176"/>
                  </a:lnTo>
                  <a:lnTo>
                    <a:pt x="423" y="1364"/>
                  </a:lnTo>
                  <a:lnTo>
                    <a:pt x="564" y="1364"/>
                  </a:lnTo>
                  <a:lnTo>
                    <a:pt x="706" y="1411"/>
                  </a:lnTo>
                  <a:lnTo>
                    <a:pt x="847" y="1364"/>
                  </a:lnTo>
                  <a:lnTo>
                    <a:pt x="988" y="1364"/>
                  </a:lnTo>
                  <a:lnTo>
                    <a:pt x="1176" y="1176"/>
                  </a:lnTo>
                  <a:lnTo>
                    <a:pt x="1364" y="988"/>
                  </a:lnTo>
                  <a:lnTo>
                    <a:pt x="1411" y="847"/>
                  </a:lnTo>
                  <a:lnTo>
                    <a:pt x="1411" y="706"/>
                  </a:lnTo>
                  <a:lnTo>
                    <a:pt x="1411" y="565"/>
                  </a:lnTo>
                  <a:lnTo>
                    <a:pt x="1364" y="423"/>
                  </a:lnTo>
                  <a:lnTo>
                    <a:pt x="1176" y="235"/>
                  </a:lnTo>
                  <a:lnTo>
                    <a:pt x="988" y="47"/>
                  </a:lnTo>
                  <a:lnTo>
                    <a:pt x="8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7"/>
            <p:cNvSpPr/>
            <p:nvPr/>
          </p:nvSpPr>
          <p:spPr>
            <a:xfrm>
              <a:off x="3539575" y="3901525"/>
              <a:ext cx="129350" cy="242225"/>
            </a:xfrm>
            <a:custGeom>
              <a:avLst/>
              <a:gdLst/>
              <a:ahLst/>
              <a:cxnLst/>
              <a:rect l="l" t="t" r="r" b="b"/>
              <a:pathLst>
                <a:path w="5174" h="9689" extrusionOk="0">
                  <a:moveTo>
                    <a:pt x="1176" y="1"/>
                  </a:moveTo>
                  <a:lnTo>
                    <a:pt x="0" y="236"/>
                  </a:lnTo>
                  <a:lnTo>
                    <a:pt x="1035" y="7431"/>
                  </a:lnTo>
                  <a:lnTo>
                    <a:pt x="3763" y="9689"/>
                  </a:lnTo>
                  <a:lnTo>
                    <a:pt x="2258" y="7761"/>
                  </a:lnTo>
                  <a:lnTo>
                    <a:pt x="5173" y="8466"/>
                  </a:lnTo>
                  <a:lnTo>
                    <a:pt x="5173" y="8466"/>
                  </a:lnTo>
                  <a:lnTo>
                    <a:pt x="2587" y="7243"/>
                  </a:lnTo>
                  <a:lnTo>
                    <a:pt x="5173" y="7290"/>
                  </a:lnTo>
                  <a:lnTo>
                    <a:pt x="1740" y="6585"/>
                  </a:lnTo>
                  <a:lnTo>
                    <a:pt x="11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7"/>
            <p:cNvSpPr/>
            <p:nvPr/>
          </p:nvSpPr>
          <p:spPr>
            <a:xfrm>
              <a:off x="3496075" y="3853325"/>
              <a:ext cx="129350" cy="71750"/>
            </a:xfrm>
            <a:custGeom>
              <a:avLst/>
              <a:gdLst/>
              <a:ahLst/>
              <a:cxnLst/>
              <a:rect l="l" t="t" r="r" b="b"/>
              <a:pathLst>
                <a:path w="5174" h="2870" extrusionOk="0">
                  <a:moveTo>
                    <a:pt x="0" y="1"/>
                  </a:moveTo>
                  <a:lnTo>
                    <a:pt x="0" y="424"/>
                  </a:lnTo>
                  <a:lnTo>
                    <a:pt x="47" y="847"/>
                  </a:lnTo>
                  <a:lnTo>
                    <a:pt x="141" y="1270"/>
                  </a:lnTo>
                  <a:lnTo>
                    <a:pt x="282" y="1600"/>
                  </a:lnTo>
                  <a:lnTo>
                    <a:pt x="470" y="1929"/>
                  </a:lnTo>
                  <a:lnTo>
                    <a:pt x="706" y="2211"/>
                  </a:lnTo>
                  <a:lnTo>
                    <a:pt x="988" y="2493"/>
                  </a:lnTo>
                  <a:lnTo>
                    <a:pt x="1317" y="2681"/>
                  </a:lnTo>
                  <a:lnTo>
                    <a:pt x="1552" y="2775"/>
                  </a:lnTo>
                  <a:lnTo>
                    <a:pt x="1787" y="2822"/>
                  </a:lnTo>
                  <a:lnTo>
                    <a:pt x="2069" y="2869"/>
                  </a:lnTo>
                  <a:lnTo>
                    <a:pt x="2305" y="2869"/>
                  </a:lnTo>
                  <a:lnTo>
                    <a:pt x="2822" y="2775"/>
                  </a:lnTo>
                  <a:lnTo>
                    <a:pt x="3292" y="2587"/>
                  </a:lnTo>
                  <a:lnTo>
                    <a:pt x="3763" y="2305"/>
                  </a:lnTo>
                  <a:lnTo>
                    <a:pt x="4233" y="1929"/>
                  </a:lnTo>
                  <a:lnTo>
                    <a:pt x="4562" y="1459"/>
                  </a:lnTo>
                  <a:lnTo>
                    <a:pt x="4891" y="894"/>
                  </a:lnTo>
                  <a:lnTo>
                    <a:pt x="5079" y="471"/>
                  </a:lnTo>
                  <a:lnTo>
                    <a:pt x="5173"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7"/>
            <p:cNvSpPr/>
            <p:nvPr/>
          </p:nvSpPr>
          <p:spPr>
            <a:xfrm>
              <a:off x="3295025" y="3467700"/>
              <a:ext cx="739550" cy="418575"/>
            </a:xfrm>
            <a:custGeom>
              <a:avLst/>
              <a:gdLst/>
              <a:ahLst/>
              <a:cxnLst/>
              <a:rect l="l" t="t" r="r" b="b"/>
              <a:pathLst>
                <a:path w="29582" h="16743" extrusionOk="0">
                  <a:moveTo>
                    <a:pt x="29582" y="0"/>
                  </a:moveTo>
                  <a:lnTo>
                    <a:pt x="29441" y="1035"/>
                  </a:lnTo>
                  <a:lnTo>
                    <a:pt x="29252" y="2022"/>
                  </a:lnTo>
                  <a:lnTo>
                    <a:pt x="29017" y="3010"/>
                  </a:lnTo>
                  <a:lnTo>
                    <a:pt x="28735" y="3998"/>
                  </a:lnTo>
                  <a:lnTo>
                    <a:pt x="28406" y="4985"/>
                  </a:lnTo>
                  <a:lnTo>
                    <a:pt x="27983" y="5926"/>
                  </a:lnTo>
                  <a:lnTo>
                    <a:pt x="27512" y="6866"/>
                  </a:lnTo>
                  <a:lnTo>
                    <a:pt x="26995" y="7807"/>
                  </a:lnTo>
                  <a:lnTo>
                    <a:pt x="26384" y="8700"/>
                  </a:lnTo>
                  <a:lnTo>
                    <a:pt x="25725" y="9547"/>
                  </a:lnTo>
                  <a:lnTo>
                    <a:pt x="24973" y="10394"/>
                  </a:lnTo>
                  <a:lnTo>
                    <a:pt x="24126" y="11146"/>
                  </a:lnTo>
                  <a:lnTo>
                    <a:pt x="23186" y="11898"/>
                  </a:lnTo>
                  <a:lnTo>
                    <a:pt x="22151" y="12557"/>
                  </a:lnTo>
                  <a:lnTo>
                    <a:pt x="21022" y="13215"/>
                  </a:lnTo>
                  <a:lnTo>
                    <a:pt x="19800" y="13780"/>
                  </a:lnTo>
                  <a:lnTo>
                    <a:pt x="18624" y="14250"/>
                  </a:lnTo>
                  <a:lnTo>
                    <a:pt x="17401" y="14626"/>
                  </a:lnTo>
                  <a:lnTo>
                    <a:pt x="16131" y="14908"/>
                  </a:lnTo>
                  <a:lnTo>
                    <a:pt x="14861" y="15143"/>
                  </a:lnTo>
                  <a:lnTo>
                    <a:pt x="13545" y="15238"/>
                  </a:lnTo>
                  <a:lnTo>
                    <a:pt x="12275" y="15285"/>
                  </a:lnTo>
                  <a:lnTo>
                    <a:pt x="10958" y="15238"/>
                  </a:lnTo>
                  <a:lnTo>
                    <a:pt x="9688" y="15143"/>
                  </a:lnTo>
                  <a:lnTo>
                    <a:pt x="8465" y="14955"/>
                  </a:lnTo>
                  <a:lnTo>
                    <a:pt x="7243" y="14673"/>
                  </a:lnTo>
                  <a:lnTo>
                    <a:pt x="5973" y="14297"/>
                  </a:lnTo>
                  <a:lnTo>
                    <a:pt x="4656" y="13827"/>
                  </a:lnTo>
                  <a:lnTo>
                    <a:pt x="4045" y="13591"/>
                  </a:lnTo>
                  <a:lnTo>
                    <a:pt x="3433" y="13262"/>
                  </a:lnTo>
                  <a:lnTo>
                    <a:pt x="2822" y="12933"/>
                  </a:lnTo>
                  <a:lnTo>
                    <a:pt x="2211" y="12557"/>
                  </a:lnTo>
                  <a:lnTo>
                    <a:pt x="1646" y="12134"/>
                  </a:lnTo>
                  <a:lnTo>
                    <a:pt x="1082" y="11663"/>
                  </a:lnTo>
                  <a:lnTo>
                    <a:pt x="517" y="11193"/>
                  </a:lnTo>
                  <a:lnTo>
                    <a:pt x="0" y="10676"/>
                  </a:lnTo>
                  <a:lnTo>
                    <a:pt x="0" y="10676"/>
                  </a:lnTo>
                  <a:lnTo>
                    <a:pt x="517" y="11381"/>
                  </a:lnTo>
                  <a:lnTo>
                    <a:pt x="1035" y="12040"/>
                  </a:lnTo>
                  <a:lnTo>
                    <a:pt x="1599" y="12651"/>
                  </a:lnTo>
                  <a:lnTo>
                    <a:pt x="2164" y="13215"/>
                  </a:lnTo>
                  <a:lnTo>
                    <a:pt x="2775" y="13733"/>
                  </a:lnTo>
                  <a:lnTo>
                    <a:pt x="3433" y="14203"/>
                  </a:lnTo>
                  <a:lnTo>
                    <a:pt x="4139" y="14579"/>
                  </a:lnTo>
                  <a:lnTo>
                    <a:pt x="4797" y="14955"/>
                  </a:lnTo>
                  <a:lnTo>
                    <a:pt x="5503" y="15285"/>
                  </a:lnTo>
                  <a:lnTo>
                    <a:pt x="6208" y="15567"/>
                  </a:lnTo>
                  <a:lnTo>
                    <a:pt x="6913" y="15802"/>
                  </a:lnTo>
                  <a:lnTo>
                    <a:pt x="7619" y="16037"/>
                  </a:lnTo>
                  <a:lnTo>
                    <a:pt x="9030" y="16366"/>
                  </a:lnTo>
                  <a:lnTo>
                    <a:pt x="10347" y="16554"/>
                  </a:lnTo>
                  <a:lnTo>
                    <a:pt x="11569" y="16695"/>
                  </a:lnTo>
                  <a:lnTo>
                    <a:pt x="12839" y="16742"/>
                  </a:lnTo>
                  <a:lnTo>
                    <a:pt x="14062" y="16695"/>
                  </a:lnTo>
                  <a:lnTo>
                    <a:pt x="15285" y="16554"/>
                  </a:lnTo>
                  <a:lnTo>
                    <a:pt x="16554" y="16366"/>
                  </a:lnTo>
                  <a:lnTo>
                    <a:pt x="17730" y="16084"/>
                  </a:lnTo>
                  <a:lnTo>
                    <a:pt x="18906" y="15708"/>
                  </a:lnTo>
                  <a:lnTo>
                    <a:pt x="20082" y="15238"/>
                  </a:lnTo>
                  <a:lnTo>
                    <a:pt x="20740" y="14908"/>
                  </a:lnTo>
                  <a:lnTo>
                    <a:pt x="21351" y="14579"/>
                  </a:lnTo>
                  <a:lnTo>
                    <a:pt x="21963" y="14250"/>
                  </a:lnTo>
                  <a:lnTo>
                    <a:pt x="22527" y="13921"/>
                  </a:lnTo>
                  <a:lnTo>
                    <a:pt x="23045" y="13544"/>
                  </a:lnTo>
                  <a:lnTo>
                    <a:pt x="23562" y="13121"/>
                  </a:lnTo>
                  <a:lnTo>
                    <a:pt x="24502" y="12322"/>
                  </a:lnTo>
                  <a:lnTo>
                    <a:pt x="25349" y="11428"/>
                  </a:lnTo>
                  <a:lnTo>
                    <a:pt x="26101" y="10535"/>
                  </a:lnTo>
                  <a:lnTo>
                    <a:pt x="26807" y="9547"/>
                  </a:lnTo>
                  <a:lnTo>
                    <a:pt x="27371" y="8559"/>
                  </a:lnTo>
                  <a:lnTo>
                    <a:pt x="27889" y="7525"/>
                  </a:lnTo>
                  <a:lnTo>
                    <a:pt x="28312" y="6490"/>
                  </a:lnTo>
                  <a:lnTo>
                    <a:pt x="28641" y="5408"/>
                  </a:lnTo>
                  <a:lnTo>
                    <a:pt x="28970" y="4327"/>
                  </a:lnTo>
                  <a:lnTo>
                    <a:pt x="29205" y="3245"/>
                  </a:lnTo>
                  <a:lnTo>
                    <a:pt x="29346" y="2163"/>
                  </a:lnTo>
                  <a:lnTo>
                    <a:pt x="29488" y="1082"/>
                  </a:lnTo>
                  <a:lnTo>
                    <a:pt x="295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7"/>
            <p:cNvSpPr/>
            <p:nvPr/>
          </p:nvSpPr>
          <p:spPr>
            <a:xfrm>
              <a:off x="3465500" y="3381850"/>
              <a:ext cx="269275" cy="164650"/>
            </a:xfrm>
            <a:custGeom>
              <a:avLst/>
              <a:gdLst/>
              <a:ahLst/>
              <a:cxnLst/>
              <a:rect l="l" t="t" r="r" b="b"/>
              <a:pathLst>
                <a:path w="10771" h="6586" extrusionOk="0">
                  <a:moveTo>
                    <a:pt x="10582" y="1"/>
                  </a:moveTo>
                  <a:lnTo>
                    <a:pt x="10535" y="612"/>
                  </a:lnTo>
                  <a:lnTo>
                    <a:pt x="10441" y="1224"/>
                  </a:lnTo>
                  <a:lnTo>
                    <a:pt x="10300" y="1788"/>
                  </a:lnTo>
                  <a:lnTo>
                    <a:pt x="10112" y="2352"/>
                  </a:lnTo>
                  <a:lnTo>
                    <a:pt x="9971" y="2635"/>
                  </a:lnTo>
                  <a:lnTo>
                    <a:pt x="9830" y="2917"/>
                  </a:lnTo>
                  <a:lnTo>
                    <a:pt x="9641" y="3152"/>
                  </a:lnTo>
                  <a:lnTo>
                    <a:pt x="9453" y="3387"/>
                  </a:lnTo>
                  <a:lnTo>
                    <a:pt x="9218" y="3575"/>
                  </a:lnTo>
                  <a:lnTo>
                    <a:pt x="8983" y="3763"/>
                  </a:lnTo>
                  <a:lnTo>
                    <a:pt x="8701" y="3904"/>
                  </a:lnTo>
                  <a:lnTo>
                    <a:pt x="8419" y="3998"/>
                  </a:lnTo>
                  <a:lnTo>
                    <a:pt x="8089" y="4045"/>
                  </a:lnTo>
                  <a:lnTo>
                    <a:pt x="7760" y="3998"/>
                  </a:lnTo>
                  <a:lnTo>
                    <a:pt x="7431" y="3904"/>
                  </a:lnTo>
                  <a:lnTo>
                    <a:pt x="7337" y="3810"/>
                  </a:lnTo>
                  <a:lnTo>
                    <a:pt x="7196" y="3716"/>
                  </a:lnTo>
                  <a:lnTo>
                    <a:pt x="7102" y="3575"/>
                  </a:lnTo>
                  <a:lnTo>
                    <a:pt x="7055" y="3434"/>
                  </a:lnTo>
                  <a:lnTo>
                    <a:pt x="7055" y="3293"/>
                  </a:lnTo>
                  <a:lnTo>
                    <a:pt x="7055" y="3105"/>
                  </a:lnTo>
                  <a:lnTo>
                    <a:pt x="6585" y="3669"/>
                  </a:lnTo>
                  <a:lnTo>
                    <a:pt x="6020" y="4187"/>
                  </a:lnTo>
                  <a:lnTo>
                    <a:pt x="5456" y="4704"/>
                  </a:lnTo>
                  <a:lnTo>
                    <a:pt x="4844" y="5127"/>
                  </a:lnTo>
                  <a:lnTo>
                    <a:pt x="4515" y="5362"/>
                  </a:lnTo>
                  <a:lnTo>
                    <a:pt x="4092" y="5503"/>
                  </a:lnTo>
                  <a:lnTo>
                    <a:pt x="3904" y="5550"/>
                  </a:lnTo>
                  <a:lnTo>
                    <a:pt x="3716" y="5597"/>
                  </a:lnTo>
                  <a:lnTo>
                    <a:pt x="3481" y="5550"/>
                  </a:lnTo>
                  <a:lnTo>
                    <a:pt x="3292" y="5456"/>
                  </a:lnTo>
                  <a:lnTo>
                    <a:pt x="3151" y="5362"/>
                  </a:lnTo>
                  <a:lnTo>
                    <a:pt x="3057" y="5268"/>
                  </a:lnTo>
                  <a:lnTo>
                    <a:pt x="2916" y="4939"/>
                  </a:lnTo>
                  <a:lnTo>
                    <a:pt x="2822" y="4610"/>
                  </a:lnTo>
                  <a:lnTo>
                    <a:pt x="2822" y="4281"/>
                  </a:lnTo>
                  <a:lnTo>
                    <a:pt x="2916" y="4045"/>
                  </a:lnTo>
                  <a:lnTo>
                    <a:pt x="3010" y="3810"/>
                  </a:lnTo>
                  <a:lnTo>
                    <a:pt x="2728" y="4140"/>
                  </a:lnTo>
                  <a:lnTo>
                    <a:pt x="2399" y="4469"/>
                  </a:lnTo>
                  <a:lnTo>
                    <a:pt x="2070" y="4751"/>
                  </a:lnTo>
                  <a:lnTo>
                    <a:pt x="1693" y="5033"/>
                  </a:lnTo>
                  <a:lnTo>
                    <a:pt x="1270" y="5221"/>
                  </a:lnTo>
                  <a:lnTo>
                    <a:pt x="847" y="5409"/>
                  </a:lnTo>
                  <a:lnTo>
                    <a:pt x="424" y="5550"/>
                  </a:lnTo>
                  <a:lnTo>
                    <a:pt x="0" y="5644"/>
                  </a:lnTo>
                  <a:lnTo>
                    <a:pt x="283" y="5691"/>
                  </a:lnTo>
                  <a:lnTo>
                    <a:pt x="565" y="5691"/>
                  </a:lnTo>
                  <a:lnTo>
                    <a:pt x="1129" y="5644"/>
                  </a:lnTo>
                  <a:lnTo>
                    <a:pt x="1693" y="5503"/>
                  </a:lnTo>
                  <a:lnTo>
                    <a:pt x="1929" y="5362"/>
                  </a:lnTo>
                  <a:lnTo>
                    <a:pt x="2164" y="5221"/>
                  </a:lnTo>
                  <a:lnTo>
                    <a:pt x="2164" y="5456"/>
                  </a:lnTo>
                  <a:lnTo>
                    <a:pt x="2211" y="5691"/>
                  </a:lnTo>
                  <a:lnTo>
                    <a:pt x="2352" y="5927"/>
                  </a:lnTo>
                  <a:lnTo>
                    <a:pt x="2493" y="6115"/>
                  </a:lnTo>
                  <a:lnTo>
                    <a:pt x="2634" y="6256"/>
                  </a:lnTo>
                  <a:lnTo>
                    <a:pt x="2822" y="6397"/>
                  </a:lnTo>
                  <a:lnTo>
                    <a:pt x="3057" y="6491"/>
                  </a:lnTo>
                  <a:lnTo>
                    <a:pt x="3292" y="6585"/>
                  </a:lnTo>
                  <a:lnTo>
                    <a:pt x="3763" y="6585"/>
                  </a:lnTo>
                  <a:lnTo>
                    <a:pt x="3998" y="6538"/>
                  </a:lnTo>
                  <a:lnTo>
                    <a:pt x="4233" y="6491"/>
                  </a:lnTo>
                  <a:lnTo>
                    <a:pt x="4656" y="6256"/>
                  </a:lnTo>
                  <a:lnTo>
                    <a:pt x="5033" y="5974"/>
                  </a:lnTo>
                  <a:lnTo>
                    <a:pt x="5362" y="5597"/>
                  </a:lnTo>
                  <a:lnTo>
                    <a:pt x="5644" y="5221"/>
                  </a:lnTo>
                  <a:lnTo>
                    <a:pt x="6161" y="4422"/>
                  </a:lnTo>
                  <a:lnTo>
                    <a:pt x="6255" y="4657"/>
                  </a:lnTo>
                  <a:lnTo>
                    <a:pt x="6443" y="4892"/>
                  </a:lnTo>
                  <a:lnTo>
                    <a:pt x="6632" y="5080"/>
                  </a:lnTo>
                  <a:lnTo>
                    <a:pt x="6867" y="5221"/>
                  </a:lnTo>
                  <a:lnTo>
                    <a:pt x="7102" y="5315"/>
                  </a:lnTo>
                  <a:lnTo>
                    <a:pt x="7384" y="5409"/>
                  </a:lnTo>
                  <a:lnTo>
                    <a:pt x="7901" y="5409"/>
                  </a:lnTo>
                  <a:lnTo>
                    <a:pt x="8184" y="5362"/>
                  </a:lnTo>
                  <a:lnTo>
                    <a:pt x="8466" y="5268"/>
                  </a:lnTo>
                  <a:lnTo>
                    <a:pt x="8701" y="5174"/>
                  </a:lnTo>
                  <a:lnTo>
                    <a:pt x="8936" y="5033"/>
                  </a:lnTo>
                  <a:lnTo>
                    <a:pt x="9359" y="4657"/>
                  </a:lnTo>
                  <a:lnTo>
                    <a:pt x="9735" y="4234"/>
                  </a:lnTo>
                  <a:lnTo>
                    <a:pt x="10065" y="3810"/>
                  </a:lnTo>
                  <a:lnTo>
                    <a:pt x="10300" y="3293"/>
                  </a:lnTo>
                  <a:lnTo>
                    <a:pt x="10488" y="2776"/>
                  </a:lnTo>
                  <a:lnTo>
                    <a:pt x="10676" y="2211"/>
                  </a:lnTo>
                  <a:lnTo>
                    <a:pt x="10723" y="1647"/>
                  </a:lnTo>
                  <a:lnTo>
                    <a:pt x="10770" y="1083"/>
                  </a:lnTo>
                  <a:lnTo>
                    <a:pt x="10676" y="565"/>
                  </a:lnTo>
                  <a:lnTo>
                    <a:pt x="10582"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7"/>
            <p:cNvSpPr/>
            <p:nvPr/>
          </p:nvSpPr>
          <p:spPr>
            <a:xfrm>
              <a:off x="3317350" y="3375975"/>
              <a:ext cx="158750" cy="138775"/>
            </a:xfrm>
            <a:custGeom>
              <a:avLst/>
              <a:gdLst/>
              <a:ahLst/>
              <a:cxnLst/>
              <a:rect l="l" t="t" r="r" b="b"/>
              <a:pathLst>
                <a:path w="6350" h="5551" extrusionOk="0">
                  <a:moveTo>
                    <a:pt x="6350" y="1"/>
                  </a:moveTo>
                  <a:lnTo>
                    <a:pt x="6068" y="706"/>
                  </a:lnTo>
                  <a:lnTo>
                    <a:pt x="5691" y="1318"/>
                  </a:lnTo>
                  <a:lnTo>
                    <a:pt x="5221" y="1882"/>
                  </a:lnTo>
                  <a:lnTo>
                    <a:pt x="4657" y="2352"/>
                  </a:lnTo>
                  <a:lnTo>
                    <a:pt x="4469" y="2493"/>
                  </a:lnTo>
                  <a:lnTo>
                    <a:pt x="4233" y="2634"/>
                  </a:lnTo>
                  <a:lnTo>
                    <a:pt x="3998" y="2681"/>
                  </a:lnTo>
                  <a:lnTo>
                    <a:pt x="3763" y="2681"/>
                  </a:lnTo>
                  <a:lnTo>
                    <a:pt x="3528" y="2634"/>
                  </a:lnTo>
                  <a:lnTo>
                    <a:pt x="3340" y="2446"/>
                  </a:lnTo>
                  <a:lnTo>
                    <a:pt x="3246" y="2258"/>
                  </a:lnTo>
                  <a:lnTo>
                    <a:pt x="3246" y="2117"/>
                  </a:lnTo>
                  <a:lnTo>
                    <a:pt x="3293" y="2023"/>
                  </a:lnTo>
                  <a:lnTo>
                    <a:pt x="2258" y="3434"/>
                  </a:lnTo>
                  <a:lnTo>
                    <a:pt x="1882" y="3904"/>
                  </a:lnTo>
                  <a:lnTo>
                    <a:pt x="1694" y="4092"/>
                  </a:lnTo>
                  <a:lnTo>
                    <a:pt x="1459" y="4280"/>
                  </a:lnTo>
                  <a:lnTo>
                    <a:pt x="1176" y="4422"/>
                  </a:lnTo>
                  <a:lnTo>
                    <a:pt x="894" y="4469"/>
                  </a:lnTo>
                  <a:lnTo>
                    <a:pt x="612" y="4469"/>
                  </a:lnTo>
                  <a:lnTo>
                    <a:pt x="377" y="4375"/>
                  </a:lnTo>
                  <a:lnTo>
                    <a:pt x="236" y="4280"/>
                  </a:lnTo>
                  <a:lnTo>
                    <a:pt x="189" y="4186"/>
                  </a:lnTo>
                  <a:lnTo>
                    <a:pt x="48" y="3951"/>
                  </a:lnTo>
                  <a:lnTo>
                    <a:pt x="1" y="4327"/>
                  </a:lnTo>
                  <a:lnTo>
                    <a:pt x="48" y="4704"/>
                  </a:lnTo>
                  <a:lnTo>
                    <a:pt x="142" y="5033"/>
                  </a:lnTo>
                  <a:lnTo>
                    <a:pt x="236" y="5174"/>
                  </a:lnTo>
                  <a:lnTo>
                    <a:pt x="377" y="5315"/>
                  </a:lnTo>
                  <a:lnTo>
                    <a:pt x="565" y="5456"/>
                  </a:lnTo>
                  <a:lnTo>
                    <a:pt x="753" y="5550"/>
                  </a:lnTo>
                  <a:lnTo>
                    <a:pt x="1223" y="5550"/>
                  </a:lnTo>
                  <a:lnTo>
                    <a:pt x="1459" y="5503"/>
                  </a:lnTo>
                  <a:lnTo>
                    <a:pt x="1694" y="5409"/>
                  </a:lnTo>
                  <a:lnTo>
                    <a:pt x="1882" y="5268"/>
                  </a:lnTo>
                  <a:lnTo>
                    <a:pt x="2070" y="5080"/>
                  </a:lnTo>
                  <a:lnTo>
                    <a:pt x="2352" y="4704"/>
                  </a:lnTo>
                  <a:lnTo>
                    <a:pt x="2540" y="4280"/>
                  </a:lnTo>
                  <a:lnTo>
                    <a:pt x="2681" y="3857"/>
                  </a:lnTo>
                  <a:lnTo>
                    <a:pt x="2822" y="3387"/>
                  </a:lnTo>
                  <a:lnTo>
                    <a:pt x="2917" y="3528"/>
                  </a:lnTo>
                  <a:lnTo>
                    <a:pt x="3058" y="3622"/>
                  </a:lnTo>
                  <a:lnTo>
                    <a:pt x="3434" y="3763"/>
                  </a:lnTo>
                  <a:lnTo>
                    <a:pt x="3763" y="3810"/>
                  </a:lnTo>
                  <a:lnTo>
                    <a:pt x="4139" y="3810"/>
                  </a:lnTo>
                  <a:lnTo>
                    <a:pt x="4516" y="3669"/>
                  </a:lnTo>
                  <a:lnTo>
                    <a:pt x="4845" y="3481"/>
                  </a:lnTo>
                  <a:lnTo>
                    <a:pt x="5127" y="3246"/>
                  </a:lnTo>
                  <a:lnTo>
                    <a:pt x="5362" y="2964"/>
                  </a:lnTo>
                  <a:lnTo>
                    <a:pt x="5597" y="2681"/>
                  </a:lnTo>
                  <a:lnTo>
                    <a:pt x="5832" y="2305"/>
                  </a:lnTo>
                  <a:lnTo>
                    <a:pt x="6020" y="1976"/>
                  </a:lnTo>
                  <a:lnTo>
                    <a:pt x="6162" y="1600"/>
                  </a:lnTo>
                  <a:lnTo>
                    <a:pt x="6256" y="1224"/>
                  </a:lnTo>
                  <a:lnTo>
                    <a:pt x="6350" y="800"/>
                  </a:lnTo>
                  <a:lnTo>
                    <a:pt x="6350" y="424"/>
                  </a:lnTo>
                  <a:lnTo>
                    <a:pt x="6350"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ectangle 11">
            <a:extLst>
              <a:ext uri="{FF2B5EF4-FFF2-40B4-BE49-F238E27FC236}">
                <a16:creationId xmlns:a16="http://schemas.microsoft.com/office/drawing/2014/main" xmlns="" id="{CC46D0B5-3AC5-E640-B8C2-995EC97AE197}"/>
              </a:ext>
            </a:extLst>
          </p:cNvPr>
          <p:cNvSpPr/>
          <p:nvPr/>
        </p:nvSpPr>
        <p:spPr>
          <a:xfrm>
            <a:off x="2634556" y="473483"/>
            <a:ext cx="6321035" cy="4196533"/>
          </a:xfrm>
          <a:prstGeom prst="rect">
            <a:avLst/>
          </a:prstGeom>
        </p:spPr>
        <p:txBody>
          <a:bodyPr wrap="square">
            <a:spAutoFit/>
          </a:bodyPr>
          <a:lstStyle/>
          <a:p>
            <a:pPr algn="just">
              <a:lnSpc>
                <a:spcPct val="115000"/>
              </a:lnSpc>
            </a:pPr>
            <a:r>
              <a:rPr lang="vi-VN" sz="2600" b="1" dirty="0">
                <a:latin typeface="Times New Roman" panose="02020603050405020304" pitchFamily="18" charset="0"/>
                <a:ea typeface="Calibri" panose="020F0502020204030204" pitchFamily="34" charset="0"/>
              </a:rPr>
              <a:t>b. Đoạn (3):</a:t>
            </a:r>
            <a:endParaRPr lang="x-none" sz="2600" dirty="0">
              <a:latin typeface="Times New Roman" panose="02020603050405020304" pitchFamily="18" charset="0"/>
              <a:ea typeface="Calibri" panose="020F0502020204030204" pitchFamily="34" charset="0"/>
            </a:endParaRPr>
          </a:p>
          <a:p>
            <a:pPr algn="just">
              <a:lnSpc>
                <a:spcPct val="115000"/>
              </a:lnSpc>
            </a:pPr>
            <a:r>
              <a:rPr lang="vi-VN" sz="2600" dirty="0">
                <a:latin typeface="Times New Roman" panose="02020603050405020304" pitchFamily="18" charset="0"/>
                <a:ea typeface="Calibri" panose="020F0502020204030204" pitchFamily="34" charset="0"/>
              </a:rPr>
              <a:t>- Lí lẽ: Vai trò của động vật trong hệ sinh thái</a:t>
            </a:r>
            <a:endParaRPr lang="x-none" sz="2600" dirty="0">
              <a:latin typeface="Times New Roman" panose="02020603050405020304" pitchFamily="18" charset="0"/>
              <a:ea typeface="Calibri" panose="020F0502020204030204" pitchFamily="34" charset="0"/>
            </a:endParaRPr>
          </a:p>
          <a:p>
            <a:pPr algn="just">
              <a:lnSpc>
                <a:spcPct val="115000"/>
              </a:lnSpc>
            </a:pPr>
            <a:r>
              <a:rPr lang="vi-VN" sz="2600" dirty="0">
                <a:latin typeface="Times New Roman" panose="02020603050405020304" pitchFamily="18" charset="0"/>
                <a:ea typeface="Calibri" panose="020F0502020204030204" pitchFamily="34" charset="0"/>
              </a:rPr>
              <a:t>- Bằng chứng: </a:t>
            </a:r>
            <a:endParaRPr lang="x-none" sz="2600" dirty="0">
              <a:latin typeface="Times New Roman" panose="02020603050405020304" pitchFamily="18" charset="0"/>
              <a:ea typeface="Calibri" panose="020F0502020204030204" pitchFamily="34" charset="0"/>
            </a:endParaRPr>
          </a:p>
          <a:p>
            <a:pPr algn="just">
              <a:lnSpc>
                <a:spcPct val="115000"/>
              </a:lnSpc>
            </a:pPr>
            <a:r>
              <a:rPr lang="vi-VN" sz="2600" dirty="0">
                <a:latin typeface="Times New Roman" panose="02020603050405020304" pitchFamily="18" charset="0"/>
                <a:ea typeface="Calibri" panose="020F0502020204030204" pitchFamily="34" charset="0"/>
              </a:rPr>
              <a:t>+ Khỉ và vượn có chung tổ tiên với con người.</a:t>
            </a:r>
            <a:endParaRPr lang="x-none" sz="2600" dirty="0">
              <a:latin typeface="Times New Roman" panose="02020603050405020304" pitchFamily="18" charset="0"/>
              <a:ea typeface="Calibri" panose="020F0502020204030204" pitchFamily="34" charset="0"/>
            </a:endParaRPr>
          </a:p>
          <a:p>
            <a:pPr algn="just">
              <a:lnSpc>
                <a:spcPct val="115000"/>
              </a:lnSpc>
            </a:pPr>
            <a:r>
              <a:rPr lang="vi-VN" sz="2600" dirty="0">
                <a:latin typeface="Times New Roman" panose="02020603050405020304" pitchFamily="18" charset="0"/>
                <a:ea typeface="Calibri" panose="020F0502020204030204" pitchFamily="34" charset="0"/>
              </a:rPr>
              <a:t>+ Mỗi loài động vật có quan hệ trực tiếp hoặc gián tiếp đối với con người. </a:t>
            </a:r>
            <a:endParaRPr lang="x-none" sz="2600" dirty="0">
              <a:latin typeface="Times New Roman" panose="02020603050405020304" pitchFamily="18" charset="0"/>
              <a:ea typeface="Calibri" panose="020F0502020204030204" pitchFamily="34" charset="0"/>
            </a:endParaRPr>
          </a:p>
          <a:p>
            <a:pPr algn="just">
              <a:lnSpc>
                <a:spcPct val="115000"/>
              </a:lnSpc>
            </a:pPr>
            <a:r>
              <a:rPr lang="vi-VN" sz="2600" dirty="0">
                <a:latin typeface="Times New Roman" panose="02020603050405020304" pitchFamily="18" charset="0"/>
                <a:ea typeface="Calibri" panose="020F0502020204030204" pitchFamily="34" charset="0"/>
              </a:rPr>
              <a:t>=&gt; Con người, động vật và môi trường có mối quan hệ chặt chẽ với nhau. </a:t>
            </a:r>
            <a:endParaRPr lang="x-none" sz="2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9720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strips(down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strips(down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strips(down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strips(down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strips(down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strips(downLeft)">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68" name="Google Shape;1768;p47"/>
          <p:cNvSpPr/>
          <p:nvPr/>
        </p:nvSpPr>
        <p:spPr>
          <a:xfrm>
            <a:off x="5802559" y="3838472"/>
            <a:ext cx="2260873" cy="410508"/>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9" name="Google Shape;1769;p47"/>
          <p:cNvGrpSpPr/>
          <p:nvPr/>
        </p:nvGrpSpPr>
        <p:grpSpPr>
          <a:xfrm>
            <a:off x="5619483" y="1119352"/>
            <a:ext cx="3020020" cy="3129633"/>
            <a:chOff x="5246525" y="2078500"/>
            <a:chExt cx="1332900" cy="1391575"/>
          </a:xfrm>
        </p:grpSpPr>
        <p:sp>
          <p:nvSpPr>
            <p:cNvPr id="1770" name="Google Shape;1770;p47"/>
            <p:cNvSpPr/>
            <p:nvPr/>
          </p:nvSpPr>
          <p:spPr>
            <a:xfrm>
              <a:off x="5789500" y="3081225"/>
              <a:ext cx="169200" cy="324725"/>
            </a:xfrm>
            <a:custGeom>
              <a:avLst/>
              <a:gdLst/>
              <a:ahLst/>
              <a:cxnLst/>
              <a:rect l="l" t="t" r="r" b="b"/>
              <a:pathLst>
                <a:path w="6768" h="12989" extrusionOk="0">
                  <a:moveTo>
                    <a:pt x="6276" y="1"/>
                  </a:moveTo>
                  <a:lnTo>
                    <a:pt x="4967" y="3056"/>
                  </a:lnTo>
                  <a:lnTo>
                    <a:pt x="5021" y="3657"/>
                  </a:lnTo>
                  <a:lnTo>
                    <a:pt x="5130" y="4312"/>
                  </a:lnTo>
                  <a:lnTo>
                    <a:pt x="5185" y="5021"/>
                  </a:lnTo>
                  <a:lnTo>
                    <a:pt x="5185" y="5730"/>
                  </a:lnTo>
                  <a:lnTo>
                    <a:pt x="5130" y="6440"/>
                  </a:lnTo>
                  <a:lnTo>
                    <a:pt x="5076" y="7149"/>
                  </a:lnTo>
                  <a:lnTo>
                    <a:pt x="4967" y="7750"/>
                  </a:lnTo>
                  <a:lnTo>
                    <a:pt x="4748" y="8295"/>
                  </a:lnTo>
                  <a:lnTo>
                    <a:pt x="3548" y="8677"/>
                  </a:lnTo>
                  <a:lnTo>
                    <a:pt x="2347" y="9114"/>
                  </a:lnTo>
                  <a:lnTo>
                    <a:pt x="1147" y="9550"/>
                  </a:lnTo>
                  <a:lnTo>
                    <a:pt x="1" y="10096"/>
                  </a:lnTo>
                  <a:lnTo>
                    <a:pt x="437" y="10151"/>
                  </a:lnTo>
                  <a:lnTo>
                    <a:pt x="819" y="10260"/>
                  </a:lnTo>
                  <a:lnTo>
                    <a:pt x="1147" y="10478"/>
                  </a:lnTo>
                  <a:lnTo>
                    <a:pt x="1311" y="10751"/>
                  </a:lnTo>
                  <a:lnTo>
                    <a:pt x="1365" y="10860"/>
                  </a:lnTo>
                  <a:lnTo>
                    <a:pt x="1420" y="11024"/>
                  </a:lnTo>
                  <a:lnTo>
                    <a:pt x="1365" y="11187"/>
                  </a:lnTo>
                  <a:lnTo>
                    <a:pt x="1311" y="11351"/>
                  </a:lnTo>
                  <a:lnTo>
                    <a:pt x="1201" y="11515"/>
                  </a:lnTo>
                  <a:lnTo>
                    <a:pt x="1092" y="11679"/>
                  </a:lnTo>
                  <a:lnTo>
                    <a:pt x="656" y="12061"/>
                  </a:lnTo>
                  <a:lnTo>
                    <a:pt x="656" y="12061"/>
                  </a:lnTo>
                  <a:lnTo>
                    <a:pt x="1038" y="11897"/>
                  </a:lnTo>
                  <a:lnTo>
                    <a:pt x="1420" y="11788"/>
                  </a:lnTo>
                  <a:lnTo>
                    <a:pt x="1802" y="11788"/>
                  </a:lnTo>
                  <a:lnTo>
                    <a:pt x="2129" y="11842"/>
                  </a:lnTo>
                  <a:lnTo>
                    <a:pt x="2402" y="12006"/>
                  </a:lnTo>
                  <a:lnTo>
                    <a:pt x="2620" y="12279"/>
                  </a:lnTo>
                  <a:lnTo>
                    <a:pt x="2675" y="12388"/>
                  </a:lnTo>
                  <a:lnTo>
                    <a:pt x="2729" y="12606"/>
                  </a:lnTo>
                  <a:lnTo>
                    <a:pt x="2729" y="12770"/>
                  </a:lnTo>
                  <a:lnTo>
                    <a:pt x="2729" y="12988"/>
                  </a:lnTo>
                  <a:lnTo>
                    <a:pt x="4312" y="11951"/>
                  </a:lnTo>
                  <a:lnTo>
                    <a:pt x="5021" y="11460"/>
                  </a:lnTo>
                  <a:lnTo>
                    <a:pt x="5622" y="10969"/>
                  </a:lnTo>
                  <a:lnTo>
                    <a:pt x="6113" y="10533"/>
                  </a:lnTo>
                  <a:lnTo>
                    <a:pt x="6495" y="10096"/>
                  </a:lnTo>
                  <a:lnTo>
                    <a:pt x="6604" y="9932"/>
                  </a:lnTo>
                  <a:lnTo>
                    <a:pt x="6713" y="9714"/>
                  </a:lnTo>
                  <a:lnTo>
                    <a:pt x="6713" y="9550"/>
                  </a:lnTo>
                  <a:lnTo>
                    <a:pt x="6713" y="9332"/>
                  </a:lnTo>
                  <a:lnTo>
                    <a:pt x="6658" y="8841"/>
                  </a:lnTo>
                  <a:lnTo>
                    <a:pt x="6713" y="7913"/>
                  </a:lnTo>
                  <a:lnTo>
                    <a:pt x="6768" y="5294"/>
                  </a:lnTo>
                  <a:lnTo>
                    <a:pt x="6768" y="3820"/>
                  </a:lnTo>
                  <a:lnTo>
                    <a:pt x="6713" y="2347"/>
                  </a:lnTo>
                  <a:lnTo>
                    <a:pt x="6658" y="1692"/>
                  </a:lnTo>
                  <a:lnTo>
                    <a:pt x="6549" y="1037"/>
                  </a:lnTo>
                  <a:lnTo>
                    <a:pt x="6440" y="492"/>
                  </a:lnTo>
                  <a:lnTo>
                    <a:pt x="62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7"/>
            <p:cNvSpPr/>
            <p:nvPr/>
          </p:nvSpPr>
          <p:spPr>
            <a:xfrm>
              <a:off x="5874100" y="3071675"/>
              <a:ext cx="117350" cy="94150"/>
            </a:xfrm>
            <a:custGeom>
              <a:avLst/>
              <a:gdLst/>
              <a:ahLst/>
              <a:cxnLst/>
              <a:rect l="l" t="t" r="r" b="b"/>
              <a:pathLst>
                <a:path w="4694" h="3766" extrusionOk="0">
                  <a:moveTo>
                    <a:pt x="4693" y="1"/>
                  </a:moveTo>
                  <a:lnTo>
                    <a:pt x="0" y="437"/>
                  </a:lnTo>
                  <a:lnTo>
                    <a:pt x="328" y="1419"/>
                  </a:lnTo>
                  <a:lnTo>
                    <a:pt x="491" y="1911"/>
                  </a:lnTo>
                  <a:lnTo>
                    <a:pt x="710" y="2402"/>
                  </a:lnTo>
                  <a:lnTo>
                    <a:pt x="982" y="2893"/>
                  </a:lnTo>
                  <a:lnTo>
                    <a:pt x="1310" y="3275"/>
                  </a:lnTo>
                  <a:lnTo>
                    <a:pt x="1528" y="3438"/>
                  </a:lnTo>
                  <a:lnTo>
                    <a:pt x="1746" y="3548"/>
                  </a:lnTo>
                  <a:lnTo>
                    <a:pt x="1965" y="3657"/>
                  </a:lnTo>
                  <a:lnTo>
                    <a:pt x="2238" y="3766"/>
                  </a:lnTo>
                  <a:lnTo>
                    <a:pt x="2892" y="3766"/>
                  </a:lnTo>
                  <a:lnTo>
                    <a:pt x="3165" y="3657"/>
                  </a:lnTo>
                  <a:lnTo>
                    <a:pt x="3438" y="3493"/>
                  </a:lnTo>
                  <a:lnTo>
                    <a:pt x="3656" y="3329"/>
                  </a:lnTo>
                  <a:lnTo>
                    <a:pt x="3875" y="3111"/>
                  </a:lnTo>
                  <a:lnTo>
                    <a:pt x="4093" y="2838"/>
                  </a:lnTo>
                  <a:lnTo>
                    <a:pt x="4202" y="2565"/>
                  </a:lnTo>
                  <a:lnTo>
                    <a:pt x="4475" y="1965"/>
                  </a:lnTo>
                  <a:lnTo>
                    <a:pt x="4639" y="1256"/>
                  </a:lnTo>
                  <a:lnTo>
                    <a:pt x="4693" y="601"/>
                  </a:lnTo>
                  <a:lnTo>
                    <a:pt x="46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7"/>
            <p:cNvSpPr/>
            <p:nvPr/>
          </p:nvSpPr>
          <p:spPr>
            <a:xfrm>
              <a:off x="5902750" y="3098950"/>
              <a:ext cx="196475" cy="371125"/>
            </a:xfrm>
            <a:custGeom>
              <a:avLst/>
              <a:gdLst/>
              <a:ahLst/>
              <a:cxnLst/>
              <a:rect l="l" t="t" r="r" b="b"/>
              <a:pathLst>
                <a:path w="7859" h="14845" extrusionOk="0">
                  <a:moveTo>
                    <a:pt x="7149" y="1"/>
                  </a:moveTo>
                  <a:lnTo>
                    <a:pt x="5675" y="1911"/>
                  </a:lnTo>
                  <a:lnTo>
                    <a:pt x="5785" y="2675"/>
                  </a:lnTo>
                  <a:lnTo>
                    <a:pt x="5894" y="3712"/>
                  </a:lnTo>
                  <a:lnTo>
                    <a:pt x="5948" y="4912"/>
                  </a:lnTo>
                  <a:lnTo>
                    <a:pt x="6003" y="6167"/>
                  </a:lnTo>
                  <a:lnTo>
                    <a:pt x="6003" y="7368"/>
                  </a:lnTo>
                  <a:lnTo>
                    <a:pt x="5894" y="8350"/>
                  </a:lnTo>
                  <a:lnTo>
                    <a:pt x="5839" y="8787"/>
                  </a:lnTo>
                  <a:lnTo>
                    <a:pt x="5730" y="9114"/>
                  </a:lnTo>
                  <a:lnTo>
                    <a:pt x="5621" y="9387"/>
                  </a:lnTo>
                  <a:lnTo>
                    <a:pt x="5457" y="9496"/>
                  </a:lnTo>
                  <a:lnTo>
                    <a:pt x="4093" y="9933"/>
                  </a:lnTo>
                  <a:lnTo>
                    <a:pt x="2729" y="10369"/>
                  </a:lnTo>
                  <a:lnTo>
                    <a:pt x="1364" y="10915"/>
                  </a:lnTo>
                  <a:lnTo>
                    <a:pt x="0" y="11515"/>
                  </a:lnTo>
                  <a:lnTo>
                    <a:pt x="546" y="11570"/>
                  </a:lnTo>
                  <a:lnTo>
                    <a:pt x="982" y="11734"/>
                  </a:lnTo>
                  <a:lnTo>
                    <a:pt x="1364" y="11952"/>
                  </a:lnTo>
                  <a:lnTo>
                    <a:pt x="1474" y="12116"/>
                  </a:lnTo>
                  <a:lnTo>
                    <a:pt x="1583" y="12225"/>
                  </a:lnTo>
                  <a:lnTo>
                    <a:pt x="1637" y="12388"/>
                  </a:lnTo>
                  <a:lnTo>
                    <a:pt x="1637" y="12607"/>
                  </a:lnTo>
                  <a:lnTo>
                    <a:pt x="1583" y="12770"/>
                  </a:lnTo>
                  <a:lnTo>
                    <a:pt x="1528" y="12989"/>
                  </a:lnTo>
                  <a:lnTo>
                    <a:pt x="1419" y="13152"/>
                  </a:lnTo>
                  <a:lnTo>
                    <a:pt x="1255" y="13371"/>
                  </a:lnTo>
                  <a:lnTo>
                    <a:pt x="1037" y="13589"/>
                  </a:lnTo>
                  <a:lnTo>
                    <a:pt x="764" y="13753"/>
                  </a:lnTo>
                  <a:lnTo>
                    <a:pt x="1201" y="13589"/>
                  </a:lnTo>
                  <a:lnTo>
                    <a:pt x="1637" y="13480"/>
                  </a:lnTo>
                  <a:lnTo>
                    <a:pt x="2074" y="13480"/>
                  </a:lnTo>
                  <a:lnTo>
                    <a:pt x="2456" y="13534"/>
                  </a:lnTo>
                  <a:lnTo>
                    <a:pt x="2783" y="13698"/>
                  </a:lnTo>
                  <a:lnTo>
                    <a:pt x="2947" y="13862"/>
                  </a:lnTo>
                  <a:lnTo>
                    <a:pt x="3056" y="13971"/>
                  </a:lnTo>
                  <a:lnTo>
                    <a:pt x="3111" y="14135"/>
                  </a:lnTo>
                  <a:lnTo>
                    <a:pt x="3165" y="14353"/>
                  </a:lnTo>
                  <a:lnTo>
                    <a:pt x="3165" y="14571"/>
                  </a:lnTo>
                  <a:lnTo>
                    <a:pt x="3111" y="14844"/>
                  </a:lnTo>
                  <a:lnTo>
                    <a:pt x="3111" y="14844"/>
                  </a:lnTo>
                  <a:lnTo>
                    <a:pt x="4912" y="13644"/>
                  </a:lnTo>
                  <a:lnTo>
                    <a:pt x="5730" y="13098"/>
                  </a:lnTo>
                  <a:lnTo>
                    <a:pt x="6385" y="12552"/>
                  </a:lnTo>
                  <a:lnTo>
                    <a:pt x="6931" y="12006"/>
                  </a:lnTo>
                  <a:lnTo>
                    <a:pt x="7367" y="11570"/>
                  </a:lnTo>
                  <a:lnTo>
                    <a:pt x="7531" y="11297"/>
                  </a:lnTo>
                  <a:lnTo>
                    <a:pt x="7640" y="11079"/>
                  </a:lnTo>
                  <a:lnTo>
                    <a:pt x="7695" y="10860"/>
                  </a:lnTo>
                  <a:lnTo>
                    <a:pt x="7695" y="10642"/>
                  </a:lnTo>
                  <a:lnTo>
                    <a:pt x="7749" y="9223"/>
                  </a:lnTo>
                  <a:lnTo>
                    <a:pt x="7804" y="7914"/>
                  </a:lnTo>
                  <a:lnTo>
                    <a:pt x="7858" y="6331"/>
                  </a:lnTo>
                  <a:lnTo>
                    <a:pt x="7858" y="4639"/>
                  </a:lnTo>
                  <a:lnTo>
                    <a:pt x="7749" y="2893"/>
                  </a:lnTo>
                  <a:lnTo>
                    <a:pt x="7640" y="2075"/>
                  </a:lnTo>
                  <a:lnTo>
                    <a:pt x="7531" y="1311"/>
                  </a:lnTo>
                  <a:lnTo>
                    <a:pt x="7367" y="601"/>
                  </a:lnTo>
                  <a:lnTo>
                    <a:pt x="714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7"/>
            <p:cNvSpPr/>
            <p:nvPr/>
          </p:nvSpPr>
          <p:spPr>
            <a:xfrm>
              <a:off x="5410250" y="2078500"/>
              <a:ext cx="1169175" cy="1105075"/>
            </a:xfrm>
            <a:custGeom>
              <a:avLst/>
              <a:gdLst/>
              <a:ahLst/>
              <a:cxnLst/>
              <a:rect l="l" t="t" r="r" b="b"/>
              <a:pathLst>
                <a:path w="46767" h="44203" extrusionOk="0">
                  <a:moveTo>
                    <a:pt x="6494" y="0"/>
                  </a:moveTo>
                  <a:lnTo>
                    <a:pt x="5676" y="109"/>
                  </a:lnTo>
                  <a:lnTo>
                    <a:pt x="4857" y="328"/>
                  </a:lnTo>
                  <a:lnTo>
                    <a:pt x="4093" y="546"/>
                  </a:lnTo>
                  <a:lnTo>
                    <a:pt x="3329" y="928"/>
                  </a:lnTo>
                  <a:lnTo>
                    <a:pt x="2565" y="1310"/>
                  </a:lnTo>
                  <a:lnTo>
                    <a:pt x="2183" y="1583"/>
                  </a:lnTo>
                  <a:lnTo>
                    <a:pt x="1856" y="1856"/>
                  </a:lnTo>
                  <a:lnTo>
                    <a:pt x="1528" y="2183"/>
                  </a:lnTo>
                  <a:lnTo>
                    <a:pt x="1255" y="2511"/>
                  </a:lnTo>
                  <a:lnTo>
                    <a:pt x="1146" y="2783"/>
                  </a:lnTo>
                  <a:lnTo>
                    <a:pt x="983" y="3111"/>
                  </a:lnTo>
                  <a:lnTo>
                    <a:pt x="764" y="3711"/>
                  </a:lnTo>
                  <a:lnTo>
                    <a:pt x="491" y="4366"/>
                  </a:lnTo>
                  <a:lnTo>
                    <a:pt x="328" y="4693"/>
                  </a:lnTo>
                  <a:lnTo>
                    <a:pt x="109" y="4966"/>
                  </a:lnTo>
                  <a:lnTo>
                    <a:pt x="0" y="5130"/>
                  </a:lnTo>
                  <a:lnTo>
                    <a:pt x="491" y="4912"/>
                  </a:lnTo>
                  <a:lnTo>
                    <a:pt x="1037" y="4748"/>
                  </a:lnTo>
                  <a:lnTo>
                    <a:pt x="1583" y="4639"/>
                  </a:lnTo>
                  <a:lnTo>
                    <a:pt x="2129" y="4639"/>
                  </a:lnTo>
                  <a:lnTo>
                    <a:pt x="2074" y="5785"/>
                  </a:lnTo>
                  <a:lnTo>
                    <a:pt x="2019" y="6331"/>
                  </a:lnTo>
                  <a:lnTo>
                    <a:pt x="2019" y="6876"/>
                  </a:lnTo>
                  <a:lnTo>
                    <a:pt x="2129" y="7422"/>
                  </a:lnTo>
                  <a:lnTo>
                    <a:pt x="2347" y="7913"/>
                  </a:lnTo>
                  <a:lnTo>
                    <a:pt x="2456" y="8131"/>
                  </a:lnTo>
                  <a:lnTo>
                    <a:pt x="2674" y="8350"/>
                  </a:lnTo>
                  <a:lnTo>
                    <a:pt x="2893" y="8568"/>
                  </a:lnTo>
                  <a:lnTo>
                    <a:pt x="3111" y="8786"/>
                  </a:lnTo>
                  <a:lnTo>
                    <a:pt x="2674" y="9386"/>
                  </a:lnTo>
                  <a:lnTo>
                    <a:pt x="2947" y="9550"/>
                  </a:lnTo>
                  <a:lnTo>
                    <a:pt x="3220" y="9823"/>
                  </a:lnTo>
                  <a:lnTo>
                    <a:pt x="3493" y="10150"/>
                  </a:lnTo>
                  <a:lnTo>
                    <a:pt x="3929" y="10423"/>
                  </a:lnTo>
                  <a:lnTo>
                    <a:pt x="4311" y="10696"/>
                  </a:lnTo>
                  <a:lnTo>
                    <a:pt x="4803" y="10860"/>
                  </a:lnTo>
                  <a:lnTo>
                    <a:pt x="5294" y="11024"/>
                  </a:lnTo>
                  <a:lnTo>
                    <a:pt x="5785" y="11133"/>
                  </a:lnTo>
                  <a:lnTo>
                    <a:pt x="6876" y="11133"/>
                  </a:lnTo>
                  <a:lnTo>
                    <a:pt x="7367" y="11078"/>
                  </a:lnTo>
                  <a:lnTo>
                    <a:pt x="7804" y="10969"/>
                  </a:lnTo>
                  <a:lnTo>
                    <a:pt x="7968" y="11569"/>
                  </a:lnTo>
                  <a:lnTo>
                    <a:pt x="8077" y="12224"/>
                  </a:lnTo>
                  <a:lnTo>
                    <a:pt x="8022" y="12934"/>
                  </a:lnTo>
                  <a:lnTo>
                    <a:pt x="7968" y="13643"/>
                  </a:lnTo>
                  <a:lnTo>
                    <a:pt x="7695" y="15007"/>
                  </a:lnTo>
                  <a:lnTo>
                    <a:pt x="7422" y="16262"/>
                  </a:lnTo>
                  <a:lnTo>
                    <a:pt x="6931" y="19482"/>
                  </a:lnTo>
                  <a:lnTo>
                    <a:pt x="6603" y="21064"/>
                  </a:lnTo>
                  <a:lnTo>
                    <a:pt x="6276" y="22647"/>
                  </a:lnTo>
                  <a:lnTo>
                    <a:pt x="5839" y="24284"/>
                  </a:lnTo>
                  <a:lnTo>
                    <a:pt x="5457" y="25921"/>
                  </a:lnTo>
                  <a:lnTo>
                    <a:pt x="5130" y="27613"/>
                  </a:lnTo>
                  <a:lnTo>
                    <a:pt x="5075" y="28431"/>
                  </a:lnTo>
                  <a:lnTo>
                    <a:pt x="5021" y="29305"/>
                  </a:lnTo>
                  <a:lnTo>
                    <a:pt x="4966" y="30287"/>
                  </a:lnTo>
                  <a:lnTo>
                    <a:pt x="5075" y="31215"/>
                  </a:lnTo>
                  <a:lnTo>
                    <a:pt x="5185" y="32088"/>
                  </a:lnTo>
                  <a:lnTo>
                    <a:pt x="5403" y="32961"/>
                  </a:lnTo>
                  <a:lnTo>
                    <a:pt x="5676" y="33725"/>
                  </a:lnTo>
                  <a:lnTo>
                    <a:pt x="6058" y="34543"/>
                  </a:lnTo>
                  <a:lnTo>
                    <a:pt x="6549" y="35307"/>
                  </a:lnTo>
                  <a:lnTo>
                    <a:pt x="7149" y="36126"/>
                  </a:lnTo>
                  <a:lnTo>
                    <a:pt x="7913" y="36999"/>
                  </a:lnTo>
                  <a:lnTo>
                    <a:pt x="8677" y="37708"/>
                  </a:lnTo>
                  <a:lnTo>
                    <a:pt x="9441" y="38254"/>
                  </a:lnTo>
                  <a:lnTo>
                    <a:pt x="10260" y="38691"/>
                  </a:lnTo>
                  <a:lnTo>
                    <a:pt x="11078" y="39073"/>
                  </a:lnTo>
                  <a:lnTo>
                    <a:pt x="11951" y="39400"/>
                  </a:lnTo>
                  <a:lnTo>
                    <a:pt x="12879" y="39837"/>
                  </a:lnTo>
                  <a:lnTo>
                    <a:pt x="13861" y="40273"/>
                  </a:lnTo>
                  <a:lnTo>
                    <a:pt x="14953" y="40710"/>
                  </a:lnTo>
                  <a:lnTo>
                    <a:pt x="16099" y="41092"/>
                  </a:lnTo>
                  <a:lnTo>
                    <a:pt x="17299" y="41365"/>
                  </a:lnTo>
                  <a:lnTo>
                    <a:pt x="18391" y="41583"/>
                  </a:lnTo>
                  <a:lnTo>
                    <a:pt x="19427" y="41801"/>
                  </a:lnTo>
                  <a:lnTo>
                    <a:pt x="20300" y="41910"/>
                  </a:lnTo>
                  <a:lnTo>
                    <a:pt x="21392" y="41965"/>
                  </a:lnTo>
                  <a:lnTo>
                    <a:pt x="22538" y="41965"/>
                  </a:lnTo>
                  <a:lnTo>
                    <a:pt x="23084" y="42019"/>
                  </a:lnTo>
                  <a:lnTo>
                    <a:pt x="23684" y="42183"/>
                  </a:lnTo>
                  <a:lnTo>
                    <a:pt x="23848" y="42347"/>
                  </a:lnTo>
                  <a:lnTo>
                    <a:pt x="24066" y="42511"/>
                  </a:lnTo>
                  <a:lnTo>
                    <a:pt x="24502" y="43056"/>
                  </a:lnTo>
                  <a:lnTo>
                    <a:pt x="24775" y="43384"/>
                  </a:lnTo>
                  <a:lnTo>
                    <a:pt x="25048" y="43657"/>
                  </a:lnTo>
                  <a:lnTo>
                    <a:pt x="25375" y="43875"/>
                  </a:lnTo>
                  <a:lnTo>
                    <a:pt x="25703" y="44039"/>
                  </a:lnTo>
                  <a:lnTo>
                    <a:pt x="26030" y="44093"/>
                  </a:lnTo>
                  <a:lnTo>
                    <a:pt x="26358" y="44202"/>
                  </a:lnTo>
                  <a:lnTo>
                    <a:pt x="26740" y="44202"/>
                  </a:lnTo>
                  <a:lnTo>
                    <a:pt x="27067" y="44148"/>
                  </a:lnTo>
                  <a:lnTo>
                    <a:pt x="27395" y="43929"/>
                  </a:lnTo>
                  <a:lnTo>
                    <a:pt x="27722" y="43657"/>
                  </a:lnTo>
                  <a:lnTo>
                    <a:pt x="28049" y="43165"/>
                  </a:lnTo>
                  <a:lnTo>
                    <a:pt x="28377" y="42511"/>
                  </a:lnTo>
                  <a:lnTo>
                    <a:pt x="28759" y="42183"/>
                  </a:lnTo>
                  <a:lnTo>
                    <a:pt x="29086" y="41856"/>
                  </a:lnTo>
                  <a:lnTo>
                    <a:pt x="29414" y="41638"/>
                  </a:lnTo>
                  <a:lnTo>
                    <a:pt x="29741" y="41474"/>
                  </a:lnTo>
                  <a:lnTo>
                    <a:pt x="30069" y="41365"/>
                  </a:lnTo>
                  <a:lnTo>
                    <a:pt x="30396" y="41310"/>
                  </a:lnTo>
                  <a:lnTo>
                    <a:pt x="30996" y="41201"/>
                  </a:lnTo>
                  <a:lnTo>
                    <a:pt x="31651" y="41146"/>
                  </a:lnTo>
                  <a:lnTo>
                    <a:pt x="32306" y="41037"/>
                  </a:lnTo>
                  <a:lnTo>
                    <a:pt x="33015" y="40874"/>
                  </a:lnTo>
                  <a:lnTo>
                    <a:pt x="33397" y="40710"/>
                  </a:lnTo>
                  <a:lnTo>
                    <a:pt x="33834" y="40492"/>
                  </a:lnTo>
                  <a:lnTo>
                    <a:pt x="34270" y="40219"/>
                  </a:lnTo>
                  <a:lnTo>
                    <a:pt x="34707" y="39891"/>
                  </a:lnTo>
                  <a:lnTo>
                    <a:pt x="35034" y="39509"/>
                  </a:lnTo>
                  <a:lnTo>
                    <a:pt x="35362" y="39182"/>
                  </a:lnTo>
                  <a:lnTo>
                    <a:pt x="35962" y="38418"/>
                  </a:lnTo>
                  <a:lnTo>
                    <a:pt x="36562" y="37599"/>
                  </a:lnTo>
                  <a:lnTo>
                    <a:pt x="36944" y="37326"/>
                  </a:lnTo>
                  <a:lnTo>
                    <a:pt x="37272" y="37108"/>
                  </a:lnTo>
                  <a:lnTo>
                    <a:pt x="38036" y="36562"/>
                  </a:lnTo>
                  <a:lnTo>
                    <a:pt x="38418" y="36290"/>
                  </a:lnTo>
                  <a:lnTo>
                    <a:pt x="38745" y="35962"/>
                  </a:lnTo>
                  <a:lnTo>
                    <a:pt x="39018" y="35580"/>
                  </a:lnTo>
                  <a:lnTo>
                    <a:pt x="39236" y="35144"/>
                  </a:lnTo>
                  <a:lnTo>
                    <a:pt x="38909" y="35471"/>
                  </a:lnTo>
                  <a:lnTo>
                    <a:pt x="40109" y="34161"/>
                  </a:lnTo>
                  <a:lnTo>
                    <a:pt x="40655" y="33507"/>
                  </a:lnTo>
                  <a:lnTo>
                    <a:pt x="40873" y="33179"/>
                  </a:lnTo>
                  <a:lnTo>
                    <a:pt x="41092" y="32797"/>
                  </a:lnTo>
                  <a:lnTo>
                    <a:pt x="40710" y="32743"/>
                  </a:lnTo>
                  <a:lnTo>
                    <a:pt x="40328" y="32688"/>
                  </a:lnTo>
                  <a:lnTo>
                    <a:pt x="40764" y="32415"/>
                  </a:lnTo>
                  <a:lnTo>
                    <a:pt x="41146" y="32088"/>
                  </a:lnTo>
                  <a:lnTo>
                    <a:pt x="41528" y="31706"/>
                  </a:lnTo>
                  <a:lnTo>
                    <a:pt x="41856" y="31269"/>
                  </a:lnTo>
                  <a:lnTo>
                    <a:pt x="42129" y="30833"/>
                  </a:lnTo>
                  <a:lnTo>
                    <a:pt x="42401" y="30341"/>
                  </a:lnTo>
                  <a:lnTo>
                    <a:pt x="42565" y="29905"/>
                  </a:lnTo>
                  <a:lnTo>
                    <a:pt x="42674" y="29414"/>
                  </a:lnTo>
                  <a:lnTo>
                    <a:pt x="43002" y="29305"/>
                  </a:lnTo>
                  <a:lnTo>
                    <a:pt x="43329" y="29141"/>
                  </a:lnTo>
                  <a:lnTo>
                    <a:pt x="43657" y="28923"/>
                  </a:lnTo>
                  <a:lnTo>
                    <a:pt x="43929" y="28704"/>
                  </a:lnTo>
                  <a:lnTo>
                    <a:pt x="44148" y="28431"/>
                  </a:lnTo>
                  <a:lnTo>
                    <a:pt x="44257" y="28159"/>
                  </a:lnTo>
                  <a:lnTo>
                    <a:pt x="44257" y="27995"/>
                  </a:lnTo>
                  <a:lnTo>
                    <a:pt x="44202" y="27886"/>
                  </a:lnTo>
                  <a:lnTo>
                    <a:pt x="44148" y="27722"/>
                  </a:lnTo>
                  <a:lnTo>
                    <a:pt x="44038" y="27558"/>
                  </a:lnTo>
                  <a:lnTo>
                    <a:pt x="44366" y="27176"/>
                  </a:lnTo>
                  <a:lnTo>
                    <a:pt x="44748" y="26740"/>
                  </a:lnTo>
                  <a:lnTo>
                    <a:pt x="45730" y="25758"/>
                  </a:lnTo>
                  <a:lnTo>
                    <a:pt x="46167" y="25212"/>
                  </a:lnTo>
                  <a:lnTo>
                    <a:pt x="46494" y="24721"/>
                  </a:lnTo>
                  <a:lnTo>
                    <a:pt x="46603" y="24448"/>
                  </a:lnTo>
                  <a:lnTo>
                    <a:pt x="46712" y="24230"/>
                  </a:lnTo>
                  <a:lnTo>
                    <a:pt x="46767" y="23957"/>
                  </a:lnTo>
                  <a:lnTo>
                    <a:pt x="46712" y="23738"/>
                  </a:lnTo>
                  <a:lnTo>
                    <a:pt x="46058" y="24120"/>
                  </a:lnTo>
                  <a:lnTo>
                    <a:pt x="45348" y="24448"/>
                  </a:lnTo>
                  <a:lnTo>
                    <a:pt x="44639" y="24666"/>
                  </a:lnTo>
                  <a:lnTo>
                    <a:pt x="43929" y="24939"/>
                  </a:lnTo>
                  <a:lnTo>
                    <a:pt x="42620" y="25266"/>
                  </a:lnTo>
                  <a:lnTo>
                    <a:pt x="41583" y="25430"/>
                  </a:lnTo>
                  <a:lnTo>
                    <a:pt x="40655" y="25594"/>
                  </a:lnTo>
                  <a:lnTo>
                    <a:pt x="38691" y="25594"/>
                  </a:lnTo>
                  <a:lnTo>
                    <a:pt x="37763" y="25539"/>
                  </a:lnTo>
                  <a:lnTo>
                    <a:pt x="37217" y="25485"/>
                  </a:lnTo>
                  <a:lnTo>
                    <a:pt x="36672" y="25321"/>
                  </a:lnTo>
                  <a:lnTo>
                    <a:pt x="36126" y="25157"/>
                  </a:lnTo>
                  <a:lnTo>
                    <a:pt x="35635" y="24994"/>
                  </a:lnTo>
                  <a:lnTo>
                    <a:pt x="34652" y="24502"/>
                  </a:lnTo>
                  <a:lnTo>
                    <a:pt x="33670" y="23957"/>
                  </a:lnTo>
                  <a:lnTo>
                    <a:pt x="31815" y="22811"/>
                  </a:lnTo>
                  <a:lnTo>
                    <a:pt x="30833" y="22265"/>
                  </a:lnTo>
                  <a:lnTo>
                    <a:pt x="29850" y="21828"/>
                  </a:lnTo>
                  <a:lnTo>
                    <a:pt x="28977" y="21446"/>
                  </a:lnTo>
                  <a:lnTo>
                    <a:pt x="28104" y="21174"/>
                  </a:lnTo>
                  <a:lnTo>
                    <a:pt x="27231" y="20901"/>
                  </a:lnTo>
                  <a:lnTo>
                    <a:pt x="26358" y="20737"/>
                  </a:lnTo>
                  <a:lnTo>
                    <a:pt x="25485" y="20628"/>
                  </a:lnTo>
                  <a:lnTo>
                    <a:pt x="24557" y="20519"/>
                  </a:lnTo>
                  <a:lnTo>
                    <a:pt x="22702" y="20519"/>
                  </a:lnTo>
                  <a:lnTo>
                    <a:pt x="22047" y="20573"/>
                  </a:lnTo>
                  <a:lnTo>
                    <a:pt x="21283" y="20628"/>
                  </a:lnTo>
                  <a:lnTo>
                    <a:pt x="19864" y="20792"/>
                  </a:lnTo>
                  <a:lnTo>
                    <a:pt x="19100" y="20846"/>
                  </a:lnTo>
                  <a:lnTo>
                    <a:pt x="17736" y="20846"/>
                  </a:lnTo>
                  <a:lnTo>
                    <a:pt x="17081" y="20737"/>
                  </a:lnTo>
                  <a:lnTo>
                    <a:pt x="16590" y="20628"/>
                  </a:lnTo>
                  <a:lnTo>
                    <a:pt x="16153" y="20464"/>
                  </a:lnTo>
                  <a:lnTo>
                    <a:pt x="15717" y="20246"/>
                  </a:lnTo>
                  <a:lnTo>
                    <a:pt x="15389" y="20028"/>
                  </a:lnTo>
                  <a:lnTo>
                    <a:pt x="15007" y="19755"/>
                  </a:lnTo>
                  <a:lnTo>
                    <a:pt x="14734" y="19427"/>
                  </a:lnTo>
                  <a:lnTo>
                    <a:pt x="14461" y="19100"/>
                  </a:lnTo>
                  <a:lnTo>
                    <a:pt x="14189" y="18718"/>
                  </a:lnTo>
                  <a:lnTo>
                    <a:pt x="13970" y="18336"/>
                  </a:lnTo>
                  <a:lnTo>
                    <a:pt x="13752" y="17899"/>
                  </a:lnTo>
                  <a:lnTo>
                    <a:pt x="13479" y="16972"/>
                  </a:lnTo>
                  <a:lnTo>
                    <a:pt x="13206" y="15989"/>
                  </a:lnTo>
                  <a:lnTo>
                    <a:pt x="13043" y="14953"/>
                  </a:lnTo>
                  <a:lnTo>
                    <a:pt x="12988" y="13861"/>
                  </a:lnTo>
                  <a:lnTo>
                    <a:pt x="12933" y="12770"/>
                  </a:lnTo>
                  <a:lnTo>
                    <a:pt x="12933" y="11678"/>
                  </a:lnTo>
                  <a:lnTo>
                    <a:pt x="12933" y="10587"/>
                  </a:lnTo>
                  <a:lnTo>
                    <a:pt x="13043" y="8622"/>
                  </a:lnTo>
                  <a:lnTo>
                    <a:pt x="13097" y="6985"/>
                  </a:lnTo>
                  <a:lnTo>
                    <a:pt x="13043" y="5894"/>
                  </a:lnTo>
                  <a:lnTo>
                    <a:pt x="12933" y="4857"/>
                  </a:lnTo>
                  <a:lnTo>
                    <a:pt x="12661" y="3929"/>
                  </a:lnTo>
                  <a:lnTo>
                    <a:pt x="12333" y="3111"/>
                  </a:lnTo>
                  <a:lnTo>
                    <a:pt x="11897" y="2401"/>
                  </a:lnTo>
                  <a:lnTo>
                    <a:pt x="11406" y="1801"/>
                  </a:lnTo>
                  <a:lnTo>
                    <a:pt x="10805" y="1255"/>
                  </a:lnTo>
                  <a:lnTo>
                    <a:pt x="10205" y="819"/>
                  </a:lnTo>
                  <a:lnTo>
                    <a:pt x="9496" y="491"/>
                  </a:lnTo>
                  <a:lnTo>
                    <a:pt x="8786" y="219"/>
                  </a:lnTo>
                  <a:lnTo>
                    <a:pt x="8022" y="109"/>
                  </a:lnTo>
                  <a:lnTo>
                    <a:pt x="7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7"/>
            <p:cNvSpPr/>
            <p:nvPr/>
          </p:nvSpPr>
          <p:spPr>
            <a:xfrm>
              <a:off x="5246525" y="2194450"/>
              <a:ext cx="241500" cy="124175"/>
            </a:xfrm>
            <a:custGeom>
              <a:avLst/>
              <a:gdLst/>
              <a:ahLst/>
              <a:cxnLst/>
              <a:rect l="l" t="t" r="r" b="b"/>
              <a:pathLst>
                <a:path w="9660" h="4967" extrusionOk="0">
                  <a:moveTo>
                    <a:pt x="8132" y="1"/>
                  </a:moveTo>
                  <a:lnTo>
                    <a:pt x="7586" y="110"/>
                  </a:lnTo>
                  <a:lnTo>
                    <a:pt x="7040" y="274"/>
                  </a:lnTo>
                  <a:lnTo>
                    <a:pt x="6549" y="492"/>
                  </a:lnTo>
                  <a:lnTo>
                    <a:pt x="6222" y="765"/>
                  </a:lnTo>
                  <a:lnTo>
                    <a:pt x="5840" y="1038"/>
                  </a:lnTo>
                  <a:lnTo>
                    <a:pt x="5458" y="1311"/>
                  </a:lnTo>
                  <a:lnTo>
                    <a:pt x="5076" y="1529"/>
                  </a:lnTo>
                  <a:lnTo>
                    <a:pt x="4148" y="1911"/>
                  </a:lnTo>
                  <a:lnTo>
                    <a:pt x="3330" y="2184"/>
                  </a:lnTo>
                  <a:lnTo>
                    <a:pt x="3002" y="2293"/>
                  </a:lnTo>
                  <a:lnTo>
                    <a:pt x="2620" y="2347"/>
                  </a:lnTo>
                  <a:lnTo>
                    <a:pt x="1747" y="2456"/>
                  </a:lnTo>
                  <a:lnTo>
                    <a:pt x="1311" y="2511"/>
                  </a:lnTo>
                  <a:lnTo>
                    <a:pt x="929" y="2620"/>
                  </a:lnTo>
                  <a:lnTo>
                    <a:pt x="601" y="2729"/>
                  </a:lnTo>
                  <a:lnTo>
                    <a:pt x="328" y="2893"/>
                  </a:lnTo>
                  <a:lnTo>
                    <a:pt x="165" y="3057"/>
                  </a:lnTo>
                  <a:lnTo>
                    <a:pt x="55" y="3220"/>
                  </a:lnTo>
                  <a:lnTo>
                    <a:pt x="1" y="3330"/>
                  </a:lnTo>
                  <a:lnTo>
                    <a:pt x="1" y="3493"/>
                  </a:lnTo>
                  <a:lnTo>
                    <a:pt x="1" y="3602"/>
                  </a:lnTo>
                  <a:lnTo>
                    <a:pt x="110" y="3766"/>
                  </a:lnTo>
                  <a:lnTo>
                    <a:pt x="328" y="3984"/>
                  </a:lnTo>
                  <a:lnTo>
                    <a:pt x="710" y="4203"/>
                  </a:lnTo>
                  <a:lnTo>
                    <a:pt x="1201" y="4366"/>
                  </a:lnTo>
                  <a:lnTo>
                    <a:pt x="1802" y="4530"/>
                  </a:lnTo>
                  <a:lnTo>
                    <a:pt x="2402" y="4639"/>
                  </a:lnTo>
                  <a:lnTo>
                    <a:pt x="3766" y="4803"/>
                  </a:lnTo>
                  <a:lnTo>
                    <a:pt x="5131" y="4912"/>
                  </a:lnTo>
                  <a:lnTo>
                    <a:pt x="6276" y="4967"/>
                  </a:lnTo>
                  <a:lnTo>
                    <a:pt x="7040" y="4912"/>
                  </a:lnTo>
                  <a:lnTo>
                    <a:pt x="7859" y="4748"/>
                  </a:lnTo>
                  <a:lnTo>
                    <a:pt x="8350" y="4639"/>
                  </a:lnTo>
                  <a:lnTo>
                    <a:pt x="8787" y="4639"/>
                  </a:lnTo>
                  <a:lnTo>
                    <a:pt x="9223" y="4748"/>
                  </a:lnTo>
                  <a:lnTo>
                    <a:pt x="9660" y="4148"/>
                  </a:lnTo>
                  <a:lnTo>
                    <a:pt x="9442" y="3930"/>
                  </a:lnTo>
                  <a:lnTo>
                    <a:pt x="9223" y="3712"/>
                  </a:lnTo>
                  <a:lnTo>
                    <a:pt x="9005" y="3493"/>
                  </a:lnTo>
                  <a:lnTo>
                    <a:pt x="8896" y="3275"/>
                  </a:lnTo>
                  <a:lnTo>
                    <a:pt x="8678" y="2784"/>
                  </a:lnTo>
                  <a:lnTo>
                    <a:pt x="8568" y="2238"/>
                  </a:lnTo>
                  <a:lnTo>
                    <a:pt x="8568" y="1693"/>
                  </a:lnTo>
                  <a:lnTo>
                    <a:pt x="8623" y="1147"/>
                  </a:lnTo>
                  <a:lnTo>
                    <a:pt x="8678"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7"/>
            <p:cNvSpPr/>
            <p:nvPr/>
          </p:nvSpPr>
          <p:spPr>
            <a:xfrm>
              <a:off x="5689925" y="2706050"/>
              <a:ext cx="69600" cy="72325"/>
            </a:xfrm>
            <a:custGeom>
              <a:avLst/>
              <a:gdLst/>
              <a:ahLst/>
              <a:cxnLst/>
              <a:rect l="l" t="t" r="r" b="b"/>
              <a:pathLst>
                <a:path w="2784" h="2893" extrusionOk="0">
                  <a:moveTo>
                    <a:pt x="0" y="1"/>
                  </a:moveTo>
                  <a:lnTo>
                    <a:pt x="55" y="164"/>
                  </a:lnTo>
                  <a:lnTo>
                    <a:pt x="273" y="601"/>
                  </a:lnTo>
                  <a:lnTo>
                    <a:pt x="437" y="874"/>
                  </a:lnTo>
                  <a:lnTo>
                    <a:pt x="601" y="1147"/>
                  </a:lnTo>
                  <a:lnTo>
                    <a:pt x="819" y="1474"/>
                  </a:lnTo>
                  <a:lnTo>
                    <a:pt x="1092" y="1747"/>
                  </a:lnTo>
                  <a:lnTo>
                    <a:pt x="1637" y="2238"/>
                  </a:lnTo>
                  <a:lnTo>
                    <a:pt x="1910" y="2456"/>
                  </a:lnTo>
                  <a:lnTo>
                    <a:pt x="2183" y="2620"/>
                  </a:lnTo>
                  <a:lnTo>
                    <a:pt x="2620" y="2838"/>
                  </a:lnTo>
                  <a:lnTo>
                    <a:pt x="2783" y="2893"/>
                  </a:lnTo>
                  <a:lnTo>
                    <a:pt x="2347" y="2402"/>
                  </a:lnTo>
                  <a:lnTo>
                    <a:pt x="2128" y="2238"/>
                  </a:lnTo>
                  <a:lnTo>
                    <a:pt x="1910" y="1965"/>
                  </a:lnTo>
                  <a:lnTo>
                    <a:pt x="1419" y="1474"/>
                  </a:lnTo>
                  <a:lnTo>
                    <a:pt x="1146" y="1201"/>
                  </a:lnTo>
                  <a:lnTo>
                    <a:pt x="928" y="928"/>
                  </a:lnTo>
                  <a:lnTo>
                    <a:pt x="655" y="710"/>
                  </a:lnTo>
                  <a:lnTo>
                    <a:pt x="491" y="437"/>
                  </a:lnTo>
                  <a:lnTo>
                    <a:pt x="164" y="164"/>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7"/>
            <p:cNvSpPr/>
            <p:nvPr/>
          </p:nvSpPr>
          <p:spPr>
            <a:xfrm>
              <a:off x="5740400" y="2716975"/>
              <a:ext cx="47775" cy="40950"/>
            </a:xfrm>
            <a:custGeom>
              <a:avLst/>
              <a:gdLst/>
              <a:ahLst/>
              <a:cxnLst/>
              <a:rect l="l" t="t" r="r" b="b"/>
              <a:pathLst>
                <a:path w="1911" h="1638" extrusionOk="0">
                  <a:moveTo>
                    <a:pt x="0" y="0"/>
                  </a:moveTo>
                  <a:lnTo>
                    <a:pt x="55" y="109"/>
                  </a:lnTo>
                  <a:lnTo>
                    <a:pt x="164" y="382"/>
                  </a:lnTo>
                  <a:lnTo>
                    <a:pt x="437" y="764"/>
                  </a:lnTo>
                  <a:lnTo>
                    <a:pt x="764" y="1092"/>
                  </a:lnTo>
                  <a:lnTo>
                    <a:pt x="1146" y="1310"/>
                  </a:lnTo>
                  <a:lnTo>
                    <a:pt x="1528" y="1474"/>
                  </a:lnTo>
                  <a:lnTo>
                    <a:pt x="1801" y="1583"/>
                  </a:lnTo>
                  <a:lnTo>
                    <a:pt x="1910" y="1637"/>
                  </a:lnTo>
                  <a:lnTo>
                    <a:pt x="1910" y="1637"/>
                  </a:lnTo>
                  <a:lnTo>
                    <a:pt x="1692" y="1310"/>
                  </a:lnTo>
                  <a:lnTo>
                    <a:pt x="1365" y="983"/>
                  </a:lnTo>
                  <a:lnTo>
                    <a:pt x="1037" y="710"/>
                  </a:lnTo>
                  <a:lnTo>
                    <a:pt x="655" y="437"/>
                  </a:lnTo>
                  <a:lnTo>
                    <a:pt x="328" y="219"/>
                  </a:lnTo>
                  <a:lnTo>
                    <a:pt x="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7"/>
            <p:cNvSpPr/>
            <p:nvPr/>
          </p:nvSpPr>
          <p:spPr>
            <a:xfrm>
              <a:off x="5775875" y="2688325"/>
              <a:ext cx="36850" cy="17750"/>
            </a:xfrm>
            <a:custGeom>
              <a:avLst/>
              <a:gdLst/>
              <a:ahLst/>
              <a:cxnLst/>
              <a:rect l="l" t="t" r="r" b="b"/>
              <a:pathLst>
                <a:path w="1474" h="710" extrusionOk="0">
                  <a:moveTo>
                    <a:pt x="0" y="0"/>
                  </a:moveTo>
                  <a:lnTo>
                    <a:pt x="164" y="219"/>
                  </a:lnTo>
                  <a:lnTo>
                    <a:pt x="382" y="382"/>
                  </a:lnTo>
                  <a:lnTo>
                    <a:pt x="655" y="546"/>
                  </a:lnTo>
                  <a:lnTo>
                    <a:pt x="928" y="655"/>
                  </a:lnTo>
                  <a:lnTo>
                    <a:pt x="1201" y="710"/>
                  </a:lnTo>
                  <a:lnTo>
                    <a:pt x="1474" y="710"/>
                  </a:lnTo>
                  <a:lnTo>
                    <a:pt x="1310" y="491"/>
                  </a:lnTo>
                  <a:lnTo>
                    <a:pt x="1092" y="328"/>
                  </a:lnTo>
                  <a:lnTo>
                    <a:pt x="819" y="164"/>
                  </a:lnTo>
                  <a:lnTo>
                    <a:pt x="546" y="55"/>
                  </a:lnTo>
                  <a:lnTo>
                    <a:pt x="27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7"/>
            <p:cNvSpPr/>
            <p:nvPr/>
          </p:nvSpPr>
          <p:spPr>
            <a:xfrm>
              <a:off x="5606700" y="2890225"/>
              <a:ext cx="24575" cy="51875"/>
            </a:xfrm>
            <a:custGeom>
              <a:avLst/>
              <a:gdLst/>
              <a:ahLst/>
              <a:cxnLst/>
              <a:rect l="l" t="t" r="r" b="b"/>
              <a:pathLst>
                <a:path w="983" h="2075" extrusionOk="0">
                  <a:moveTo>
                    <a:pt x="0" y="1"/>
                  </a:moveTo>
                  <a:lnTo>
                    <a:pt x="0" y="110"/>
                  </a:lnTo>
                  <a:lnTo>
                    <a:pt x="0" y="383"/>
                  </a:lnTo>
                  <a:lnTo>
                    <a:pt x="0" y="546"/>
                  </a:lnTo>
                  <a:lnTo>
                    <a:pt x="55" y="765"/>
                  </a:lnTo>
                  <a:lnTo>
                    <a:pt x="219" y="1201"/>
                  </a:lnTo>
                  <a:lnTo>
                    <a:pt x="437" y="1529"/>
                  </a:lnTo>
                  <a:lnTo>
                    <a:pt x="710" y="1802"/>
                  </a:lnTo>
                  <a:lnTo>
                    <a:pt x="874" y="1965"/>
                  </a:lnTo>
                  <a:lnTo>
                    <a:pt x="983" y="2074"/>
                  </a:lnTo>
                  <a:lnTo>
                    <a:pt x="928" y="1692"/>
                  </a:lnTo>
                  <a:lnTo>
                    <a:pt x="764" y="1365"/>
                  </a:lnTo>
                  <a:lnTo>
                    <a:pt x="601" y="983"/>
                  </a:lnTo>
                  <a:lnTo>
                    <a:pt x="492" y="819"/>
                  </a:lnTo>
                  <a:lnTo>
                    <a:pt x="437" y="656"/>
                  </a:lnTo>
                  <a:lnTo>
                    <a:pt x="328" y="492"/>
                  </a:lnTo>
                  <a:lnTo>
                    <a:pt x="219" y="328"/>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7"/>
            <p:cNvSpPr/>
            <p:nvPr/>
          </p:nvSpPr>
          <p:spPr>
            <a:xfrm>
              <a:off x="6155125" y="2947525"/>
              <a:ext cx="137825" cy="25950"/>
            </a:xfrm>
            <a:custGeom>
              <a:avLst/>
              <a:gdLst/>
              <a:ahLst/>
              <a:cxnLst/>
              <a:rect l="l" t="t" r="r" b="b"/>
              <a:pathLst>
                <a:path w="5513" h="1038" extrusionOk="0">
                  <a:moveTo>
                    <a:pt x="5076" y="1"/>
                  </a:moveTo>
                  <a:lnTo>
                    <a:pt x="4912" y="55"/>
                  </a:lnTo>
                  <a:lnTo>
                    <a:pt x="4857" y="55"/>
                  </a:lnTo>
                  <a:lnTo>
                    <a:pt x="4912" y="110"/>
                  </a:lnTo>
                  <a:lnTo>
                    <a:pt x="5239" y="110"/>
                  </a:lnTo>
                  <a:lnTo>
                    <a:pt x="5294" y="219"/>
                  </a:lnTo>
                  <a:lnTo>
                    <a:pt x="5294" y="273"/>
                  </a:lnTo>
                  <a:lnTo>
                    <a:pt x="5239" y="328"/>
                  </a:lnTo>
                  <a:lnTo>
                    <a:pt x="4912" y="437"/>
                  </a:lnTo>
                  <a:lnTo>
                    <a:pt x="4257" y="492"/>
                  </a:lnTo>
                  <a:lnTo>
                    <a:pt x="2838" y="601"/>
                  </a:lnTo>
                  <a:lnTo>
                    <a:pt x="1420" y="655"/>
                  </a:lnTo>
                  <a:lnTo>
                    <a:pt x="710" y="710"/>
                  </a:lnTo>
                  <a:lnTo>
                    <a:pt x="1" y="765"/>
                  </a:lnTo>
                  <a:lnTo>
                    <a:pt x="328" y="819"/>
                  </a:lnTo>
                  <a:lnTo>
                    <a:pt x="710" y="928"/>
                  </a:lnTo>
                  <a:lnTo>
                    <a:pt x="1420" y="983"/>
                  </a:lnTo>
                  <a:lnTo>
                    <a:pt x="2129" y="1037"/>
                  </a:lnTo>
                  <a:lnTo>
                    <a:pt x="2838" y="1037"/>
                  </a:lnTo>
                  <a:lnTo>
                    <a:pt x="3548" y="983"/>
                  </a:lnTo>
                  <a:lnTo>
                    <a:pt x="4312" y="928"/>
                  </a:lnTo>
                  <a:lnTo>
                    <a:pt x="4639" y="819"/>
                  </a:lnTo>
                  <a:lnTo>
                    <a:pt x="5021" y="710"/>
                  </a:lnTo>
                  <a:lnTo>
                    <a:pt x="5185" y="655"/>
                  </a:lnTo>
                  <a:lnTo>
                    <a:pt x="5349" y="546"/>
                  </a:lnTo>
                  <a:lnTo>
                    <a:pt x="5458" y="437"/>
                  </a:lnTo>
                  <a:lnTo>
                    <a:pt x="5512" y="328"/>
                  </a:lnTo>
                  <a:lnTo>
                    <a:pt x="5512" y="164"/>
                  </a:lnTo>
                  <a:lnTo>
                    <a:pt x="5458" y="55"/>
                  </a:lnTo>
                  <a:lnTo>
                    <a:pt x="5239"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7"/>
            <p:cNvSpPr/>
            <p:nvPr/>
          </p:nvSpPr>
          <p:spPr>
            <a:xfrm>
              <a:off x="6044625" y="2948900"/>
              <a:ext cx="135075" cy="47775"/>
            </a:xfrm>
            <a:custGeom>
              <a:avLst/>
              <a:gdLst/>
              <a:ahLst/>
              <a:cxnLst/>
              <a:rect l="l" t="t" r="r" b="b"/>
              <a:pathLst>
                <a:path w="5403" h="1911" extrusionOk="0">
                  <a:moveTo>
                    <a:pt x="0" y="0"/>
                  </a:moveTo>
                  <a:lnTo>
                    <a:pt x="164" y="164"/>
                  </a:lnTo>
                  <a:lnTo>
                    <a:pt x="710" y="546"/>
                  </a:lnTo>
                  <a:lnTo>
                    <a:pt x="1528" y="1037"/>
                  </a:lnTo>
                  <a:lnTo>
                    <a:pt x="2020" y="1255"/>
                  </a:lnTo>
                  <a:lnTo>
                    <a:pt x="2511" y="1474"/>
                  </a:lnTo>
                  <a:lnTo>
                    <a:pt x="3002" y="1637"/>
                  </a:lnTo>
                  <a:lnTo>
                    <a:pt x="3548" y="1801"/>
                  </a:lnTo>
                  <a:lnTo>
                    <a:pt x="4039" y="1856"/>
                  </a:lnTo>
                  <a:lnTo>
                    <a:pt x="4475" y="1910"/>
                  </a:lnTo>
                  <a:lnTo>
                    <a:pt x="4857" y="1856"/>
                  </a:lnTo>
                  <a:lnTo>
                    <a:pt x="5185" y="1801"/>
                  </a:lnTo>
                  <a:lnTo>
                    <a:pt x="5403" y="1692"/>
                  </a:lnTo>
                  <a:lnTo>
                    <a:pt x="4857" y="1692"/>
                  </a:lnTo>
                  <a:lnTo>
                    <a:pt x="4530" y="1637"/>
                  </a:lnTo>
                  <a:lnTo>
                    <a:pt x="3657" y="1419"/>
                  </a:lnTo>
                  <a:lnTo>
                    <a:pt x="2674" y="1092"/>
                  </a:lnTo>
                  <a:lnTo>
                    <a:pt x="819" y="328"/>
                  </a:lnTo>
                  <a:lnTo>
                    <a:pt x="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7"/>
            <p:cNvSpPr/>
            <p:nvPr/>
          </p:nvSpPr>
          <p:spPr>
            <a:xfrm>
              <a:off x="5940950" y="2892950"/>
              <a:ext cx="111875" cy="80525"/>
            </a:xfrm>
            <a:custGeom>
              <a:avLst/>
              <a:gdLst/>
              <a:ahLst/>
              <a:cxnLst/>
              <a:rect l="l" t="t" r="r" b="b"/>
              <a:pathLst>
                <a:path w="4475" h="3221" extrusionOk="0">
                  <a:moveTo>
                    <a:pt x="0" y="1"/>
                  </a:moveTo>
                  <a:lnTo>
                    <a:pt x="109" y="219"/>
                  </a:lnTo>
                  <a:lnTo>
                    <a:pt x="218" y="492"/>
                  </a:lnTo>
                  <a:lnTo>
                    <a:pt x="437" y="819"/>
                  </a:lnTo>
                  <a:lnTo>
                    <a:pt x="710" y="1147"/>
                  </a:lnTo>
                  <a:lnTo>
                    <a:pt x="1037" y="1474"/>
                  </a:lnTo>
                  <a:lnTo>
                    <a:pt x="1419" y="1856"/>
                  </a:lnTo>
                  <a:lnTo>
                    <a:pt x="1856" y="2184"/>
                  </a:lnTo>
                  <a:lnTo>
                    <a:pt x="2292" y="2456"/>
                  </a:lnTo>
                  <a:lnTo>
                    <a:pt x="2729" y="2729"/>
                  </a:lnTo>
                  <a:lnTo>
                    <a:pt x="3165" y="2948"/>
                  </a:lnTo>
                  <a:lnTo>
                    <a:pt x="3602" y="3111"/>
                  </a:lnTo>
                  <a:lnTo>
                    <a:pt x="3984" y="3166"/>
                  </a:lnTo>
                  <a:lnTo>
                    <a:pt x="4257" y="3220"/>
                  </a:lnTo>
                  <a:lnTo>
                    <a:pt x="4475" y="3220"/>
                  </a:lnTo>
                  <a:lnTo>
                    <a:pt x="4257" y="3111"/>
                  </a:lnTo>
                  <a:lnTo>
                    <a:pt x="3711" y="2838"/>
                  </a:lnTo>
                  <a:lnTo>
                    <a:pt x="2947" y="2402"/>
                  </a:lnTo>
                  <a:lnTo>
                    <a:pt x="2128" y="1802"/>
                  </a:lnTo>
                  <a:lnTo>
                    <a:pt x="1310" y="1201"/>
                  </a:lnTo>
                  <a:lnTo>
                    <a:pt x="655" y="601"/>
                  </a:lnTo>
                  <a:lnTo>
                    <a:pt x="164" y="165"/>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7"/>
            <p:cNvSpPr/>
            <p:nvPr/>
          </p:nvSpPr>
          <p:spPr>
            <a:xfrm>
              <a:off x="5834525" y="2824750"/>
              <a:ext cx="103700" cy="110525"/>
            </a:xfrm>
            <a:custGeom>
              <a:avLst/>
              <a:gdLst/>
              <a:ahLst/>
              <a:cxnLst/>
              <a:rect l="l" t="t" r="r" b="b"/>
              <a:pathLst>
                <a:path w="4148" h="4421" extrusionOk="0">
                  <a:moveTo>
                    <a:pt x="1" y="0"/>
                  </a:moveTo>
                  <a:lnTo>
                    <a:pt x="110" y="273"/>
                  </a:lnTo>
                  <a:lnTo>
                    <a:pt x="492" y="873"/>
                  </a:lnTo>
                  <a:lnTo>
                    <a:pt x="983" y="1692"/>
                  </a:lnTo>
                  <a:lnTo>
                    <a:pt x="1692" y="2565"/>
                  </a:lnTo>
                  <a:lnTo>
                    <a:pt x="2511" y="3384"/>
                  </a:lnTo>
                  <a:lnTo>
                    <a:pt x="2893" y="3766"/>
                  </a:lnTo>
                  <a:lnTo>
                    <a:pt x="3275" y="4039"/>
                  </a:lnTo>
                  <a:lnTo>
                    <a:pt x="3602" y="4257"/>
                  </a:lnTo>
                  <a:lnTo>
                    <a:pt x="3930" y="4366"/>
                  </a:lnTo>
                  <a:lnTo>
                    <a:pt x="4148" y="4421"/>
                  </a:lnTo>
                  <a:lnTo>
                    <a:pt x="4148" y="4421"/>
                  </a:lnTo>
                  <a:lnTo>
                    <a:pt x="3930" y="4257"/>
                  </a:lnTo>
                  <a:lnTo>
                    <a:pt x="3439" y="3820"/>
                  </a:lnTo>
                  <a:lnTo>
                    <a:pt x="2784" y="3111"/>
                  </a:lnTo>
                  <a:lnTo>
                    <a:pt x="2020" y="2292"/>
                  </a:lnTo>
                  <a:lnTo>
                    <a:pt x="656" y="710"/>
                  </a:lnTo>
                  <a:lnTo>
                    <a:pt x="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7"/>
            <p:cNvSpPr/>
            <p:nvPr/>
          </p:nvSpPr>
          <p:spPr>
            <a:xfrm>
              <a:off x="5669450" y="2291325"/>
              <a:ext cx="21850" cy="30025"/>
            </a:xfrm>
            <a:custGeom>
              <a:avLst/>
              <a:gdLst/>
              <a:ahLst/>
              <a:cxnLst/>
              <a:rect l="l" t="t" r="r" b="b"/>
              <a:pathLst>
                <a:path w="874" h="1201" extrusionOk="0">
                  <a:moveTo>
                    <a:pt x="874" y="0"/>
                  </a:moveTo>
                  <a:lnTo>
                    <a:pt x="656" y="164"/>
                  </a:lnTo>
                  <a:lnTo>
                    <a:pt x="492" y="328"/>
                  </a:lnTo>
                  <a:lnTo>
                    <a:pt x="328" y="491"/>
                  </a:lnTo>
                  <a:lnTo>
                    <a:pt x="164" y="764"/>
                  </a:lnTo>
                  <a:lnTo>
                    <a:pt x="55" y="983"/>
                  </a:lnTo>
                  <a:lnTo>
                    <a:pt x="1" y="1201"/>
                  </a:lnTo>
                  <a:lnTo>
                    <a:pt x="55" y="1201"/>
                  </a:lnTo>
                  <a:lnTo>
                    <a:pt x="274" y="1146"/>
                  </a:lnTo>
                  <a:lnTo>
                    <a:pt x="492" y="983"/>
                  </a:lnTo>
                  <a:lnTo>
                    <a:pt x="656" y="764"/>
                  </a:lnTo>
                  <a:lnTo>
                    <a:pt x="819" y="491"/>
                  </a:lnTo>
                  <a:lnTo>
                    <a:pt x="874" y="382"/>
                  </a:lnTo>
                  <a:lnTo>
                    <a:pt x="874" y="273"/>
                  </a:lnTo>
                  <a:lnTo>
                    <a:pt x="874"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7"/>
            <p:cNvSpPr/>
            <p:nvPr/>
          </p:nvSpPr>
          <p:spPr>
            <a:xfrm>
              <a:off x="5638075" y="2304975"/>
              <a:ext cx="21850" cy="23200"/>
            </a:xfrm>
            <a:custGeom>
              <a:avLst/>
              <a:gdLst/>
              <a:ahLst/>
              <a:cxnLst/>
              <a:rect l="l" t="t" r="r" b="b"/>
              <a:pathLst>
                <a:path w="874" h="928" extrusionOk="0">
                  <a:moveTo>
                    <a:pt x="874" y="0"/>
                  </a:moveTo>
                  <a:lnTo>
                    <a:pt x="655" y="55"/>
                  </a:lnTo>
                  <a:lnTo>
                    <a:pt x="492" y="164"/>
                  </a:lnTo>
                  <a:lnTo>
                    <a:pt x="328" y="327"/>
                  </a:lnTo>
                  <a:lnTo>
                    <a:pt x="164" y="546"/>
                  </a:lnTo>
                  <a:lnTo>
                    <a:pt x="55" y="709"/>
                  </a:lnTo>
                  <a:lnTo>
                    <a:pt x="1" y="928"/>
                  </a:lnTo>
                  <a:lnTo>
                    <a:pt x="110" y="928"/>
                  </a:lnTo>
                  <a:lnTo>
                    <a:pt x="273" y="873"/>
                  </a:lnTo>
                  <a:lnTo>
                    <a:pt x="437" y="764"/>
                  </a:lnTo>
                  <a:lnTo>
                    <a:pt x="655" y="600"/>
                  </a:lnTo>
                  <a:lnTo>
                    <a:pt x="765" y="437"/>
                  </a:lnTo>
                  <a:lnTo>
                    <a:pt x="874" y="218"/>
                  </a:lnTo>
                  <a:lnTo>
                    <a:pt x="874"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7"/>
            <p:cNvSpPr/>
            <p:nvPr/>
          </p:nvSpPr>
          <p:spPr>
            <a:xfrm>
              <a:off x="5337950" y="2288600"/>
              <a:ext cx="117350" cy="31400"/>
            </a:xfrm>
            <a:custGeom>
              <a:avLst/>
              <a:gdLst/>
              <a:ahLst/>
              <a:cxnLst/>
              <a:rect l="l" t="t" r="r" b="b"/>
              <a:pathLst>
                <a:path w="4694" h="1256" extrusionOk="0">
                  <a:moveTo>
                    <a:pt x="4693" y="0"/>
                  </a:moveTo>
                  <a:lnTo>
                    <a:pt x="4529" y="109"/>
                  </a:lnTo>
                  <a:lnTo>
                    <a:pt x="4311" y="218"/>
                  </a:lnTo>
                  <a:lnTo>
                    <a:pt x="4038" y="328"/>
                  </a:lnTo>
                  <a:lnTo>
                    <a:pt x="3274" y="546"/>
                  </a:lnTo>
                  <a:lnTo>
                    <a:pt x="2456" y="710"/>
                  </a:lnTo>
                  <a:lnTo>
                    <a:pt x="1583" y="873"/>
                  </a:lnTo>
                  <a:lnTo>
                    <a:pt x="764" y="928"/>
                  </a:lnTo>
                  <a:lnTo>
                    <a:pt x="218" y="982"/>
                  </a:lnTo>
                  <a:lnTo>
                    <a:pt x="0" y="982"/>
                  </a:lnTo>
                  <a:lnTo>
                    <a:pt x="218" y="1037"/>
                  </a:lnTo>
                  <a:lnTo>
                    <a:pt x="764" y="1201"/>
                  </a:lnTo>
                  <a:lnTo>
                    <a:pt x="1146" y="1255"/>
                  </a:lnTo>
                  <a:lnTo>
                    <a:pt x="1583" y="1255"/>
                  </a:lnTo>
                  <a:lnTo>
                    <a:pt x="2019" y="1201"/>
                  </a:lnTo>
                  <a:lnTo>
                    <a:pt x="2510" y="1146"/>
                  </a:lnTo>
                  <a:lnTo>
                    <a:pt x="2947" y="1037"/>
                  </a:lnTo>
                  <a:lnTo>
                    <a:pt x="3383" y="928"/>
                  </a:lnTo>
                  <a:lnTo>
                    <a:pt x="3820" y="764"/>
                  </a:lnTo>
                  <a:lnTo>
                    <a:pt x="4147" y="546"/>
                  </a:lnTo>
                  <a:lnTo>
                    <a:pt x="4420" y="382"/>
                  </a:lnTo>
                  <a:lnTo>
                    <a:pt x="4584" y="164"/>
                  </a:lnTo>
                  <a:lnTo>
                    <a:pt x="469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7"/>
            <p:cNvSpPr/>
            <p:nvPr/>
          </p:nvSpPr>
          <p:spPr>
            <a:xfrm>
              <a:off x="5384325" y="2240850"/>
              <a:ext cx="35500" cy="25950"/>
            </a:xfrm>
            <a:custGeom>
              <a:avLst/>
              <a:gdLst/>
              <a:ahLst/>
              <a:cxnLst/>
              <a:rect l="l" t="t" r="r" b="b"/>
              <a:pathLst>
                <a:path w="1420" h="1038" extrusionOk="0">
                  <a:moveTo>
                    <a:pt x="983" y="0"/>
                  </a:moveTo>
                  <a:lnTo>
                    <a:pt x="764" y="55"/>
                  </a:lnTo>
                  <a:lnTo>
                    <a:pt x="546" y="109"/>
                  </a:lnTo>
                  <a:lnTo>
                    <a:pt x="383" y="164"/>
                  </a:lnTo>
                  <a:lnTo>
                    <a:pt x="273" y="328"/>
                  </a:lnTo>
                  <a:lnTo>
                    <a:pt x="164" y="491"/>
                  </a:lnTo>
                  <a:lnTo>
                    <a:pt x="55" y="710"/>
                  </a:lnTo>
                  <a:lnTo>
                    <a:pt x="1" y="928"/>
                  </a:lnTo>
                  <a:lnTo>
                    <a:pt x="219" y="1037"/>
                  </a:lnTo>
                  <a:lnTo>
                    <a:pt x="437" y="1037"/>
                  </a:lnTo>
                  <a:lnTo>
                    <a:pt x="655" y="982"/>
                  </a:lnTo>
                  <a:lnTo>
                    <a:pt x="874" y="928"/>
                  </a:lnTo>
                  <a:lnTo>
                    <a:pt x="1037" y="764"/>
                  </a:lnTo>
                  <a:lnTo>
                    <a:pt x="1201" y="655"/>
                  </a:lnTo>
                  <a:lnTo>
                    <a:pt x="1310" y="491"/>
                  </a:lnTo>
                  <a:lnTo>
                    <a:pt x="1419" y="328"/>
                  </a:lnTo>
                  <a:lnTo>
                    <a:pt x="1256" y="55"/>
                  </a:lnTo>
                  <a:lnTo>
                    <a:pt x="98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7"/>
            <p:cNvSpPr/>
            <p:nvPr/>
          </p:nvSpPr>
          <p:spPr>
            <a:xfrm>
              <a:off x="5539850" y="2176725"/>
              <a:ext cx="28675" cy="35500"/>
            </a:xfrm>
            <a:custGeom>
              <a:avLst/>
              <a:gdLst/>
              <a:ahLst/>
              <a:cxnLst/>
              <a:rect l="l" t="t" r="r" b="b"/>
              <a:pathLst>
                <a:path w="1147" h="1420" extrusionOk="0">
                  <a:moveTo>
                    <a:pt x="383" y="0"/>
                  </a:moveTo>
                  <a:lnTo>
                    <a:pt x="273" y="55"/>
                  </a:lnTo>
                  <a:lnTo>
                    <a:pt x="219" y="164"/>
                  </a:lnTo>
                  <a:lnTo>
                    <a:pt x="55" y="437"/>
                  </a:lnTo>
                  <a:lnTo>
                    <a:pt x="1" y="764"/>
                  </a:lnTo>
                  <a:lnTo>
                    <a:pt x="55" y="1037"/>
                  </a:lnTo>
                  <a:lnTo>
                    <a:pt x="110" y="1146"/>
                  </a:lnTo>
                  <a:lnTo>
                    <a:pt x="219" y="1256"/>
                  </a:lnTo>
                  <a:lnTo>
                    <a:pt x="328" y="1365"/>
                  </a:lnTo>
                  <a:lnTo>
                    <a:pt x="492" y="1419"/>
                  </a:lnTo>
                  <a:lnTo>
                    <a:pt x="765" y="1419"/>
                  </a:lnTo>
                  <a:lnTo>
                    <a:pt x="928" y="1310"/>
                  </a:lnTo>
                  <a:lnTo>
                    <a:pt x="1037" y="1146"/>
                  </a:lnTo>
                  <a:lnTo>
                    <a:pt x="1146" y="983"/>
                  </a:lnTo>
                  <a:lnTo>
                    <a:pt x="1146" y="764"/>
                  </a:lnTo>
                  <a:lnTo>
                    <a:pt x="1146" y="546"/>
                  </a:lnTo>
                  <a:lnTo>
                    <a:pt x="1037" y="328"/>
                  </a:lnTo>
                  <a:lnTo>
                    <a:pt x="928" y="164"/>
                  </a:lnTo>
                  <a:lnTo>
                    <a:pt x="765" y="55"/>
                  </a:lnTo>
                  <a:lnTo>
                    <a:pt x="65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15">
            <a:extLst>
              <a:ext uri="{FF2B5EF4-FFF2-40B4-BE49-F238E27FC236}">
                <a16:creationId xmlns:a16="http://schemas.microsoft.com/office/drawing/2014/main" xmlns="" id="{5E6A06D6-6635-864E-883F-9CE640C1B42B}"/>
              </a:ext>
            </a:extLst>
          </p:cNvPr>
          <p:cNvSpPr/>
          <p:nvPr/>
        </p:nvSpPr>
        <p:spPr>
          <a:xfrm>
            <a:off x="439190" y="109954"/>
            <a:ext cx="5245946" cy="4923592"/>
          </a:xfrm>
          <a:prstGeom prst="rect">
            <a:avLst/>
          </a:prstGeom>
        </p:spPr>
        <p:txBody>
          <a:bodyPr wrap="square">
            <a:spAutoFit/>
          </a:bodyPr>
          <a:lstStyle/>
          <a:p>
            <a:pPr algn="just">
              <a:lnSpc>
                <a:spcPct val="115000"/>
              </a:lnSpc>
            </a:pPr>
            <a:r>
              <a:rPr lang="vi-VN" sz="2500" b="1" dirty="0">
                <a:latin typeface="Times New Roman" panose="02020603050405020304" pitchFamily="18" charset="0"/>
                <a:ea typeface="Calibri" panose="020F0502020204030204" pitchFamily="34" charset="0"/>
              </a:rPr>
              <a:t>c. Đoạn (4):</a:t>
            </a:r>
            <a:endParaRPr lang="x-none" sz="2500" dirty="0">
              <a:latin typeface="Times New Roman" panose="02020603050405020304" pitchFamily="18" charset="0"/>
              <a:ea typeface="Calibri" panose="020F0502020204030204" pitchFamily="34" charset="0"/>
            </a:endParaRPr>
          </a:p>
          <a:p>
            <a:pPr algn="just">
              <a:lnSpc>
                <a:spcPct val="115000"/>
              </a:lnSpc>
            </a:pPr>
            <a:r>
              <a:rPr lang="vi-VN" sz="2500" dirty="0">
                <a:latin typeface="Times New Roman" panose="02020603050405020304" pitchFamily="18" charset="0"/>
                <a:ea typeface="Calibri" panose="020F0502020204030204" pitchFamily="34" charset="0"/>
              </a:rPr>
              <a:t>- Lí lẽ: Thực trạng sinh sống của động vật đang rất đáng báo động.</a:t>
            </a:r>
            <a:endParaRPr lang="x-none" sz="2500" dirty="0">
              <a:latin typeface="Times New Roman" panose="02020603050405020304" pitchFamily="18" charset="0"/>
              <a:ea typeface="Calibri" panose="020F0502020204030204" pitchFamily="34" charset="0"/>
            </a:endParaRPr>
          </a:p>
          <a:p>
            <a:pPr algn="just">
              <a:lnSpc>
                <a:spcPct val="115000"/>
              </a:lnSpc>
            </a:pPr>
            <a:r>
              <a:rPr lang="vi-VN" sz="2500" dirty="0">
                <a:latin typeface="Times New Roman" panose="02020603050405020304" pitchFamily="18" charset="0"/>
                <a:ea typeface="Calibri" panose="020F0502020204030204" pitchFamily="34" charset="0"/>
              </a:rPr>
              <a:t>- Bằng chứng: </a:t>
            </a:r>
            <a:endParaRPr lang="x-none" sz="2500" dirty="0">
              <a:latin typeface="Times New Roman" panose="02020603050405020304" pitchFamily="18" charset="0"/>
              <a:ea typeface="Calibri" panose="020F0502020204030204" pitchFamily="34" charset="0"/>
            </a:endParaRPr>
          </a:p>
          <a:p>
            <a:pPr algn="just">
              <a:lnSpc>
                <a:spcPct val="115000"/>
              </a:lnSpc>
            </a:pPr>
            <a:r>
              <a:rPr lang="vi-VN" sz="2500" dirty="0">
                <a:latin typeface="Times New Roman" panose="02020603050405020304" pitchFamily="18" charset="0"/>
                <a:ea typeface="Calibri" panose="020F0502020204030204" pitchFamily="34" charset="0"/>
              </a:rPr>
              <a:t>+ Số lượng giảm đi rõ rệt</a:t>
            </a:r>
            <a:endParaRPr lang="x-none" sz="2500" dirty="0">
              <a:latin typeface="Times New Roman" panose="02020603050405020304" pitchFamily="18" charset="0"/>
              <a:ea typeface="Calibri" panose="020F0502020204030204" pitchFamily="34" charset="0"/>
            </a:endParaRPr>
          </a:p>
          <a:p>
            <a:pPr algn="just">
              <a:lnSpc>
                <a:spcPct val="115000"/>
              </a:lnSpc>
            </a:pPr>
            <a:r>
              <a:rPr lang="vi-VN" sz="2500" dirty="0">
                <a:latin typeface="Times New Roman" panose="02020603050405020304" pitchFamily="18" charset="0"/>
                <a:ea typeface="Calibri" panose="020F0502020204030204" pitchFamily="34" charset="0"/>
              </a:rPr>
              <a:t>+ Con người chiếm lĩnh, phá hoạt môi trường sống của động vật.</a:t>
            </a:r>
            <a:endParaRPr lang="x-none" sz="2500" dirty="0">
              <a:latin typeface="Times New Roman" panose="02020603050405020304" pitchFamily="18" charset="0"/>
              <a:ea typeface="Calibri" panose="020F0502020204030204" pitchFamily="34" charset="0"/>
            </a:endParaRPr>
          </a:p>
          <a:p>
            <a:pPr algn="just">
              <a:lnSpc>
                <a:spcPct val="115000"/>
              </a:lnSpc>
            </a:pPr>
            <a:r>
              <a:rPr lang="vi-VN" sz="2500" dirty="0">
                <a:latin typeface="Times New Roman" panose="02020603050405020304" pitchFamily="18" charset="0"/>
                <a:ea typeface="Calibri" panose="020F0502020204030204" pitchFamily="34" charset="0"/>
              </a:rPr>
              <a:t>+ Nhiều loài đứng trước nguy cơ tuyệt chủng hoàn toàn.</a:t>
            </a:r>
            <a:endParaRPr lang="x-none" sz="2500" dirty="0">
              <a:latin typeface="Times New Roman" panose="02020603050405020304" pitchFamily="18" charset="0"/>
              <a:ea typeface="Calibri" panose="020F0502020204030204" pitchFamily="34" charset="0"/>
            </a:endParaRPr>
          </a:p>
          <a:p>
            <a:pPr algn="just">
              <a:lnSpc>
                <a:spcPct val="115000"/>
              </a:lnSpc>
            </a:pPr>
            <a:r>
              <a:rPr lang="vi-VN" sz="2500" dirty="0">
                <a:latin typeface="Times New Roman" panose="02020603050405020304" pitchFamily="18" charset="0"/>
                <a:ea typeface="Calibri" panose="020F0502020204030204" pitchFamily="34" charset="0"/>
              </a:rPr>
              <a:t>+ Con người thường xuyên ngược đãi, săn bắt, tàn sát. </a:t>
            </a:r>
            <a:endParaRPr lang="x-none" sz="25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checkerboard(across)">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checkerboard(across)">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checkerboard(across)">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checkerboard(across)">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checkerboard(across)">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checkerboard(across)">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checkerboard(across)">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1852" name="Google Shape;1852;p52"/>
          <p:cNvGrpSpPr/>
          <p:nvPr/>
        </p:nvGrpSpPr>
        <p:grpSpPr>
          <a:xfrm>
            <a:off x="8038722" y="1170927"/>
            <a:ext cx="1675696" cy="3452827"/>
            <a:chOff x="6239025" y="396475"/>
            <a:chExt cx="480900" cy="990825"/>
          </a:xfrm>
        </p:grpSpPr>
        <p:sp>
          <p:nvSpPr>
            <p:cNvPr id="1853" name="Google Shape;1853;p5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2" name="Google Shape;1862;p52"/>
          <p:cNvGrpSpPr/>
          <p:nvPr/>
        </p:nvGrpSpPr>
        <p:grpSpPr>
          <a:xfrm>
            <a:off x="-514328" y="1170927"/>
            <a:ext cx="1675696" cy="3452827"/>
            <a:chOff x="6239025" y="396475"/>
            <a:chExt cx="480900" cy="990825"/>
          </a:xfrm>
        </p:grpSpPr>
        <p:sp>
          <p:nvSpPr>
            <p:cNvPr id="1863" name="Google Shape;1863;p5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3" name="Google Shape;1873;p52"/>
          <p:cNvSpPr txBox="1">
            <a:spLocks noGrp="1"/>
          </p:cNvSpPr>
          <p:nvPr>
            <p:ph type="title"/>
          </p:nvPr>
        </p:nvSpPr>
        <p:spPr>
          <a:xfrm>
            <a:off x="311699" y="610568"/>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d. </a:t>
            </a:r>
            <a:r>
              <a:rPr lang="en" dirty="0" err="1">
                <a:latin typeface="Times New Roman" panose="02020603050405020304" pitchFamily="18" charset="0"/>
                <a:cs typeface="Times New Roman" panose="02020603050405020304" pitchFamily="18" charset="0"/>
              </a:rPr>
              <a:t>Thái</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độ</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của</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tác</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giả</a:t>
            </a:r>
            <a:endParaRPr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1535ABB5-D1C8-D745-BBAA-BE1F52DA7CCE}"/>
              </a:ext>
            </a:extLst>
          </p:cNvPr>
          <p:cNvSpPr/>
          <p:nvPr/>
        </p:nvSpPr>
        <p:spPr>
          <a:xfrm>
            <a:off x="1736552" y="1442916"/>
            <a:ext cx="5670893" cy="2853089"/>
          </a:xfrm>
          <a:prstGeom prst="rect">
            <a:avLst/>
          </a:prstGeom>
          <a:solidFill>
            <a:schemeClr val="tx2"/>
          </a:solidFill>
        </p:spPr>
        <p:txBody>
          <a:bodyPr wrap="square">
            <a:spAutoFit/>
          </a:bodyPr>
          <a:lstStyle/>
          <a:p>
            <a:pPr algn="just">
              <a:lnSpc>
                <a:spcPct val="115000"/>
              </a:lnSpc>
              <a:spcBef>
                <a:spcPts val="600"/>
              </a:spcBef>
              <a:spcAft>
                <a:spcPts val="600"/>
              </a:spcAft>
            </a:pPr>
            <a:r>
              <a:rPr lang="vi-VN" sz="3200" dirty="0">
                <a:latin typeface="Times New Roman" panose="02020603050405020304" pitchFamily="18" charset="0"/>
                <a:ea typeface="Calibri" panose="020F0502020204030204" pitchFamily="34" charset="0"/>
              </a:rPr>
              <a:t>- Thái độ đồng tình với ý kiến con người cần đối xử thân thiện với động vật.</a:t>
            </a:r>
            <a:endParaRPr lang="x-none" sz="3200" dirty="0">
              <a:latin typeface="Times New Roman" panose="02020603050405020304" pitchFamily="18" charset="0"/>
              <a:ea typeface="Calibri" panose="020F0502020204030204" pitchFamily="34" charset="0"/>
            </a:endParaRPr>
          </a:p>
          <a:p>
            <a:r>
              <a:rPr lang="vi-VN" sz="3200" dirty="0">
                <a:latin typeface="Times New Roman" panose="02020603050405020304" pitchFamily="18" charset="0"/>
                <a:ea typeface="Calibri" panose="020F0502020204030204" pitchFamily="34" charset="0"/>
              </a:rPr>
              <a:t>- Thái độ phản đối việc đối xử vô nhân đạo với động vật. </a:t>
            </a:r>
            <a:endParaRPr lang="x-none" sz="32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grpSp>
        <p:nvGrpSpPr>
          <p:cNvPr id="1670" name="Google Shape;1670;p46"/>
          <p:cNvGrpSpPr/>
          <p:nvPr/>
        </p:nvGrpSpPr>
        <p:grpSpPr>
          <a:xfrm>
            <a:off x="7063911" y="92951"/>
            <a:ext cx="1848628" cy="4123120"/>
            <a:chOff x="6239025" y="396475"/>
            <a:chExt cx="480900" cy="990825"/>
          </a:xfrm>
        </p:grpSpPr>
        <p:sp>
          <p:nvSpPr>
            <p:cNvPr id="1671" name="Google Shape;1671;p4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0" name="Google Shape;1680;p46"/>
          <p:cNvSpPr/>
          <p:nvPr/>
        </p:nvSpPr>
        <p:spPr>
          <a:xfrm>
            <a:off x="5773625" y="4135175"/>
            <a:ext cx="3015845"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3" name="Google Shape;1683;p46"/>
          <p:cNvGrpSpPr/>
          <p:nvPr/>
        </p:nvGrpSpPr>
        <p:grpSpPr>
          <a:xfrm flipH="1">
            <a:off x="6263810" y="1911731"/>
            <a:ext cx="1848626" cy="2341819"/>
            <a:chOff x="4651925" y="992975"/>
            <a:chExt cx="1189975" cy="1507350"/>
          </a:xfrm>
        </p:grpSpPr>
        <p:sp>
          <p:nvSpPr>
            <p:cNvPr id="1684" name="Google Shape;1684;p46"/>
            <p:cNvSpPr/>
            <p:nvPr/>
          </p:nvSpPr>
          <p:spPr>
            <a:xfrm>
              <a:off x="5195875" y="2427825"/>
              <a:ext cx="77575" cy="9225"/>
            </a:xfrm>
            <a:custGeom>
              <a:avLst/>
              <a:gdLst/>
              <a:ahLst/>
              <a:cxnLst/>
              <a:rect l="l" t="t" r="r" b="b"/>
              <a:pathLst>
                <a:path w="3103" h="369" extrusionOk="0">
                  <a:moveTo>
                    <a:pt x="939" y="1"/>
                  </a:moveTo>
                  <a:lnTo>
                    <a:pt x="450" y="42"/>
                  </a:lnTo>
                  <a:lnTo>
                    <a:pt x="123" y="123"/>
                  </a:lnTo>
                  <a:lnTo>
                    <a:pt x="41" y="164"/>
                  </a:lnTo>
                  <a:lnTo>
                    <a:pt x="1" y="164"/>
                  </a:lnTo>
                  <a:lnTo>
                    <a:pt x="41" y="205"/>
                  </a:lnTo>
                  <a:lnTo>
                    <a:pt x="123" y="246"/>
                  </a:lnTo>
                  <a:lnTo>
                    <a:pt x="450" y="327"/>
                  </a:lnTo>
                  <a:lnTo>
                    <a:pt x="939" y="368"/>
                  </a:lnTo>
                  <a:lnTo>
                    <a:pt x="2164" y="368"/>
                  </a:lnTo>
                  <a:lnTo>
                    <a:pt x="2654" y="327"/>
                  </a:lnTo>
                  <a:lnTo>
                    <a:pt x="2980" y="246"/>
                  </a:lnTo>
                  <a:lnTo>
                    <a:pt x="3062" y="205"/>
                  </a:lnTo>
                  <a:lnTo>
                    <a:pt x="3103" y="164"/>
                  </a:lnTo>
                  <a:lnTo>
                    <a:pt x="3062" y="164"/>
                  </a:lnTo>
                  <a:lnTo>
                    <a:pt x="2980" y="123"/>
                  </a:lnTo>
                  <a:lnTo>
                    <a:pt x="2654" y="42"/>
                  </a:lnTo>
                  <a:lnTo>
                    <a:pt x="2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6"/>
            <p:cNvSpPr/>
            <p:nvPr/>
          </p:nvSpPr>
          <p:spPr>
            <a:xfrm>
              <a:off x="5629600" y="2368650"/>
              <a:ext cx="77600" cy="9200"/>
            </a:xfrm>
            <a:custGeom>
              <a:avLst/>
              <a:gdLst/>
              <a:ahLst/>
              <a:cxnLst/>
              <a:rect l="l" t="t" r="r" b="b"/>
              <a:pathLst>
                <a:path w="3104" h="368" extrusionOk="0">
                  <a:moveTo>
                    <a:pt x="940" y="0"/>
                  </a:moveTo>
                  <a:lnTo>
                    <a:pt x="450" y="41"/>
                  </a:lnTo>
                  <a:lnTo>
                    <a:pt x="123" y="82"/>
                  </a:lnTo>
                  <a:lnTo>
                    <a:pt x="1" y="123"/>
                  </a:lnTo>
                  <a:lnTo>
                    <a:pt x="1" y="163"/>
                  </a:lnTo>
                  <a:lnTo>
                    <a:pt x="1" y="204"/>
                  </a:lnTo>
                  <a:lnTo>
                    <a:pt x="123" y="245"/>
                  </a:lnTo>
                  <a:lnTo>
                    <a:pt x="450" y="286"/>
                  </a:lnTo>
                  <a:lnTo>
                    <a:pt x="940" y="327"/>
                  </a:lnTo>
                  <a:lnTo>
                    <a:pt x="1552" y="367"/>
                  </a:lnTo>
                  <a:lnTo>
                    <a:pt x="2123" y="327"/>
                  </a:lnTo>
                  <a:lnTo>
                    <a:pt x="2613" y="286"/>
                  </a:lnTo>
                  <a:lnTo>
                    <a:pt x="2981" y="245"/>
                  </a:lnTo>
                  <a:lnTo>
                    <a:pt x="3062" y="204"/>
                  </a:lnTo>
                  <a:lnTo>
                    <a:pt x="3103" y="163"/>
                  </a:lnTo>
                  <a:lnTo>
                    <a:pt x="3062" y="123"/>
                  </a:lnTo>
                  <a:lnTo>
                    <a:pt x="2981" y="82"/>
                  </a:lnTo>
                  <a:lnTo>
                    <a:pt x="2613" y="41"/>
                  </a:lnTo>
                  <a:lnTo>
                    <a:pt x="21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6"/>
            <p:cNvSpPr/>
            <p:nvPr/>
          </p:nvSpPr>
          <p:spPr>
            <a:xfrm>
              <a:off x="4766225" y="2372725"/>
              <a:ext cx="77600" cy="9200"/>
            </a:xfrm>
            <a:custGeom>
              <a:avLst/>
              <a:gdLst/>
              <a:ahLst/>
              <a:cxnLst/>
              <a:rect l="l" t="t" r="r" b="b"/>
              <a:pathLst>
                <a:path w="3104" h="368" extrusionOk="0">
                  <a:moveTo>
                    <a:pt x="1552" y="0"/>
                  </a:moveTo>
                  <a:lnTo>
                    <a:pt x="940" y="41"/>
                  </a:lnTo>
                  <a:lnTo>
                    <a:pt x="450" y="82"/>
                  </a:lnTo>
                  <a:lnTo>
                    <a:pt x="123" y="123"/>
                  </a:lnTo>
                  <a:lnTo>
                    <a:pt x="1" y="164"/>
                  </a:lnTo>
                  <a:lnTo>
                    <a:pt x="1" y="204"/>
                  </a:lnTo>
                  <a:lnTo>
                    <a:pt x="1" y="245"/>
                  </a:lnTo>
                  <a:lnTo>
                    <a:pt x="123" y="245"/>
                  </a:lnTo>
                  <a:lnTo>
                    <a:pt x="450" y="327"/>
                  </a:lnTo>
                  <a:lnTo>
                    <a:pt x="940" y="368"/>
                  </a:lnTo>
                  <a:lnTo>
                    <a:pt x="2123" y="368"/>
                  </a:lnTo>
                  <a:lnTo>
                    <a:pt x="2654" y="327"/>
                  </a:lnTo>
                  <a:lnTo>
                    <a:pt x="2981" y="245"/>
                  </a:lnTo>
                  <a:lnTo>
                    <a:pt x="3062" y="245"/>
                  </a:lnTo>
                  <a:lnTo>
                    <a:pt x="3103" y="204"/>
                  </a:lnTo>
                  <a:lnTo>
                    <a:pt x="3062" y="164"/>
                  </a:lnTo>
                  <a:lnTo>
                    <a:pt x="2981" y="123"/>
                  </a:lnTo>
                  <a:lnTo>
                    <a:pt x="2654" y="82"/>
                  </a:lnTo>
                  <a:lnTo>
                    <a:pt x="2123" y="41"/>
                  </a:lnTo>
                  <a:lnTo>
                    <a:pt x="15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6"/>
            <p:cNvSpPr/>
            <p:nvPr/>
          </p:nvSpPr>
          <p:spPr>
            <a:xfrm>
              <a:off x="5245875" y="2249250"/>
              <a:ext cx="230675" cy="220450"/>
            </a:xfrm>
            <a:custGeom>
              <a:avLst/>
              <a:gdLst/>
              <a:ahLst/>
              <a:cxnLst/>
              <a:rect l="l" t="t" r="r" b="b"/>
              <a:pathLst>
                <a:path w="9227" h="8818" extrusionOk="0">
                  <a:moveTo>
                    <a:pt x="5389" y="0"/>
                  </a:moveTo>
                  <a:lnTo>
                    <a:pt x="5144" y="41"/>
                  </a:lnTo>
                  <a:lnTo>
                    <a:pt x="4654" y="204"/>
                  </a:lnTo>
                  <a:lnTo>
                    <a:pt x="4205" y="449"/>
                  </a:lnTo>
                  <a:lnTo>
                    <a:pt x="3756" y="694"/>
                  </a:lnTo>
                  <a:lnTo>
                    <a:pt x="3389" y="1021"/>
                  </a:lnTo>
                  <a:lnTo>
                    <a:pt x="2777" y="1510"/>
                  </a:lnTo>
                  <a:lnTo>
                    <a:pt x="2246" y="2082"/>
                  </a:lnTo>
                  <a:lnTo>
                    <a:pt x="1715" y="2653"/>
                  </a:lnTo>
                  <a:lnTo>
                    <a:pt x="1266" y="3307"/>
                  </a:lnTo>
                  <a:lnTo>
                    <a:pt x="1021" y="3674"/>
                  </a:lnTo>
                  <a:lnTo>
                    <a:pt x="776" y="4123"/>
                  </a:lnTo>
                  <a:lnTo>
                    <a:pt x="531" y="4613"/>
                  </a:lnTo>
                  <a:lnTo>
                    <a:pt x="327" y="5184"/>
                  </a:lnTo>
                  <a:lnTo>
                    <a:pt x="164" y="5756"/>
                  </a:lnTo>
                  <a:lnTo>
                    <a:pt x="42" y="6327"/>
                  </a:lnTo>
                  <a:lnTo>
                    <a:pt x="1" y="6858"/>
                  </a:lnTo>
                  <a:lnTo>
                    <a:pt x="42" y="7103"/>
                  </a:lnTo>
                  <a:lnTo>
                    <a:pt x="82" y="7348"/>
                  </a:lnTo>
                  <a:lnTo>
                    <a:pt x="246" y="7715"/>
                  </a:lnTo>
                  <a:lnTo>
                    <a:pt x="327" y="7838"/>
                  </a:lnTo>
                  <a:lnTo>
                    <a:pt x="450" y="8001"/>
                  </a:lnTo>
                  <a:lnTo>
                    <a:pt x="613" y="8123"/>
                  </a:lnTo>
                  <a:lnTo>
                    <a:pt x="776" y="8205"/>
                  </a:lnTo>
                  <a:lnTo>
                    <a:pt x="980" y="8287"/>
                  </a:lnTo>
                  <a:lnTo>
                    <a:pt x="1185" y="8368"/>
                  </a:lnTo>
                  <a:lnTo>
                    <a:pt x="1838" y="8491"/>
                  </a:lnTo>
                  <a:lnTo>
                    <a:pt x="2491" y="8613"/>
                  </a:lnTo>
                  <a:lnTo>
                    <a:pt x="3185" y="8695"/>
                  </a:lnTo>
                  <a:lnTo>
                    <a:pt x="3838" y="8736"/>
                  </a:lnTo>
                  <a:lnTo>
                    <a:pt x="5226" y="8817"/>
                  </a:lnTo>
                  <a:lnTo>
                    <a:pt x="9104" y="8817"/>
                  </a:lnTo>
                  <a:lnTo>
                    <a:pt x="9186" y="8736"/>
                  </a:lnTo>
                  <a:lnTo>
                    <a:pt x="9226" y="8654"/>
                  </a:lnTo>
                  <a:lnTo>
                    <a:pt x="9226" y="8491"/>
                  </a:lnTo>
                  <a:lnTo>
                    <a:pt x="9104" y="7756"/>
                  </a:lnTo>
                  <a:lnTo>
                    <a:pt x="9022" y="7389"/>
                  </a:lnTo>
                  <a:lnTo>
                    <a:pt x="8900" y="7021"/>
                  </a:lnTo>
                  <a:lnTo>
                    <a:pt x="8737" y="6654"/>
                  </a:lnTo>
                  <a:lnTo>
                    <a:pt x="8573" y="6327"/>
                  </a:lnTo>
                  <a:lnTo>
                    <a:pt x="8328" y="6042"/>
                  </a:lnTo>
                  <a:lnTo>
                    <a:pt x="8043" y="5837"/>
                  </a:lnTo>
                  <a:lnTo>
                    <a:pt x="7716" y="5593"/>
                  </a:lnTo>
                  <a:lnTo>
                    <a:pt x="7553" y="5429"/>
                  </a:lnTo>
                  <a:lnTo>
                    <a:pt x="7471" y="5266"/>
                  </a:lnTo>
                  <a:lnTo>
                    <a:pt x="7430" y="5103"/>
                  </a:lnTo>
                  <a:lnTo>
                    <a:pt x="7471" y="4899"/>
                  </a:lnTo>
                  <a:lnTo>
                    <a:pt x="7471" y="4613"/>
                  </a:lnTo>
                  <a:lnTo>
                    <a:pt x="7594" y="3225"/>
                  </a:lnTo>
                  <a:lnTo>
                    <a:pt x="7634" y="2490"/>
                  </a:lnTo>
                  <a:lnTo>
                    <a:pt x="7634" y="2123"/>
                  </a:lnTo>
                  <a:lnTo>
                    <a:pt x="7594" y="1755"/>
                  </a:lnTo>
                  <a:lnTo>
                    <a:pt x="7512" y="1429"/>
                  </a:lnTo>
                  <a:lnTo>
                    <a:pt x="7430" y="1061"/>
                  </a:lnTo>
                  <a:lnTo>
                    <a:pt x="7267" y="776"/>
                  </a:lnTo>
                  <a:lnTo>
                    <a:pt x="7022" y="490"/>
                  </a:lnTo>
                  <a:lnTo>
                    <a:pt x="6818" y="327"/>
                  </a:lnTo>
                  <a:lnTo>
                    <a:pt x="6614" y="204"/>
                  </a:lnTo>
                  <a:lnTo>
                    <a:pt x="6410" y="122"/>
                  </a:lnTo>
                  <a:lnTo>
                    <a:pt x="6165" y="41"/>
                  </a:lnTo>
                  <a:lnTo>
                    <a:pt x="5879" y="0"/>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6"/>
            <p:cNvSpPr/>
            <p:nvPr/>
          </p:nvSpPr>
          <p:spPr>
            <a:xfrm>
              <a:off x="5247925" y="2364550"/>
              <a:ext cx="228625" cy="105150"/>
            </a:xfrm>
            <a:custGeom>
              <a:avLst/>
              <a:gdLst/>
              <a:ahLst/>
              <a:cxnLst/>
              <a:rect l="l" t="t" r="r" b="b"/>
              <a:pathLst>
                <a:path w="9145" h="4206" extrusionOk="0">
                  <a:moveTo>
                    <a:pt x="7389" y="1"/>
                  </a:moveTo>
                  <a:lnTo>
                    <a:pt x="6940" y="287"/>
                  </a:lnTo>
                  <a:lnTo>
                    <a:pt x="6409" y="613"/>
                  </a:lnTo>
                  <a:lnTo>
                    <a:pt x="6164" y="776"/>
                  </a:lnTo>
                  <a:lnTo>
                    <a:pt x="5879" y="858"/>
                  </a:lnTo>
                  <a:lnTo>
                    <a:pt x="5552" y="899"/>
                  </a:lnTo>
                  <a:lnTo>
                    <a:pt x="5266" y="899"/>
                  </a:lnTo>
                  <a:lnTo>
                    <a:pt x="4613" y="817"/>
                  </a:lnTo>
                  <a:lnTo>
                    <a:pt x="4042" y="817"/>
                  </a:lnTo>
                  <a:lnTo>
                    <a:pt x="3470" y="899"/>
                  </a:lnTo>
                  <a:lnTo>
                    <a:pt x="2899" y="1103"/>
                  </a:lnTo>
                  <a:lnTo>
                    <a:pt x="2613" y="1225"/>
                  </a:lnTo>
                  <a:lnTo>
                    <a:pt x="2368" y="1389"/>
                  </a:lnTo>
                  <a:lnTo>
                    <a:pt x="1592" y="1185"/>
                  </a:lnTo>
                  <a:lnTo>
                    <a:pt x="1143" y="1470"/>
                  </a:lnTo>
                  <a:lnTo>
                    <a:pt x="694" y="1838"/>
                  </a:lnTo>
                  <a:lnTo>
                    <a:pt x="327" y="2246"/>
                  </a:lnTo>
                  <a:lnTo>
                    <a:pt x="164" y="2491"/>
                  </a:lnTo>
                  <a:lnTo>
                    <a:pt x="0" y="2736"/>
                  </a:lnTo>
                  <a:lnTo>
                    <a:pt x="164" y="3103"/>
                  </a:lnTo>
                  <a:lnTo>
                    <a:pt x="245" y="3226"/>
                  </a:lnTo>
                  <a:lnTo>
                    <a:pt x="368" y="3389"/>
                  </a:lnTo>
                  <a:lnTo>
                    <a:pt x="531" y="3511"/>
                  </a:lnTo>
                  <a:lnTo>
                    <a:pt x="694" y="3593"/>
                  </a:lnTo>
                  <a:lnTo>
                    <a:pt x="898" y="3675"/>
                  </a:lnTo>
                  <a:lnTo>
                    <a:pt x="1103" y="3756"/>
                  </a:lnTo>
                  <a:lnTo>
                    <a:pt x="1756" y="3879"/>
                  </a:lnTo>
                  <a:lnTo>
                    <a:pt x="2409" y="4001"/>
                  </a:lnTo>
                  <a:lnTo>
                    <a:pt x="3103" y="4083"/>
                  </a:lnTo>
                  <a:lnTo>
                    <a:pt x="3756" y="4124"/>
                  </a:lnTo>
                  <a:lnTo>
                    <a:pt x="5144" y="4205"/>
                  </a:lnTo>
                  <a:lnTo>
                    <a:pt x="9022" y="4205"/>
                  </a:lnTo>
                  <a:lnTo>
                    <a:pt x="9104" y="4124"/>
                  </a:lnTo>
                  <a:lnTo>
                    <a:pt x="9144" y="4042"/>
                  </a:lnTo>
                  <a:lnTo>
                    <a:pt x="9144" y="3879"/>
                  </a:lnTo>
                  <a:lnTo>
                    <a:pt x="9022" y="3144"/>
                  </a:lnTo>
                  <a:lnTo>
                    <a:pt x="8940" y="2777"/>
                  </a:lnTo>
                  <a:lnTo>
                    <a:pt x="8818" y="2409"/>
                  </a:lnTo>
                  <a:lnTo>
                    <a:pt x="8655" y="2042"/>
                  </a:lnTo>
                  <a:lnTo>
                    <a:pt x="8491" y="1715"/>
                  </a:lnTo>
                  <a:lnTo>
                    <a:pt x="8246" y="1430"/>
                  </a:lnTo>
                  <a:lnTo>
                    <a:pt x="7961" y="1225"/>
                  </a:lnTo>
                  <a:lnTo>
                    <a:pt x="7634" y="981"/>
                  </a:lnTo>
                  <a:lnTo>
                    <a:pt x="7471" y="817"/>
                  </a:lnTo>
                  <a:lnTo>
                    <a:pt x="7389" y="654"/>
                  </a:lnTo>
                  <a:lnTo>
                    <a:pt x="7348" y="491"/>
                  </a:lnTo>
                  <a:lnTo>
                    <a:pt x="7389" y="287"/>
                  </a:lnTo>
                  <a:lnTo>
                    <a:pt x="73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6"/>
            <p:cNvSpPr/>
            <p:nvPr/>
          </p:nvSpPr>
          <p:spPr>
            <a:xfrm>
              <a:off x="5399975" y="2430900"/>
              <a:ext cx="14325" cy="38800"/>
            </a:xfrm>
            <a:custGeom>
              <a:avLst/>
              <a:gdLst/>
              <a:ahLst/>
              <a:cxnLst/>
              <a:rect l="l" t="t" r="r" b="b"/>
              <a:pathLst>
                <a:path w="573" h="1552" extrusionOk="0">
                  <a:moveTo>
                    <a:pt x="1" y="0"/>
                  </a:moveTo>
                  <a:lnTo>
                    <a:pt x="1" y="41"/>
                  </a:lnTo>
                  <a:lnTo>
                    <a:pt x="1" y="82"/>
                  </a:lnTo>
                  <a:lnTo>
                    <a:pt x="246" y="817"/>
                  </a:lnTo>
                  <a:lnTo>
                    <a:pt x="450" y="1551"/>
                  </a:lnTo>
                  <a:lnTo>
                    <a:pt x="572" y="1551"/>
                  </a:lnTo>
                  <a:lnTo>
                    <a:pt x="368" y="776"/>
                  </a:lnTo>
                  <a:lnTo>
                    <a:pt x="82" y="41"/>
                  </a:lnTo>
                  <a:lnTo>
                    <a:pt x="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6"/>
            <p:cNvSpPr/>
            <p:nvPr/>
          </p:nvSpPr>
          <p:spPr>
            <a:xfrm>
              <a:off x="5437750" y="2427825"/>
              <a:ext cx="18375" cy="41875"/>
            </a:xfrm>
            <a:custGeom>
              <a:avLst/>
              <a:gdLst/>
              <a:ahLst/>
              <a:cxnLst/>
              <a:rect l="l" t="t" r="r" b="b"/>
              <a:pathLst>
                <a:path w="735" h="1675" extrusionOk="0">
                  <a:moveTo>
                    <a:pt x="0" y="1"/>
                  </a:moveTo>
                  <a:lnTo>
                    <a:pt x="0" y="42"/>
                  </a:lnTo>
                  <a:lnTo>
                    <a:pt x="0" y="82"/>
                  </a:lnTo>
                  <a:lnTo>
                    <a:pt x="368" y="858"/>
                  </a:lnTo>
                  <a:lnTo>
                    <a:pt x="613" y="1674"/>
                  </a:lnTo>
                  <a:lnTo>
                    <a:pt x="735" y="1674"/>
                  </a:lnTo>
                  <a:lnTo>
                    <a:pt x="613" y="1266"/>
                  </a:lnTo>
                  <a:lnTo>
                    <a:pt x="449" y="817"/>
                  </a:lnTo>
                  <a:lnTo>
                    <a:pt x="82" y="42"/>
                  </a:lnTo>
                  <a:lnTo>
                    <a:pt x="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6"/>
            <p:cNvSpPr/>
            <p:nvPr/>
          </p:nvSpPr>
          <p:spPr>
            <a:xfrm>
              <a:off x="4651925" y="992975"/>
              <a:ext cx="1189975" cy="1506325"/>
            </a:xfrm>
            <a:custGeom>
              <a:avLst/>
              <a:gdLst/>
              <a:ahLst/>
              <a:cxnLst/>
              <a:rect l="l" t="t" r="r" b="b"/>
              <a:pathLst>
                <a:path w="47599" h="60253" extrusionOk="0">
                  <a:moveTo>
                    <a:pt x="9839" y="0"/>
                  </a:moveTo>
                  <a:lnTo>
                    <a:pt x="9635" y="41"/>
                  </a:lnTo>
                  <a:lnTo>
                    <a:pt x="9430" y="122"/>
                  </a:lnTo>
                  <a:lnTo>
                    <a:pt x="9267" y="204"/>
                  </a:lnTo>
                  <a:lnTo>
                    <a:pt x="9104" y="367"/>
                  </a:lnTo>
                  <a:lnTo>
                    <a:pt x="8981" y="531"/>
                  </a:lnTo>
                  <a:lnTo>
                    <a:pt x="8900" y="735"/>
                  </a:lnTo>
                  <a:lnTo>
                    <a:pt x="8655" y="1633"/>
                  </a:lnTo>
                  <a:lnTo>
                    <a:pt x="8532" y="2164"/>
                  </a:lnTo>
                  <a:lnTo>
                    <a:pt x="8410" y="2776"/>
                  </a:lnTo>
                  <a:lnTo>
                    <a:pt x="8369" y="3102"/>
                  </a:lnTo>
                  <a:lnTo>
                    <a:pt x="8328" y="3266"/>
                  </a:lnTo>
                  <a:lnTo>
                    <a:pt x="8287" y="3511"/>
                  </a:lnTo>
                  <a:lnTo>
                    <a:pt x="8206" y="4245"/>
                  </a:lnTo>
                  <a:lnTo>
                    <a:pt x="8206" y="4490"/>
                  </a:lnTo>
                  <a:lnTo>
                    <a:pt x="8165" y="5184"/>
                  </a:lnTo>
                  <a:lnTo>
                    <a:pt x="8165" y="5878"/>
                  </a:lnTo>
                  <a:lnTo>
                    <a:pt x="8165" y="6613"/>
                  </a:lnTo>
                  <a:lnTo>
                    <a:pt x="8247" y="7389"/>
                  </a:lnTo>
                  <a:lnTo>
                    <a:pt x="8247" y="7674"/>
                  </a:lnTo>
                  <a:lnTo>
                    <a:pt x="8287" y="7919"/>
                  </a:lnTo>
                  <a:lnTo>
                    <a:pt x="8328" y="8205"/>
                  </a:lnTo>
                  <a:lnTo>
                    <a:pt x="8328" y="8287"/>
                  </a:lnTo>
                  <a:lnTo>
                    <a:pt x="8410" y="8695"/>
                  </a:lnTo>
                  <a:lnTo>
                    <a:pt x="8451" y="8899"/>
                  </a:lnTo>
                  <a:lnTo>
                    <a:pt x="8492" y="9226"/>
                  </a:lnTo>
                  <a:lnTo>
                    <a:pt x="8736" y="10287"/>
                  </a:lnTo>
                  <a:lnTo>
                    <a:pt x="9022" y="11389"/>
                  </a:lnTo>
                  <a:lnTo>
                    <a:pt x="9430" y="12573"/>
                  </a:lnTo>
                  <a:lnTo>
                    <a:pt x="9920" y="13757"/>
                  </a:lnTo>
                  <a:lnTo>
                    <a:pt x="10084" y="14124"/>
                  </a:lnTo>
                  <a:lnTo>
                    <a:pt x="10492" y="15022"/>
                  </a:lnTo>
                  <a:lnTo>
                    <a:pt x="10982" y="15920"/>
                  </a:lnTo>
                  <a:lnTo>
                    <a:pt x="11186" y="16247"/>
                  </a:lnTo>
                  <a:lnTo>
                    <a:pt x="10982" y="17716"/>
                  </a:lnTo>
                  <a:lnTo>
                    <a:pt x="10410" y="21227"/>
                  </a:lnTo>
                  <a:lnTo>
                    <a:pt x="9839" y="24452"/>
                  </a:lnTo>
                  <a:lnTo>
                    <a:pt x="9512" y="26003"/>
                  </a:lnTo>
                  <a:lnTo>
                    <a:pt x="9186" y="27432"/>
                  </a:lnTo>
                  <a:lnTo>
                    <a:pt x="8900" y="28371"/>
                  </a:lnTo>
                  <a:lnTo>
                    <a:pt x="8655" y="29146"/>
                  </a:lnTo>
                  <a:lnTo>
                    <a:pt x="8410" y="29759"/>
                  </a:lnTo>
                  <a:lnTo>
                    <a:pt x="8287" y="29963"/>
                  </a:lnTo>
                  <a:lnTo>
                    <a:pt x="8165" y="30126"/>
                  </a:lnTo>
                  <a:lnTo>
                    <a:pt x="7349" y="31024"/>
                  </a:lnTo>
                  <a:lnTo>
                    <a:pt x="6083" y="32412"/>
                  </a:lnTo>
                  <a:lnTo>
                    <a:pt x="5348" y="33310"/>
                  </a:lnTo>
                  <a:lnTo>
                    <a:pt x="4573" y="34290"/>
                  </a:lnTo>
                  <a:lnTo>
                    <a:pt x="3756" y="35351"/>
                  </a:lnTo>
                  <a:lnTo>
                    <a:pt x="2981" y="36535"/>
                  </a:lnTo>
                  <a:lnTo>
                    <a:pt x="2246" y="37760"/>
                  </a:lnTo>
                  <a:lnTo>
                    <a:pt x="1878" y="38413"/>
                  </a:lnTo>
                  <a:lnTo>
                    <a:pt x="1552" y="39066"/>
                  </a:lnTo>
                  <a:lnTo>
                    <a:pt x="1225" y="39719"/>
                  </a:lnTo>
                  <a:lnTo>
                    <a:pt x="980" y="40413"/>
                  </a:lnTo>
                  <a:lnTo>
                    <a:pt x="695" y="41107"/>
                  </a:lnTo>
                  <a:lnTo>
                    <a:pt x="491" y="41801"/>
                  </a:lnTo>
                  <a:lnTo>
                    <a:pt x="327" y="42495"/>
                  </a:lnTo>
                  <a:lnTo>
                    <a:pt x="164" y="43189"/>
                  </a:lnTo>
                  <a:lnTo>
                    <a:pt x="82" y="43924"/>
                  </a:lnTo>
                  <a:lnTo>
                    <a:pt x="1" y="44618"/>
                  </a:lnTo>
                  <a:lnTo>
                    <a:pt x="1" y="45352"/>
                  </a:lnTo>
                  <a:lnTo>
                    <a:pt x="42" y="46087"/>
                  </a:lnTo>
                  <a:lnTo>
                    <a:pt x="164" y="46781"/>
                  </a:lnTo>
                  <a:lnTo>
                    <a:pt x="327" y="47516"/>
                  </a:lnTo>
                  <a:lnTo>
                    <a:pt x="735" y="48904"/>
                  </a:lnTo>
                  <a:lnTo>
                    <a:pt x="1225" y="50169"/>
                  </a:lnTo>
                  <a:lnTo>
                    <a:pt x="1756" y="51353"/>
                  </a:lnTo>
                  <a:lnTo>
                    <a:pt x="2328" y="52415"/>
                  </a:lnTo>
                  <a:lnTo>
                    <a:pt x="2899" y="53435"/>
                  </a:lnTo>
                  <a:lnTo>
                    <a:pt x="3511" y="54292"/>
                  </a:lnTo>
                  <a:lnTo>
                    <a:pt x="4124" y="55109"/>
                  </a:lnTo>
                  <a:lnTo>
                    <a:pt x="4695" y="55803"/>
                  </a:lnTo>
                  <a:lnTo>
                    <a:pt x="5267" y="56415"/>
                  </a:lnTo>
                  <a:lnTo>
                    <a:pt x="5797" y="56946"/>
                  </a:lnTo>
                  <a:lnTo>
                    <a:pt x="6287" y="57395"/>
                  </a:lnTo>
                  <a:lnTo>
                    <a:pt x="6695" y="57762"/>
                  </a:lnTo>
                  <a:lnTo>
                    <a:pt x="7308" y="58252"/>
                  </a:lnTo>
                  <a:lnTo>
                    <a:pt x="7512" y="58374"/>
                  </a:lnTo>
                  <a:lnTo>
                    <a:pt x="7267" y="58415"/>
                  </a:lnTo>
                  <a:lnTo>
                    <a:pt x="6695" y="58538"/>
                  </a:lnTo>
                  <a:lnTo>
                    <a:pt x="6328" y="58660"/>
                  </a:lnTo>
                  <a:lnTo>
                    <a:pt x="5920" y="58823"/>
                  </a:lnTo>
                  <a:lnTo>
                    <a:pt x="5552" y="59028"/>
                  </a:lnTo>
                  <a:lnTo>
                    <a:pt x="5226" y="59313"/>
                  </a:lnTo>
                  <a:lnTo>
                    <a:pt x="5226" y="59354"/>
                  </a:lnTo>
                  <a:lnTo>
                    <a:pt x="5226" y="59395"/>
                  </a:lnTo>
                  <a:lnTo>
                    <a:pt x="5307" y="59477"/>
                  </a:lnTo>
                  <a:lnTo>
                    <a:pt x="5512" y="59558"/>
                  </a:lnTo>
                  <a:lnTo>
                    <a:pt x="5797" y="59599"/>
                  </a:lnTo>
                  <a:lnTo>
                    <a:pt x="6614" y="59722"/>
                  </a:lnTo>
                  <a:lnTo>
                    <a:pt x="7716" y="59844"/>
                  </a:lnTo>
                  <a:lnTo>
                    <a:pt x="9063" y="59926"/>
                  </a:lnTo>
                  <a:lnTo>
                    <a:pt x="10573" y="60007"/>
                  </a:lnTo>
                  <a:lnTo>
                    <a:pt x="13839" y="60130"/>
                  </a:lnTo>
                  <a:lnTo>
                    <a:pt x="18860" y="60211"/>
                  </a:lnTo>
                  <a:lnTo>
                    <a:pt x="21228" y="60252"/>
                  </a:lnTo>
                  <a:lnTo>
                    <a:pt x="21514" y="60130"/>
                  </a:lnTo>
                  <a:lnTo>
                    <a:pt x="22085" y="59885"/>
                  </a:lnTo>
                  <a:lnTo>
                    <a:pt x="23024" y="59395"/>
                  </a:lnTo>
                  <a:lnTo>
                    <a:pt x="23840" y="58905"/>
                  </a:lnTo>
                  <a:lnTo>
                    <a:pt x="24779" y="58293"/>
                  </a:lnTo>
                  <a:lnTo>
                    <a:pt x="25759" y="57558"/>
                  </a:lnTo>
                  <a:lnTo>
                    <a:pt x="26861" y="56742"/>
                  </a:lnTo>
                  <a:lnTo>
                    <a:pt x="27963" y="55844"/>
                  </a:lnTo>
                  <a:lnTo>
                    <a:pt x="29066" y="54823"/>
                  </a:lnTo>
                  <a:lnTo>
                    <a:pt x="30168" y="53680"/>
                  </a:lnTo>
                  <a:lnTo>
                    <a:pt x="30698" y="53109"/>
                  </a:lnTo>
                  <a:lnTo>
                    <a:pt x="31229" y="52496"/>
                  </a:lnTo>
                  <a:lnTo>
                    <a:pt x="31637" y="52006"/>
                  </a:lnTo>
                  <a:lnTo>
                    <a:pt x="31678" y="51925"/>
                  </a:lnTo>
                  <a:lnTo>
                    <a:pt x="31923" y="53802"/>
                  </a:lnTo>
                  <a:lnTo>
                    <a:pt x="32127" y="55027"/>
                  </a:lnTo>
                  <a:lnTo>
                    <a:pt x="32331" y="56293"/>
                  </a:lnTo>
                  <a:lnTo>
                    <a:pt x="32576" y="57476"/>
                  </a:lnTo>
                  <a:lnTo>
                    <a:pt x="32862" y="58456"/>
                  </a:lnTo>
                  <a:lnTo>
                    <a:pt x="32984" y="58864"/>
                  </a:lnTo>
                  <a:lnTo>
                    <a:pt x="33148" y="59150"/>
                  </a:lnTo>
                  <a:lnTo>
                    <a:pt x="33311" y="59354"/>
                  </a:lnTo>
                  <a:lnTo>
                    <a:pt x="33393" y="59395"/>
                  </a:lnTo>
                  <a:lnTo>
                    <a:pt x="33474" y="59436"/>
                  </a:lnTo>
                  <a:lnTo>
                    <a:pt x="35025" y="59558"/>
                  </a:lnTo>
                  <a:lnTo>
                    <a:pt x="36250" y="59681"/>
                  </a:lnTo>
                  <a:lnTo>
                    <a:pt x="37556" y="59722"/>
                  </a:lnTo>
                  <a:lnTo>
                    <a:pt x="38863" y="59762"/>
                  </a:lnTo>
                  <a:lnTo>
                    <a:pt x="40006" y="59722"/>
                  </a:lnTo>
                  <a:lnTo>
                    <a:pt x="40536" y="59681"/>
                  </a:lnTo>
                  <a:lnTo>
                    <a:pt x="40945" y="59640"/>
                  </a:lnTo>
                  <a:lnTo>
                    <a:pt x="41271" y="59558"/>
                  </a:lnTo>
                  <a:lnTo>
                    <a:pt x="41475" y="59436"/>
                  </a:lnTo>
                  <a:lnTo>
                    <a:pt x="41557" y="59313"/>
                  </a:lnTo>
                  <a:lnTo>
                    <a:pt x="41639" y="59109"/>
                  </a:lnTo>
                  <a:lnTo>
                    <a:pt x="41802" y="58415"/>
                  </a:lnTo>
                  <a:lnTo>
                    <a:pt x="42047" y="57395"/>
                  </a:lnTo>
                  <a:lnTo>
                    <a:pt x="42251" y="56129"/>
                  </a:lnTo>
                  <a:lnTo>
                    <a:pt x="42496" y="54619"/>
                  </a:lnTo>
                  <a:lnTo>
                    <a:pt x="42700" y="52904"/>
                  </a:lnTo>
                  <a:lnTo>
                    <a:pt x="42945" y="51067"/>
                  </a:lnTo>
                  <a:lnTo>
                    <a:pt x="43149" y="49108"/>
                  </a:lnTo>
                  <a:lnTo>
                    <a:pt x="43312" y="47108"/>
                  </a:lnTo>
                  <a:lnTo>
                    <a:pt x="43476" y="45108"/>
                  </a:lnTo>
                  <a:lnTo>
                    <a:pt x="43598" y="43107"/>
                  </a:lnTo>
                  <a:lnTo>
                    <a:pt x="43680" y="41230"/>
                  </a:lnTo>
                  <a:lnTo>
                    <a:pt x="43761" y="39433"/>
                  </a:lnTo>
                  <a:lnTo>
                    <a:pt x="43720" y="37801"/>
                  </a:lnTo>
                  <a:lnTo>
                    <a:pt x="43680" y="36413"/>
                  </a:lnTo>
                  <a:lnTo>
                    <a:pt x="43598" y="35800"/>
                  </a:lnTo>
                  <a:lnTo>
                    <a:pt x="43516" y="35229"/>
                  </a:lnTo>
                  <a:lnTo>
                    <a:pt x="43394" y="34412"/>
                  </a:lnTo>
                  <a:lnTo>
                    <a:pt x="43271" y="33473"/>
                  </a:lnTo>
                  <a:lnTo>
                    <a:pt x="43108" y="31432"/>
                  </a:lnTo>
                  <a:lnTo>
                    <a:pt x="42945" y="29228"/>
                  </a:lnTo>
                  <a:lnTo>
                    <a:pt x="42822" y="26901"/>
                  </a:lnTo>
                  <a:lnTo>
                    <a:pt x="42700" y="23513"/>
                  </a:lnTo>
                  <a:lnTo>
                    <a:pt x="42700" y="22697"/>
                  </a:lnTo>
                  <a:lnTo>
                    <a:pt x="42618" y="18819"/>
                  </a:lnTo>
                  <a:lnTo>
                    <a:pt x="42618" y="17267"/>
                  </a:lnTo>
                  <a:lnTo>
                    <a:pt x="42741" y="16941"/>
                  </a:lnTo>
                  <a:lnTo>
                    <a:pt x="42822" y="16778"/>
                  </a:lnTo>
                  <a:lnTo>
                    <a:pt x="42945" y="16533"/>
                  </a:lnTo>
                  <a:lnTo>
                    <a:pt x="43067" y="16247"/>
                  </a:lnTo>
                  <a:lnTo>
                    <a:pt x="43720" y="14736"/>
                  </a:lnTo>
                  <a:lnTo>
                    <a:pt x="44537" y="12736"/>
                  </a:lnTo>
                  <a:lnTo>
                    <a:pt x="44659" y="12450"/>
                  </a:lnTo>
                  <a:lnTo>
                    <a:pt x="44904" y="11797"/>
                  </a:lnTo>
                  <a:lnTo>
                    <a:pt x="45108" y="11307"/>
                  </a:lnTo>
                  <a:lnTo>
                    <a:pt x="45312" y="10818"/>
                  </a:lnTo>
                  <a:lnTo>
                    <a:pt x="45598" y="10001"/>
                  </a:lnTo>
                  <a:lnTo>
                    <a:pt x="46129" y="8409"/>
                  </a:lnTo>
                  <a:lnTo>
                    <a:pt x="46660" y="6817"/>
                  </a:lnTo>
                  <a:lnTo>
                    <a:pt x="47068" y="5266"/>
                  </a:lnTo>
                  <a:lnTo>
                    <a:pt x="47394" y="3796"/>
                  </a:lnTo>
                  <a:lnTo>
                    <a:pt x="47476" y="3429"/>
                  </a:lnTo>
                  <a:lnTo>
                    <a:pt x="47476" y="3347"/>
                  </a:lnTo>
                  <a:lnTo>
                    <a:pt x="47598" y="2613"/>
                  </a:lnTo>
                  <a:lnTo>
                    <a:pt x="47598" y="2408"/>
                  </a:lnTo>
                  <a:lnTo>
                    <a:pt x="47598" y="2245"/>
                  </a:lnTo>
                  <a:lnTo>
                    <a:pt x="47517" y="2123"/>
                  </a:lnTo>
                  <a:lnTo>
                    <a:pt x="47476" y="1959"/>
                  </a:lnTo>
                  <a:lnTo>
                    <a:pt x="47354" y="1878"/>
                  </a:lnTo>
                  <a:lnTo>
                    <a:pt x="47272" y="1755"/>
                  </a:lnTo>
                  <a:lnTo>
                    <a:pt x="47109" y="1674"/>
                  </a:lnTo>
                  <a:lnTo>
                    <a:pt x="46986" y="1633"/>
                  </a:lnTo>
                  <a:lnTo>
                    <a:pt x="46782" y="1633"/>
                  </a:lnTo>
                  <a:lnTo>
                    <a:pt x="46251" y="1674"/>
                  </a:lnTo>
                  <a:lnTo>
                    <a:pt x="45312" y="1796"/>
                  </a:lnTo>
                  <a:lnTo>
                    <a:pt x="45068" y="1878"/>
                  </a:lnTo>
                  <a:lnTo>
                    <a:pt x="44904" y="1919"/>
                  </a:lnTo>
                  <a:lnTo>
                    <a:pt x="44659" y="1959"/>
                  </a:lnTo>
                  <a:lnTo>
                    <a:pt x="43802" y="2204"/>
                  </a:lnTo>
                  <a:lnTo>
                    <a:pt x="42822" y="2572"/>
                  </a:lnTo>
                  <a:lnTo>
                    <a:pt x="41843" y="3062"/>
                  </a:lnTo>
                  <a:lnTo>
                    <a:pt x="41312" y="3347"/>
                  </a:lnTo>
                  <a:lnTo>
                    <a:pt x="40781" y="3674"/>
                  </a:lnTo>
                  <a:lnTo>
                    <a:pt x="40373" y="3919"/>
                  </a:lnTo>
                  <a:lnTo>
                    <a:pt x="40128" y="4123"/>
                  </a:lnTo>
                  <a:lnTo>
                    <a:pt x="39761" y="4368"/>
                  </a:lnTo>
                  <a:lnTo>
                    <a:pt x="39393" y="4654"/>
                  </a:lnTo>
                  <a:lnTo>
                    <a:pt x="39026" y="4939"/>
                  </a:lnTo>
                  <a:lnTo>
                    <a:pt x="38454" y="5429"/>
                  </a:lnTo>
                  <a:lnTo>
                    <a:pt x="37842" y="6001"/>
                  </a:lnTo>
                  <a:lnTo>
                    <a:pt x="37271" y="6613"/>
                  </a:lnTo>
                  <a:lnTo>
                    <a:pt x="36658" y="7266"/>
                  </a:lnTo>
                  <a:lnTo>
                    <a:pt x="35352" y="6980"/>
                  </a:lnTo>
                  <a:lnTo>
                    <a:pt x="33882" y="6736"/>
                  </a:lnTo>
                  <a:lnTo>
                    <a:pt x="32086" y="6491"/>
                  </a:lnTo>
                  <a:lnTo>
                    <a:pt x="31147" y="6409"/>
                  </a:lnTo>
                  <a:lnTo>
                    <a:pt x="29637" y="6327"/>
                  </a:lnTo>
                  <a:lnTo>
                    <a:pt x="28861" y="6286"/>
                  </a:lnTo>
                  <a:lnTo>
                    <a:pt x="28086" y="6286"/>
                  </a:lnTo>
                  <a:lnTo>
                    <a:pt x="26535" y="6368"/>
                  </a:lnTo>
                  <a:lnTo>
                    <a:pt x="25310" y="6491"/>
                  </a:lnTo>
                  <a:lnTo>
                    <a:pt x="24208" y="6613"/>
                  </a:lnTo>
                  <a:lnTo>
                    <a:pt x="23187" y="6776"/>
                  </a:lnTo>
                  <a:lnTo>
                    <a:pt x="22330" y="6899"/>
                  </a:lnTo>
                  <a:lnTo>
                    <a:pt x="21105" y="7144"/>
                  </a:lnTo>
                  <a:lnTo>
                    <a:pt x="20656" y="7266"/>
                  </a:lnTo>
                  <a:lnTo>
                    <a:pt x="19962" y="6695"/>
                  </a:lnTo>
                  <a:lnTo>
                    <a:pt x="19717" y="6450"/>
                  </a:lnTo>
                  <a:lnTo>
                    <a:pt x="19677" y="6409"/>
                  </a:lnTo>
                  <a:lnTo>
                    <a:pt x="19513" y="6327"/>
                  </a:lnTo>
                  <a:lnTo>
                    <a:pt x="18452" y="5429"/>
                  </a:lnTo>
                  <a:lnTo>
                    <a:pt x="17105" y="4409"/>
                  </a:lnTo>
                  <a:lnTo>
                    <a:pt x="16901" y="4245"/>
                  </a:lnTo>
                  <a:lnTo>
                    <a:pt x="15962" y="3551"/>
                  </a:lnTo>
                  <a:lnTo>
                    <a:pt x="15513" y="3184"/>
                  </a:lnTo>
                  <a:lnTo>
                    <a:pt x="14043" y="2164"/>
                  </a:lnTo>
                  <a:lnTo>
                    <a:pt x="13104" y="1551"/>
                  </a:lnTo>
                  <a:lnTo>
                    <a:pt x="12859" y="1388"/>
                  </a:lnTo>
                  <a:lnTo>
                    <a:pt x="11921" y="816"/>
                  </a:lnTo>
                  <a:lnTo>
                    <a:pt x="11512" y="612"/>
                  </a:lnTo>
                  <a:lnTo>
                    <a:pt x="11104" y="408"/>
                  </a:lnTo>
                  <a:lnTo>
                    <a:pt x="10900" y="327"/>
                  </a:lnTo>
                  <a:lnTo>
                    <a:pt x="10329" y="82"/>
                  </a:lnTo>
                  <a:lnTo>
                    <a:pt x="10247" y="41"/>
                  </a:lnTo>
                  <a:lnTo>
                    <a:pt x="100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6"/>
            <p:cNvSpPr/>
            <p:nvPr/>
          </p:nvSpPr>
          <p:spPr>
            <a:xfrm>
              <a:off x="4651925" y="1678750"/>
              <a:ext cx="601125" cy="820550"/>
            </a:xfrm>
            <a:custGeom>
              <a:avLst/>
              <a:gdLst/>
              <a:ahLst/>
              <a:cxnLst/>
              <a:rect l="l" t="t" r="r" b="b"/>
              <a:pathLst>
                <a:path w="24045" h="32822" extrusionOk="0">
                  <a:moveTo>
                    <a:pt x="9186" y="1"/>
                  </a:moveTo>
                  <a:lnTo>
                    <a:pt x="8900" y="940"/>
                  </a:lnTo>
                  <a:lnTo>
                    <a:pt x="8655" y="1715"/>
                  </a:lnTo>
                  <a:lnTo>
                    <a:pt x="8410" y="2328"/>
                  </a:lnTo>
                  <a:lnTo>
                    <a:pt x="8287" y="2532"/>
                  </a:lnTo>
                  <a:lnTo>
                    <a:pt x="8165" y="2695"/>
                  </a:lnTo>
                  <a:lnTo>
                    <a:pt x="7349" y="3593"/>
                  </a:lnTo>
                  <a:lnTo>
                    <a:pt x="6083" y="4981"/>
                  </a:lnTo>
                  <a:lnTo>
                    <a:pt x="5348" y="5879"/>
                  </a:lnTo>
                  <a:lnTo>
                    <a:pt x="4573" y="6859"/>
                  </a:lnTo>
                  <a:lnTo>
                    <a:pt x="3756" y="7920"/>
                  </a:lnTo>
                  <a:lnTo>
                    <a:pt x="2981" y="9104"/>
                  </a:lnTo>
                  <a:lnTo>
                    <a:pt x="2246" y="10329"/>
                  </a:lnTo>
                  <a:lnTo>
                    <a:pt x="1878" y="10982"/>
                  </a:lnTo>
                  <a:lnTo>
                    <a:pt x="1552" y="11635"/>
                  </a:lnTo>
                  <a:lnTo>
                    <a:pt x="1225" y="12288"/>
                  </a:lnTo>
                  <a:lnTo>
                    <a:pt x="980" y="12982"/>
                  </a:lnTo>
                  <a:lnTo>
                    <a:pt x="695" y="13676"/>
                  </a:lnTo>
                  <a:lnTo>
                    <a:pt x="491" y="14370"/>
                  </a:lnTo>
                  <a:lnTo>
                    <a:pt x="327" y="15064"/>
                  </a:lnTo>
                  <a:lnTo>
                    <a:pt x="164" y="15758"/>
                  </a:lnTo>
                  <a:lnTo>
                    <a:pt x="82" y="16493"/>
                  </a:lnTo>
                  <a:lnTo>
                    <a:pt x="1" y="17187"/>
                  </a:lnTo>
                  <a:lnTo>
                    <a:pt x="1" y="17921"/>
                  </a:lnTo>
                  <a:lnTo>
                    <a:pt x="42" y="18656"/>
                  </a:lnTo>
                  <a:lnTo>
                    <a:pt x="164" y="19350"/>
                  </a:lnTo>
                  <a:lnTo>
                    <a:pt x="327" y="20085"/>
                  </a:lnTo>
                  <a:lnTo>
                    <a:pt x="654" y="21146"/>
                  </a:lnTo>
                  <a:lnTo>
                    <a:pt x="980" y="22167"/>
                  </a:lnTo>
                  <a:lnTo>
                    <a:pt x="1389" y="23106"/>
                  </a:lnTo>
                  <a:lnTo>
                    <a:pt x="1797" y="24004"/>
                  </a:lnTo>
                  <a:lnTo>
                    <a:pt x="2205" y="24820"/>
                  </a:lnTo>
                  <a:lnTo>
                    <a:pt x="2654" y="25596"/>
                  </a:lnTo>
                  <a:lnTo>
                    <a:pt x="3144" y="26331"/>
                  </a:lnTo>
                  <a:lnTo>
                    <a:pt x="3593" y="26984"/>
                  </a:lnTo>
                  <a:lnTo>
                    <a:pt x="4042" y="27596"/>
                  </a:lnTo>
                  <a:lnTo>
                    <a:pt x="4491" y="28168"/>
                  </a:lnTo>
                  <a:lnTo>
                    <a:pt x="5389" y="29106"/>
                  </a:lnTo>
                  <a:lnTo>
                    <a:pt x="6165" y="29882"/>
                  </a:lnTo>
                  <a:lnTo>
                    <a:pt x="6777" y="30413"/>
                  </a:lnTo>
                  <a:lnTo>
                    <a:pt x="7308" y="30821"/>
                  </a:lnTo>
                  <a:lnTo>
                    <a:pt x="7512" y="30943"/>
                  </a:lnTo>
                  <a:lnTo>
                    <a:pt x="7267" y="30984"/>
                  </a:lnTo>
                  <a:lnTo>
                    <a:pt x="6695" y="31107"/>
                  </a:lnTo>
                  <a:lnTo>
                    <a:pt x="6328" y="31229"/>
                  </a:lnTo>
                  <a:lnTo>
                    <a:pt x="5920" y="31392"/>
                  </a:lnTo>
                  <a:lnTo>
                    <a:pt x="5552" y="31597"/>
                  </a:lnTo>
                  <a:lnTo>
                    <a:pt x="5226" y="31882"/>
                  </a:lnTo>
                  <a:lnTo>
                    <a:pt x="5226" y="31923"/>
                  </a:lnTo>
                  <a:lnTo>
                    <a:pt x="5226" y="31964"/>
                  </a:lnTo>
                  <a:lnTo>
                    <a:pt x="5307" y="32046"/>
                  </a:lnTo>
                  <a:lnTo>
                    <a:pt x="5512" y="32127"/>
                  </a:lnTo>
                  <a:lnTo>
                    <a:pt x="5797" y="32168"/>
                  </a:lnTo>
                  <a:lnTo>
                    <a:pt x="6614" y="32291"/>
                  </a:lnTo>
                  <a:lnTo>
                    <a:pt x="7716" y="32413"/>
                  </a:lnTo>
                  <a:lnTo>
                    <a:pt x="9063" y="32495"/>
                  </a:lnTo>
                  <a:lnTo>
                    <a:pt x="10573" y="32576"/>
                  </a:lnTo>
                  <a:lnTo>
                    <a:pt x="13839" y="32699"/>
                  </a:lnTo>
                  <a:lnTo>
                    <a:pt x="14043" y="32699"/>
                  </a:lnTo>
                  <a:lnTo>
                    <a:pt x="18901" y="32780"/>
                  </a:lnTo>
                  <a:lnTo>
                    <a:pt x="21228" y="32821"/>
                  </a:lnTo>
                  <a:lnTo>
                    <a:pt x="21514" y="32699"/>
                  </a:lnTo>
                  <a:lnTo>
                    <a:pt x="22085" y="32454"/>
                  </a:lnTo>
                  <a:lnTo>
                    <a:pt x="22085" y="32372"/>
                  </a:lnTo>
                  <a:lnTo>
                    <a:pt x="22371" y="29229"/>
                  </a:lnTo>
                  <a:lnTo>
                    <a:pt x="22657" y="26086"/>
                  </a:lnTo>
                  <a:lnTo>
                    <a:pt x="22902" y="23677"/>
                  </a:lnTo>
                  <a:lnTo>
                    <a:pt x="23187" y="21310"/>
                  </a:lnTo>
                  <a:lnTo>
                    <a:pt x="23514" y="18942"/>
                  </a:lnTo>
                  <a:lnTo>
                    <a:pt x="23840" y="16534"/>
                  </a:lnTo>
                  <a:lnTo>
                    <a:pt x="24004" y="15431"/>
                  </a:lnTo>
                  <a:lnTo>
                    <a:pt x="24045" y="14860"/>
                  </a:lnTo>
                  <a:lnTo>
                    <a:pt x="24045" y="14288"/>
                  </a:lnTo>
                  <a:lnTo>
                    <a:pt x="24004" y="13758"/>
                  </a:lnTo>
                  <a:lnTo>
                    <a:pt x="23922" y="13186"/>
                  </a:lnTo>
                  <a:lnTo>
                    <a:pt x="23759" y="12696"/>
                  </a:lnTo>
                  <a:lnTo>
                    <a:pt x="23514" y="12206"/>
                  </a:lnTo>
                  <a:lnTo>
                    <a:pt x="23351" y="11921"/>
                  </a:lnTo>
                  <a:lnTo>
                    <a:pt x="23187" y="11676"/>
                  </a:lnTo>
                  <a:lnTo>
                    <a:pt x="22738" y="11268"/>
                  </a:lnTo>
                  <a:lnTo>
                    <a:pt x="22289" y="10859"/>
                  </a:lnTo>
                  <a:lnTo>
                    <a:pt x="21799" y="10451"/>
                  </a:lnTo>
                  <a:lnTo>
                    <a:pt x="19799" y="8941"/>
                  </a:lnTo>
                  <a:lnTo>
                    <a:pt x="17799" y="7430"/>
                  </a:lnTo>
                  <a:lnTo>
                    <a:pt x="15758" y="5961"/>
                  </a:lnTo>
                  <a:lnTo>
                    <a:pt x="13676" y="4491"/>
                  </a:lnTo>
                  <a:lnTo>
                    <a:pt x="12778" y="3879"/>
                  </a:lnTo>
                  <a:lnTo>
                    <a:pt x="11921" y="3226"/>
                  </a:lnTo>
                  <a:lnTo>
                    <a:pt x="11063" y="2532"/>
                  </a:lnTo>
                  <a:lnTo>
                    <a:pt x="10655" y="2164"/>
                  </a:lnTo>
                  <a:lnTo>
                    <a:pt x="10247" y="1756"/>
                  </a:lnTo>
                  <a:lnTo>
                    <a:pt x="9961" y="1389"/>
                  </a:lnTo>
                  <a:lnTo>
                    <a:pt x="9675" y="940"/>
                  </a:lnTo>
                  <a:lnTo>
                    <a:pt x="9186"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6"/>
            <p:cNvSpPr/>
            <p:nvPr/>
          </p:nvSpPr>
          <p:spPr>
            <a:xfrm>
              <a:off x="5432650" y="1665500"/>
              <a:ext cx="313325" cy="821550"/>
            </a:xfrm>
            <a:custGeom>
              <a:avLst/>
              <a:gdLst/>
              <a:ahLst/>
              <a:cxnLst/>
              <a:rect l="l" t="t" r="r" b="b"/>
              <a:pathLst>
                <a:path w="12533" h="32862" extrusionOk="0">
                  <a:moveTo>
                    <a:pt x="11593" y="0"/>
                  </a:moveTo>
                  <a:lnTo>
                    <a:pt x="11593" y="41"/>
                  </a:lnTo>
                  <a:lnTo>
                    <a:pt x="10940" y="1143"/>
                  </a:lnTo>
                  <a:lnTo>
                    <a:pt x="10287" y="2245"/>
                  </a:lnTo>
                  <a:lnTo>
                    <a:pt x="9675" y="3348"/>
                  </a:lnTo>
                  <a:lnTo>
                    <a:pt x="9103" y="4491"/>
                  </a:lnTo>
                  <a:lnTo>
                    <a:pt x="8573" y="5634"/>
                  </a:lnTo>
                  <a:lnTo>
                    <a:pt x="8042" y="6817"/>
                  </a:lnTo>
                  <a:lnTo>
                    <a:pt x="7593" y="8001"/>
                  </a:lnTo>
                  <a:lnTo>
                    <a:pt x="7144" y="9185"/>
                  </a:lnTo>
                  <a:lnTo>
                    <a:pt x="6654" y="10573"/>
                  </a:lnTo>
                  <a:lnTo>
                    <a:pt x="6164" y="11961"/>
                  </a:lnTo>
                  <a:lnTo>
                    <a:pt x="5266" y="14737"/>
                  </a:lnTo>
                  <a:lnTo>
                    <a:pt x="4450" y="17268"/>
                  </a:lnTo>
                  <a:lnTo>
                    <a:pt x="4001" y="18533"/>
                  </a:lnTo>
                  <a:lnTo>
                    <a:pt x="3511" y="19758"/>
                  </a:lnTo>
                  <a:lnTo>
                    <a:pt x="2980" y="20982"/>
                  </a:lnTo>
                  <a:lnTo>
                    <a:pt x="2368" y="22166"/>
                  </a:lnTo>
                  <a:lnTo>
                    <a:pt x="2041" y="22738"/>
                  </a:lnTo>
                  <a:lnTo>
                    <a:pt x="1674" y="23309"/>
                  </a:lnTo>
                  <a:lnTo>
                    <a:pt x="1306" y="23881"/>
                  </a:lnTo>
                  <a:lnTo>
                    <a:pt x="898" y="24411"/>
                  </a:lnTo>
                  <a:lnTo>
                    <a:pt x="449" y="24983"/>
                  </a:lnTo>
                  <a:lnTo>
                    <a:pt x="0" y="25595"/>
                  </a:lnTo>
                  <a:lnTo>
                    <a:pt x="408" y="25105"/>
                  </a:lnTo>
                  <a:lnTo>
                    <a:pt x="449" y="25024"/>
                  </a:lnTo>
                  <a:lnTo>
                    <a:pt x="612" y="26289"/>
                  </a:lnTo>
                  <a:lnTo>
                    <a:pt x="857" y="27963"/>
                  </a:lnTo>
                  <a:lnTo>
                    <a:pt x="1143" y="29555"/>
                  </a:lnTo>
                  <a:lnTo>
                    <a:pt x="1306" y="30330"/>
                  </a:lnTo>
                  <a:lnTo>
                    <a:pt x="1470" y="31024"/>
                  </a:lnTo>
                  <a:lnTo>
                    <a:pt x="1633" y="31637"/>
                  </a:lnTo>
                  <a:lnTo>
                    <a:pt x="1837" y="32086"/>
                  </a:lnTo>
                  <a:lnTo>
                    <a:pt x="1919" y="32249"/>
                  </a:lnTo>
                  <a:lnTo>
                    <a:pt x="2041" y="32412"/>
                  </a:lnTo>
                  <a:lnTo>
                    <a:pt x="2123" y="32494"/>
                  </a:lnTo>
                  <a:lnTo>
                    <a:pt x="2245" y="32535"/>
                  </a:lnTo>
                  <a:lnTo>
                    <a:pt x="3796" y="32657"/>
                  </a:lnTo>
                  <a:lnTo>
                    <a:pt x="5021" y="32780"/>
                  </a:lnTo>
                  <a:lnTo>
                    <a:pt x="6327" y="32821"/>
                  </a:lnTo>
                  <a:lnTo>
                    <a:pt x="7634" y="32861"/>
                  </a:lnTo>
                  <a:lnTo>
                    <a:pt x="8777" y="32821"/>
                  </a:lnTo>
                  <a:lnTo>
                    <a:pt x="9307" y="32780"/>
                  </a:lnTo>
                  <a:lnTo>
                    <a:pt x="9716" y="32739"/>
                  </a:lnTo>
                  <a:lnTo>
                    <a:pt x="10042" y="32657"/>
                  </a:lnTo>
                  <a:lnTo>
                    <a:pt x="10246" y="32535"/>
                  </a:lnTo>
                  <a:lnTo>
                    <a:pt x="10328" y="32412"/>
                  </a:lnTo>
                  <a:lnTo>
                    <a:pt x="10410" y="32167"/>
                  </a:lnTo>
                  <a:lnTo>
                    <a:pt x="10614" y="31392"/>
                  </a:lnTo>
                  <a:lnTo>
                    <a:pt x="10859" y="30208"/>
                  </a:lnTo>
                  <a:lnTo>
                    <a:pt x="11104" y="28779"/>
                  </a:lnTo>
                  <a:lnTo>
                    <a:pt x="11348" y="27065"/>
                  </a:lnTo>
                  <a:lnTo>
                    <a:pt x="11593" y="25146"/>
                  </a:lnTo>
                  <a:lnTo>
                    <a:pt x="11838" y="23105"/>
                  </a:lnTo>
                  <a:lnTo>
                    <a:pt x="12042" y="20942"/>
                  </a:lnTo>
                  <a:lnTo>
                    <a:pt x="12206" y="19105"/>
                  </a:lnTo>
                  <a:lnTo>
                    <a:pt x="12328" y="17268"/>
                  </a:lnTo>
                  <a:lnTo>
                    <a:pt x="12410" y="15472"/>
                  </a:lnTo>
                  <a:lnTo>
                    <a:pt x="12491" y="13716"/>
                  </a:lnTo>
                  <a:lnTo>
                    <a:pt x="12532" y="12124"/>
                  </a:lnTo>
                  <a:lnTo>
                    <a:pt x="12491" y="10655"/>
                  </a:lnTo>
                  <a:lnTo>
                    <a:pt x="12410" y="9389"/>
                  </a:lnTo>
                  <a:lnTo>
                    <a:pt x="12287" y="8328"/>
                  </a:lnTo>
                  <a:lnTo>
                    <a:pt x="12165" y="7511"/>
                  </a:lnTo>
                  <a:lnTo>
                    <a:pt x="12042" y="6572"/>
                  </a:lnTo>
                  <a:lnTo>
                    <a:pt x="11879" y="4531"/>
                  </a:lnTo>
                  <a:lnTo>
                    <a:pt x="11716" y="2327"/>
                  </a:lnTo>
                  <a:lnTo>
                    <a:pt x="11593" y="0"/>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6"/>
            <p:cNvSpPr/>
            <p:nvPr/>
          </p:nvSpPr>
          <p:spPr>
            <a:xfrm>
              <a:off x="4856025" y="992975"/>
              <a:ext cx="460300" cy="607225"/>
            </a:xfrm>
            <a:custGeom>
              <a:avLst/>
              <a:gdLst/>
              <a:ahLst/>
              <a:cxnLst/>
              <a:rect l="l" t="t" r="r" b="b"/>
              <a:pathLst>
                <a:path w="18412" h="24289" extrusionOk="0">
                  <a:moveTo>
                    <a:pt x="1675" y="0"/>
                  </a:moveTo>
                  <a:lnTo>
                    <a:pt x="1471" y="41"/>
                  </a:lnTo>
                  <a:lnTo>
                    <a:pt x="1266" y="122"/>
                  </a:lnTo>
                  <a:lnTo>
                    <a:pt x="1103" y="204"/>
                  </a:lnTo>
                  <a:lnTo>
                    <a:pt x="940" y="367"/>
                  </a:lnTo>
                  <a:lnTo>
                    <a:pt x="817" y="531"/>
                  </a:lnTo>
                  <a:lnTo>
                    <a:pt x="736" y="735"/>
                  </a:lnTo>
                  <a:lnTo>
                    <a:pt x="491" y="1633"/>
                  </a:lnTo>
                  <a:lnTo>
                    <a:pt x="368" y="2164"/>
                  </a:lnTo>
                  <a:lnTo>
                    <a:pt x="246" y="2776"/>
                  </a:lnTo>
                  <a:lnTo>
                    <a:pt x="205" y="3102"/>
                  </a:lnTo>
                  <a:lnTo>
                    <a:pt x="164" y="3266"/>
                  </a:lnTo>
                  <a:lnTo>
                    <a:pt x="123" y="3511"/>
                  </a:lnTo>
                  <a:lnTo>
                    <a:pt x="42" y="4245"/>
                  </a:lnTo>
                  <a:lnTo>
                    <a:pt x="42" y="4490"/>
                  </a:lnTo>
                  <a:lnTo>
                    <a:pt x="1" y="5184"/>
                  </a:lnTo>
                  <a:lnTo>
                    <a:pt x="1" y="5878"/>
                  </a:lnTo>
                  <a:lnTo>
                    <a:pt x="1" y="6613"/>
                  </a:lnTo>
                  <a:lnTo>
                    <a:pt x="83" y="7389"/>
                  </a:lnTo>
                  <a:lnTo>
                    <a:pt x="83" y="7674"/>
                  </a:lnTo>
                  <a:lnTo>
                    <a:pt x="123" y="7919"/>
                  </a:lnTo>
                  <a:lnTo>
                    <a:pt x="164" y="8205"/>
                  </a:lnTo>
                  <a:lnTo>
                    <a:pt x="164" y="8287"/>
                  </a:lnTo>
                  <a:lnTo>
                    <a:pt x="246" y="8695"/>
                  </a:lnTo>
                  <a:lnTo>
                    <a:pt x="287" y="8899"/>
                  </a:lnTo>
                  <a:lnTo>
                    <a:pt x="328" y="9226"/>
                  </a:lnTo>
                  <a:lnTo>
                    <a:pt x="572" y="10287"/>
                  </a:lnTo>
                  <a:lnTo>
                    <a:pt x="858" y="11389"/>
                  </a:lnTo>
                  <a:lnTo>
                    <a:pt x="1266" y="12573"/>
                  </a:lnTo>
                  <a:lnTo>
                    <a:pt x="1756" y="13757"/>
                  </a:lnTo>
                  <a:lnTo>
                    <a:pt x="1920" y="14124"/>
                  </a:lnTo>
                  <a:lnTo>
                    <a:pt x="2328" y="15022"/>
                  </a:lnTo>
                  <a:lnTo>
                    <a:pt x="2818" y="15920"/>
                  </a:lnTo>
                  <a:lnTo>
                    <a:pt x="3022" y="16247"/>
                  </a:lnTo>
                  <a:lnTo>
                    <a:pt x="2818" y="17716"/>
                  </a:lnTo>
                  <a:lnTo>
                    <a:pt x="2246" y="21227"/>
                  </a:lnTo>
                  <a:lnTo>
                    <a:pt x="2858" y="21023"/>
                  </a:lnTo>
                  <a:lnTo>
                    <a:pt x="3512" y="20901"/>
                  </a:lnTo>
                  <a:lnTo>
                    <a:pt x="3797" y="20860"/>
                  </a:lnTo>
                  <a:lnTo>
                    <a:pt x="4124" y="20819"/>
                  </a:lnTo>
                  <a:lnTo>
                    <a:pt x="4410" y="20860"/>
                  </a:lnTo>
                  <a:lnTo>
                    <a:pt x="4736" y="20941"/>
                  </a:lnTo>
                  <a:lnTo>
                    <a:pt x="4940" y="21023"/>
                  </a:lnTo>
                  <a:lnTo>
                    <a:pt x="5144" y="21145"/>
                  </a:lnTo>
                  <a:lnTo>
                    <a:pt x="5553" y="21431"/>
                  </a:lnTo>
                  <a:lnTo>
                    <a:pt x="6287" y="22125"/>
                  </a:lnTo>
                  <a:lnTo>
                    <a:pt x="6981" y="22656"/>
                  </a:lnTo>
                  <a:lnTo>
                    <a:pt x="7675" y="23146"/>
                  </a:lnTo>
                  <a:lnTo>
                    <a:pt x="8451" y="23554"/>
                  </a:lnTo>
                  <a:lnTo>
                    <a:pt x="9267" y="23880"/>
                  </a:lnTo>
                  <a:lnTo>
                    <a:pt x="10084" y="24125"/>
                  </a:lnTo>
                  <a:lnTo>
                    <a:pt x="10492" y="24207"/>
                  </a:lnTo>
                  <a:lnTo>
                    <a:pt x="10941" y="24248"/>
                  </a:lnTo>
                  <a:lnTo>
                    <a:pt x="11349" y="24289"/>
                  </a:lnTo>
                  <a:lnTo>
                    <a:pt x="11798" y="24289"/>
                  </a:lnTo>
                  <a:lnTo>
                    <a:pt x="12207" y="24248"/>
                  </a:lnTo>
                  <a:lnTo>
                    <a:pt x="12656" y="24207"/>
                  </a:lnTo>
                  <a:lnTo>
                    <a:pt x="13064" y="24125"/>
                  </a:lnTo>
                  <a:lnTo>
                    <a:pt x="13472" y="24044"/>
                  </a:lnTo>
                  <a:lnTo>
                    <a:pt x="13880" y="23921"/>
                  </a:lnTo>
                  <a:lnTo>
                    <a:pt x="14288" y="23758"/>
                  </a:lnTo>
                  <a:lnTo>
                    <a:pt x="14697" y="23554"/>
                  </a:lnTo>
                  <a:lnTo>
                    <a:pt x="15064" y="23350"/>
                  </a:lnTo>
                  <a:lnTo>
                    <a:pt x="15431" y="23105"/>
                  </a:lnTo>
                  <a:lnTo>
                    <a:pt x="15758" y="22860"/>
                  </a:lnTo>
                  <a:lnTo>
                    <a:pt x="16085" y="22574"/>
                  </a:lnTo>
                  <a:lnTo>
                    <a:pt x="16411" y="22248"/>
                  </a:lnTo>
                  <a:lnTo>
                    <a:pt x="16697" y="21921"/>
                  </a:lnTo>
                  <a:lnTo>
                    <a:pt x="16942" y="21594"/>
                  </a:lnTo>
                  <a:lnTo>
                    <a:pt x="17187" y="21227"/>
                  </a:lnTo>
                  <a:lnTo>
                    <a:pt x="17391" y="20860"/>
                  </a:lnTo>
                  <a:lnTo>
                    <a:pt x="17554" y="20451"/>
                  </a:lnTo>
                  <a:lnTo>
                    <a:pt x="17717" y="20043"/>
                  </a:lnTo>
                  <a:lnTo>
                    <a:pt x="17922" y="19308"/>
                  </a:lnTo>
                  <a:lnTo>
                    <a:pt x="18003" y="18574"/>
                  </a:lnTo>
                  <a:lnTo>
                    <a:pt x="18044" y="17798"/>
                  </a:lnTo>
                  <a:lnTo>
                    <a:pt x="18085" y="17022"/>
                  </a:lnTo>
                  <a:lnTo>
                    <a:pt x="18371" y="7797"/>
                  </a:lnTo>
                  <a:lnTo>
                    <a:pt x="18411" y="7103"/>
                  </a:lnTo>
                  <a:lnTo>
                    <a:pt x="18371" y="6368"/>
                  </a:lnTo>
                  <a:lnTo>
                    <a:pt x="17146" y="6491"/>
                  </a:lnTo>
                  <a:lnTo>
                    <a:pt x="16044" y="6613"/>
                  </a:lnTo>
                  <a:lnTo>
                    <a:pt x="15023" y="6776"/>
                  </a:lnTo>
                  <a:lnTo>
                    <a:pt x="14166" y="6899"/>
                  </a:lnTo>
                  <a:lnTo>
                    <a:pt x="12941" y="7144"/>
                  </a:lnTo>
                  <a:lnTo>
                    <a:pt x="12492" y="7266"/>
                  </a:lnTo>
                  <a:lnTo>
                    <a:pt x="11798" y="6695"/>
                  </a:lnTo>
                  <a:lnTo>
                    <a:pt x="11553" y="6450"/>
                  </a:lnTo>
                  <a:lnTo>
                    <a:pt x="11513" y="6409"/>
                  </a:lnTo>
                  <a:lnTo>
                    <a:pt x="11349" y="6327"/>
                  </a:lnTo>
                  <a:lnTo>
                    <a:pt x="10288" y="5429"/>
                  </a:lnTo>
                  <a:lnTo>
                    <a:pt x="8941" y="4409"/>
                  </a:lnTo>
                  <a:lnTo>
                    <a:pt x="8737" y="4245"/>
                  </a:lnTo>
                  <a:lnTo>
                    <a:pt x="7798" y="3551"/>
                  </a:lnTo>
                  <a:lnTo>
                    <a:pt x="7349" y="3184"/>
                  </a:lnTo>
                  <a:lnTo>
                    <a:pt x="5879" y="2164"/>
                  </a:lnTo>
                  <a:lnTo>
                    <a:pt x="4940" y="1551"/>
                  </a:lnTo>
                  <a:lnTo>
                    <a:pt x="4695" y="1388"/>
                  </a:lnTo>
                  <a:lnTo>
                    <a:pt x="3757" y="816"/>
                  </a:lnTo>
                  <a:lnTo>
                    <a:pt x="3348" y="612"/>
                  </a:lnTo>
                  <a:lnTo>
                    <a:pt x="2940" y="408"/>
                  </a:lnTo>
                  <a:lnTo>
                    <a:pt x="2736" y="327"/>
                  </a:lnTo>
                  <a:lnTo>
                    <a:pt x="2165" y="82"/>
                  </a:lnTo>
                  <a:lnTo>
                    <a:pt x="2124" y="41"/>
                  </a:lnTo>
                  <a:lnTo>
                    <a:pt x="2083" y="41"/>
                  </a:lnTo>
                  <a:lnTo>
                    <a:pt x="1879" y="0"/>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6"/>
            <p:cNvSpPr/>
            <p:nvPr/>
          </p:nvSpPr>
          <p:spPr>
            <a:xfrm>
              <a:off x="5454075" y="1033775"/>
              <a:ext cx="387825" cy="532750"/>
            </a:xfrm>
            <a:custGeom>
              <a:avLst/>
              <a:gdLst/>
              <a:ahLst/>
              <a:cxnLst/>
              <a:rect l="l" t="t" r="r" b="b"/>
              <a:pathLst>
                <a:path w="15513" h="21310" extrusionOk="0">
                  <a:moveTo>
                    <a:pt x="14696" y="1"/>
                  </a:moveTo>
                  <a:lnTo>
                    <a:pt x="14165" y="42"/>
                  </a:lnTo>
                  <a:lnTo>
                    <a:pt x="13226" y="164"/>
                  </a:lnTo>
                  <a:lnTo>
                    <a:pt x="12982" y="246"/>
                  </a:lnTo>
                  <a:lnTo>
                    <a:pt x="12818" y="287"/>
                  </a:lnTo>
                  <a:lnTo>
                    <a:pt x="12573" y="327"/>
                  </a:lnTo>
                  <a:lnTo>
                    <a:pt x="11716" y="572"/>
                  </a:lnTo>
                  <a:lnTo>
                    <a:pt x="10736" y="940"/>
                  </a:lnTo>
                  <a:lnTo>
                    <a:pt x="9757" y="1430"/>
                  </a:lnTo>
                  <a:lnTo>
                    <a:pt x="9226" y="1715"/>
                  </a:lnTo>
                  <a:lnTo>
                    <a:pt x="8695" y="2042"/>
                  </a:lnTo>
                  <a:lnTo>
                    <a:pt x="8287" y="2287"/>
                  </a:lnTo>
                  <a:lnTo>
                    <a:pt x="8042" y="2491"/>
                  </a:lnTo>
                  <a:lnTo>
                    <a:pt x="7675" y="2736"/>
                  </a:lnTo>
                  <a:lnTo>
                    <a:pt x="7307" y="3022"/>
                  </a:lnTo>
                  <a:lnTo>
                    <a:pt x="6940" y="3307"/>
                  </a:lnTo>
                  <a:lnTo>
                    <a:pt x="6368" y="3797"/>
                  </a:lnTo>
                  <a:lnTo>
                    <a:pt x="5756" y="4369"/>
                  </a:lnTo>
                  <a:lnTo>
                    <a:pt x="5185" y="4981"/>
                  </a:lnTo>
                  <a:lnTo>
                    <a:pt x="4572" y="5634"/>
                  </a:lnTo>
                  <a:lnTo>
                    <a:pt x="3266" y="5348"/>
                  </a:lnTo>
                  <a:lnTo>
                    <a:pt x="1796" y="5104"/>
                  </a:lnTo>
                  <a:lnTo>
                    <a:pt x="0" y="4859"/>
                  </a:lnTo>
                  <a:lnTo>
                    <a:pt x="82" y="6165"/>
                  </a:lnTo>
                  <a:lnTo>
                    <a:pt x="245" y="7471"/>
                  </a:lnTo>
                  <a:lnTo>
                    <a:pt x="613" y="10084"/>
                  </a:lnTo>
                  <a:lnTo>
                    <a:pt x="1103" y="13227"/>
                  </a:lnTo>
                  <a:lnTo>
                    <a:pt x="1715" y="16370"/>
                  </a:lnTo>
                  <a:lnTo>
                    <a:pt x="1878" y="17227"/>
                  </a:lnTo>
                  <a:lnTo>
                    <a:pt x="2123" y="18003"/>
                  </a:lnTo>
                  <a:lnTo>
                    <a:pt x="2286" y="18411"/>
                  </a:lnTo>
                  <a:lnTo>
                    <a:pt x="2450" y="18779"/>
                  </a:lnTo>
                  <a:lnTo>
                    <a:pt x="2695" y="19105"/>
                  </a:lnTo>
                  <a:lnTo>
                    <a:pt x="2939" y="19432"/>
                  </a:lnTo>
                  <a:lnTo>
                    <a:pt x="3266" y="19718"/>
                  </a:lnTo>
                  <a:lnTo>
                    <a:pt x="3593" y="19962"/>
                  </a:lnTo>
                  <a:lnTo>
                    <a:pt x="3960" y="20167"/>
                  </a:lnTo>
                  <a:lnTo>
                    <a:pt x="4327" y="20330"/>
                  </a:lnTo>
                  <a:lnTo>
                    <a:pt x="4736" y="20493"/>
                  </a:lnTo>
                  <a:lnTo>
                    <a:pt x="5144" y="20616"/>
                  </a:lnTo>
                  <a:lnTo>
                    <a:pt x="5960" y="20820"/>
                  </a:lnTo>
                  <a:lnTo>
                    <a:pt x="6940" y="21065"/>
                  </a:lnTo>
                  <a:lnTo>
                    <a:pt x="7961" y="21228"/>
                  </a:lnTo>
                  <a:lnTo>
                    <a:pt x="8450" y="21269"/>
                  </a:lnTo>
                  <a:lnTo>
                    <a:pt x="8981" y="21310"/>
                  </a:lnTo>
                  <a:lnTo>
                    <a:pt x="9471" y="21269"/>
                  </a:lnTo>
                  <a:lnTo>
                    <a:pt x="10002" y="21228"/>
                  </a:lnTo>
                  <a:lnTo>
                    <a:pt x="10614" y="21065"/>
                  </a:lnTo>
                  <a:lnTo>
                    <a:pt x="10532" y="17187"/>
                  </a:lnTo>
                  <a:lnTo>
                    <a:pt x="10532" y="15635"/>
                  </a:lnTo>
                  <a:lnTo>
                    <a:pt x="10655" y="15309"/>
                  </a:lnTo>
                  <a:lnTo>
                    <a:pt x="10736" y="15146"/>
                  </a:lnTo>
                  <a:lnTo>
                    <a:pt x="10859" y="14901"/>
                  </a:lnTo>
                  <a:lnTo>
                    <a:pt x="10981" y="14615"/>
                  </a:lnTo>
                  <a:lnTo>
                    <a:pt x="11634" y="13104"/>
                  </a:lnTo>
                  <a:lnTo>
                    <a:pt x="12451" y="11104"/>
                  </a:lnTo>
                  <a:lnTo>
                    <a:pt x="12573" y="10818"/>
                  </a:lnTo>
                  <a:lnTo>
                    <a:pt x="12818" y="10165"/>
                  </a:lnTo>
                  <a:lnTo>
                    <a:pt x="13022" y="9675"/>
                  </a:lnTo>
                  <a:lnTo>
                    <a:pt x="13226" y="9186"/>
                  </a:lnTo>
                  <a:lnTo>
                    <a:pt x="13512" y="8369"/>
                  </a:lnTo>
                  <a:lnTo>
                    <a:pt x="14043" y="6777"/>
                  </a:lnTo>
                  <a:lnTo>
                    <a:pt x="14574" y="5185"/>
                  </a:lnTo>
                  <a:lnTo>
                    <a:pt x="14982" y="3634"/>
                  </a:lnTo>
                  <a:lnTo>
                    <a:pt x="15308" y="2164"/>
                  </a:lnTo>
                  <a:lnTo>
                    <a:pt x="15390" y="1797"/>
                  </a:lnTo>
                  <a:lnTo>
                    <a:pt x="15390" y="1715"/>
                  </a:lnTo>
                  <a:lnTo>
                    <a:pt x="15512" y="981"/>
                  </a:lnTo>
                  <a:lnTo>
                    <a:pt x="15512" y="858"/>
                  </a:lnTo>
                  <a:lnTo>
                    <a:pt x="15512" y="776"/>
                  </a:lnTo>
                  <a:lnTo>
                    <a:pt x="15512" y="613"/>
                  </a:lnTo>
                  <a:lnTo>
                    <a:pt x="15431" y="491"/>
                  </a:lnTo>
                  <a:lnTo>
                    <a:pt x="15390" y="327"/>
                  </a:lnTo>
                  <a:lnTo>
                    <a:pt x="15268" y="246"/>
                  </a:lnTo>
                  <a:lnTo>
                    <a:pt x="15186" y="123"/>
                  </a:lnTo>
                  <a:lnTo>
                    <a:pt x="15023" y="42"/>
                  </a:lnTo>
                  <a:lnTo>
                    <a:pt x="14900"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6"/>
            <p:cNvSpPr/>
            <p:nvPr/>
          </p:nvSpPr>
          <p:spPr>
            <a:xfrm>
              <a:off x="4962175" y="2312500"/>
              <a:ext cx="265350" cy="186800"/>
            </a:xfrm>
            <a:custGeom>
              <a:avLst/>
              <a:gdLst/>
              <a:ahLst/>
              <a:cxnLst/>
              <a:rect l="l" t="t" r="r" b="b"/>
              <a:pathLst>
                <a:path w="10614" h="7472" extrusionOk="0">
                  <a:moveTo>
                    <a:pt x="9838" y="1"/>
                  </a:moveTo>
                  <a:lnTo>
                    <a:pt x="9593" y="42"/>
                  </a:lnTo>
                  <a:lnTo>
                    <a:pt x="9308" y="83"/>
                  </a:lnTo>
                  <a:lnTo>
                    <a:pt x="9022" y="205"/>
                  </a:lnTo>
                  <a:lnTo>
                    <a:pt x="8532" y="491"/>
                  </a:lnTo>
                  <a:lnTo>
                    <a:pt x="8042" y="817"/>
                  </a:lnTo>
                  <a:lnTo>
                    <a:pt x="7593" y="1226"/>
                  </a:lnTo>
                  <a:lnTo>
                    <a:pt x="7144" y="1593"/>
                  </a:lnTo>
                  <a:lnTo>
                    <a:pt x="6654" y="1960"/>
                  </a:lnTo>
                  <a:lnTo>
                    <a:pt x="6164" y="2246"/>
                  </a:lnTo>
                  <a:lnTo>
                    <a:pt x="5879" y="2409"/>
                  </a:lnTo>
                  <a:lnTo>
                    <a:pt x="5634" y="2491"/>
                  </a:lnTo>
                  <a:lnTo>
                    <a:pt x="5307" y="2573"/>
                  </a:lnTo>
                  <a:lnTo>
                    <a:pt x="5021" y="2613"/>
                  </a:lnTo>
                  <a:lnTo>
                    <a:pt x="4695" y="2613"/>
                  </a:lnTo>
                  <a:lnTo>
                    <a:pt x="4368" y="2573"/>
                  </a:lnTo>
                  <a:lnTo>
                    <a:pt x="4083" y="2532"/>
                  </a:lnTo>
                  <a:lnTo>
                    <a:pt x="3756" y="2409"/>
                  </a:lnTo>
                  <a:lnTo>
                    <a:pt x="3470" y="2287"/>
                  </a:lnTo>
                  <a:lnTo>
                    <a:pt x="3225" y="2124"/>
                  </a:lnTo>
                  <a:lnTo>
                    <a:pt x="2940" y="1879"/>
                  </a:lnTo>
                  <a:lnTo>
                    <a:pt x="2572" y="1511"/>
                  </a:lnTo>
                  <a:lnTo>
                    <a:pt x="2164" y="1144"/>
                  </a:lnTo>
                  <a:lnTo>
                    <a:pt x="1715" y="777"/>
                  </a:lnTo>
                  <a:lnTo>
                    <a:pt x="1511" y="613"/>
                  </a:lnTo>
                  <a:lnTo>
                    <a:pt x="1266" y="491"/>
                  </a:lnTo>
                  <a:lnTo>
                    <a:pt x="1062" y="409"/>
                  </a:lnTo>
                  <a:lnTo>
                    <a:pt x="858" y="368"/>
                  </a:lnTo>
                  <a:lnTo>
                    <a:pt x="654" y="409"/>
                  </a:lnTo>
                  <a:lnTo>
                    <a:pt x="449" y="491"/>
                  </a:lnTo>
                  <a:lnTo>
                    <a:pt x="286" y="613"/>
                  </a:lnTo>
                  <a:lnTo>
                    <a:pt x="123" y="858"/>
                  </a:lnTo>
                  <a:lnTo>
                    <a:pt x="41" y="1062"/>
                  </a:lnTo>
                  <a:lnTo>
                    <a:pt x="0" y="1307"/>
                  </a:lnTo>
                  <a:lnTo>
                    <a:pt x="0" y="1552"/>
                  </a:lnTo>
                  <a:lnTo>
                    <a:pt x="41" y="1838"/>
                  </a:lnTo>
                  <a:lnTo>
                    <a:pt x="123" y="2450"/>
                  </a:lnTo>
                  <a:lnTo>
                    <a:pt x="327" y="3063"/>
                  </a:lnTo>
                  <a:lnTo>
                    <a:pt x="531" y="3675"/>
                  </a:lnTo>
                  <a:lnTo>
                    <a:pt x="776" y="4287"/>
                  </a:lnTo>
                  <a:lnTo>
                    <a:pt x="1184" y="5226"/>
                  </a:lnTo>
                  <a:lnTo>
                    <a:pt x="1388" y="5757"/>
                  </a:lnTo>
                  <a:lnTo>
                    <a:pt x="1470" y="6002"/>
                  </a:lnTo>
                  <a:lnTo>
                    <a:pt x="1511" y="6287"/>
                  </a:lnTo>
                  <a:lnTo>
                    <a:pt x="1470" y="6696"/>
                  </a:lnTo>
                  <a:lnTo>
                    <a:pt x="1429" y="7104"/>
                  </a:lnTo>
                  <a:lnTo>
                    <a:pt x="1429" y="7349"/>
                  </a:lnTo>
                  <a:lnTo>
                    <a:pt x="6450" y="7430"/>
                  </a:lnTo>
                  <a:lnTo>
                    <a:pt x="8818" y="7471"/>
                  </a:lnTo>
                  <a:lnTo>
                    <a:pt x="9104" y="7349"/>
                  </a:lnTo>
                  <a:lnTo>
                    <a:pt x="9675" y="7104"/>
                  </a:lnTo>
                  <a:lnTo>
                    <a:pt x="10614" y="6614"/>
                  </a:lnTo>
                  <a:lnTo>
                    <a:pt x="10614" y="5838"/>
                  </a:lnTo>
                  <a:lnTo>
                    <a:pt x="10573" y="4573"/>
                  </a:lnTo>
                  <a:lnTo>
                    <a:pt x="10492" y="3267"/>
                  </a:lnTo>
                  <a:lnTo>
                    <a:pt x="10369" y="2001"/>
                  </a:lnTo>
                  <a:lnTo>
                    <a:pt x="10247" y="736"/>
                  </a:lnTo>
                  <a:lnTo>
                    <a:pt x="10206" y="450"/>
                  </a:lnTo>
                  <a:lnTo>
                    <a:pt x="10165" y="246"/>
                  </a:lnTo>
                  <a:lnTo>
                    <a:pt x="10124" y="164"/>
                  </a:lnTo>
                  <a:lnTo>
                    <a:pt x="10083" y="83"/>
                  </a:lnTo>
                  <a:lnTo>
                    <a:pt x="9961" y="42"/>
                  </a:lnTo>
                  <a:lnTo>
                    <a:pt x="98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6"/>
            <p:cNvSpPr/>
            <p:nvPr/>
          </p:nvSpPr>
          <p:spPr>
            <a:xfrm>
              <a:off x="4782550" y="2419675"/>
              <a:ext cx="220475" cy="76550"/>
            </a:xfrm>
            <a:custGeom>
              <a:avLst/>
              <a:gdLst/>
              <a:ahLst/>
              <a:cxnLst/>
              <a:rect l="l" t="t" r="r" b="b"/>
              <a:pathLst>
                <a:path w="8819" h="3062" extrusionOk="0">
                  <a:moveTo>
                    <a:pt x="3634" y="0"/>
                  </a:moveTo>
                  <a:lnTo>
                    <a:pt x="3348" y="123"/>
                  </a:lnTo>
                  <a:lnTo>
                    <a:pt x="2613" y="368"/>
                  </a:lnTo>
                  <a:lnTo>
                    <a:pt x="1552" y="776"/>
                  </a:lnTo>
                  <a:lnTo>
                    <a:pt x="2083" y="1184"/>
                  </a:lnTo>
                  <a:lnTo>
                    <a:pt x="2287" y="1306"/>
                  </a:lnTo>
                  <a:lnTo>
                    <a:pt x="2042" y="1347"/>
                  </a:lnTo>
                  <a:lnTo>
                    <a:pt x="1470" y="1470"/>
                  </a:lnTo>
                  <a:lnTo>
                    <a:pt x="1103" y="1592"/>
                  </a:lnTo>
                  <a:lnTo>
                    <a:pt x="695" y="1755"/>
                  </a:lnTo>
                  <a:lnTo>
                    <a:pt x="327" y="1960"/>
                  </a:lnTo>
                  <a:lnTo>
                    <a:pt x="1" y="2245"/>
                  </a:lnTo>
                  <a:lnTo>
                    <a:pt x="1" y="2286"/>
                  </a:lnTo>
                  <a:lnTo>
                    <a:pt x="1" y="2327"/>
                  </a:lnTo>
                  <a:lnTo>
                    <a:pt x="82" y="2409"/>
                  </a:lnTo>
                  <a:lnTo>
                    <a:pt x="287" y="2490"/>
                  </a:lnTo>
                  <a:lnTo>
                    <a:pt x="572" y="2531"/>
                  </a:lnTo>
                  <a:lnTo>
                    <a:pt x="1389" y="2654"/>
                  </a:lnTo>
                  <a:lnTo>
                    <a:pt x="2491" y="2776"/>
                  </a:lnTo>
                  <a:lnTo>
                    <a:pt x="3838" y="2858"/>
                  </a:lnTo>
                  <a:lnTo>
                    <a:pt x="5348" y="2939"/>
                  </a:lnTo>
                  <a:lnTo>
                    <a:pt x="8614" y="3062"/>
                  </a:lnTo>
                  <a:lnTo>
                    <a:pt x="8818" y="3062"/>
                  </a:lnTo>
                  <a:lnTo>
                    <a:pt x="8737" y="2694"/>
                  </a:lnTo>
                  <a:lnTo>
                    <a:pt x="8655" y="2327"/>
                  </a:lnTo>
                  <a:lnTo>
                    <a:pt x="8492" y="2000"/>
                  </a:lnTo>
                  <a:lnTo>
                    <a:pt x="8328" y="1674"/>
                  </a:lnTo>
                  <a:lnTo>
                    <a:pt x="8083" y="1388"/>
                  </a:lnTo>
                  <a:lnTo>
                    <a:pt x="7839" y="1143"/>
                  </a:lnTo>
                  <a:lnTo>
                    <a:pt x="7553" y="939"/>
                  </a:lnTo>
                  <a:lnTo>
                    <a:pt x="7267" y="735"/>
                  </a:lnTo>
                  <a:lnTo>
                    <a:pt x="6900" y="572"/>
                  </a:lnTo>
                  <a:lnTo>
                    <a:pt x="6491" y="490"/>
                  </a:lnTo>
                  <a:lnTo>
                    <a:pt x="6083" y="449"/>
                  </a:lnTo>
                  <a:lnTo>
                    <a:pt x="5675" y="449"/>
                  </a:lnTo>
                  <a:lnTo>
                    <a:pt x="5267" y="531"/>
                  </a:lnTo>
                  <a:lnTo>
                    <a:pt x="4859" y="653"/>
                  </a:lnTo>
                  <a:lnTo>
                    <a:pt x="4491" y="857"/>
                  </a:lnTo>
                  <a:lnTo>
                    <a:pt x="4165" y="1102"/>
                  </a:lnTo>
                  <a:lnTo>
                    <a:pt x="4165" y="1102"/>
                  </a:lnTo>
                  <a:lnTo>
                    <a:pt x="4246" y="776"/>
                  </a:lnTo>
                  <a:lnTo>
                    <a:pt x="4246" y="490"/>
                  </a:lnTo>
                  <a:lnTo>
                    <a:pt x="4205" y="327"/>
                  </a:lnTo>
                  <a:lnTo>
                    <a:pt x="4165" y="204"/>
                  </a:lnTo>
                  <a:lnTo>
                    <a:pt x="4083" y="123"/>
                  </a:lnTo>
                  <a:lnTo>
                    <a:pt x="3961" y="41"/>
                  </a:lnTo>
                  <a:lnTo>
                    <a:pt x="37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6"/>
            <p:cNvSpPr/>
            <p:nvPr/>
          </p:nvSpPr>
          <p:spPr>
            <a:xfrm>
              <a:off x="5454075" y="2189025"/>
              <a:ext cx="279650" cy="298025"/>
            </a:xfrm>
            <a:custGeom>
              <a:avLst/>
              <a:gdLst/>
              <a:ahLst/>
              <a:cxnLst/>
              <a:rect l="l" t="t" r="r" b="b"/>
              <a:pathLst>
                <a:path w="11186" h="11921" extrusionOk="0">
                  <a:moveTo>
                    <a:pt x="11185" y="1"/>
                  </a:moveTo>
                  <a:lnTo>
                    <a:pt x="10940" y="123"/>
                  </a:lnTo>
                  <a:lnTo>
                    <a:pt x="10696" y="327"/>
                  </a:lnTo>
                  <a:lnTo>
                    <a:pt x="10491" y="490"/>
                  </a:lnTo>
                  <a:lnTo>
                    <a:pt x="10328" y="735"/>
                  </a:lnTo>
                  <a:lnTo>
                    <a:pt x="9879" y="1388"/>
                  </a:lnTo>
                  <a:lnTo>
                    <a:pt x="9471" y="2123"/>
                  </a:lnTo>
                  <a:lnTo>
                    <a:pt x="9063" y="2858"/>
                  </a:lnTo>
                  <a:lnTo>
                    <a:pt x="8818" y="3185"/>
                  </a:lnTo>
                  <a:lnTo>
                    <a:pt x="8573" y="3511"/>
                  </a:lnTo>
                  <a:lnTo>
                    <a:pt x="8287" y="3879"/>
                  </a:lnTo>
                  <a:lnTo>
                    <a:pt x="7961" y="4164"/>
                  </a:lnTo>
                  <a:lnTo>
                    <a:pt x="7634" y="4450"/>
                  </a:lnTo>
                  <a:lnTo>
                    <a:pt x="7267" y="4736"/>
                  </a:lnTo>
                  <a:lnTo>
                    <a:pt x="6858" y="4940"/>
                  </a:lnTo>
                  <a:lnTo>
                    <a:pt x="6450" y="5144"/>
                  </a:lnTo>
                  <a:lnTo>
                    <a:pt x="6042" y="5307"/>
                  </a:lnTo>
                  <a:lnTo>
                    <a:pt x="5593" y="5430"/>
                  </a:lnTo>
                  <a:lnTo>
                    <a:pt x="4981" y="5511"/>
                  </a:lnTo>
                  <a:lnTo>
                    <a:pt x="4327" y="5593"/>
                  </a:lnTo>
                  <a:lnTo>
                    <a:pt x="3062" y="5675"/>
                  </a:lnTo>
                  <a:lnTo>
                    <a:pt x="2450" y="5797"/>
                  </a:lnTo>
                  <a:lnTo>
                    <a:pt x="1837" y="5920"/>
                  </a:lnTo>
                  <a:lnTo>
                    <a:pt x="1552" y="6042"/>
                  </a:lnTo>
                  <a:lnTo>
                    <a:pt x="1266" y="6165"/>
                  </a:lnTo>
                  <a:lnTo>
                    <a:pt x="1021" y="6328"/>
                  </a:lnTo>
                  <a:lnTo>
                    <a:pt x="776" y="6491"/>
                  </a:lnTo>
                  <a:lnTo>
                    <a:pt x="409" y="6777"/>
                  </a:lnTo>
                  <a:lnTo>
                    <a:pt x="0" y="7022"/>
                  </a:lnTo>
                  <a:lnTo>
                    <a:pt x="286" y="8614"/>
                  </a:lnTo>
                  <a:lnTo>
                    <a:pt x="449" y="9389"/>
                  </a:lnTo>
                  <a:lnTo>
                    <a:pt x="613" y="10083"/>
                  </a:lnTo>
                  <a:lnTo>
                    <a:pt x="776" y="10696"/>
                  </a:lnTo>
                  <a:lnTo>
                    <a:pt x="980" y="11145"/>
                  </a:lnTo>
                  <a:lnTo>
                    <a:pt x="1062" y="11308"/>
                  </a:lnTo>
                  <a:lnTo>
                    <a:pt x="1184" y="11471"/>
                  </a:lnTo>
                  <a:lnTo>
                    <a:pt x="1266" y="11553"/>
                  </a:lnTo>
                  <a:lnTo>
                    <a:pt x="1388" y="11594"/>
                  </a:lnTo>
                  <a:lnTo>
                    <a:pt x="2409" y="11675"/>
                  </a:lnTo>
                  <a:lnTo>
                    <a:pt x="4082" y="11798"/>
                  </a:lnTo>
                  <a:lnTo>
                    <a:pt x="6042" y="11920"/>
                  </a:lnTo>
                  <a:lnTo>
                    <a:pt x="9675" y="11920"/>
                  </a:lnTo>
                  <a:lnTo>
                    <a:pt x="9797" y="11880"/>
                  </a:lnTo>
                  <a:lnTo>
                    <a:pt x="9920" y="11798"/>
                  </a:lnTo>
                  <a:lnTo>
                    <a:pt x="10042" y="11716"/>
                  </a:lnTo>
                  <a:lnTo>
                    <a:pt x="10124" y="11635"/>
                  </a:lnTo>
                  <a:lnTo>
                    <a:pt x="10206" y="11512"/>
                  </a:lnTo>
                  <a:lnTo>
                    <a:pt x="10247" y="11390"/>
                  </a:lnTo>
                  <a:lnTo>
                    <a:pt x="10247" y="11226"/>
                  </a:lnTo>
                  <a:lnTo>
                    <a:pt x="10247" y="10492"/>
                  </a:lnTo>
                  <a:lnTo>
                    <a:pt x="10206" y="9675"/>
                  </a:lnTo>
                  <a:lnTo>
                    <a:pt x="10206" y="9104"/>
                  </a:lnTo>
                  <a:lnTo>
                    <a:pt x="10247" y="8246"/>
                  </a:lnTo>
                  <a:lnTo>
                    <a:pt x="10491" y="6205"/>
                  </a:lnTo>
                  <a:lnTo>
                    <a:pt x="10736" y="4042"/>
                  </a:lnTo>
                  <a:lnTo>
                    <a:pt x="10981" y="2082"/>
                  </a:lnTo>
                  <a:lnTo>
                    <a:pt x="11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6"/>
            <p:cNvSpPr/>
            <p:nvPr/>
          </p:nvSpPr>
          <p:spPr>
            <a:xfrm>
              <a:off x="5292825" y="1503225"/>
              <a:ext cx="211275" cy="140850"/>
            </a:xfrm>
            <a:custGeom>
              <a:avLst/>
              <a:gdLst/>
              <a:ahLst/>
              <a:cxnLst/>
              <a:rect l="l" t="t" r="r" b="b"/>
              <a:pathLst>
                <a:path w="8451" h="5634" extrusionOk="0">
                  <a:moveTo>
                    <a:pt x="3348" y="1"/>
                  </a:moveTo>
                  <a:lnTo>
                    <a:pt x="2695" y="41"/>
                  </a:lnTo>
                  <a:lnTo>
                    <a:pt x="2042" y="123"/>
                  </a:lnTo>
                  <a:lnTo>
                    <a:pt x="1470" y="205"/>
                  </a:lnTo>
                  <a:lnTo>
                    <a:pt x="980" y="327"/>
                  </a:lnTo>
                  <a:lnTo>
                    <a:pt x="531" y="450"/>
                  </a:lnTo>
                  <a:lnTo>
                    <a:pt x="245" y="613"/>
                  </a:lnTo>
                  <a:lnTo>
                    <a:pt x="123" y="735"/>
                  </a:lnTo>
                  <a:lnTo>
                    <a:pt x="41" y="858"/>
                  </a:lnTo>
                  <a:lnTo>
                    <a:pt x="1" y="940"/>
                  </a:lnTo>
                  <a:lnTo>
                    <a:pt x="1" y="1103"/>
                  </a:lnTo>
                  <a:lnTo>
                    <a:pt x="82" y="1266"/>
                  </a:lnTo>
                  <a:lnTo>
                    <a:pt x="205" y="1429"/>
                  </a:lnTo>
                  <a:lnTo>
                    <a:pt x="939" y="2409"/>
                  </a:lnTo>
                  <a:lnTo>
                    <a:pt x="1715" y="3348"/>
                  </a:lnTo>
                  <a:lnTo>
                    <a:pt x="2531" y="4246"/>
                  </a:lnTo>
                  <a:lnTo>
                    <a:pt x="3389" y="5103"/>
                  </a:lnTo>
                  <a:lnTo>
                    <a:pt x="3756" y="5389"/>
                  </a:lnTo>
                  <a:lnTo>
                    <a:pt x="3960" y="5512"/>
                  </a:lnTo>
                  <a:lnTo>
                    <a:pt x="4164" y="5593"/>
                  </a:lnTo>
                  <a:lnTo>
                    <a:pt x="4368" y="5634"/>
                  </a:lnTo>
                  <a:lnTo>
                    <a:pt x="4573" y="5634"/>
                  </a:lnTo>
                  <a:lnTo>
                    <a:pt x="4777" y="5593"/>
                  </a:lnTo>
                  <a:lnTo>
                    <a:pt x="4940" y="5512"/>
                  </a:lnTo>
                  <a:lnTo>
                    <a:pt x="5307" y="5307"/>
                  </a:lnTo>
                  <a:lnTo>
                    <a:pt x="5634" y="4981"/>
                  </a:lnTo>
                  <a:lnTo>
                    <a:pt x="5920" y="4654"/>
                  </a:lnTo>
                  <a:lnTo>
                    <a:pt x="6205" y="4287"/>
                  </a:lnTo>
                  <a:lnTo>
                    <a:pt x="6654" y="3634"/>
                  </a:lnTo>
                  <a:lnTo>
                    <a:pt x="7185" y="2817"/>
                  </a:lnTo>
                  <a:lnTo>
                    <a:pt x="7716" y="1960"/>
                  </a:lnTo>
                  <a:lnTo>
                    <a:pt x="8165" y="1307"/>
                  </a:lnTo>
                  <a:lnTo>
                    <a:pt x="8369" y="899"/>
                  </a:lnTo>
                  <a:lnTo>
                    <a:pt x="8451" y="735"/>
                  </a:lnTo>
                  <a:lnTo>
                    <a:pt x="8451" y="531"/>
                  </a:lnTo>
                  <a:lnTo>
                    <a:pt x="8410" y="409"/>
                  </a:lnTo>
                  <a:lnTo>
                    <a:pt x="8369" y="327"/>
                  </a:lnTo>
                  <a:lnTo>
                    <a:pt x="8246" y="246"/>
                  </a:lnTo>
                  <a:lnTo>
                    <a:pt x="8165" y="164"/>
                  </a:lnTo>
                  <a:lnTo>
                    <a:pt x="8002" y="123"/>
                  </a:lnTo>
                  <a:lnTo>
                    <a:pt x="7838" y="123"/>
                  </a:lnTo>
                  <a:lnTo>
                    <a:pt x="7512" y="82"/>
                  </a:lnTo>
                  <a:lnTo>
                    <a:pt x="59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6"/>
            <p:cNvSpPr/>
            <p:nvPr/>
          </p:nvSpPr>
          <p:spPr>
            <a:xfrm>
              <a:off x="5398950" y="1634875"/>
              <a:ext cx="7175" cy="46975"/>
            </a:xfrm>
            <a:custGeom>
              <a:avLst/>
              <a:gdLst/>
              <a:ahLst/>
              <a:cxnLst/>
              <a:rect l="l" t="t" r="r" b="b"/>
              <a:pathLst>
                <a:path w="287" h="1879" extrusionOk="0">
                  <a:moveTo>
                    <a:pt x="164" y="1"/>
                  </a:moveTo>
                  <a:lnTo>
                    <a:pt x="42" y="82"/>
                  </a:lnTo>
                  <a:lnTo>
                    <a:pt x="1" y="164"/>
                  </a:lnTo>
                  <a:lnTo>
                    <a:pt x="1" y="1756"/>
                  </a:lnTo>
                  <a:lnTo>
                    <a:pt x="42" y="1838"/>
                  </a:lnTo>
                  <a:lnTo>
                    <a:pt x="164" y="1878"/>
                  </a:lnTo>
                  <a:lnTo>
                    <a:pt x="246" y="1838"/>
                  </a:lnTo>
                  <a:lnTo>
                    <a:pt x="287" y="1756"/>
                  </a:lnTo>
                  <a:lnTo>
                    <a:pt x="287" y="164"/>
                  </a:lnTo>
                  <a:lnTo>
                    <a:pt x="246" y="82"/>
                  </a:lnTo>
                  <a:lnTo>
                    <a:pt x="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6"/>
            <p:cNvSpPr/>
            <p:nvPr/>
          </p:nvSpPr>
          <p:spPr>
            <a:xfrm>
              <a:off x="5333650" y="1658350"/>
              <a:ext cx="72475" cy="37775"/>
            </a:xfrm>
            <a:custGeom>
              <a:avLst/>
              <a:gdLst/>
              <a:ahLst/>
              <a:cxnLst/>
              <a:rect l="l" t="t" r="r" b="b"/>
              <a:pathLst>
                <a:path w="2899" h="1511" extrusionOk="0">
                  <a:moveTo>
                    <a:pt x="123" y="0"/>
                  </a:moveTo>
                  <a:lnTo>
                    <a:pt x="41" y="41"/>
                  </a:lnTo>
                  <a:lnTo>
                    <a:pt x="0" y="123"/>
                  </a:lnTo>
                  <a:lnTo>
                    <a:pt x="0" y="286"/>
                  </a:lnTo>
                  <a:lnTo>
                    <a:pt x="0" y="450"/>
                  </a:lnTo>
                  <a:lnTo>
                    <a:pt x="123" y="735"/>
                  </a:lnTo>
                  <a:lnTo>
                    <a:pt x="327" y="980"/>
                  </a:lnTo>
                  <a:lnTo>
                    <a:pt x="572" y="1225"/>
                  </a:lnTo>
                  <a:lnTo>
                    <a:pt x="817" y="1348"/>
                  </a:lnTo>
                  <a:lnTo>
                    <a:pt x="1103" y="1429"/>
                  </a:lnTo>
                  <a:lnTo>
                    <a:pt x="1388" y="1511"/>
                  </a:lnTo>
                  <a:lnTo>
                    <a:pt x="1878" y="1511"/>
                  </a:lnTo>
                  <a:lnTo>
                    <a:pt x="2205" y="1470"/>
                  </a:lnTo>
                  <a:lnTo>
                    <a:pt x="2491" y="1348"/>
                  </a:lnTo>
                  <a:lnTo>
                    <a:pt x="2654" y="1266"/>
                  </a:lnTo>
                  <a:lnTo>
                    <a:pt x="2776" y="1143"/>
                  </a:lnTo>
                  <a:lnTo>
                    <a:pt x="2858" y="980"/>
                  </a:lnTo>
                  <a:lnTo>
                    <a:pt x="2899" y="858"/>
                  </a:lnTo>
                  <a:lnTo>
                    <a:pt x="2899" y="735"/>
                  </a:lnTo>
                  <a:lnTo>
                    <a:pt x="2817" y="694"/>
                  </a:lnTo>
                  <a:lnTo>
                    <a:pt x="2695" y="694"/>
                  </a:lnTo>
                  <a:lnTo>
                    <a:pt x="2613" y="817"/>
                  </a:lnTo>
                  <a:lnTo>
                    <a:pt x="2613" y="899"/>
                  </a:lnTo>
                  <a:lnTo>
                    <a:pt x="2531" y="980"/>
                  </a:lnTo>
                  <a:lnTo>
                    <a:pt x="2368" y="1103"/>
                  </a:lnTo>
                  <a:lnTo>
                    <a:pt x="2123" y="1184"/>
                  </a:lnTo>
                  <a:lnTo>
                    <a:pt x="1837" y="1225"/>
                  </a:lnTo>
                  <a:lnTo>
                    <a:pt x="1552" y="1225"/>
                  </a:lnTo>
                  <a:lnTo>
                    <a:pt x="1225" y="1184"/>
                  </a:lnTo>
                  <a:lnTo>
                    <a:pt x="980" y="1103"/>
                  </a:lnTo>
                  <a:lnTo>
                    <a:pt x="735" y="980"/>
                  </a:lnTo>
                  <a:lnTo>
                    <a:pt x="531" y="817"/>
                  </a:lnTo>
                  <a:lnTo>
                    <a:pt x="368" y="613"/>
                  </a:lnTo>
                  <a:lnTo>
                    <a:pt x="286" y="409"/>
                  </a:lnTo>
                  <a:lnTo>
                    <a:pt x="286" y="164"/>
                  </a:lnTo>
                  <a:lnTo>
                    <a:pt x="245" y="82"/>
                  </a:lnTo>
                  <a:lnTo>
                    <a:pt x="16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6"/>
            <p:cNvSpPr/>
            <p:nvPr/>
          </p:nvSpPr>
          <p:spPr>
            <a:xfrm>
              <a:off x="5399975" y="1655300"/>
              <a:ext cx="63300" cy="37775"/>
            </a:xfrm>
            <a:custGeom>
              <a:avLst/>
              <a:gdLst/>
              <a:ahLst/>
              <a:cxnLst/>
              <a:rect l="l" t="t" r="r" b="b"/>
              <a:pathLst>
                <a:path w="2532" h="1511" extrusionOk="0">
                  <a:moveTo>
                    <a:pt x="2368" y="0"/>
                  </a:moveTo>
                  <a:lnTo>
                    <a:pt x="2287" y="41"/>
                  </a:lnTo>
                  <a:lnTo>
                    <a:pt x="2246" y="163"/>
                  </a:lnTo>
                  <a:lnTo>
                    <a:pt x="2246" y="367"/>
                  </a:lnTo>
                  <a:lnTo>
                    <a:pt x="2164" y="612"/>
                  </a:lnTo>
                  <a:lnTo>
                    <a:pt x="2042" y="816"/>
                  </a:lnTo>
                  <a:lnTo>
                    <a:pt x="1879" y="980"/>
                  </a:lnTo>
                  <a:lnTo>
                    <a:pt x="1674" y="1102"/>
                  </a:lnTo>
                  <a:lnTo>
                    <a:pt x="1430" y="1184"/>
                  </a:lnTo>
                  <a:lnTo>
                    <a:pt x="1185" y="1225"/>
                  </a:lnTo>
                  <a:lnTo>
                    <a:pt x="940" y="1225"/>
                  </a:lnTo>
                  <a:lnTo>
                    <a:pt x="695" y="1184"/>
                  </a:lnTo>
                  <a:lnTo>
                    <a:pt x="491" y="1102"/>
                  </a:lnTo>
                  <a:lnTo>
                    <a:pt x="327" y="980"/>
                  </a:lnTo>
                  <a:lnTo>
                    <a:pt x="246" y="776"/>
                  </a:lnTo>
                  <a:lnTo>
                    <a:pt x="205" y="694"/>
                  </a:lnTo>
                  <a:lnTo>
                    <a:pt x="82" y="694"/>
                  </a:lnTo>
                  <a:lnTo>
                    <a:pt x="1" y="735"/>
                  </a:lnTo>
                  <a:lnTo>
                    <a:pt x="1" y="816"/>
                  </a:lnTo>
                  <a:lnTo>
                    <a:pt x="42" y="980"/>
                  </a:lnTo>
                  <a:lnTo>
                    <a:pt x="82" y="1102"/>
                  </a:lnTo>
                  <a:lnTo>
                    <a:pt x="205" y="1225"/>
                  </a:lnTo>
                  <a:lnTo>
                    <a:pt x="327" y="1347"/>
                  </a:lnTo>
                  <a:lnTo>
                    <a:pt x="613" y="1429"/>
                  </a:lnTo>
                  <a:lnTo>
                    <a:pt x="899" y="1510"/>
                  </a:lnTo>
                  <a:lnTo>
                    <a:pt x="1062" y="1510"/>
                  </a:lnTo>
                  <a:lnTo>
                    <a:pt x="1307" y="1470"/>
                  </a:lnTo>
                  <a:lnTo>
                    <a:pt x="1593" y="1429"/>
                  </a:lnTo>
                  <a:lnTo>
                    <a:pt x="1838" y="1347"/>
                  </a:lnTo>
                  <a:lnTo>
                    <a:pt x="2042" y="1184"/>
                  </a:lnTo>
                  <a:lnTo>
                    <a:pt x="2246" y="980"/>
                  </a:lnTo>
                  <a:lnTo>
                    <a:pt x="2450" y="735"/>
                  </a:lnTo>
                  <a:lnTo>
                    <a:pt x="2532" y="408"/>
                  </a:lnTo>
                  <a:lnTo>
                    <a:pt x="2532" y="122"/>
                  </a:lnTo>
                  <a:lnTo>
                    <a:pt x="2491" y="41"/>
                  </a:lnTo>
                  <a:lnTo>
                    <a:pt x="24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6"/>
            <p:cNvSpPr/>
            <p:nvPr/>
          </p:nvSpPr>
          <p:spPr>
            <a:xfrm>
              <a:off x="5170350" y="1390975"/>
              <a:ext cx="73525" cy="75550"/>
            </a:xfrm>
            <a:custGeom>
              <a:avLst/>
              <a:gdLst/>
              <a:ahLst/>
              <a:cxnLst/>
              <a:rect l="l" t="t" r="r" b="b"/>
              <a:pathLst>
                <a:path w="2941" h="3022" extrusionOk="0">
                  <a:moveTo>
                    <a:pt x="1471" y="0"/>
                  </a:moveTo>
                  <a:lnTo>
                    <a:pt x="1185" y="41"/>
                  </a:lnTo>
                  <a:lnTo>
                    <a:pt x="899" y="123"/>
                  </a:lnTo>
                  <a:lnTo>
                    <a:pt x="654" y="245"/>
                  </a:lnTo>
                  <a:lnTo>
                    <a:pt x="409" y="449"/>
                  </a:lnTo>
                  <a:lnTo>
                    <a:pt x="246" y="653"/>
                  </a:lnTo>
                  <a:lnTo>
                    <a:pt x="83" y="939"/>
                  </a:lnTo>
                  <a:lnTo>
                    <a:pt x="1" y="1225"/>
                  </a:lnTo>
                  <a:lnTo>
                    <a:pt x="1" y="1511"/>
                  </a:lnTo>
                  <a:lnTo>
                    <a:pt x="1" y="1796"/>
                  </a:lnTo>
                  <a:lnTo>
                    <a:pt x="83" y="2082"/>
                  </a:lnTo>
                  <a:lnTo>
                    <a:pt x="246" y="2327"/>
                  </a:lnTo>
                  <a:lnTo>
                    <a:pt x="409" y="2572"/>
                  </a:lnTo>
                  <a:lnTo>
                    <a:pt x="654" y="2735"/>
                  </a:lnTo>
                  <a:lnTo>
                    <a:pt x="899" y="2899"/>
                  </a:lnTo>
                  <a:lnTo>
                    <a:pt x="1185" y="2980"/>
                  </a:lnTo>
                  <a:lnTo>
                    <a:pt x="1471" y="3021"/>
                  </a:lnTo>
                  <a:lnTo>
                    <a:pt x="1756" y="2980"/>
                  </a:lnTo>
                  <a:lnTo>
                    <a:pt x="2042" y="2899"/>
                  </a:lnTo>
                  <a:lnTo>
                    <a:pt x="2287" y="2735"/>
                  </a:lnTo>
                  <a:lnTo>
                    <a:pt x="2491" y="2572"/>
                  </a:lnTo>
                  <a:lnTo>
                    <a:pt x="2695" y="2327"/>
                  </a:lnTo>
                  <a:lnTo>
                    <a:pt x="2818" y="2082"/>
                  </a:lnTo>
                  <a:lnTo>
                    <a:pt x="2899" y="1796"/>
                  </a:lnTo>
                  <a:lnTo>
                    <a:pt x="2940" y="1511"/>
                  </a:lnTo>
                  <a:lnTo>
                    <a:pt x="2899" y="1225"/>
                  </a:lnTo>
                  <a:lnTo>
                    <a:pt x="2818" y="939"/>
                  </a:lnTo>
                  <a:lnTo>
                    <a:pt x="2695" y="653"/>
                  </a:lnTo>
                  <a:lnTo>
                    <a:pt x="2491" y="449"/>
                  </a:lnTo>
                  <a:lnTo>
                    <a:pt x="2287" y="245"/>
                  </a:lnTo>
                  <a:lnTo>
                    <a:pt x="2042" y="123"/>
                  </a:lnTo>
                  <a:lnTo>
                    <a:pt x="1756" y="41"/>
                  </a:lnTo>
                  <a:lnTo>
                    <a:pt x="14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6"/>
            <p:cNvSpPr/>
            <p:nvPr/>
          </p:nvSpPr>
          <p:spPr>
            <a:xfrm>
              <a:off x="5514275" y="1398125"/>
              <a:ext cx="67375" cy="68400"/>
            </a:xfrm>
            <a:custGeom>
              <a:avLst/>
              <a:gdLst/>
              <a:ahLst/>
              <a:cxnLst/>
              <a:rect l="l" t="t" r="r" b="b"/>
              <a:pathLst>
                <a:path w="2695" h="2736" extrusionOk="0">
                  <a:moveTo>
                    <a:pt x="1348" y="0"/>
                  </a:moveTo>
                  <a:lnTo>
                    <a:pt x="1062" y="41"/>
                  </a:lnTo>
                  <a:lnTo>
                    <a:pt x="817" y="82"/>
                  </a:lnTo>
                  <a:lnTo>
                    <a:pt x="572" y="245"/>
                  </a:lnTo>
                  <a:lnTo>
                    <a:pt x="368" y="408"/>
                  </a:lnTo>
                  <a:lnTo>
                    <a:pt x="205" y="612"/>
                  </a:lnTo>
                  <a:lnTo>
                    <a:pt x="82" y="816"/>
                  </a:lnTo>
                  <a:lnTo>
                    <a:pt x="42" y="1102"/>
                  </a:lnTo>
                  <a:lnTo>
                    <a:pt x="1" y="1347"/>
                  </a:lnTo>
                  <a:lnTo>
                    <a:pt x="42" y="1633"/>
                  </a:lnTo>
                  <a:lnTo>
                    <a:pt x="82" y="1878"/>
                  </a:lnTo>
                  <a:lnTo>
                    <a:pt x="205" y="2123"/>
                  </a:lnTo>
                  <a:lnTo>
                    <a:pt x="368" y="2327"/>
                  </a:lnTo>
                  <a:lnTo>
                    <a:pt x="572" y="2490"/>
                  </a:lnTo>
                  <a:lnTo>
                    <a:pt x="817" y="2613"/>
                  </a:lnTo>
                  <a:lnTo>
                    <a:pt x="1062" y="2694"/>
                  </a:lnTo>
                  <a:lnTo>
                    <a:pt x="1348" y="2735"/>
                  </a:lnTo>
                  <a:lnTo>
                    <a:pt x="1593" y="2694"/>
                  </a:lnTo>
                  <a:lnTo>
                    <a:pt x="1879" y="2613"/>
                  </a:lnTo>
                  <a:lnTo>
                    <a:pt x="2083" y="2490"/>
                  </a:lnTo>
                  <a:lnTo>
                    <a:pt x="2287" y="2327"/>
                  </a:lnTo>
                  <a:lnTo>
                    <a:pt x="2450" y="2123"/>
                  </a:lnTo>
                  <a:lnTo>
                    <a:pt x="2573" y="1878"/>
                  </a:lnTo>
                  <a:lnTo>
                    <a:pt x="2654" y="1633"/>
                  </a:lnTo>
                  <a:lnTo>
                    <a:pt x="2695" y="1347"/>
                  </a:lnTo>
                  <a:lnTo>
                    <a:pt x="2654" y="1102"/>
                  </a:lnTo>
                  <a:lnTo>
                    <a:pt x="2573" y="816"/>
                  </a:lnTo>
                  <a:lnTo>
                    <a:pt x="2450" y="612"/>
                  </a:lnTo>
                  <a:lnTo>
                    <a:pt x="2287" y="408"/>
                  </a:lnTo>
                  <a:lnTo>
                    <a:pt x="2083" y="245"/>
                  </a:lnTo>
                  <a:lnTo>
                    <a:pt x="1879" y="82"/>
                  </a:lnTo>
                  <a:lnTo>
                    <a:pt x="1593" y="41"/>
                  </a:lnTo>
                  <a:lnTo>
                    <a:pt x="134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6"/>
            <p:cNvSpPr/>
            <p:nvPr/>
          </p:nvSpPr>
          <p:spPr>
            <a:xfrm>
              <a:off x="5016250" y="1437925"/>
              <a:ext cx="118425" cy="120425"/>
            </a:xfrm>
            <a:custGeom>
              <a:avLst/>
              <a:gdLst/>
              <a:ahLst/>
              <a:cxnLst/>
              <a:rect l="l" t="t" r="r" b="b"/>
              <a:pathLst>
                <a:path w="4737" h="4817" extrusionOk="0">
                  <a:moveTo>
                    <a:pt x="2369" y="0"/>
                  </a:moveTo>
                  <a:lnTo>
                    <a:pt x="2124" y="41"/>
                  </a:lnTo>
                  <a:lnTo>
                    <a:pt x="1920" y="41"/>
                  </a:lnTo>
                  <a:lnTo>
                    <a:pt x="1471" y="204"/>
                  </a:lnTo>
                  <a:lnTo>
                    <a:pt x="1062" y="408"/>
                  </a:lnTo>
                  <a:lnTo>
                    <a:pt x="695" y="735"/>
                  </a:lnTo>
                  <a:lnTo>
                    <a:pt x="409" y="1061"/>
                  </a:lnTo>
                  <a:lnTo>
                    <a:pt x="205" y="1470"/>
                  </a:lnTo>
                  <a:lnTo>
                    <a:pt x="42" y="1919"/>
                  </a:lnTo>
                  <a:lnTo>
                    <a:pt x="1" y="2164"/>
                  </a:lnTo>
                  <a:lnTo>
                    <a:pt x="1" y="2409"/>
                  </a:lnTo>
                  <a:lnTo>
                    <a:pt x="1" y="2653"/>
                  </a:lnTo>
                  <a:lnTo>
                    <a:pt x="42" y="2898"/>
                  </a:lnTo>
                  <a:lnTo>
                    <a:pt x="205" y="3347"/>
                  </a:lnTo>
                  <a:lnTo>
                    <a:pt x="409" y="3756"/>
                  </a:lnTo>
                  <a:lnTo>
                    <a:pt x="695" y="4123"/>
                  </a:lnTo>
                  <a:lnTo>
                    <a:pt x="1062" y="4409"/>
                  </a:lnTo>
                  <a:lnTo>
                    <a:pt x="1471" y="4654"/>
                  </a:lnTo>
                  <a:lnTo>
                    <a:pt x="1920" y="4776"/>
                  </a:lnTo>
                  <a:lnTo>
                    <a:pt x="2124" y="4817"/>
                  </a:lnTo>
                  <a:lnTo>
                    <a:pt x="2614" y="4817"/>
                  </a:lnTo>
                  <a:lnTo>
                    <a:pt x="2858" y="4776"/>
                  </a:lnTo>
                  <a:lnTo>
                    <a:pt x="3307" y="4654"/>
                  </a:lnTo>
                  <a:lnTo>
                    <a:pt x="3716" y="4409"/>
                  </a:lnTo>
                  <a:lnTo>
                    <a:pt x="4042" y="4123"/>
                  </a:lnTo>
                  <a:lnTo>
                    <a:pt x="4328" y="3756"/>
                  </a:lnTo>
                  <a:lnTo>
                    <a:pt x="4573" y="3347"/>
                  </a:lnTo>
                  <a:lnTo>
                    <a:pt x="4695" y="2898"/>
                  </a:lnTo>
                  <a:lnTo>
                    <a:pt x="4736" y="2653"/>
                  </a:lnTo>
                  <a:lnTo>
                    <a:pt x="4736" y="2409"/>
                  </a:lnTo>
                  <a:lnTo>
                    <a:pt x="4736" y="2164"/>
                  </a:lnTo>
                  <a:lnTo>
                    <a:pt x="4695" y="1919"/>
                  </a:lnTo>
                  <a:lnTo>
                    <a:pt x="4573" y="1470"/>
                  </a:lnTo>
                  <a:lnTo>
                    <a:pt x="4328" y="1061"/>
                  </a:lnTo>
                  <a:lnTo>
                    <a:pt x="4042" y="735"/>
                  </a:lnTo>
                  <a:lnTo>
                    <a:pt x="3716" y="408"/>
                  </a:lnTo>
                  <a:lnTo>
                    <a:pt x="3307" y="204"/>
                  </a:lnTo>
                  <a:lnTo>
                    <a:pt x="2858" y="41"/>
                  </a:lnTo>
                  <a:lnTo>
                    <a:pt x="2614" y="41"/>
                  </a:lnTo>
                  <a:lnTo>
                    <a:pt x="2369"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6"/>
            <p:cNvSpPr/>
            <p:nvPr/>
          </p:nvSpPr>
          <p:spPr>
            <a:xfrm>
              <a:off x="5595925" y="1464450"/>
              <a:ext cx="115350" cy="116375"/>
            </a:xfrm>
            <a:custGeom>
              <a:avLst/>
              <a:gdLst/>
              <a:ahLst/>
              <a:cxnLst/>
              <a:rect l="l" t="t" r="r" b="b"/>
              <a:pathLst>
                <a:path w="4614" h="4655" extrusionOk="0">
                  <a:moveTo>
                    <a:pt x="2287" y="0"/>
                  </a:moveTo>
                  <a:lnTo>
                    <a:pt x="1837" y="41"/>
                  </a:lnTo>
                  <a:lnTo>
                    <a:pt x="1429" y="205"/>
                  </a:lnTo>
                  <a:lnTo>
                    <a:pt x="1021" y="409"/>
                  </a:lnTo>
                  <a:lnTo>
                    <a:pt x="694" y="694"/>
                  </a:lnTo>
                  <a:lnTo>
                    <a:pt x="409" y="1021"/>
                  </a:lnTo>
                  <a:lnTo>
                    <a:pt x="205" y="1429"/>
                  </a:lnTo>
                  <a:lnTo>
                    <a:pt x="41" y="1878"/>
                  </a:lnTo>
                  <a:lnTo>
                    <a:pt x="1" y="2327"/>
                  </a:lnTo>
                  <a:lnTo>
                    <a:pt x="41" y="2776"/>
                  </a:lnTo>
                  <a:lnTo>
                    <a:pt x="205" y="3225"/>
                  </a:lnTo>
                  <a:lnTo>
                    <a:pt x="409" y="3634"/>
                  </a:lnTo>
                  <a:lnTo>
                    <a:pt x="694" y="3960"/>
                  </a:lnTo>
                  <a:lnTo>
                    <a:pt x="1021" y="4246"/>
                  </a:lnTo>
                  <a:lnTo>
                    <a:pt x="1429" y="4450"/>
                  </a:lnTo>
                  <a:lnTo>
                    <a:pt x="1837" y="4613"/>
                  </a:lnTo>
                  <a:lnTo>
                    <a:pt x="2287" y="4654"/>
                  </a:lnTo>
                  <a:lnTo>
                    <a:pt x="2776" y="4613"/>
                  </a:lnTo>
                  <a:lnTo>
                    <a:pt x="3185" y="4450"/>
                  </a:lnTo>
                  <a:lnTo>
                    <a:pt x="3593" y="4246"/>
                  </a:lnTo>
                  <a:lnTo>
                    <a:pt x="3919" y="3960"/>
                  </a:lnTo>
                  <a:lnTo>
                    <a:pt x="4205" y="3634"/>
                  </a:lnTo>
                  <a:lnTo>
                    <a:pt x="4409" y="3225"/>
                  </a:lnTo>
                  <a:lnTo>
                    <a:pt x="4532" y="2776"/>
                  </a:lnTo>
                  <a:lnTo>
                    <a:pt x="4613" y="2327"/>
                  </a:lnTo>
                  <a:lnTo>
                    <a:pt x="4532" y="1878"/>
                  </a:lnTo>
                  <a:lnTo>
                    <a:pt x="4409" y="1429"/>
                  </a:lnTo>
                  <a:lnTo>
                    <a:pt x="4205" y="1021"/>
                  </a:lnTo>
                  <a:lnTo>
                    <a:pt x="3919" y="694"/>
                  </a:lnTo>
                  <a:lnTo>
                    <a:pt x="3593" y="409"/>
                  </a:lnTo>
                  <a:lnTo>
                    <a:pt x="3185" y="205"/>
                  </a:lnTo>
                  <a:lnTo>
                    <a:pt x="2776" y="41"/>
                  </a:lnTo>
                  <a:lnTo>
                    <a:pt x="2287"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6"/>
            <p:cNvSpPr/>
            <p:nvPr/>
          </p:nvSpPr>
          <p:spPr>
            <a:xfrm>
              <a:off x="4856025" y="1059300"/>
              <a:ext cx="228625" cy="331700"/>
            </a:xfrm>
            <a:custGeom>
              <a:avLst/>
              <a:gdLst/>
              <a:ahLst/>
              <a:cxnLst/>
              <a:rect l="l" t="t" r="r" b="b"/>
              <a:pathLst>
                <a:path w="9145" h="13268" extrusionOk="0">
                  <a:moveTo>
                    <a:pt x="654" y="0"/>
                  </a:moveTo>
                  <a:lnTo>
                    <a:pt x="450" y="41"/>
                  </a:lnTo>
                  <a:lnTo>
                    <a:pt x="246" y="123"/>
                  </a:lnTo>
                  <a:lnTo>
                    <a:pt x="83" y="1307"/>
                  </a:lnTo>
                  <a:lnTo>
                    <a:pt x="42" y="1960"/>
                  </a:lnTo>
                  <a:lnTo>
                    <a:pt x="1" y="2613"/>
                  </a:lnTo>
                  <a:lnTo>
                    <a:pt x="1" y="3348"/>
                  </a:lnTo>
                  <a:lnTo>
                    <a:pt x="42" y="4083"/>
                  </a:lnTo>
                  <a:lnTo>
                    <a:pt x="83" y="4899"/>
                  </a:lnTo>
                  <a:lnTo>
                    <a:pt x="205" y="5715"/>
                  </a:lnTo>
                  <a:lnTo>
                    <a:pt x="328" y="6573"/>
                  </a:lnTo>
                  <a:lnTo>
                    <a:pt x="532" y="7471"/>
                  </a:lnTo>
                  <a:lnTo>
                    <a:pt x="777" y="8369"/>
                  </a:lnTo>
                  <a:lnTo>
                    <a:pt x="1062" y="9308"/>
                  </a:lnTo>
                  <a:lnTo>
                    <a:pt x="1389" y="10247"/>
                  </a:lnTo>
                  <a:lnTo>
                    <a:pt x="1797" y="11226"/>
                  </a:lnTo>
                  <a:lnTo>
                    <a:pt x="2287" y="12247"/>
                  </a:lnTo>
                  <a:lnTo>
                    <a:pt x="2818" y="13267"/>
                  </a:lnTo>
                  <a:lnTo>
                    <a:pt x="3797" y="12614"/>
                  </a:lnTo>
                  <a:lnTo>
                    <a:pt x="5226" y="11594"/>
                  </a:lnTo>
                  <a:lnTo>
                    <a:pt x="6614" y="10573"/>
                  </a:lnTo>
                  <a:lnTo>
                    <a:pt x="7267" y="10042"/>
                  </a:lnTo>
                  <a:lnTo>
                    <a:pt x="7920" y="9471"/>
                  </a:lnTo>
                  <a:lnTo>
                    <a:pt x="8533" y="8859"/>
                  </a:lnTo>
                  <a:lnTo>
                    <a:pt x="9104" y="8205"/>
                  </a:lnTo>
                  <a:lnTo>
                    <a:pt x="7471" y="8083"/>
                  </a:lnTo>
                  <a:lnTo>
                    <a:pt x="7186" y="8042"/>
                  </a:lnTo>
                  <a:lnTo>
                    <a:pt x="7063" y="8001"/>
                  </a:lnTo>
                  <a:lnTo>
                    <a:pt x="6941" y="7920"/>
                  </a:lnTo>
                  <a:lnTo>
                    <a:pt x="6818" y="7756"/>
                  </a:lnTo>
                  <a:lnTo>
                    <a:pt x="6777" y="7593"/>
                  </a:lnTo>
                  <a:lnTo>
                    <a:pt x="6777" y="7389"/>
                  </a:lnTo>
                  <a:lnTo>
                    <a:pt x="6818" y="7185"/>
                  </a:lnTo>
                  <a:lnTo>
                    <a:pt x="6900" y="7022"/>
                  </a:lnTo>
                  <a:lnTo>
                    <a:pt x="7022" y="6858"/>
                  </a:lnTo>
                  <a:lnTo>
                    <a:pt x="7349" y="6613"/>
                  </a:lnTo>
                  <a:lnTo>
                    <a:pt x="7757" y="6287"/>
                  </a:lnTo>
                  <a:lnTo>
                    <a:pt x="8206" y="6001"/>
                  </a:lnTo>
                  <a:lnTo>
                    <a:pt x="8655" y="5756"/>
                  </a:lnTo>
                  <a:lnTo>
                    <a:pt x="9145" y="5552"/>
                  </a:lnTo>
                  <a:lnTo>
                    <a:pt x="6859" y="5348"/>
                  </a:lnTo>
                  <a:lnTo>
                    <a:pt x="6655" y="5307"/>
                  </a:lnTo>
                  <a:lnTo>
                    <a:pt x="6492" y="5266"/>
                  </a:lnTo>
                  <a:lnTo>
                    <a:pt x="6369" y="5185"/>
                  </a:lnTo>
                  <a:lnTo>
                    <a:pt x="6287" y="5021"/>
                  </a:lnTo>
                  <a:lnTo>
                    <a:pt x="6247" y="4940"/>
                  </a:lnTo>
                  <a:lnTo>
                    <a:pt x="6287" y="4817"/>
                  </a:lnTo>
                  <a:lnTo>
                    <a:pt x="6410" y="4695"/>
                  </a:lnTo>
                  <a:lnTo>
                    <a:pt x="6573" y="4532"/>
                  </a:lnTo>
                  <a:lnTo>
                    <a:pt x="6737" y="4450"/>
                  </a:lnTo>
                  <a:lnTo>
                    <a:pt x="7635" y="4123"/>
                  </a:lnTo>
                  <a:lnTo>
                    <a:pt x="8533" y="3838"/>
                  </a:lnTo>
                  <a:lnTo>
                    <a:pt x="7961" y="3348"/>
                  </a:lnTo>
                  <a:lnTo>
                    <a:pt x="7349" y="2858"/>
                  </a:lnTo>
                  <a:lnTo>
                    <a:pt x="6737" y="2450"/>
                  </a:lnTo>
                  <a:lnTo>
                    <a:pt x="6083" y="2041"/>
                  </a:lnTo>
                  <a:lnTo>
                    <a:pt x="5553" y="1797"/>
                  </a:lnTo>
                  <a:lnTo>
                    <a:pt x="5022" y="1592"/>
                  </a:lnTo>
                  <a:lnTo>
                    <a:pt x="3961" y="1143"/>
                  </a:lnTo>
                  <a:lnTo>
                    <a:pt x="3144" y="776"/>
                  </a:lnTo>
                  <a:lnTo>
                    <a:pt x="2654" y="572"/>
                  </a:lnTo>
                  <a:lnTo>
                    <a:pt x="2165" y="327"/>
                  </a:lnTo>
                  <a:lnTo>
                    <a:pt x="1634" y="164"/>
                  </a:lnTo>
                  <a:lnTo>
                    <a:pt x="1103" y="41"/>
                  </a:lnTo>
                  <a:lnTo>
                    <a:pt x="899"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6"/>
            <p:cNvSpPr/>
            <p:nvPr/>
          </p:nvSpPr>
          <p:spPr>
            <a:xfrm>
              <a:off x="5623475" y="1076650"/>
              <a:ext cx="215350" cy="339850"/>
            </a:xfrm>
            <a:custGeom>
              <a:avLst/>
              <a:gdLst/>
              <a:ahLst/>
              <a:cxnLst/>
              <a:rect l="l" t="t" r="r" b="b"/>
              <a:pathLst>
                <a:path w="8614" h="13594" extrusionOk="0">
                  <a:moveTo>
                    <a:pt x="8614" y="0"/>
                  </a:moveTo>
                  <a:lnTo>
                    <a:pt x="8124" y="164"/>
                  </a:lnTo>
                  <a:lnTo>
                    <a:pt x="7634" y="368"/>
                  </a:lnTo>
                  <a:lnTo>
                    <a:pt x="6695" y="817"/>
                  </a:lnTo>
                  <a:lnTo>
                    <a:pt x="5757" y="1347"/>
                  </a:lnTo>
                  <a:lnTo>
                    <a:pt x="4899" y="1878"/>
                  </a:lnTo>
                  <a:lnTo>
                    <a:pt x="3920" y="2450"/>
                  </a:lnTo>
                  <a:lnTo>
                    <a:pt x="2981" y="3103"/>
                  </a:lnTo>
                  <a:lnTo>
                    <a:pt x="2083" y="3756"/>
                  </a:lnTo>
                  <a:lnTo>
                    <a:pt x="1185" y="4491"/>
                  </a:lnTo>
                  <a:lnTo>
                    <a:pt x="1062" y="4613"/>
                  </a:lnTo>
                  <a:lnTo>
                    <a:pt x="940" y="4736"/>
                  </a:lnTo>
                  <a:lnTo>
                    <a:pt x="899" y="4858"/>
                  </a:lnTo>
                  <a:lnTo>
                    <a:pt x="899" y="5021"/>
                  </a:lnTo>
                  <a:lnTo>
                    <a:pt x="980" y="5144"/>
                  </a:lnTo>
                  <a:lnTo>
                    <a:pt x="1103" y="5225"/>
                  </a:lnTo>
                  <a:lnTo>
                    <a:pt x="1266" y="5225"/>
                  </a:lnTo>
                  <a:lnTo>
                    <a:pt x="1429" y="5266"/>
                  </a:lnTo>
                  <a:lnTo>
                    <a:pt x="2572" y="5266"/>
                  </a:lnTo>
                  <a:lnTo>
                    <a:pt x="1919" y="5797"/>
                  </a:lnTo>
                  <a:lnTo>
                    <a:pt x="1307" y="6328"/>
                  </a:lnTo>
                  <a:lnTo>
                    <a:pt x="735" y="6858"/>
                  </a:lnTo>
                  <a:lnTo>
                    <a:pt x="205" y="7471"/>
                  </a:lnTo>
                  <a:lnTo>
                    <a:pt x="82" y="7634"/>
                  </a:lnTo>
                  <a:lnTo>
                    <a:pt x="1" y="7797"/>
                  </a:lnTo>
                  <a:lnTo>
                    <a:pt x="1" y="8001"/>
                  </a:lnTo>
                  <a:lnTo>
                    <a:pt x="1" y="8083"/>
                  </a:lnTo>
                  <a:lnTo>
                    <a:pt x="42" y="8124"/>
                  </a:lnTo>
                  <a:lnTo>
                    <a:pt x="164" y="8205"/>
                  </a:lnTo>
                  <a:lnTo>
                    <a:pt x="246" y="8246"/>
                  </a:lnTo>
                  <a:lnTo>
                    <a:pt x="491" y="8246"/>
                  </a:lnTo>
                  <a:lnTo>
                    <a:pt x="1144" y="8205"/>
                  </a:lnTo>
                  <a:lnTo>
                    <a:pt x="1797" y="8042"/>
                  </a:lnTo>
                  <a:lnTo>
                    <a:pt x="1470" y="8328"/>
                  </a:lnTo>
                  <a:lnTo>
                    <a:pt x="1144" y="8614"/>
                  </a:lnTo>
                  <a:lnTo>
                    <a:pt x="899" y="8940"/>
                  </a:lnTo>
                  <a:lnTo>
                    <a:pt x="695" y="9348"/>
                  </a:lnTo>
                  <a:lnTo>
                    <a:pt x="1225" y="9634"/>
                  </a:lnTo>
                  <a:lnTo>
                    <a:pt x="1674" y="10002"/>
                  </a:lnTo>
                  <a:lnTo>
                    <a:pt x="2083" y="10451"/>
                  </a:lnTo>
                  <a:lnTo>
                    <a:pt x="2450" y="10940"/>
                  </a:lnTo>
                  <a:lnTo>
                    <a:pt x="2817" y="11471"/>
                  </a:lnTo>
                  <a:lnTo>
                    <a:pt x="3103" y="12002"/>
                  </a:lnTo>
                  <a:lnTo>
                    <a:pt x="3634" y="13104"/>
                  </a:lnTo>
                  <a:lnTo>
                    <a:pt x="3756" y="13349"/>
                  </a:lnTo>
                  <a:lnTo>
                    <a:pt x="3879" y="13594"/>
                  </a:lnTo>
                  <a:lnTo>
                    <a:pt x="4818" y="11430"/>
                  </a:lnTo>
                  <a:lnTo>
                    <a:pt x="5512" y="9838"/>
                  </a:lnTo>
                  <a:lnTo>
                    <a:pt x="6246" y="7960"/>
                  </a:lnTo>
                  <a:lnTo>
                    <a:pt x="6981" y="5919"/>
                  </a:lnTo>
                  <a:lnTo>
                    <a:pt x="7675" y="3878"/>
                  </a:lnTo>
                  <a:lnTo>
                    <a:pt x="7961" y="2858"/>
                  </a:lnTo>
                  <a:lnTo>
                    <a:pt x="8247" y="1878"/>
                  </a:lnTo>
                  <a:lnTo>
                    <a:pt x="8451" y="898"/>
                  </a:lnTo>
                  <a:lnTo>
                    <a:pt x="8614"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6"/>
            <p:cNvSpPr/>
            <p:nvPr/>
          </p:nvSpPr>
          <p:spPr>
            <a:xfrm>
              <a:off x="4859100" y="1569575"/>
              <a:ext cx="894000" cy="547025"/>
            </a:xfrm>
            <a:custGeom>
              <a:avLst/>
              <a:gdLst/>
              <a:ahLst/>
              <a:cxnLst/>
              <a:rect l="l" t="t" r="r" b="b"/>
              <a:pathLst>
                <a:path w="35760" h="21881" extrusionOk="0">
                  <a:moveTo>
                    <a:pt x="1307" y="0"/>
                  </a:moveTo>
                  <a:lnTo>
                    <a:pt x="1184" y="82"/>
                  </a:lnTo>
                  <a:lnTo>
                    <a:pt x="1103" y="163"/>
                  </a:lnTo>
                  <a:lnTo>
                    <a:pt x="1021" y="245"/>
                  </a:lnTo>
                  <a:lnTo>
                    <a:pt x="980" y="367"/>
                  </a:lnTo>
                  <a:lnTo>
                    <a:pt x="899" y="612"/>
                  </a:lnTo>
                  <a:lnTo>
                    <a:pt x="899" y="898"/>
                  </a:lnTo>
                  <a:lnTo>
                    <a:pt x="980" y="1306"/>
                  </a:lnTo>
                  <a:lnTo>
                    <a:pt x="1103" y="1755"/>
                  </a:lnTo>
                  <a:lnTo>
                    <a:pt x="1266" y="2164"/>
                  </a:lnTo>
                  <a:lnTo>
                    <a:pt x="1470" y="2531"/>
                  </a:lnTo>
                  <a:lnTo>
                    <a:pt x="1348" y="2408"/>
                  </a:lnTo>
                  <a:lnTo>
                    <a:pt x="1225" y="2327"/>
                  </a:lnTo>
                  <a:lnTo>
                    <a:pt x="1103" y="2286"/>
                  </a:lnTo>
                  <a:lnTo>
                    <a:pt x="858" y="2286"/>
                  </a:lnTo>
                  <a:lnTo>
                    <a:pt x="735" y="2327"/>
                  </a:lnTo>
                  <a:lnTo>
                    <a:pt x="490" y="2449"/>
                  </a:lnTo>
                  <a:lnTo>
                    <a:pt x="286" y="2653"/>
                  </a:lnTo>
                  <a:lnTo>
                    <a:pt x="123" y="2898"/>
                  </a:lnTo>
                  <a:lnTo>
                    <a:pt x="0" y="3184"/>
                  </a:lnTo>
                  <a:lnTo>
                    <a:pt x="0" y="3429"/>
                  </a:lnTo>
                  <a:lnTo>
                    <a:pt x="41" y="3715"/>
                  </a:lnTo>
                  <a:lnTo>
                    <a:pt x="164" y="3960"/>
                  </a:lnTo>
                  <a:lnTo>
                    <a:pt x="327" y="4205"/>
                  </a:lnTo>
                  <a:lnTo>
                    <a:pt x="531" y="4450"/>
                  </a:lnTo>
                  <a:lnTo>
                    <a:pt x="939" y="4939"/>
                  </a:lnTo>
                  <a:lnTo>
                    <a:pt x="1266" y="5348"/>
                  </a:lnTo>
                  <a:lnTo>
                    <a:pt x="1756" y="6123"/>
                  </a:lnTo>
                  <a:lnTo>
                    <a:pt x="2164" y="6899"/>
                  </a:lnTo>
                  <a:lnTo>
                    <a:pt x="2654" y="7634"/>
                  </a:lnTo>
                  <a:lnTo>
                    <a:pt x="2899" y="8001"/>
                  </a:lnTo>
                  <a:lnTo>
                    <a:pt x="3185" y="8328"/>
                  </a:lnTo>
                  <a:lnTo>
                    <a:pt x="3838" y="9022"/>
                  </a:lnTo>
                  <a:lnTo>
                    <a:pt x="4532" y="9675"/>
                  </a:lnTo>
                  <a:lnTo>
                    <a:pt x="5266" y="10287"/>
                  </a:lnTo>
                  <a:lnTo>
                    <a:pt x="6001" y="10899"/>
                  </a:lnTo>
                  <a:lnTo>
                    <a:pt x="7063" y="11716"/>
                  </a:lnTo>
                  <a:lnTo>
                    <a:pt x="8124" y="12532"/>
                  </a:lnTo>
                  <a:lnTo>
                    <a:pt x="9185" y="13267"/>
                  </a:lnTo>
                  <a:lnTo>
                    <a:pt x="10328" y="14002"/>
                  </a:lnTo>
                  <a:lnTo>
                    <a:pt x="11104" y="14451"/>
                  </a:lnTo>
                  <a:lnTo>
                    <a:pt x="11920" y="14900"/>
                  </a:lnTo>
                  <a:lnTo>
                    <a:pt x="13553" y="15757"/>
                  </a:lnTo>
                  <a:lnTo>
                    <a:pt x="15227" y="16573"/>
                  </a:lnTo>
                  <a:lnTo>
                    <a:pt x="16860" y="17431"/>
                  </a:lnTo>
                  <a:lnTo>
                    <a:pt x="17676" y="17880"/>
                  </a:lnTo>
                  <a:lnTo>
                    <a:pt x="18452" y="18370"/>
                  </a:lnTo>
                  <a:lnTo>
                    <a:pt x="19227" y="18859"/>
                  </a:lnTo>
                  <a:lnTo>
                    <a:pt x="19962" y="19390"/>
                  </a:lnTo>
                  <a:lnTo>
                    <a:pt x="20656" y="19921"/>
                  </a:lnTo>
                  <a:lnTo>
                    <a:pt x="21309" y="20533"/>
                  </a:lnTo>
                  <a:lnTo>
                    <a:pt x="21962" y="21186"/>
                  </a:lnTo>
                  <a:lnTo>
                    <a:pt x="22534" y="21880"/>
                  </a:lnTo>
                  <a:lnTo>
                    <a:pt x="23309" y="21350"/>
                  </a:lnTo>
                  <a:lnTo>
                    <a:pt x="24085" y="20737"/>
                  </a:lnTo>
                  <a:lnTo>
                    <a:pt x="24820" y="20166"/>
                  </a:lnTo>
                  <a:lnTo>
                    <a:pt x="25555" y="19513"/>
                  </a:lnTo>
                  <a:lnTo>
                    <a:pt x="26249" y="18859"/>
                  </a:lnTo>
                  <a:lnTo>
                    <a:pt x="26943" y="18206"/>
                  </a:lnTo>
                  <a:lnTo>
                    <a:pt x="27596" y="17512"/>
                  </a:lnTo>
                  <a:lnTo>
                    <a:pt x="28249" y="16778"/>
                  </a:lnTo>
                  <a:lnTo>
                    <a:pt x="28861" y="16043"/>
                  </a:lnTo>
                  <a:lnTo>
                    <a:pt x="29433" y="15308"/>
                  </a:lnTo>
                  <a:lnTo>
                    <a:pt x="30004" y="14532"/>
                  </a:lnTo>
                  <a:lnTo>
                    <a:pt x="30535" y="13716"/>
                  </a:lnTo>
                  <a:lnTo>
                    <a:pt x="31066" y="12900"/>
                  </a:lnTo>
                  <a:lnTo>
                    <a:pt x="31555" y="12083"/>
                  </a:lnTo>
                  <a:lnTo>
                    <a:pt x="32004" y="11226"/>
                  </a:lnTo>
                  <a:lnTo>
                    <a:pt x="32453" y="10369"/>
                  </a:lnTo>
                  <a:lnTo>
                    <a:pt x="32984" y="9185"/>
                  </a:lnTo>
                  <a:lnTo>
                    <a:pt x="33596" y="7960"/>
                  </a:lnTo>
                  <a:lnTo>
                    <a:pt x="33923" y="7389"/>
                  </a:lnTo>
                  <a:lnTo>
                    <a:pt x="34250" y="6817"/>
                  </a:lnTo>
                  <a:lnTo>
                    <a:pt x="34658" y="6287"/>
                  </a:lnTo>
                  <a:lnTo>
                    <a:pt x="35066" y="5797"/>
                  </a:lnTo>
                  <a:lnTo>
                    <a:pt x="35311" y="5552"/>
                  </a:lnTo>
                  <a:lnTo>
                    <a:pt x="35515" y="5266"/>
                  </a:lnTo>
                  <a:lnTo>
                    <a:pt x="35678" y="4980"/>
                  </a:lnTo>
                  <a:lnTo>
                    <a:pt x="35719" y="4817"/>
                  </a:lnTo>
                  <a:lnTo>
                    <a:pt x="35760" y="4654"/>
                  </a:lnTo>
                  <a:lnTo>
                    <a:pt x="35719" y="4490"/>
                  </a:lnTo>
                  <a:lnTo>
                    <a:pt x="35638" y="4368"/>
                  </a:lnTo>
                  <a:lnTo>
                    <a:pt x="35515" y="4245"/>
                  </a:lnTo>
                  <a:lnTo>
                    <a:pt x="35352" y="4164"/>
                  </a:lnTo>
                  <a:lnTo>
                    <a:pt x="35189" y="4123"/>
                  </a:lnTo>
                  <a:lnTo>
                    <a:pt x="35066" y="4164"/>
                  </a:lnTo>
                  <a:lnTo>
                    <a:pt x="34944" y="4205"/>
                  </a:lnTo>
                  <a:lnTo>
                    <a:pt x="34862" y="4327"/>
                  </a:lnTo>
                  <a:lnTo>
                    <a:pt x="34984" y="3960"/>
                  </a:lnTo>
                  <a:lnTo>
                    <a:pt x="35025" y="3592"/>
                  </a:lnTo>
                  <a:lnTo>
                    <a:pt x="35025" y="3225"/>
                  </a:lnTo>
                  <a:lnTo>
                    <a:pt x="34944" y="2858"/>
                  </a:lnTo>
                  <a:lnTo>
                    <a:pt x="34658" y="3062"/>
                  </a:lnTo>
                  <a:lnTo>
                    <a:pt x="34372" y="3266"/>
                  </a:lnTo>
                  <a:lnTo>
                    <a:pt x="33841" y="3756"/>
                  </a:lnTo>
                  <a:lnTo>
                    <a:pt x="33352" y="4245"/>
                  </a:lnTo>
                  <a:lnTo>
                    <a:pt x="32780" y="4735"/>
                  </a:lnTo>
                  <a:lnTo>
                    <a:pt x="32290" y="5103"/>
                  </a:lnTo>
                  <a:lnTo>
                    <a:pt x="31760" y="5388"/>
                  </a:lnTo>
                  <a:lnTo>
                    <a:pt x="31188" y="5674"/>
                  </a:lnTo>
                  <a:lnTo>
                    <a:pt x="30576" y="5878"/>
                  </a:lnTo>
                  <a:lnTo>
                    <a:pt x="29188" y="6409"/>
                  </a:lnTo>
                  <a:lnTo>
                    <a:pt x="27759" y="6858"/>
                  </a:lnTo>
                  <a:lnTo>
                    <a:pt x="26289" y="7185"/>
                  </a:lnTo>
                  <a:lnTo>
                    <a:pt x="24820" y="7470"/>
                  </a:lnTo>
                  <a:lnTo>
                    <a:pt x="23350" y="7674"/>
                  </a:lnTo>
                  <a:lnTo>
                    <a:pt x="21840" y="7797"/>
                  </a:lnTo>
                  <a:lnTo>
                    <a:pt x="20370" y="7838"/>
                  </a:lnTo>
                  <a:lnTo>
                    <a:pt x="18860" y="7797"/>
                  </a:lnTo>
                  <a:lnTo>
                    <a:pt x="17350" y="7715"/>
                  </a:lnTo>
                  <a:lnTo>
                    <a:pt x="15880" y="7511"/>
                  </a:lnTo>
                  <a:lnTo>
                    <a:pt x="14410" y="7266"/>
                  </a:lnTo>
                  <a:lnTo>
                    <a:pt x="12941" y="6940"/>
                  </a:lnTo>
                  <a:lnTo>
                    <a:pt x="11512" y="6531"/>
                  </a:lnTo>
                  <a:lnTo>
                    <a:pt x="10083" y="6042"/>
                  </a:lnTo>
                  <a:lnTo>
                    <a:pt x="8695" y="5470"/>
                  </a:lnTo>
                  <a:lnTo>
                    <a:pt x="7348" y="4858"/>
                  </a:lnTo>
                  <a:lnTo>
                    <a:pt x="6573" y="4450"/>
                  </a:lnTo>
                  <a:lnTo>
                    <a:pt x="5838" y="4041"/>
                  </a:lnTo>
                  <a:lnTo>
                    <a:pt x="5144" y="3592"/>
                  </a:lnTo>
                  <a:lnTo>
                    <a:pt x="4450" y="3102"/>
                  </a:lnTo>
                  <a:lnTo>
                    <a:pt x="3838" y="2572"/>
                  </a:lnTo>
                  <a:lnTo>
                    <a:pt x="3225" y="1959"/>
                  </a:lnTo>
                  <a:lnTo>
                    <a:pt x="2695" y="1347"/>
                  </a:lnTo>
                  <a:lnTo>
                    <a:pt x="2205" y="653"/>
                  </a:lnTo>
                  <a:lnTo>
                    <a:pt x="2042" y="408"/>
                  </a:lnTo>
                  <a:lnTo>
                    <a:pt x="1797" y="163"/>
                  </a:lnTo>
                  <a:lnTo>
                    <a:pt x="1674" y="82"/>
                  </a:lnTo>
                  <a:lnTo>
                    <a:pt x="1552"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6"/>
            <p:cNvSpPr/>
            <p:nvPr/>
          </p:nvSpPr>
          <p:spPr>
            <a:xfrm>
              <a:off x="4889725" y="1625700"/>
              <a:ext cx="478650" cy="183725"/>
            </a:xfrm>
            <a:custGeom>
              <a:avLst/>
              <a:gdLst/>
              <a:ahLst/>
              <a:cxnLst/>
              <a:rect l="l" t="t" r="r" b="b"/>
              <a:pathLst>
                <a:path w="19146" h="7349" extrusionOk="0">
                  <a:moveTo>
                    <a:pt x="0" y="0"/>
                  </a:moveTo>
                  <a:lnTo>
                    <a:pt x="408" y="490"/>
                  </a:lnTo>
                  <a:lnTo>
                    <a:pt x="857" y="939"/>
                  </a:lnTo>
                  <a:lnTo>
                    <a:pt x="1306" y="1388"/>
                  </a:lnTo>
                  <a:lnTo>
                    <a:pt x="1796" y="1796"/>
                  </a:lnTo>
                  <a:lnTo>
                    <a:pt x="2286" y="2164"/>
                  </a:lnTo>
                  <a:lnTo>
                    <a:pt x="2817" y="2531"/>
                  </a:lnTo>
                  <a:lnTo>
                    <a:pt x="3919" y="3184"/>
                  </a:lnTo>
                  <a:lnTo>
                    <a:pt x="5062" y="3756"/>
                  </a:lnTo>
                  <a:lnTo>
                    <a:pt x="6246" y="4327"/>
                  </a:lnTo>
                  <a:lnTo>
                    <a:pt x="7430" y="4817"/>
                  </a:lnTo>
                  <a:lnTo>
                    <a:pt x="8613" y="5266"/>
                  </a:lnTo>
                  <a:lnTo>
                    <a:pt x="9920" y="5756"/>
                  </a:lnTo>
                  <a:lnTo>
                    <a:pt x="11185" y="6205"/>
                  </a:lnTo>
                  <a:lnTo>
                    <a:pt x="12491" y="6613"/>
                  </a:lnTo>
                  <a:lnTo>
                    <a:pt x="13839" y="6981"/>
                  </a:lnTo>
                  <a:lnTo>
                    <a:pt x="14492" y="7103"/>
                  </a:lnTo>
                  <a:lnTo>
                    <a:pt x="15145" y="7226"/>
                  </a:lnTo>
                  <a:lnTo>
                    <a:pt x="15798" y="7307"/>
                  </a:lnTo>
                  <a:lnTo>
                    <a:pt x="16492" y="7348"/>
                  </a:lnTo>
                  <a:lnTo>
                    <a:pt x="17798" y="7348"/>
                  </a:lnTo>
                  <a:lnTo>
                    <a:pt x="18451" y="7266"/>
                  </a:lnTo>
                  <a:lnTo>
                    <a:pt x="19145" y="7185"/>
                  </a:lnTo>
                  <a:lnTo>
                    <a:pt x="0"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6"/>
            <p:cNvSpPr/>
            <p:nvPr/>
          </p:nvSpPr>
          <p:spPr>
            <a:xfrm>
              <a:off x="4889725" y="1625700"/>
              <a:ext cx="478650" cy="183725"/>
            </a:xfrm>
            <a:custGeom>
              <a:avLst/>
              <a:gdLst/>
              <a:ahLst/>
              <a:cxnLst/>
              <a:rect l="l" t="t" r="r" b="b"/>
              <a:pathLst>
                <a:path w="19146" h="7349" fill="none" extrusionOk="0">
                  <a:moveTo>
                    <a:pt x="0" y="0"/>
                  </a:moveTo>
                  <a:lnTo>
                    <a:pt x="0" y="0"/>
                  </a:lnTo>
                  <a:lnTo>
                    <a:pt x="408" y="490"/>
                  </a:lnTo>
                  <a:lnTo>
                    <a:pt x="857" y="939"/>
                  </a:lnTo>
                  <a:lnTo>
                    <a:pt x="1306" y="1388"/>
                  </a:lnTo>
                  <a:lnTo>
                    <a:pt x="1796" y="1796"/>
                  </a:lnTo>
                  <a:lnTo>
                    <a:pt x="2286" y="2164"/>
                  </a:lnTo>
                  <a:lnTo>
                    <a:pt x="2817" y="2531"/>
                  </a:lnTo>
                  <a:lnTo>
                    <a:pt x="3919" y="3184"/>
                  </a:lnTo>
                  <a:lnTo>
                    <a:pt x="5062" y="3756"/>
                  </a:lnTo>
                  <a:lnTo>
                    <a:pt x="6246" y="4327"/>
                  </a:lnTo>
                  <a:lnTo>
                    <a:pt x="7430" y="4817"/>
                  </a:lnTo>
                  <a:lnTo>
                    <a:pt x="8613" y="5266"/>
                  </a:lnTo>
                  <a:lnTo>
                    <a:pt x="8613" y="5266"/>
                  </a:lnTo>
                  <a:lnTo>
                    <a:pt x="9920" y="5756"/>
                  </a:lnTo>
                  <a:lnTo>
                    <a:pt x="11185" y="6205"/>
                  </a:lnTo>
                  <a:lnTo>
                    <a:pt x="12491" y="6613"/>
                  </a:lnTo>
                  <a:lnTo>
                    <a:pt x="13839" y="6981"/>
                  </a:lnTo>
                  <a:lnTo>
                    <a:pt x="14492" y="7103"/>
                  </a:lnTo>
                  <a:lnTo>
                    <a:pt x="15145" y="7226"/>
                  </a:lnTo>
                  <a:lnTo>
                    <a:pt x="15798" y="7307"/>
                  </a:lnTo>
                  <a:lnTo>
                    <a:pt x="16492" y="7348"/>
                  </a:lnTo>
                  <a:lnTo>
                    <a:pt x="17145" y="7348"/>
                  </a:lnTo>
                  <a:lnTo>
                    <a:pt x="17798" y="7348"/>
                  </a:lnTo>
                  <a:lnTo>
                    <a:pt x="18451" y="7266"/>
                  </a:lnTo>
                  <a:lnTo>
                    <a:pt x="19145" y="7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6"/>
            <p:cNvSpPr/>
            <p:nvPr/>
          </p:nvSpPr>
          <p:spPr>
            <a:xfrm>
              <a:off x="4887675" y="1623650"/>
              <a:ext cx="481725" cy="187800"/>
            </a:xfrm>
            <a:custGeom>
              <a:avLst/>
              <a:gdLst/>
              <a:ahLst/>
              <a:cxnLst/>
              <a:rect l="l" t="t" r="r" b="b"/>
              <a:pathLst>
                <a:path w="19269" h="7512" extrusionOk="0">
                  <a:moveTo>
                    <a:pt x="41" y="1"/>
                  </a:moveTo>
                  <a:lnTo>
                    <a:pt x="0" y="41"/>
                  </a:lnTo>
                  <a:lnTo>
                    <a:pt x="41" y="123"/>
                  </a:lnTo>
                  <a:lnTo>
                    <a:pt x="409" y="572"/>
                  </a:lnTo>
                  <a:lnTo>
                    <a:pt x="858" y="1021"/>
                  </a:lnTo>
                  <a:lnTo>
                    <a:pt x="1307" y="1470"/>
                  </a:lnTo>
                  <a:lnTo>
                    <a:pt x="1756" y="1878"/>
                  </a:lnTo>
                  <a:lnTo>
                    <a:pt x="2286" y="2246"/>
                  </a:lnTo>
                  <a:lnTo>
                    <a:pt x="2776" y="2613"/>
                  </a:lnTo>
                  <a:lnTo>
                    <a:pt x="3878" y="3266"/>
                  </a:lnTo>
                  <a:lnTo>
                    <a:pt x="5021" y="3879"/>
                  </a:lnTo>
                  <a:lnTo>
                    <a:pt x="6205" y="4409"/>
                  </a:lnTo>
                  <a:lnTo>
                    <a:pt x="7430" y="4940"/>
                  </a:lnTo>
                  <a:lnTo>
                    <a:pt x="8695" y="5430"/>
                  </a:lnTo>
                  <a:lnTo>
                    <a:pt x="10818" y="6205"/>
                  </a:lnTo>
                  <a:lnTo>
                    <a:pt x="11920" y="6573"/>
                  </a:lnTo>
                  <a:lnTo>
                    <a:pt x="12982" y="6899"/>
                  </a:lnTo>
                  <a:lnTo>
                    <a:pt x="14002" y="7144"/>
                  </a:lnTo>
                  <a:lnTo>
                    <a:pt x="15064" y="7348"/>
                  </a:lnTo>
                  <a:lnTo>
                    <a:pt x="16125" y="7471"/>
                  </a:lnTo>
                  <a:lnTo>
                    <a:pt x="17186" y="7512"/>
                  </a:lnTo>
                  <a:lnTo>
                    <a:pt x="18207" y="7471"/>
                  </a:lnTo>
                  <a:lnTo>
                    <a:pt x="18737" y="7389"/>
                  </a:lnTo>
                  <a:lnTo>
                    <a:pt x="19227" y="7308"/>
                  </a:lnTo>
                  <a:lnTo>
                    <a:pt x="19268" y="7308"/>
                  </a:lnTo>
                  <a:lnTo>
                    <a:pt x="19268" y="7226"/>
                  </a:lnTo>
                  <a:lnTo>
                    <a:pt x="19268" y="7185"/>
                  </a:lnTo>
                  <a:lnTo>
                    <a:pt x="19187" y="7185"/>
                  </a:lnTo>
                  <a:lnTo>
                    <a:pt x="18574" y="7267"/>
                  </a:lnTo>
                  <a:lnTo>
                    <a:pt x="17921" y="7348"/>
                  </a:lnTo>
                  <a:lnTo>
                    <a:pt x="16615" y="7348"/>
                  </a:lnTo>
                  <a:lnTo>
                    <a:pt x="15962" y="7308"/>
                  </a:lnTo>
                  <a:lnTo>
                    <a:pt x="15308" y="7226"/>
                  </a:lnTo>
                  <a:lnTo>
                    <a:pt x="14655" y="7144"/>
                  </a:lnTo>
                  <a:lnTo>
                    <a:pt x="14002" y="6981"/>
                  </a:lnTo>
                  <a:lnTo>
                    <a:pt x="12696" y="6654"/>
                  </a:lnTo>
                  <a:lnTo>
                    <a:pt x="11390" y="6246"/>
                  </a:lnTo>
                  <a:lnTo>
                    <a:pt x="10083" y="5797"/>
                  </a:lnTo>
                  <a:lnTo>
                    <a:pt x="8736" y="5307"/>
                  </a:lnTo>
                  <a:lnTo>
                    <a:pt x="7471" y="4817"/>
                  </a:lnTo>
                  <a:lnTo>
                    <a:pt x="6246" y="4287"/>
                  </a:lnTo>
                  <a:lnTo>
                    <a:pt x="5062" y="3756"/>
                  </a:lnTo>
                  <a:lnTo>
                    <a:pt x="3960" y="3144"/>
                  </a:lnTo>
                  <a:lnTo>
                    <a:pt x="2858" y="2491"/>
                  </a:lnTo>
                  <a:lnTo>
                    <a:pt x="2368" y="2123"/>
                  </a:lnTo>
                  <a:lnTo>
                    <a:pt x="1878" y="1756"/>
                  </a:lnTo>
                  <a:lnTo>
                    <a:pt x="1388" y="1348"/>
                  </a:lnTo>
                  <a:lnTo>
                    <a:pt x="939" y="939"/>
                  </a:lnTo>
                  <a:lnTo>
                    <a:pt x="531" y="490"/>
                  </a:lnTo>
                  <a:lnTo>
                    <a:pt x="123" y="41"/>
                  </a:lnTo>
                  <a:lnTo>
                    <a:pt x="82" y="1"/>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6"/>
            <p:cNvSpPr/>
            <p:nvPr/>
          </p:nvSpPr>
          <p:spPr>
            <a:xfrm>
              <a:off x="5529600" y="1671625"/>
              <a:ext cx="199025" cy="122475"/>
            </a:xfrm>
            <a:custGeom>
              <a:avLst/>
              <a:gdLst/>
              <a:ahLst/>
              <a:cxnLst/>
              <a:rect l="l" t="t" r="r" b="b"/>
              <a:pathLst>
                <a:path w="7961" h="4899" extrusionOk="0">
                  <a:moveTo>
                    <a:pt x="7960" y="0"/>
                  </a:moveTo>
                  <a:lnTo>
                    <a:pt x="7144" y="612"/>
                  </a:lnTo>
                  <a:lnTo>
                    <a:pt x="6287" y="1225"/>
                  </a:lnTo>
                  <a:lnTo>
                    <a:pt x="5470" y="1755"/>
                  </a:lnTo>
                  <a:lnTo>
                    <a:pt x="4613" y="2286"/>
                  </a:lnTo>
                  <a:lnTo>
                    <a:pt x="3715" y="2776"/>
                  </a:lnTo>
                  <a:lnTo>
                    <a:pt x="2817" y="3225"/>
                  </a:lnTo>
                  <a:lnTo>
                    <a:pt x="1878" y="3633"/>
                  </a:lnTo>
                  <a:lnTo>
                    <a:pt x="939" y="4001"/>
                  </a:lnTo>
                  <a:lnTo>
                    <a:pt x="612" y="4123"/>
                  </a:lnTo>
                  <a:lnTo>
                    <a:pt x="327" y="4286"/>
                  </a:lnTo>
                  <a:lnTo>
                    <a:pt x="204" y="4368"/>
                  </a:lnTo>
                  <a:lnTo>
                    <a:pt x="123" y="4491"/>
                  </a:lnTo>
                  <a:lnTo>
                    <a:pt x="41" y="4613"/>
                  </a:lnTo>
                  <a:lnTo>
                    <a:pt x="0" y="4776"/>
                  </a:lnTo>
                  <a:lnTo>
                    <a:pt x="82" y="4817"/>
                  </a:lnTo>
                  <a:lnTo>
                    <a:pt x="163" y="4858"/>
                  </a:lnTo>
                  <a:lnTo>
                    <a:pt x="408" y="4899"/>
                  </a:lnTo>
                  <a:lnTo>
                    <a:pt x="653" y="4817"/>
                  </a:lnTo>
                  <a:lnTo>
                    <a:pt x="939" y="4735"/>
                  </a:lnTo>
                  <a:lnTo>
                    <a:pt x="1511" y="4450"/>
                  </a:lnTo>
                  <a:lnTo>
                    <a:pt x="2041" y="4164"/>
                  </a:lnTo>
                  <a:lnTo>
                    <a:pt x="2858" y="3756"/>
                  </a:lnTo>
                  <a:lnTo>
                    <a:pt x="3633" y="3348"/>
                  </a:lnTo>
                  <a:lnTo>
                    <a:pt x="4450" y="2858"/>
                  </a:lnTo>
                  <a:lnTo>
                    <a:pt x="5184" y="2368"/>
                  </a:lnTo>
                  <a:lnTo>
                    <a:pt x="5919" y="1878"/>
                  </a:lnTo>
                  <a:lnTo>
                    <a:pt x="6695" y="1306"/>
                  </a:lnTo>
                  <a:lnTo>
                    <a:pt x="7062" y="980"/>
                  </a:lnTo>
                  <a:lnTo>
                    <a:pt x="7430" y="653"/>
                  </a:lnTo>
                  <a:lnTo>
                    <a:pt x="7715" y="327"/>
                  </a:lnTo>
                  <a:lnTo>
                    <a:pt x="7960"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6"/>
            <p:cNvSpPr/>
            <p:nvPr/>
          </p:nvSpPr>
          <p:spPr>
            <a:xfrm>
              <a:off x="5527550" y="1669575"/>
              <a:ext cx="203100" cy="125550"/>
            </a:xfrm>
            <a:custGeom>
              <a:avLst/>
              <a:gdLst/>
              <a:ahLst/>
              <a:cxnLst/>
              <a:rect l="l" t="t" r="r" b="b"/>
              <a:pathLst>
                <a:path w="8124" h="5022" extrusionOk="0">
                  <a:moveTo>
                    <a:pt x="7716" y="409"/>
                  </a:moveTo>
                  <a:lnTo>
                    <a:pt x="7267" y="899"/>
                  </a:lnTo>
                  <a:lnTo>
                    <a:pt x="6695" y="1348"/>
                  </a:lnTo>
                  <a:lnTo>
                    <a:pt x="6124" y="1756"/>
                  </a:lnTo>
                  <a:lnTo>
                    <a:pt x="5552" y="2164"/>
                  </a:lnTo>
                  <a:lnTo>
                    <a:pt x="5226" y="2368"/>
                  </a:lnTo>
                  <a:lnTo>
                    <a:pt x="4491" y="2899"/>
                  </a:lnTo>
                  <a:lnTo>
                    <a:pt x="3715" y="3348"/>
                  </a:lnTo>
                  <a:lnTo>
                    <a:pt x="2899" y="3797"/>
                  </a:lnTo>
                  <a:lnTo>
                    <a:pt x="2082" y="4164"/>
                  </a:lnTo>
                  <a:lnTo>
                    <a:pt x="1593" y="4450"/>
                  </a:lnTo>
                  <a:lnTo>
                    <a:pt x="1184" y="4654"/>
                  </a:lnTo>
                  <a:lnTo>
                    <a:pt x="776" y="4817"/>
                  </a:lnTo>
                  <a:lnTo>
                    <a:pt x="613" y="4899"/>
                  </a:lnTo>
                  <a:lnTo>
                    <a:pt x="286" y="4899"/>
                  </a:lnTo>
                  <a:lnTo>
                    <a:pt x="164" y="4817"/>
                  </a:lnTo>
                  <a:lnTo>
                    <a:pt x="205" y="4695"/>
                  </a:lnTo>
                  <a:lnTo>
                    <a:pt x="245" y="4573"/>
                  </a:lnTo>
                  <a:lnTo>
                    <a:pt x="450" y="4409"/>
                  </a:lnTo>
                  <a:lnTo>
                    <a:pt x="735" y="4246"/>
                  </a:lnTo>
                  <a:lnTo>
                    <a:pt x="1021" y="4164"/>
                  </a:lnTo>
                  <a:lnTo>
                    <a:pt x="2001" y="3797"/>
                  </a:lnTo>
                  <a:lnTo>
                    <a:pt x="2899" y="3389"/>
                  </a:lnTo>
                  <a:lnTo>
                    <a:pt x="3797" y="2980"/>
                  </a:lnTo>
                  <a:lnTo>
                    <a:pt x="4654" y="2491"/>
                  </a:lnTo>
                  <a:lnTo>
                    <a:pt x="5430" y="2001"/>
                  </a:lnTo>
                  <a:lnTo>
                    <a:pt x="6246" y="1470"/>
                  </a:lnTo>
                  <a:lnTo>
                    <a:pt x="7716" y="409"/>
                  </a:lnTo>
                  <a:close/>
                  <a:moveTo>
                    <a:pt x="8042" y="1"/>
                  </a:moveTo>
                  <a:lnTo>
                    <a:pt x="8001" y="41"/>
                  </a:lnTo>
                  <a:lnTo>
                    <a:pt x="6450" y="1144"/>
                  </a:lnTo>
                  <a:lnTo>
                    <a:pt x="5634" y="1715"/>
                  </a:lnTo>
                  <a:lnTo>
                    <a:pt x="4777" y="2246"/>
                  </a:lnTo>
                  <a:lnTo>
                    <a:pt x="3919" y="2736"/>
                  </a:lnTo>
                  <a:lnTo>
                    <a:pt x="2980" y="3225"/>
                  </a:lnTo>
                  <a:lnTo>
                    <a:pt x="2001" y="3634"/>
                  </a:lnTo>
                  <a:lnTo>
                    <a:pt x="980" y="4001"/>
                  </a:lnTo>
                  <a:lnTo>
                    <a:pt x="654" y="4123"/>
                  </a:lnTo>
                  <a:lnTo>
                    <a:pt x="368" y="4328"/>
                  </a:lnTo>
                  <a:lnTo>
                    <a:pt x="245" y="4409"/>
                  </a:lnTo>
                  <a:lnTo>
                    <a:pt x="123" y="4532"/>
                  </a:lnTo>
                  <a:lnTo>
                    <a:pt x="41" y="4695"/>
                  </a:lnTo>
                  <a:lnTo>
                    <a:pt x="0" y="4817"/>
                  </a:lnTo>
                  <a:lnTo>
                    <a:pt x="41" y="4899"/>
                  </a:lnTo>
                  <a:lnTo>
                    <a:pt x="205" y="5022"/>
                  </a:lnTo>
                  <a:lnTo>
                    <a:pt x="409" y="5022"/>
                  </a:lnTo>
                  <a:lnTo>
                    <a:pt x="694" y="4981"/>
                  </a:lnTo>
                  <a:lnTo>
                    <a:pt x="1021" y="4899"/>
                  </a:lnTo>
                  <a:lnTo>
                    <a:pt x="1674" y="4573"/>
                  </a:lnTo>
                  <a:lnTo>
                    <a:pt x="2123" y="4287"/>
                  </a:lnTo>
                  <a:lnTo>
                    <a:pt x="2980" y="3919"/>
                  </a:lnTo>
                  <a:lnTo>
                    <a:pt x="3756" y="3470"/>
                  </a:lnTo>
                  <a:lnTo>
                    <a:pt x="4572" y="2980"/>
                  </a:lnTo>
                  <a:lnTo>
                    <a:pt x="5307" y="2491"/>
                  </a:lnTo>
                  <a:lnTo>
                    <a:pt x="5634" y="2287"/>
                  </a:lnTo>
                  <a:lnTo>
                    <a:pt x="6328" y="1797"/>
                  </a:lnTo>
                  <a:lnTo>
                    <a:pt x="7022" y="1266"/>
                  </a:lnTo>
                  <a:lnTo>
                    <a:pt x="7348" y="980"/>
                  </a:lnTo>
                  <a:lnTo>
                    <a:pt x="7634" y="694"/>
                  </a:lnTo>
                  <a:lnTo>
                    <a:pt x="7879" y="409"/>
                  </a:lnTo>
                  <a:lnTo>
                    <a:pt x="8083" y="123"/>
                  </a:lnTo>
                  <a:lnTo>
                    <a:pt x="8124" y="82"/>
                  </a:lnTo>
                  <a:lnTo>
                    <a:pt x="8083" y="41"/>
                  </a:lnTo>
                  <a:lnTo>
                    <a:pt x="8042" y="1"/>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6"/>
            <p:cNvSpPr/>
            <p:nvPr/>
          </p:nvSpPr>
          <p:spPr>
            <a:xfrm>
              <a:off x="5414275" y="1718550"/>
              <a:ext cx="314350" cy="213325"/>
            </a:xfrm>
            <a:custGeom>
              <a:avLst/>
              <a:gdLst/>
              <a:ahLst/>
              <a:cxnLst/>
              <a:rect l="l" t="t" r="r" b="b"/>
              <a:pathLst>
                <a:path w="12574" h="8533" extrusionOk="0">
                  <a:moveTo>
                    <a:pt x="12573" y="1"/>
                  </a:moveTo>
                  <a:lnTo>
                    <a:pt x="11594" y="1062"/>
                  </a:lnTo>
                  <a:lnTo>
                    <a:pt x="10532" y="2124"/>
                  </a:lnTo>
                  <a:lnTo>
                    <a:pt x="10002" y="2695"/>
                  </a:lnTo>
                  <a:lnTo>
                    <a:pt x="9389" y="3226"/>
                  </a:lnTo>
                  <a:lnTo>
                    <a:pt x="8736" y="3757"/>
                  </a:lnTo>
                  <a:lnTo>
                    <a:pt x="8042" y="4287"/>
                  </a:lnTo>
                  <a:lnTo>
                    <a:pt x="7307" y="4859"/>
                  </a:lnTo>
                  <a:lnTo>
                    <a:pt x="6491" y="5389"/>
                  </a:lnTo>
                  <a:lnTo>
                    <a:pt x="5634" y="5920"/>
                  </a:lnTo>
                  <a:lnTo>
                    <a:pt x="4654" y="6451"/>
                  </a:lnTo>
                  <a:lnTo>
                    <a:pt x="3633" y="6981"/>
                  </a:lnTo>
                  <a:lnTo>
                    <a:pt x="2531" y="7512"/>
                  </a:lnTo>
                  <a:lnTo>
                    <a:pt x="1307" y="8043"/>
                  </a:lnTo>
                  <a:lnTo>
                    <a:pt x="0" y="8533"/>
                  </a:lnTo>
                  <a:lnTo>
                    <a:pt x="6450" y="7390"/>
                  </a:lnTo>
                  <a:lnTo>
                    <a:pt x="8001" y="5593"/>
                  </a:lnTo>
                  <a:lnTo>
                    <a:pt x="9593" y="3757"/>
                  </a:lnTo>
                  <a:lnTo>
                    <a:pt x="11104" y="1879"/>
                  </a:lnTo>
                  <a:lnTo>
                    <a:pt x="1257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6"/>
            <p:cNvSpPr/>
            <p:nvPr/>
          </p:nvSpPr>
          <p:spPr>
            <a:xfrm>
              <a:off x="5414275" y="1718550"/>
              <a:ext cx="314350" cy="213325"/>
            </a:xfrm>
            <a:custGeom>
              <a:avLst/>
              <a:gdLst/>
              <a:ahLst/>
              <a:cxnLst/>
              <a:rect l="l" t="t" r="r" b="b"/>
              <a:pathLst>
                <a:path w="12574" h="8533" fill="none" extrusionOk="0">
                  <a:moveTo>
                    <a:pt x="0" y="8533"/>
                  </a:moveTo>
                  <a:lnTo>
                    <a:pt x="0" y="8533"/>
                  </a:lnTo>
                  <a:lnTo>
                    <a:pt x="1307" y="8043"/>
                  </a:lnTo>
                  <a:lnTo>
                    <a:pt x="2531" y="7512"/>
                  </a:lnTo>
                  <a:lnTo>
                    <a:pt x="3633" y="6981"/>
                  </a:lnTo>
                  <a:lnTo>
                    <a:pt x="4654" y="6451"/>
                  </a:lnTo>
                  <a:lnTo>
                    <a:pt x="5634" y="5920"/>
                  </a:lnTo>
                  <a:lnTo>
                    <a:pt x="6491" y="5389"/>
                  </a:lnTo>
                  <a:lnTo>
                    <a:pt x="7307" y="4859"/>
                  </a:lnTo>
                  <a:lnTo>
                    <a:pt x="8042" y="4287"/>
                  </a:lnTo>
                  <a:lnTo>
                    <a:pt x="8736" y="3757"/>
                  </a:lnTo>
                  <a:lnTo>
                    <a:pt x="9389" y="3226"/>
                  </a:lnTo>
                  <a:lnTo>
                    <a:pt x="10002" y="2695"/>
                  </a:lnTo>
                  <a:lnTo>
                    <a:pt x="10532" y="2124"/>
                  </a:lnTo>
                  <a:lnTo>
                    <a:pt x="11594" y="1062"/>
                  </a:lnTo>
                  <a:lnTo>
                    <a:pt x="12573" y="1"/>
                  </a:lnTo>
                  <a:lnTo>
                    <a:pt x="12573" y="1"/>
                  </a:lnTo>
                  <a:lnTo>
                    <a:pt x="11104" y="1879"/>
                  </a:lnTo>
                  <a:lnTo>
                    <a:pt x="9593" y="3757"/>
                  </a:lnTo>
                  <a:lnTo>
                    <a:pt x="8001" y="5593"/>
                  </a:lnTo>
                  <a:lnTo>
                    <a:pt x="6450" y="7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6"/>
            <p:cNvSpPr/>
            <p:nvPr/>
          </p:nvSpPr>
          <p:spPr>
            <a:xfrm>
              <a:off x="5412225" y="1716525"/>
              <a:ext cx="317425" cy="217400"/>
            </a:xfrm>
            <a:custGeom>
              <a:avLst/>
              <a:gdLst/>
              <a:ahLst/>
              <a:cxnLst/>
              <a:rect l="l" t="t" r="r" b="b"/>
              <a:pathLst>
                <a:path w="12697" h="8696" extrusionOk="0">
                  <a:moveTo>
                    <a:pt x="12655" y="0"/>
                  </a:moveTo>
                  <a:lnTo>
                    <a:pt x="12574" y="41"/>
                  </a:lnTo>
                  <a:lnTo>
                    <a:pt x="11635" y="1062"/>
                  </a:lnTo>
                  <a:lnTo>
                    <a:pt x="10614" y="2123"/>
                  </a:lnTo>
                  <a:lnTo>
                    <a:pt x="10084" y="2654"/>
                  </a:lnTo>
                  <a:lnTo>
                    <a:pt x="9471" y="3184"/>
                  </a:lnTo>
                  <a:lnTo>
                    <a:pt x="8818" y="3756"/>
                  </a:lnTo>
                  <a:lnTo>
                    <a:pt x="8124" y="4287"/>
                  </a:lnTo>
                  <a:lnTo>
                    <a:pt x="7389" y="4817"/>
                  </a:lnTo>
                  <a:lnTo>
                    <a:pt x="6573" y="5389"/>
                  </a:lnTo>
                  <a:lnTo>
                    <a:pt x="5716" y="5919"/>
                  </a:lnTo>
                  <a:lnTo>
                    <a:pt x="4736" y="6450"/>
                  </a:lnTo>
                  <a:lnTo>
                    <a:pt x="3715" y="6981"/>
                  </a:lnTo>
                  <a:lnTo>
                    <a:pt x="2572" y="7511"/>
                  </a:lnTo>
                  <a:lnTo>
                    <a:pt x="1389" y="8042"/>
                  </a:lnTo>
                  <a:lnTo>
                    <a:pt x="41" y="8573"/>
                  </a:lnTo>
                  <a:lnTo>
                    <a:pt x="1" y="8614"/>
                  </a:lnTo>
                  <a:lnTo>
                    <a:pt x="1" y="8654"/>
                  </a:lnTo>
                  <a:lnTo>
                    <a:pt x="41" y="8695"/>
                  </a:lnTo>
                  <a:lnTo>
                    <a:pt x="82" y="8695"/>
                  </a:lnTo>
                  <a:lnTo>
                    <a:pt x="1266" y="8246"/>
                  </a:lnTo>
                  <a:lnTo>
                    <a:pt x="2327" y="7797"/>
                  </a:lnTo>
                  <a:lnTo>
                    <a:pt x="3307" y="7348"/>
                  </a:lnTo>
                  <a:lnTo>
                    <a:pt x="4246" y="6858"/>
                  </a:lnTo>
                  <a:lnTo>
                    <a:pt x="5144" y="6409"/>
                  </a:lnTo>
                  <a:lnTo>
                    <a:pt x="5961" y="5919"/>
                  </a:lnTo>
                  <a:lnTo>
                    <a:pt x="6695" y="5470"/>
                  </a:lnTo>
                  <a:lnTo>
                    <a:pt x="7389" y="4980"/>
                  </a:lnTo>
                  <a:lnTo>
                    <a:pt x="8042" y="4531"/>
                  </a:lnTo>
                  <a:lnTo>
                    <a:pt x="8655" y="4042"/>
                  </a:lnTo>
                  <a:lnTo>
                    <a:pt x="9798" y="3103"/>
                  </a:lnTo>
                  <a:lnTo>
                    <a:pt x="10778" y="2164"/>
                  </a:lnTo>
                  <a:lnTo>
                    <a:pt x="11676" y="1266"/>
                  </a:lnTo>
                  <a:lnTo>
                    <a:pt x="11676" y="1266"/>
                  </a:lnTo>
                  <a:lnTo>
                    <a:pt x="10492" y="2735"/>
                  </a:lnTo>
                  <a:lnTo>
                    <a:pt x="9226" y="4246"/>
                  </a:lnTo>
                  <a:lnTo>
                    <a:pt x="7879" y="5797"/>
                  </a:lnTo>
                  <a:lnTo>
                    <a:pt x="6450" y="7430"/>
                  </a:lnTo>
                  <a:lnTo>
                    <a:pt x="6450" y="7471"/>
                  </a:lnTo>
                  <a:lnTo>
                    <a:pt x="6450" y="7552"/>
                  </a:lnTo>
                  <a:lnTo>
                    <a:pt x="6532" y="7552"/>
                  </a:lnTo>
                  <a:lnTo>
                    <a:pt x="6573" y="7511"/>
                  </a:lnTo>
                  <a:lnTo>
                    <a:pt x="8287" y="5552"/>
                  </a:lnTo>
                  <a:lnTo>
                    <a:pt x="9879" y="3674"/>
                  </a:lnTo>
                  <a:lnTo>
                    <a:pt x="11349" y="1878"/>
                  </a:lnTo>
                  <a:lnTo>
                    <a:pt x="12696" y="123"/>
                  </a:lnTo>
                  <a:lnTo>
                    <a:pt x="12696" y="82"/>
                  </a:lnTo>
                  <a:lnTo>
                    <a:pt x="12696" y="41"/>
                  </a:lnTo>
                  <a:lnTo>
                    <a:pt x="12655" y="0"/>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6"/>
            <p:cNvSpPr/>
            <p:nvPr/>
          </p:nvSpPr>
          <p:spPr>
            <a:xfrm>
              <a:off x="4874400" y="1678750"/>
              <a:ext cx="294975" cy="187825"/>
            </a:xfrm>
            <a:custGeom>
              <a:avLst/>
              <a:gdLst/>
              <a:ahLst/>
              <a:cxnLst/>
              <a:rect l="l" t="t" r="r" b="b"/>
              <a:pathLst>
                <a:path w="11799" h="7513" extrusionOk="0">
                  <a:moveTo>
                    <a:pt x="1" y="1"/>
                  </a:moveTo>
                  <a:lnTo>
                    <a:pt x="572" y="695"/>
                  </a:lnTo>
                  <a:lnTo>
                    <a:pt x="1185" y="1348"/>
                  </a:lnTo>
                  <a:lnTo>
                    <a:pt x="1797" y="1960"/>
                  </a:lnTo>
                  <a:lnTo>
                    <a:pt x="2450" y="2573"/>
                  </a:lnTo>
                  <a:lnTo>
                    <a:pt x="3103" y="3144"/>
                  </a:lnTo>
                  <a:lnTo>
                    <a:pt x="3838" y="3716"/>
                  </a:lnTo>
                  <a:lnTo>
                    <a:pt x="4532" y="4246"/>
                  </a:lnTo>
                  <a:lnTo>
                    <a:pt x="5267" y="4736"/>
                  </a:lnTo>
                  <a:lnTo>
                    <a:pt x="6042" y="5185"/>
                  </a:lnTo>
                  <a:lnTo>
                    <a:pt x="6818" y="5634"/>
                  </a:lnTo>
                  <a:lnTo>
                    <a:pt x="7594" y="6002"/>
                  </a:lnTo>
                  <a:lnTo>
                    <a:pt x="8410" y="6369"/>
                  </a:lnTo>
                  <a:lnTo>
                    <a:pt x="9226" y="6696"/>
                  </a:lnTo>
                  <a:lnTo>
                    <a:pt x="10084" y="7022"/>
                  </a:lnTo>
                  <a:lnTo>
                    <a:pt x="10941" y="7267"/>
                  </a:lnTo>
                  <a:lnTo>
                    <a:pt x="11798" y="7512"/>
                  </a:lnTo>
                  <a:lnTo>
                    <a:pt x="11798" y="7512"/>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6"/>
            <p:cNvSpPr/>
            <p:nvPr/>
          </p:nvSpPr>
          <p:spPr>
            <a:xfrm>
              <a:off x="4874400" y="1678750"/>
              <a:ext cx="294975" cy="187825"/>
            </a:xfrm>
            <a:custGeom>
              <a:avLst/>
              <a:gdLst/>
              <a:ahLst/>
              <a:cxnLst/>
              <a:rect l="l" t="t" r="r" b="b"/>
              <a:pathLst>
                <a:path w="11799" h="7513" fill="none" extrusionOk="0">
                  <a:moveTo>
                    <a:pt x="1" y="1"/>
                  </a:moveTo>
                  <a:lnTo>
                    <a:pt x="1" y="1"/>
                  </a:lnTo>
                  <a:lnTo>
                    <a:pt x="572" y="695"/>
                  </a:lnTo>
                  <a:lnTo>
                    <a:pt x="1185" y="1348"/>
                  </a:lnTo>
                  <a:lnTo>
                    <a:pt x="1797" y="1960"/>
                  </a:lnTo>
                  <a:lnTo>
                    <a:pt x="2450" y="2573"/>
                  </a:lnTo>
                  <a:lnTo>
                    <a:pt x="3103" y="3144"/>
                  </a:lnTo>
                  <a:lnTo>
                    <a:pt x="3838" y="3716"/>
                  </a:lnTo>
                  <a:lnTo>
                    <a:pt x="4532" y="4246"/>
                  </a:lnTo>
                  <a:lnTo>
                    <a:pt x="5267" y="4736"/>
                  </a:lnTo>
                  <a:lnTo>
                    <a:pt x="6042" y="5185"/>
                  </a:lnTo>
                  <a:lnTo>
                    <a:pt x="6818" y="5634"/>
                  </a:lnTo>
                  <a:lnTo>
                    <a:pt x="7594" y="6002"/>
                  </a:lnTo>
                  <a:lnTo>
                    <a:pt x="8410" y="6369"/>
                  </a:lnTo>
                  <a:lnTo>
                    <a:pt x="9226" y="6696"/>
                  </a:lnTo>
                  <a:lnTo>
                    <a:pt x="10084" y="7022"/>
                  </a:lnTo>
                  <a:lnTo>
                    <a:pt x="10941" y="7267"/>
                  </a:lnTo>
                  <a:lnTo>
                    <a:pt x="11798" y="75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6"/>
            <p:cNvSpPr/>
            <p:nvPr/>
          </p:nvSpPr>
          <p:spPr>
            <a:xfrm>
              <a:off x="4872375" y="1676725"/>
              <a:ext cx="298000" cy="190850"/>
            </a:xfrm>
            <a:custGeom>
              <a:avLst/>
              <a:gdLst/>
              <a:ahLst/>
              <a:cxnLst/>
              <a:rect l="l" t="t" r="r" b="b"/>
              <a:pathLst>
                <a:path w="11920" h="7634" extrusionOk="0">
                  <a:moveTo>
                    <a:pt x="82" y="0"/>
                  </a:moveTo>
                  <a:lnTo>
                    <a:pt x="41" y="41"/>
                  </a:lnTo>
                  <a:lnTo>
                    <a:pt x="0" y="82"/>
                  </a:lnTo>
                  <a:lnTo>
                    <a:pt x="0" y="123"/>
                  </a:lnTo>
                  <a:lnTo>
                    <a:pt x="612" y="817"/>
                  </a:lnTo>
                  <a:lnTo>
                    <a:pt x="1184" y="1470"/>
                  </a:lnTo>
                  <a:lnTo>
                    <a:pt x="1837" y="2123"/>
                  </a:lnTo>
                  <a:lnTo>
                    <a:pt x="2490" y="2735"/>
                  </a:lnTo>
                  <a:lnTo>
                    <a:pt x="3143" y="3307"/>
                  </a:lnTo>
                  <a:lnTo>
                    <a:pt x="3878" y="3837"/>
                  </a:lnTo>
                  <a:lnTo>
                    <a:pt x="4572" y="4368"/>
                  </a:lnTo>
                  <a:lnTo>
                    <a:pt x="5307" y="4858"/>
                  </a:lnTo>
                  <a:lnTo>
                    <a:pt x="6083" y="5348"/>
                  </a:lnTo>
                  <a:lnTo>
                    <a:pt x="6858" y="5756"/>
                  </a:lnTo>
                  <a:lnTo>
                    <a:pt x="7675" y="6164"/>
                  </a:lnTo>
                  <a:lnTo>
                    <a:pt x="8491" y="6532"/>
                  </a:lnTo>
                  <a:lnTo>
                    <a:pt x="9307" y="6858"/>
                  </a:lnTo>
                  <a:lnTo>
                    <a:pt x="10124" y="7144"/>
                  </a:lnTo>
                  <a:lnTo>
                    <a:pt x="10981" y="7430"/>
                  </a:lnTo>
                  <a:lnTo>
                    <a:pt x="11838" y="7634"/>
                  </a:lnTo>
                  <a:lnTo>
                    <a:pt x="11920" y="7634"/>
                  </a:lnTo>
                  <a:lnTo>
                    <a:pt x="11920" y="7593"/>
                  </a:lnTo>
                  <a:lnTo>
                    <a:pt x="11920" y="7552"/>
                  </a:lnTo>
                  <a:lnTo>
                    <a:pt x="11879" y="7511"/>
                  </a:lnTo>
                  <a:lnTo>
                    <a:pt x="11022" y="7307"/>
                  </a:lnTo>
                  <a:lnTo>
                    <a:pt x="10165" y="7022"/>
                  </a:lnTo>
                  <a:lnTo>
                    <a:pt x="9348" y="6736"/>
                  </a:lnTo>
                  <a:lnTo>
                    <a:pt x="8532" y="6409"/>
                  </a:lnTo>
                  <a:lnTo>
                    <a:pt x="7715" y="6042"/>
                  </a:lnTo>
                  <a:lnTo>
                    <a:pt x="6940" y="5634"/>
                  </a:lnTo>
                  <a:lnTo>
                    <a:pt x="6164" y="5225"/>
                  </a:lnTo>
                  <a:lnTo>
                    <a:pt x="5389" y="4736"/>
                  </a:lnTo>
                  <a:lnTo>
                    <a:pt x="4654" y="4246"/>
                  </a:lnTo>
                  <a:lnTo>
                    <a:pt x="3960" y="3756"/>
                  </a:lnTo>
                  <a:lnTo>
                    <a:pt x="3266" y="3184"/>
                  </a:lnTo>
                  <a:lnTo>
                    <a:pt x="2572" y="2613"/>
                  </a:lnTo>
                  <a:lnTo>
                    <a:pt x="1919" y="2001"/>
                  </a:lnTo>
                  <a:lnTo>
                    <a:pt x="1306" y="1388"/>
                  </a:lnTo>
                  <a:lnTo>
                    <a:pt x="694" y="735"/>
                  </a:lnTo>
                  <a:lnTo>
                    <a:pt x="123" y="41"/>
                  </a:lnTo>
                  <a:lnTo>
                    <a:pt x="82" y="0"/>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6"/>
            <p:cNvSpPr/>
            <p:nvPr/>
          </p:nvSpPr>
          <p:spPr>
            <a:xfrm>
              <a:off x="4759075" y="2340075"/>
              <a:ext cx="19425" cy="23475"/>
            </a:xfrm>
            <a:custGeom>
              <a:avLst/>
              <a:gdLst/>
              <a:ahLst/>
              <a:cxnLst/>
              <a:rect l="l" t="t" r="r" b="b"/>
              <a:pathLst>
                <a:path w="777" h="939" extrusionOk="0">
                  <a:moveTo>
                    <a:pt x="164" y="0"/>
                  </a:moveTo>
                  <a:lnTo>
                    <a:pt x="42" y="41"/>
                  </a:lnTo>
                  <a:lnTo>
                    <a:pt x="1" y="123"/>
                  </a:lnTo>
                  <a:lnTo>
                    <a:pt x="1" y="286"/>
                  </a:lnTo>
                  <a:lnTo>
                    <a:pt x="42" y="449"/>
                  </a:lnTo>
                  <a:lnTo>
                    <a:pt x="164" y="653"/>
                  </a:lnTo>
                  <a:lnTo>
                    <a:pt x="328" y="776"/>
                  </a:lnTo>
                  <a:lnTo>
                    <a:pt x="450" y="898"/>
                  </a:lnTo>
                  <a:lnTo>
                    <a:pt x="613" y="939"/>
                  </a:lnTo>
                  <a:lnTo>
                    <a:pt x="695" y="898"/>
                  </a:lnTo>
                  <a:lnTo>
                    <a:pt x="777" y="776"/>
                  </a:lnTo>
                  <a:lnTo>
                    <a:pt x="777" y="653"/>
                  </a:lnTo>
                  <a:lnTo>
                    <a:pt x="695" y="490"/>
                  </a:lnTo>
                  <a:lnTo>
                    <a:pt x="613" y="286"/>
                  </a:lnTo>
                  <a:lnTo>
                    <a:pt x="450" y="123"/>
                  </a:lnTo>
                  <a:lnTo>
                    <a:pt x="287" y="41"/>
                  </a:lnTo>
                  <a:lnTo>
                    <a:pt x="164" y="0"/>
                  </a:lnTo>
                  <a:close/>
                </a:path>
              </a:pathLst>
            </a:custGeom>
            <a:solidFill>
              <a:srgbClr val="FFE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6"/>
            <p:cNvSpPr/>
            <p:nvPr/>
          </p:nvSpPr>
          <p:spPr>
            <a:xfrm>
              <a:off x="4764200" y="2312500"/>
              <a:ext cx="19400" cy="23500"/>
            </a:xfrm>
            <a:custGeom>
              <a:avLst/>
              <a:gdLst/>
              <a:ahLst/>
              <a:cxnLst/>
              <a:rect l="l" t="t" r="r" b="b"/>
              <a:pathLst>
                <a:path w="776" h="940" extrusionOk="0">
                  <a:moveTo>
                    <a:pt x="163" y="1"/>
                  </a:moveTo>
                  <a:lnTo>
                    <a:pt x="41" y="42"/>
                  </a:lnTo>
                  <a:lnTo>
                    <a:pt x="0" y="164"/>
                  </a:lnTo>
                  <a:lnTo>
                    <a:pt x="0" y="287"/>
                  </a:lnTo>
                  <a:lnTo>
                    <a:pt x="41" y="450"/>
                  </a:lnTo>
                  <a:lnTo>
                    <a:pt x="163" y="654"/>
                  </a:lnTo>
                  <a:lnTo>
                    <a:pt x="286" y="817"/>
                  </a:lnTo>
                  <a:lnTo>
                    <a:pt x="449" y="899"/>
                  </a:lnTo>
                  <a:lnTo>
                    <a:pt x="612" y="940"/>
                  </a:lnTo>
                  <a:lnTo>
                    <a:pt x="694" y="899"/>
                  </a:lnTo>
                  <a:lnTo>
                    <a:pt x="776" y="817"/>
                  </a:lnTo>
                  <a:lnTo>
                    <a:pt x="776" y="654"/>
                  </a:lnTo>
                  <a:lnTo>
                    <a:pt x="694" y="491"/>
                  </a:lnTo>
                  <a:lnTo>
                    <a:pt x="572" y="287"/>
                  </a:lnTo>
                  <a:lnTo>
                    <a:pt x="449" y="164"/>
                  </a:lnTo>
                  <a:lnTo>
                    <a:pt x="286" y="42"/>
                  </a:lnTo>
                  <a:lnTo>
                    <a:pt x="163" y="1"/>
                  </a:lnTo>
                  <a:close/>
                </a:path>
              </a:pathLst>
            </a:custGeom>
            <a:solidFill>
              <a:srgbClr val="FFE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6"/>
            <p:cNvSpPr/>
            <p:nvPr/>
          </p:nvSpPr>
          <p:spPr>
            <a:xfrm>
              <a:off x="4785625" y="2345175"/>
              <a:ext cx="20425" cy="23500"/>
            </a:xfrm>
            <a:custGeom>
              <a:avLst/>
              <a:gdLst/>
              <a:ahLst/>
              <a:cxnLst/>
              <a:rect l="l" t="t" r="r" b="b"/>
              <a:pathLst>
                <a:path w="817" h="940" extrusionOk="0">
                  <a:moveTo>
                    <a:pt x="204" y="0"/>
                  </a:moveTo>
                  <a:lnTo>
                    <a:pt x="82" y="41"/>
                  </a:lnTo>
                  <a:lnTo>
                    <a:pt x="0" y="164"/>
                  </a:lnTo>
                  <a:lnTo>
                    <a:pt x="0" y="286"/>
                  </a:lnTo>
                  <a:lnTo>
                    <a:pt x="82" y="449"/>
                  </a:lnTo>
                  <a:lnTo>
                    <a:pt x="204" y="653"/>
                  </a:lnTo>
                  <a:lnTo>
                    <a:pt x="327" y="817"/>
                  </a:lnTo>
                  <a:lnTo>
                    <a:pt x="490" y="898"/>
                  </a:lnTo>
                  <a:lnTo>
                    <a:pt x="613" y="939"/>
                  </a:lnTo>
                  <a:lnTo>
                    <a:pt x="735" y="898"/>
                  </a:lnTo>
                  <a:lnTo>
                    <a:pt x="817" y="817"/>
                  </a:lnTo>
                  <a:lnTo>
                    <a:pt x="776" y="653"/>
                  </a:lnTo>
                  <a:lnTo>
                    <a:pt x="735" y="490"/>
                  </a:lnTo>
                  <a:lnTo>
                    <a:pt x="613" y="327"/>
                  </a:lnTo>
                  <a:lnTo>
                    <a:pt x="490" y="164"/>
                  </a:lnTo>
                  <a:lnTo>
                    <a:pt x="327" y="41"/>
                  </a:lnTo>
                  <a:lnTo>
                    <a:pt x="204" y="0"/>
                  </a:lnTo>
                  <a:close/>
                </a:path>
              </a:pathLst>
            </a:custGeom>
            <a:solidFill>
              <a:srgbClr val="FFE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6"/>
            <p:cNvSpPr/>
            <p:nvPr/>
          </p:nvSpPr>
          <p:spPr>
            <a:xfrm>
              <a:off x="4682550" y="2031875"/>
              <a:ext cx="8175" cy="20425"/>
            </a:xfrm>
            <a:custGeom>
              <a:avLst/>
              <a:gdLst/>
              <a:ahLst/>
              <a:cxnLst/>
              <a:rect l="l" t="t" r="r" b="b"/>
              <a:pathLst>
                <a:path w="327" h="817" extrusionOk="0">
                  <a:moveTo>
                    <a:pt x="245" y="0"/>
                  </a:moveTo>
                  <a:lnTo>
                    <a:pt x="204" y="41"/>
                  </a:lnTo>
                  <a:lnTo>
                    <a:pt x="0" y="776"/>
                  </a:lnTo>
                  <a:lnTo>
                    <a:pt x="0" y="817"/>
                  </a:lnTo>
                  <a:lnTo>
                    <a:pt x="41" y="817"/>
                  </a:lnTo>
                  <a:lnTo>
                    <a:pt x="82" y="776"/>
                  </a:lnTo>
                  <a:lnTo>
                    <a:pt x="327" y="41"/>
                  </a:lnTo>
                  <a:lnTo>
                    <a:pt x="3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6"/>
            <p:cNvSpPr/>
            <p:nvPr/>
          </p:nvSpPr>
          <p:spPr>
            <a:xfrm>
              <a:off x="4697850" y="2025750"/>
              <a:ext cx="7175" cy="18375"/>
            </a:xfrm>
            <a:custGeom>
              <a:avLst/>
              <a:gdLst/>
              <a:ahLst/>
              <a:cxnLst/>
              <a:rect l="l" t="t" r="r" b="b"/>
              <a:pathLst>
                <a:path w="287" h="735" extrusionOk="0">
                  <a:moveTo>
                    <a:pt x="205" y="0"/>
                  </a:moveTo>
                  <a:lnTo>
                    <a:pt x="205" y="41"/>
                  </a:lnTo>
                  <a:lnTo>
                    <a:pt x="41" y="449"/>
                  </a:lnTo>
                  <a:lnTo>
                    <a:pt x="1" y="653"/>
                  </a:lnTo>
                  <a:lnTo>
                    <a:pt x="1" y="694"/>
                  </a:lnTo>
                  <a:lnTo>
                    <a:pt x="41" y="735"/>
                  </a:lnTo>
                  <a:lnTo>
                    <a:pt x="82" y="694"/>
                  </a:lnTo>
                  <a:lnTo>
                    <a:pt x="164" y="490"/>
                  </a:lnTo>
                  <a:lnTo>
                    <a:pt x="286" y="82"/>
                  </a:lnTo>
                  <a:lnTo>
                    <a:pt x="286" y="41"/>
                  </a:lnTo>
                  <a:lnTo>
                    <a:pt x="2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6"/>
            <p:cNvSpPr/>
            <p:nvPr/>
          </p:nvSpPr>
          <p:spPr>
            <a:xfrm>
              <a:off x="4694800" y="2055325"/>
              <a:ext cx="5125" cy="15350"/>
            </a:xfrm>
            <a:custGeom>
              <a:avLst/>
              <a:gdLst/>
              <a:ahLst/>
              <a:cxnLst/>
              <a:rect l="l" t="t" r="r" b="b"/>
              <a:pathLst>
                <a:path w="205" h="614" extrusionOk="0">
                  <a:moveTo>
                    <a:pt x="123" y="1"/>
                  </a:moveTo>
                  <a:lnTo>
                    <a:pt x="82" y="42"/>
                  </a:lnTo>
                  <a:lnTo>
                    <a:pt x="82" y="83"/>
                  </a:lnTo>
                  <a:lnTo>
                    <a:pt x="0" y="572"/>
                  </a:lnTo>
                  <a:lnTo>
                    <a:pt x="0" y="613"/>
                  </a:lnTo>
                  <a:lnTo>
                    <a:pt x="82" y="613"/>
                  </a:lnTo>
                  <a:lnTo>
                    <a:pt x="123" y="572"/>
                  </a:lnTo>
                  <a:lnTo>
                    <a:pt x="204" y="83"/>
                  </a:lnTo>
                  <a:lnTo>
                    <a:pt x="163" y="42"/>
                  </a:lnTo>
                  <a:lnTo>
                    <a:pt x="1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6"/>
            <p:cNvSpPr/>
            <p:nvPr/>
          </p:nvSpPr>
          <p:spPr>
            <a:xfrm>
              <a:off x="5688800" y="1082775"/>
              <a:ext cx="24500" cy="14300"/>
            </a:xfrm>
            <a:custGeom>
              <a:avLst/>
              <a:gdLst/>
              <a:ahLst/>
              <a:cxnLst/>
              <a:rect l="l" t="t" r="r" b="b"/>
              <a:pathLst>
                <a:path w="980" h="572" extrusionOk="0">
                  <a:moveTo>
                    <a:pt x="898" y="0"/>
                  </a:moveTo>
                  <a:lnTo>
                    <a:pt x="653" y="41"/>
                  </a:lnTo>
                  <a:lnTo>
                    <a:pt x="408" y="164"/>
                  </a:lnTo>
                  <a:lnTo>
                    <a:pt x="204" y="286"/>
                  </a:lnTo>
                  <a:lnTo>
                    <a:pt x="0" y="490"/>
                  </a:lnTo>
                  <a:lnTo>
                    <a:pt x="0" y="531"/>
                  </a:lnTo>
                  <a:lnTo>
                    <a:pt x="41" y="572"/>
                  </a:lnTo>
                  <a:lnTo>
                    <a:pt x="82" y="531"/>
                  </a:lnTo>
                  <a:lnTo>
                    <a:pt x="245" y="368"/>
                  </a:lnTo>
                  <a:lnTo>
                    <a:pt x="449" y="245"/>
                  </a:lnTo>
                  <a:lnTo>
                    <a:pt x="694" y="164"/>
                  </a:lnTo>
                  <a:lnTo>
                    <a:pt x="898" y="123"/>
                  </a:lnTo>
                  <a:lnTo>
                    <a:pt x="939" y="82"/>
                  </a:lnTo>
                  <a:lnTo>
                    <a:pt x="980" y="41"/>
                  </a:lnTo>
                  <a:lnTo>
                    <a:pt x="93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6"/>
            <p:cNvSpPr/>
            <p:nvPr/>
          </p:nvSpPr>
          <p:spPr>
            <a:xfrm>
              <a:off x="5673475" y="1105225"/>
              <a:ext cx="17375" cy="14300"/>
            </a:xfrm>
            <a:custGeom>
              <a:avLst/>
              <a:gdLst/>
              <a:ahLst/>
              <a:cxnLst/>
              <a:rect l="l" t="t" r="r" b="b"/>
              <a:pathLst>
                <a:path w="695" h="572" extrusionOk="0">
                  <a:moveTo>
                    <a:pt x="695" y="0"/>
                  </a:moveTo>
                  <a:lnTo>
                    <a:pt x="654" y="41"/>
                  </a:lnTo>
                  <a:lnTo>
                    <a:pt x="287" y="204"/>
                  </a:lnTo>
                  <a:lnTo>
                    <a:pt x="1" y="449"/>
                  </a:lnTo>
                  <a:lnTo>
                    <a:pt x="1" y="490"/>
                  </a:lnTo>
                  <a:lnTo>
                    <a:pt x="1" y="531"/>
                  </a:lnTo>
                  <a:lnTo>
                    <a:pt x="42" y="572"/>
                  </a:lnTo>
                  <a:lnTo>
                    <a:pt x="83" y="531"/>
                  </a:lnTo>
                  <a:lnTo>
                    <a:pt x="368" y="286"/>
                  </a:lnTo>
                  <a:lnTo>
                    <a:pt x="695" y="123"/>
                  </a:lnTo>
                  <a:lnTo>
                    <a:pt x="695" y="82"/>
                  </a:lnTo>
                  <a:lnTo>
                    <a:pt x="695" y="41"/>
                  </a:lnTo>
                  <a:lnTo>
                    <a:pt x="6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6"/>
            <p:cNvSpPr/>
            <p:nvPr/>
          </p:nvSpPr>
          <p:spPr>
            <a:xfrm>
              <a:off x="5701050" y="1094000"/>
              <a:ext cx="20425" cy="9200"/>
            </a:xfrm>
            <a:custGeom>
              <a:avLst/>
              <a:gdLst/>
              <a:ahLst/>
              <a:cxnLst/>
              <a:rect l="l" t="t" r="r" b="b"/>
              <a:pathLst>
                <a:path w="817" h="368" extrusionOk="0">
                  <a:moveTo>
                    <a:pt x="735" y="0"/>
                  </a:moveTo>
                  <a:lnTo>
                    <a:pt x="368" y="82"/>
                  </a:lnTo>
                  <a:lnTo>
                    <a:pt x="41" y="245"/>
                  </a:lnTo>
                  <a:lnTo>
                    <a:pt x="0" y="286"/>
                  </a:lnTo>
                  <a:lnTo>
                    <a:pt x="41" y="327"/>
                  </a:lnTo>
                  <a:lnTo>
                    <a:pt x="82" y="368"/>
                  </a:lnTo>
                  <a:lnTo>
                    <a:pt x="123" y="327"/>
                  </a:lnTo>
                  <a:lnTo>
                    <a:pt x="408" y="204"/>
                  </a:lnTo>
                  <a:lnTo>
                    <a:pt x="776" y="123"/>
                  </a:lnTo>
                  <a:lnTo>
                    <a:pt x="817" y="82"/>
                  </a:lnTo>
                  <a:lnTo>
                    <a:pt x="817" y="41"/>
                  </a:lnTo>
                  <a:lnTo>
                    <a:pt x="7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6"/>
            <p:cNvSpPr/>
            <p:nvPr/>
          </p:nvSpPr>
          <p:spPr>
            <a:xfrm>
              <a:off x="5489800" y="2235975"/>
              <a:ext cx="14300" cy="21450"/>
            </a:xfrm>
            <a:custGeom>
              <a:avLst/>
              <a:gdLst/>
              <a:ahLst/>
              <a:cxnLst/>
              <a:rect l="l" t="t" r="r" b="b"/>
              <a:pathLst>
                <a:path w="572" h="858" extrusionOk="0">
                  <a:moveTo>
                    <a:pt x="490" y="0"/>
                  </a:moveTo>
                  <a:lnTo>
                    <a:pt x="490" y="41"/>
                  </a:lnTo>
                  <a:lnTo>
                    <a:pt x="286" y="409"/>
                  </a:lnTo>
                  <a:lnTo>
                    <a:pt x="0" y="735"/>
                  </a:lnTo>
                  <a:lnTo>
                    <a:pt x="0" y="776"/>
                  </a:lnTo>
                  <a:lnTo>
                    <a:pt x="0" y="817"/>
                  </a:lnTo>
                  <a:lnTo>
                    <a:pt x="41" y="858"/>
                  </a:lnTo>
                  <a:lnTo>
                    <a:pt x="82" y="817"/>
                  </a:lnTo>
                  <a:lnTo>
                    <a:pt x="367" y="490"/>
                  </a:lnTo>
                  <a:lnTo>
                    <a:pt x="572" y="82"/>
                  </a:lnTo>
                  <a:lnTo>
                    <a:pt x="572" y="41"/>
                  </a:lnTo>
                  <a:lnTo>
                    <a:pt x="5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6"/>
            <p:cNvSpPr/>
            <p:nvPr/>
          </p:nvSpPr>
          <p:spPr>
            <a:xfrm>
              <a:off x="5511225" y="2204325"/>
              <a:ext cx="7175" cy="17375"/>
            </a:xfrm>
            <a:custGeom>
              <a:avLst/>
              <a:gdLst/>
              <a:ahLst/>
              <a:cxnLst/>
              <a:rect l="l" t="t" r="r" b="b"/>
              <a:pathLst>
                <a:path w="287" h="695" extrusionOk="0">
                  <a:moveTo>
                    <a:pt x="204" y="1"/>
                  </a:moveTo>
                  <a:lnTo>
                    <a:pt x="204" y="42"/>
                  </a:lnTo>
                  <a:lnTo>
                    <a:pt x="0" y="613"/>
                  </a:lnTo>
                  <a:lnTo>
                    <a:pt x="0" y="654"/>
                  </a:lnTo>
                  <a:lnTo>
                    <a:pt x="41" y="695"/>
                  </a:lnTo>
                  <a:lnTo>
                    <a:pt x="82" y="654"/>
                  </a:lnTo>
                  <a:lnTo>
                    <a:pt x="286" y="83"/>
                  </a:lnTo>
                  <a:lnTo>
                    <a:pt x="286" y="42"/>
                  </a:lnTo>
                  <a:lnTo>
                    <a:pt x="2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6"/>
            <p:cNvSpPr/>
            <p:nvPr/>
          </p:nvSpPr>
          <p:spPr>
            <a:xfrm>
              <a:off x="5511225" y="2226775"/>
              <a:ext cx="10225" cy="17375"/>
            </a:xfrm>
            <a:custGeom>
              <a:avLst/>
              <a:gdLst/>
              <a:ahLst/>
              <a:cxnLst/>
              <a:rect l="l" t="t" r="r" b="b"/>
              <a:pathLst>
                <a:path w="409" h="695" extrusionOk="0">
                  <a:moveTo>
                    <a:pt x="327" y="1"/>
                  </a:moveTo>
                  <a:lnTo>
                    <a:pt x="286" y="42"/>
                  </a:lnTo>
                  <a:lnTo>
                    <a:pt x="164" y="287"/>
                  </a:lnTo>
                  <a:lnTo>
                    <a:pt x="0" y="613"/>
                  </a:lnTo>
                  <a:lnTo>
                    <a:pt x="0" y="654"/>
                  </a:lnTo>
                  <a:lnTo>
                    <a:pt x="41" y="695"/>
                  </a:lnTo>
                  <a:lnTo>
                    <a:pt x="82" y="695"/>
                  </a:lnTo>
                  <a:lnTo>
                    <a:pt x="123" y="654"/>
                  </a:lnTo>
                  <a:lnTo>
                    <a:pt x="286" y="328"/>
                  </a:lnTo>
                  <a:lnTo>
                    <a:pt x="409" y="83"/>
                  </a:lnTo>
                  <a:lnTo>
                    <a:pt x="409" y="42"/>
                  </a:lnTo>
                  <a:lnTo>
                    <a:pt x="3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6"/>
            <p:cNvSpPr/>
            <p:nvPr/>
          </p:nvSpPr>
          <p:spPr>
            <a:xfrm>
              <a:off x="5637775" y="2437025"/>
              <a:ext cx="7150" cy="52075"/>
            </a:xfrm>
            <a:custGeom>
              <a:avLst/>
              <a:gdLst/>
              <a:ahLst/>
              <a:cxnLst/>
              <a:rect l="l" t="t" r="r" b="b"/>
              <a:pathLst>
                <a:path w="286" h="2083" extrusionOk="0">
                  <a:moveTo>
                    <a:pt x="41" y="0"/>
                  </a:moveTo>
                  <a:lnTo>
                    <a:pt x="0" y="41"/>
                  </a:lnTo>
                  <a:lnTo>
                    <a:pt x="0" y="82"/>
                  </a:lnTo>
                  <a:lnTo>
                    <a:pt x="82" y="572"/>
                  </a:lnTo>
                  <a:lnTo>
                    <a:pt x="163" y="1061"/>
                  </a:lnTo>
                  <a:lnTo>
                    <a:pt x="123" y="1511"/>
                  </a:lnTo>
                  <a:lnTo>
                    <a:pt x="41" y="2000"/>
                  </a:lnTo>
                  <a:lnTo>
                    <a:pt x="82" y="2041"/>
                  </a:lnTo>
                  <a:lnTo>
                    <a:pt x="123" y="2082"/>
                  </a:lnTo>
                  <a:lnTo>
                    <a:pt x="163" y="2082"/>
                  </a:lnTo>
                  <a:lnTo>
                    <a:pt x="204" y="2041"/>
                  </a:lnTo>
                  <a:lnTo>
                    <a:pt x="286" y="1551"/>
                  </a:lnTo>
                  <a:lnTo>
                    <a:pt x="286" y="1021"/>
                  </a:lnTo>
                  <a:lnTo>
                    <a:pt x="245" y="531"/>
                  </a:lnTo>
                  <a:lnTo>
                    <a:pt x="123" y="82"/>
                  </a:lnTo>
                  <a:lnTo>
                    <a:pt x="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6"/>
            <p:cNvSpPr/>
            <p:nvPr/>
          </p:nvSpPr>
          <p:spPr>
            <a:xfrm>
              <a:off x="5685725" y="2436000"/>
              <a:ext cx="6150" cy="53100"/>
            </a:xfrm>
            <a:custGeom>
              <a:avLst/>
              <a:gdLst/>
              <a:ahLst/>
              <a:cxnLst/>
              <a:rect l="l" t="t" r="r" b="b"/>
              <a:pathLst>
                <a:path w="246" h="2124" extrusionOk="0">
                  <a:moveTo>
                    <a:pt x="82" y="0"/>
                  </a:moveTo>
                  <a:lnTo>
                    <a:pt x="42" y="41"/>
                  </a:lnTo>
                  <a:lnTo>
                    <a:pt x="1" y="82"/>
                  </a:lnTo>
                  <a:lnTo>
                    <a:pt x="1" y="123"/>
                  </a:lnTo>
                  <a:lnTo>
                    <a:pt x="42" y="490"/>
                  </a:lnTo>
                  <a:lnTo>
                    <a:pt x="42" y="817"/>
                  </a:lnTo>
                  <a:lnTo>
                    <a:pt x="123" y="1429"/>
                  </a:lnTo>
                  <a:lnTo>
                    <a:pt x="82" y="1756"/>
                  </a:lnTo>
                  <a:lnTo>
                    <a:pt x="42" y="2041"/>
                  </a:lnTo>
                  <a:lnTo>
                    <a:pt x="42" y="2082"/>
                  </a:lnTo>
                  <a:lnTo>
                    <a:pt x="82" y="2123"/>
                  </a:lnTo>
                  <a:lnTo>
                    <a:pt x="164" y="2123"/>
                  </a:lnTo>
                  <a:lnTo>
                    <a:pt x="164" y="2082"/>
                  </a:lnTo>
                  <a:lnTo>
                    <a:pt x="246" y="1756"/>
                  </a:lnTo>
                  <a:lnTo>
                    <a:pt x="246" y="1429"/>
                  </a:lnTo>
                  <a:lnTo>
                    <a:pt x="205" y="817"/>
                  </a:lnTo>
                  <a:lnTo>
                    <a:pt x="164" y="490"/>
                  </a:lnTo>
                  <a:lnTo>
                    <a:pt x="123" y="123"/>
                  </a:lnTo>
                  <a:lnTo>
                    <a:pt x="123" y="82"/>
                  </a:lnTo>
                  <a:lnTo>
                    <a:pt x="123" y="41"/>
                  </a:lnTo>
                  <a:lnTo>
                    <a:pt x="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6"/>
            <p:cNvSpPr/>
            <p:nvPr/>
          </p:nvSpPr>
          <p:spPr>
            <a:xfrm>
              <a:off x="4836650" y="2424775"/>
              <a:ext cx="40850" cy="28600"/>
            </a:xfrm>
            <a:custGeom>
              <a:avLst/>
              <a:gdLst/>
              <a:ahLst/>
              <a:cxnLst/>
              <a:rect l="l" t="t" r="r" b="b"/>
              <a:pathLst>
                <a:path w="1634" h="1144" extrusionOk="0">
                  <a:moveTo>
                    <a:pt x="1511" y="0"/>
                  </a:moveTo>
                  <a:lnTo>
                    <a:pt x="776" y="490"/>
                  </a:lnTo>
                  <a:lnTo>
                    <a:pt x="41" y="1021"/>
                  </a:lnTo>
                  <a:lnTo>
                    <a:pt x="0" y="1102"/>
                  </a:lnTo>
                  <a:lnTo>
                    <a:pt x="41" y="1143"/>
                  </a:lnTo>
                  <a:lnTo>
                    <a:pt x="123" y="1143"/>
                  </a:lnTo>
                  <a:lnTo>
                    <a:pt x="858" y="613"/>
                  </a:lnTo>
                  <a:lnTo>
                    <a:pt x="1592" y="123"/>
                  </a:lnTo>
                  <a:lnTo>
                    <a:pt x="1633" y="82"/>
                  </a:lnTo>
                  <a:lnTo>
                    <a:pt x="1633" y="41"/>
                  </a:lnTo>
                  <a:lnTo>
                    <a:pt x="159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6"/>
            <p:cNvSpPr/>
            <p:nvPr/>
          </p:nvSpPr>
          <p:spPr>
            <a:xfrm>
              <a:off x="4816225" y="1686925"/>
              <a:ext cx="64325" cy="338850"/>
            </a:xfrm>
            <a:custGeom>
              <a:avLst/>
              <a:gdLst/>
              <a:ahLst/>
              <a:cxnLst/>
              <a:rect l="l" t="t" r="r" b="b"/>
              <a:pathLst>
                <a:path w="2573" h="13554" extrusionOk="0">
                  <a:moveTo>
                    <a:pt x="2450" y="0"/>
                  </a:moveTo>
                  <a:lnTo>
                    <a:pt x="2409" y="41"/>
                  </a:lnTo>
                  <a:lnTo>
                    <a:pt x="1838" y="2042"/>
                  </a:lnTo>
                  <a:lnTo>
                    <a:pt x="1593" y="3021"/>
                  </a:lnTo>
                  <a:lnTo>
                    <a:pt x="1389" y="3919"/>
                  </a:lnTo>
                  <a:lnTo>
                    <a:pt x="1226" y="4817"/>
                  </a:lnTo>
                  <a:lnTo>
                    <a:pt x="1062" y="5675"/>
                  </a:lnTo>
                  <a:lnTo>
                    <a:pt x="981" y="6491"/>
                  </a:lnTo>
                  <a:lnTo>
                    <a:pt x="899" y="7307"/>
                  </a:lnTo>
                  <a:lnTo>
                    <a:pt x="817" y="8450"/>
                  </a:lnTo>
                  <a:lnTo>
                    <a:pt x="777" y="9716"/>
                  </a:lnTo>
                  <a:lnTo>
                    <a:pt x="613" y="10981"/>
                  </a:lnTo>
                  <a:lnTo>
                    <a:pt x="532" y="11635"/>
                  </a:lnTo>
                  <a:lnTo>
                    <a:pt x="409" y="12247"/>
                  </a:lnTo>
                  <a:lnTo>
                    <a:pt x="205" y="12859"/>
                  </a:lnTo>
                  <a:lnTo>
                    <a:pt x="1" y="13431"/>
                  </a:lnTo>
                  <a:lnTo>
                    <a:pt x="1" y="13472"/>
                  </a:lnTo>
                  <a:lnTo>
                    <a:pt x="42" y="13512"/>
                  </a:lnTo>
                  <a:lnTo>
                    <a:pt x="42" y="13553"/>
                  </a:lnTo>
                  <a:lnTo>
                    <a:pt x="123" y="13512"/>
                  </a:lnTo>
                  <a:lnTo>
                    <a:pt x="328" y="12900"/>
                  </a:lnTo>
                  <a:lnTo>
                    <a:pt x="532" y="12288"/>
                  </a:lnTo>
                  <a:lnTo>
                    <a:pt x="654" y="11675"/>
                  </a:lnTo>
                  <a:lnTo>
                    <a:pt x="777" y="11022"/>
                  </a:lnTo>
                  <a:lnTo>
                    <a:pt x="899" y="9757"/>
                  </a:lnTo>
                  <a:lnTo>
                    <a:pt x="981" y="8450"/>
                  </a:lnTo>
                  <a:lnTo>
                    <a:pt x="1021" y="7307"/>
                  </a:lnTo>
                  <a:lnTo>
                    <a:pt x="1103" y="6532"/>
                  </a:lnTo>
                  <a:lnTo>
                    <a:pt x="1226" y="5675"/>
                  </a:lnTo>
                  <a:lnTo>
                    <a:pt x="1348" y="4858"/>
                  </a:lnTo>
                  <a:lnTo>
                    <a:pt x="1511" y="3960"/>
                  </a:lnTo>
                  <a:lnTo>
                    <a:pt x="1715" y="3062"/>
                  </a:lnTo>
                  <a:lnTo>
                    <a:pt x="1960" y="2082"/>
                  </a:lnTo>
                  <a:lnTo>
                    <a:pt x="2573" y="82"/>
                  </a:lnTo>
                  <a:lnTo>
                    <a:pt x="2573" y="41"/>
                  </a:lnTo>
                  <a:lnTo>
                    <a:pt x="2532" y="0"/>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6"/>
            <p:cNvSpPr/>
            <p:nvPr/>
          </p:nvSpPr>
          <p:spPr>
            <a:xfrm>
              <a:off x="4807050" y="1832850"/>
              <a:ext cx="38800" cy="144950"/>
            </a:xfrm>
            <a:custGeom>
              <a:avLst/>
              <a:gdLst/>
              <a:ahLst/>
              <a:cxnLst/>
              <a:rect l="l" t="t" r="r" b="b"/>
              <a:pathLst>
                <a:path w="1552" h="5798" extrusionOk="0">
                  <a:moveTo>
                    <a:pt x="1429" y="1"/>
                  </a:moveTo>
                  <a:lnTo>
                    <a:pt x="1388" y="42"/>
                  </a:lnTo>
                  <a:lnTo>
                    <a:pt x="1144" y="1470"/>
                  </a:lnTo>
                  <a:lnTo>
                    <a:pt x="776" y="2899"/>
                  </a:lnTo>
                  <a:lnTo>
                    <a:pt x="409" y="4328"/>
                  </a:lnTo>
                  <a:lnTo>
                    <a:pt x="1" y="5716"/>
                  </a:lnTo>
                  <a:lnTo>
                    <a:pt x="1" y="5757"/>
                  </a:lnTo>
                  <a:lnTo>
                    <a:pt x="41" y="5798"/>
                  </a:lnTo>
                  <a:lnTo>
                    <a:pt x="82" y="5798"/>
                  </a:lnTo>
                  <a:lnTo>
                    <a:pt x="123" y="5757"/>
                  </a:lnTo>
                  <a:lnTo>
                    <a:pt x="531" y="4369"/>
                  </a:lnTo>
                  <a:lnTo>
                    <a:pt x="939" y="2940"/>
                  </a:lnTo>
                  <a:lnTo>
                    <a:pt x="1266" y="1511"/>
                  </a:lnTo>
                  <a:lnTo>
                    <a:pt x="1552" y="83"/>
                  </a:lnTo>
                  <a:lnTo>
                    <a:pt x="1511" y="1"/>
                  </a:lnTo>
                  <a:close/>
                </a:path>
              </a:pathLst>
            </a:custGeom>
            <a:solidFill>
              <a:srgbClr val="000000">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6"/>
            <p:cNvSpPr/>
            <p:nvPr/>
          </p:nvSpPr>
          <p:spPr>
            <a:xfrm>
              <a:off x="5022375" y="2455375"/>
              <a:ext cx="12275" cy="40850"/>
            </a:xfrm>
            <a:custGeom>
              <a:avLst/>
              <a:gdLst/>
              <a:ahLst/>
              <a:cxnLst/>
              <a:rect l="l" t="t" r="r" b="b"/>
              <a:pathLst>
                <a:path w="491" h="1634" extrusionOk="0">
                  <a:moveTo>
                    <a:pt x="409" y="1"/>
                  </a:moveTo>
                  <a:lnTo>
                    <a:pt x="368" y="42"/>
                  </a:lnTo>
                  <a:lnTo>
                    <a:pt x="164" y="368"/>
                  </a:lnTo>
                  <a:lnTo>
                    <a:pt x="42" y="777"/>
                  </a:lnTo>
                  <a:lnTo>
                    <a:pt x="1" y="1185"/>
                  </a:lnTo>
                  <a:lnTo>
                    <a:pt x="1" y="1593"/>
                  </a:lnTo>
                  <a:lnTo>
                    <a:pt x="42" y="1634"/>
                  </a:lnTo>
                  <a:lnTo>
                    <a:pt x="83" y="1634"/>
                  </a:lnTo>
                  <a:lnTo>
                    <a:pt x="123" y="1593"/>
                  </a:lnTo>
                  <a:lnTo>
                    <a:pt x="123" y="1552"/>
                  </a:lnTo>
                  <a:lnTo>
                    <a:pt x="123" y="1185"/>
                  </a:lnTo>
                  <a:lnTo>
                    <a:pt x="164" y="817"/>
                  </a:lnTo>
                  <a:lnTo>
                    <a:pt x="287" y="450"/>
                  </a:lnTo>
                  <a:lnTo>
                    <a:pt x="491" y="123"/>
                  </a:lnTo>
                  <a:lnTo>
                    <a:pt x="491" y="42"/>
                  </a:lnTo>
                  <a:lnTo>
                    <a:pt x="45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6"/>
            <p:cNvSpPr/>
            <p:nvPr/>
          </p:nvSpPr>
          <p:spPr>
            <a:xfrm>
              <a:off x="5074425" y="2453350"/>
              <a:ext cx="11250" cy="46975"/>
            </a:xfrm>
            <a:custGeom>
              <a:avLst/>
              <a:gdLst/>
              <a:ahLst/>
              <a:cxnLst/>
              <a:rect l="l" t="t" r="r" b="b"/>
              <a:pathLst>
                <a:path w="450" h="1879" extrusionOk="0">
                  <a:moveTo>
                    <a:pt x="368" y="0"/>
                  </a:moveTo>
                  <a:lnTo>
                    <a:pt x="327" y="41"/>
                  </a:lnTo>
                  <a:lnTo>
                    <a:pt x="123" y="449"/>
                  </a:lnTo>
                  <a:lnTo>
                    <a:pt x="1" y="898"/>
                  </a:lnTo>
                  <a:lnTo>
                    <a:pt x="1" y="1347"/>
                  </a:lnTo>
                  <a:lnTo>
                    <a:pt x="42" y="1796"/>
                  </a:lnTo>
                  <a:lnTo>
                    <a:pt x="82" y="1837"/>
                  </a:lnTo>
                  <a:lnTo>
                    <a:pt x="123" y="1878"/>
                  </a:lnTo>
                  <a:lnTo>
                    <a:pt x="164" y="1837"/>
                  </a:lnTo>
                  <a:lnTo>
                    <a:pt x="164" y="1796"/>
                  </a:lnTo>
                  <a:lnTo>
                    <a:pt x="123" y="1347"/>
                  </a:lnTo>
                  <a:lnTo>
                    <a:pt x="164" y="939"/>
                  </a:lnTo>
                  <a:lnTo>
                    <a:pt x="246" y="490"/>
                  </a:lnTo>
                  <a:lnTo>
                    <a:pt x="450" y="123"/>
                  </a:lnTo>
                  <a:lnTo>
                    <a:pt x="450" y="82"/>
                  </a:lnTo>
                  <a:lnTo>
                    <a:pt x="409" y="41"/>
                  </a:lnTo>
                  <a:lnTo>
                    <a:pt x="3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Callout 3">
            <a:extLst>
              <a:ext uri="{FF2B5EF4-FFF2-40B4-BE49-F238E27FC236}">
                <a16:creationId xmlns:a16="http://schemas.microsoft.com/office/drawing/2014/main" xmlns="" id="{42B3658B-3D2B-4341-BF45-54714F78747C}"/>
              </a:ext>
            </a:extLst>
          </p:cNvPr>
          <p:cNvSpPr/>
          <p:nvPr/>
        </p:nvSpPr>
        <p:spPr>
          <a:xfrm>
            <a:off x="788780" y="722470"/>
            <a:ext cx="4682359" cy="3121876"/>
          </a:xfrm>
          <a:prstGeom prst="wedgeEllipseCallout">
            <a:avLst>
              <a:gd name="adj1" fmla="val 45497"/>
              <a:gd name="adj2" fmla="val 599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82" name="Google Shape;1682;p46"/>
          <p:cNvSpPr txBox="1">
            <a:spLocks noGrp="1"/>
          </p:cNvSpPr>
          <p:nvPr>
            <p:ph type="title"/>
          </p:nvPr>
        </p:nvSpPr>
        <p:spPr>
          <a:xfrm>
            <a:off x="1021805" y="1153746"/>
            <a:ext cx="4211132" cy="2688314"/>
          </a:xfrm>
          <a:prstGeom prst="rect">
            <a:avLst/>
          </a:prstGeom>
        </p:spPr>
        <p:txBody>
          <a:bodyPr spcFirstLastPara="1" wrap="square" lIns="91425" tIns="91425" rIns="91425" bIns="91425" anchor="t" anchorCtr="0">
            <a:noAutofit/>
          </a:bodyPr>
          <a:lstStyle/>
          <a:p>
            <a:r>
              <a:rPr lang="vi-VN" sz="2500" b="0" dirty="0">
                <a:latin typeface="Times New Roman" panose="02020603050405020304" pitchFamily="18" charset="0"/>
                <a:cs typeface="Times New Roman" panose="02020603050405020304" pitchFamily="18" charset="0"/>
              </a:rPr>
              <a:t>Ngoài các loài động vật có trong tranh, em còn biết thêm những loài động vật nào khác? Hãy chia sẻ một kỉ niệm mà em nhớ nhất về một trong số các loài động vật đó?</a:t>
            </a:r>
            <a:endParaRPr lang="x-none" sz="25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4570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45"/>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37" name="Google Shape;1637;p45"/>
          <p:cNvSpPr txBox="1">
            <a:spLocks noGrp="1"/>
          </p:cNvSpPr>
          <p:nvPr>
            <p:ph type="title"/>
          </p:nvPr>
        </p:nvSpPr>
        <p:spPr>
          <a:xfrm>
            <a:off x="1152418" y="745845"/>
            <a:ext cx="1268700" cy="9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1638" name="Google Shape;1638;p45"/>
          <p:cNvSpPr txBox="1">
            <a:spLocks noGrp="1"/>
          </p:cNvSpPr>
          <p:nvPr>
            <p:ph type="title" idx="2"/>
          </p:nvPr>
        </p:nvSpPr>
        <p:spPr>
          <a:xfrm>
            <a:off x="570983" y="2179438"/>
            <a:ext cx="2750614" cy="2263078"/>
          </a:xfrm>
          <a:prstGeom prst="rect">
            <a:avLst/>
          </a:prstGeom>
        </p:spPr>
        <p:txBody>
          <a:bodyPr spcFirstLastPara="1" wrap="square" lIns="91425" tIns="91425" rIns="91425" bIns="91425" anchor="t" anchorCtr="0">
            <a:no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Lời khuyên của tác giả</a:t>
            </a:r>
            <a:endParaRPr lang="x-none" sz="3200" dirty="0">
              <a:solidFill>
                <a:schemeClr val="bg2"/>
              </a:solidFill>
              <a:latin typeface="Times New Roman" panose="02020603050405020304" pitchFamily="18" charset="0"/>
              <a:cs typeface="Times New Roman" panose="02020603050405020304" pitchFamily="18" charset="0"/>
            </a:endParaRPr>
          </a:p>
        </p:txBody>
      </p:sp>
      <p:grpSp>
        <p:nvGrpSpPr>
          <p:cNvPr id="1640" name="Google Shape;1640;p45"/>
          <p:cNvGrpSpPr/>
          <p:nvPr/>
        </p:nvGrpSpPr>
        <p:grpSpPr>
          <a:xfrm>
            <a:off x="4458601" y="1299330"/>
            <a:ext cx="3659801" cy="2411885"/>
            <a:chOff x="4458601" y="1299330"/>
            <a:chExt cx="3659801" cy="2411885"/>
          </a:xfrm>
        </p:grpSpPr>
        <p:sp>
          <p:nvSpPr>
            <p:cNvPr id="1641" name="Google Shape;1641;p45"/>
            <p:cNvSpPr/>
            <p:nvPr/>
          </p:nvSpPr>
          <p:spPr>
            <a:xfrm>
              <a:off x="4458601" y="1765400"/>
              <a:ext cx="3659801" cy="1945814"/>
            </a:xfrm>
            <a:custGeom>
              <a:avLst/>
              <a:gdLst/>
              <a:ahLst/>
              <a:cxnLst/>
              <a:rect l="l" t="t" r="r" b="b"/>
              <a:pathLst>
                <a:path w="101753" h="54103" extrusionOk="0">
                  <a:moveTo>
                    <a:pt x="52417" y="1"/>
                  </a:moveTo>
                  <a:lnTo>
                    <a:pt x="50034" y="117"/>
                  </a:lnTo>
                  <a:lnTo>
                    <a:pt x="47593" y="233"/>
                  </a:lnTo>
                  <a:lnTo>
                    <a:pt x="45153" y="466"/>
                  </a:lnTo>
                  <a:lnTo>
                    <a:pt x="42712" y="756"/>
                  </a:lnTo>
                  <a:lnTo>
                    <a:pt x="40271" y="1105"/>
                  </a:lnTo>
                  <a:lnTo>
                    <a:pt x="37889" y="1570"/>
                  </a:lnTo>
                  <a:lnTo>
                    <a:pt x="35448" y="2035"/>
                  </a:lnTo>
                  <a:lnTo>
                    <a:pt x="33065" y="2616"/>
                  </a:lnTo>
                  <a:lnTo>
                    <a:pt x="30741" y="3255"/>
                  </a:lnTo>
                  <a:lnTo>
                    <a:pt x="28417" y="3952"/>
                  </a:lnTo>
                  <a:lnTo>
                    <a:pt x="26150" y="4708"/>
                  </a:lnTo>
                  <a:lnTo>
                    <a:pt x="23884" y="5521"/>
                  </a:lnTo>
                  <a:lnTo>
                    <a:pt x="21734" y="6393"/>
                  </a:lnTo>
                  <a:lnTo>
                    <a:pt x="19642" y="7323"/>
                  </a:lnTo>
                  <a:lnTo>
                    <a:pt x="17608" y="8311"/>
                  </a:lnTo>
                  <a:lnTo>
                    <a:pt x="15632" y="9415"/>
                  </a:lnTo>
                  <a:lnTo>
                    <a:pt x="13773" y="10519"/>
                  </a:lnTo>
                  <a:lnTo>
                    <a:pt x="11971" y="11739"/>
                  </a:lnTo>
                  <a:lnTo>
                    <a:pt x="10286" y="12960"/>
                  </a:lnTo>
                  <a:lnTo>
                    <a:pt x="8717" y="14296"/>
                  </a:lnTo>
                  <a:lnTo>
                    <a:pt x="7264" y="15633"/>
                  </a:lnTo>
                  <a:lnTo>
                    <a:pt x="5869" y="17086"/>
                  </a:lnTo>
                  <a:lnTo>
                    <a:pt x="4649" y="18596"/>
                  </a:lnTo>
                  <a:lnTo>
                    <a:pt x="4068" y="19352"/>
                  </a:lnTo>
                  <a:lnTo>
                    <a:pt x="3545" y="20107"/>
                  </a:lnTo>
                  <a:lnTo>
                    <a:pt x="3080" y="20921"/>
                  </a:lnTo>
                  <a:lnTo>
                    <a:pt x="2615" y="21734"/>
                  </a:lnTo>
                  <a:lnTo>
                    <a:pt x="2150" y="22548"/>
                  </a:lnTo>
                  <a:lnTo>
                    <a:pt x="1743" y="23362"/>
                  </a:lnTo>
                  <a:lnTo>
                    <a:pt x="1395" y="24233"/>
                  </a:lnTo>
                  <a:lnTo>
                    <a:pt x="1104" y="25047"/>
                  </a:lnTo>
                  <a:lnTo>
                    <a:pt x="814" y="25918"/>
                  </a:lnTo>
                  <a:lnTo>
                    <a:pt x="581" y="26848"/>
                  </a:lnTo>
                  <a:lnTo>
                    <a:pt x="349" y="27720"/>
                  </a:lnTo>
                  <a:lnTo>
                    <a:pt x="233" y="28650"/>
                  </a:lnTo>
                  <a:lnTo>
                    <a:pt x="116" y="29580"/>
                  </a:lnTo>
                  <a:lnTo>
                    <a:pt x="0" y="30509"/>
                  </a:lnTo>
                  <a:lnTo>
                    <a:pt x="0" y="31497"/>
                  </a:lnTo>
                  <a:lnTo>
                    <a:pt x="0" y="32427"/>
                  </a:lnTo>
                  <a:lnTo>
                    <a:pt x="58" y="33415"/>
                  </a:lnTo>
                  <a:lnTo>
                    <a:pt x="174" y="34403"/>
                  </a:lnTo>
                  <a:lnTo>
                    <a:pt x="465" y="35856"/>
                  </a:lnTo>
                  <a:lnTo>
                    <a:pt x="814" y="37192"/>
                  </a:lnTo>
                  <a:lnTo>
                    <a:pt x="1337" y="38471"/>
                  </a:lnTo>
                  <a:lnTo>
                    <a:pt x="1918" y="39691"/>
                  </a:lnTo>
                  <a:lnTo>
                    <a:pt x="2673" y="40911"/>
                  </a:lnTo>
                  <a:lnTo>
                    <a:pt x="3487" y="42015"/>
                  </a:lnTo>
                  <a:lnTo>
                    <a:pt x="4417" y="43061"/>
                  </a:lnTo>
                  <a:lnTo>
                    <a:pt x="5463" y="44049"/>
                  </a:lnTo>
                  <a:lnTo>
                    <a:pt x="6625" y="45037"/>
                  </a:lnTo>
                  <a:lnTo>
                    <a:pt x="7845" y="45909"/>
                  </a:lnTo>
                  <a:lnTo>
                    <a:pt x="9124" y="46781"/>
                  </a:lnTo>
                  <a:lnTo>
                    <a:pt x="10576" y="47594"/>
                  </a:lnTo>
                  <a:lnTo>
                    <a:pt x="12029" y="48350"/>
                  </a:lnTo>
                  <a:lnTo>
                    <a:pt x="13598" y="49047"/>
                  </a:lnTo>
                  <a:lnTo>
                    <a:pt x="15225" y="49686"/>
                  </a:lnTo>
                  <a:lnTo>
                    <a:pt x="16911" y="50267"/>
                  </a:lnTo>
                  <a:lnTo>
                    <a:pt x="18654" y="50848"/>
                  </a:lnTo>
                  <a:lnTo>
                    <a:pt x="20513" y="51313"/>
                  </a:lnTo>
                  <a:lnTo>
                    <a:pt x="22373" y="51778"/>
                  </a:lnTo>
                  <a:lnTo>
                    <a:pt x="24291" y="52185"/>
                  </a:lnTo>
                  <a:lnTo>
                    <a:pt x="26266" y="52592"/>
                  </a:lnTo>
                  <a:lnTo>
                    <a:pt x="28300" y="52940"/>
                  </a:lnTo>
                  <a:lnTo>
                    <a:pt x="30334" y="53173"/>
                  </a:lnTo>
                  <a:lnTo>
                    <a:pt x="32484" y="53463"/>
                  </a:lnTo>
                  <a:lnTo>
                    <a:pt x="34576" y="53638"/>
                  </a:lnTo>
                  <a:lnTo>
                    <a:pt x="36726" y="53812"/>
                  </a:lnTo>
                  <a:lnTo>
                    <a:pt x="38935" y="53928"/>
                  </a:lnTo>
                  <a:lnTo>
                    <a:pt x="41143" y="54044"/>
                  </a:lnTo>
                  <a:lnTo>
                    <a:pt x="43351" y="54044"/>
                  </a:lnTo>
                  <a:lnTo>
                    <a:pt x="45618" y="54103"/>
                  </a:lnTo>
                  <a:lnTo>
                    <a:pt x="47826" y="54044"/>
                  </a:lnTo>
                  <a:lnTo>
                    <a:pt x="50092" y="53986"/>
                  </a:lnTo>
                  <a:lnTo>
                    <a:pt x="54567" y="53754"/>
                  </a:lnTo>
                  <a:lnTo>
                    <a:pt x="59041" y="53405"/>
                  </a:lnTo>
                  <a:lnTo>
                    <a:pt x="63458" y="52940"/>
                  </a:lnTo>
                  <a:lnTo>
                    <a:pt x="67758" y="52359"/>
                  </a:lnTo>
                  <a:lnTo>
                    <a:pt x="72000" y="51662"/>
                  </a:lnTo>
                  <a:lnTo>
                    <a:pt x="76010" y="50848"/>
                  </a:lnTo>
                  <a:lnTo>
                    <a:pt x="79845" y="49977"/>
                  </a:lnTo>
                  <a:lnTo>
                    <a:pt x="81705" y="49454"/>
                  </a:lnTo>
                  <a:lnTo>
                    <a:pt x="83506" y="48931"/>
                  </a:lnTo>
                  <a:lnTo>
                    <a:pt x="85249" y="48408"/>
                  </a:lnTo>
                  <a:lnTo>
                    <a:pt x="86877" y="47885"/>
                  </a:lnTo>
                  <a:lnTo>
                    <a:pt x="88504" y="47304"/>
                  </a:lnTo>
                  <a:lnTo>
                    <a:pt x="90015" y="46722"/>
                  </a:lnTo>
                  <a:lnTo>
                    <a:pt x="91409" y="46141"/>
                  </a:lnTo>
                  <a:lnTo>
                    <a:pt x="92804" y="45502"/>
                  </a:lnTo>
                  <a:lnTo>
                    <a:pt x="94024" y="44863"/>
                  </a:lnTo>
                  <a:lnTo>
                    <a:pt x="95245" y="44224"/>
                  </a:lnTo>
                  <a:lnTo>
                    <a:pt x="96291" y="43526"/>
                  </a:lnTo>
                  <a:lnTo>
                    <a:pt x="97278" y="42887"/>
                  </a:lnTo>
                  <a:lnTo>
                    <a:pt x="98150" y="42190"/>
                  </a:lnTo>
                  <a:lnTo>
                    <a:pt x="98964" y="41492"/>
                  </a:lnTo>
                  <a:lnTo>
                    <a:pt x="99603" y="40737"/>
                  </a:lnTo>
                  <a:lnTo>
                    <a:pt x="100184" y="40040"/>
                  </a:lnTo>
                  <a:lnTo>
                    <a:pt x="100591" y="39284"/>
                  </a:lnTo>
                  <a:lnTo>
                    <a:pt x="100939" y="38529"/>
                  </a:lnTo>
                  <a:lnTo>
                    <a:pt x="101346" y="37076"/>
                  </a:lnTo>
                  <a:lnTo>
                    <a:pt x="101579" y="35681"/>
                  </a:lnTo>
                  <a:lnTo>
                    <a:pt x="101753" y="34345"/>
                  </a:lnTo>
                  <a:lnTo>
                    <a:pt x="101753" y="33066"/>
                  </a:lnTo>
                  <a:lnTo>
                    <a:pt x="101637" y="31846"/>
                  </a:lnTo>
                  <a:lnTo>
                    <a:pt x="101404" y="30626"/>
                  </a:lnTo>
                  <a:lnTo>
                    <a:pt x="101056" y="29521"/>
                  </a:lnTo>
                  <a:lnTo>
                    <a:pt x="100591" y="28475"/>
                  </a:lnTo>
                  <a:lnTo>
                    <a:pt x="100068" y="27429"/>
                  </a:lnTo>
                  <a:lnTo>
                    <a:pt x="99487" y="26500"/>
                  </a:lnTo>
                  <a:lnTo>
                    <a:pt x="98789" y="25570"/>
                  </a:lnTo>
                  <a:lnTo>
                    <a:pt x="98092" y="24756"/>
                  </a:lnTo>
                  <a:lnTo>
                    <a:pt x="97278" y="23943"/>
                  </a:lnTo>
                  <a:lnTo>
                    <a:pt x="96465" y="23187"/>
                  </a:lnTo>
                  <a:lnTo>
                    <a:pt x="95593" y="22490"/>
                  </a:lnTo>
                  <a:lnTo>
                    <a:pt x="94722" y="21793"/>
                  </a:lnTo>
                  <a:lnTo>
                    <a:pt x="93850" y="21211"/>
                  </a:lnTo>
                  <a:lnTo>
                    <a:pt x="92920" y="20630"/>
                  </a:lnTo>
                  <a:lnTo>
                    <a:pt x="91119" y="19642"/>
                  </a:lnTo>
                  <a:lnTo>
                    <a:pt x="89433" y="18771"/>
                  </a:lnTo>
                  <a:lnTo>
                    <a:pt x="87864" y="18132"/>
                  </a:lnTo>
                  <a:lnTo>
                    <a:pt x="86528" y="17609"/>
                  </a:lnTo>
                  <a:lnTo>
                    <a:pt x="85482" y="17260"/>
                  </a:lnTo>
                  <a:lnTo>
                    <a:pt x="84552" y="17027"/>
                  </a:lnTo>
                  <a:lnTo>
                    <a:pt x="84552" y="16795"/>
                  </a:lnTo>
                  <a:lnTo>
                    <a:pt x="84610" y="16272"/>
                  </a:lnTo>
                  <a:lnTo>
                    <a:pt x="84552" y="15400"/>
                  </a:lnTo>
                  <a:lnTo>
                    <a:pt x="84378" y="14238"/>
                  </a:lnTo>
                  <a:lnTo>
                    <a:pt x="84262" y="13599"/>
                  </a:lnTo>
                  <a:lnTo>
                    <a:pt x="84029" y="12902"/>
                  </a:lnTo>
                  <a:lnTo>
                    <a:pt x="83797" y="12204"/>
                  </a:lnTo>
                  <a:lnTo>
                    <a:pt x="83506" y="11449"/>
                  </a:lnTo>
                  <a:lnTo>
                    <a:pt x="83099" y="10635"/>
                  </a:lnTo>
                  <a:lnTo>
                    <a:pt x="82634" y="9880"/>
                  </a:lnTo>
                  <a:lnTo>
                    <a:pt x="82053" y="9066"/>
                  </a:lnTo>
                  <a:lnTo>
                    <a:pt x="81414" y="8253"/>
                  </a:lnTo>
                  <a:lnTo>
                    <a:pt x="80659" y="7439"/>
                  </a:lnTo>
                  <a:lnTo>
                    <a:pt x="79845" y="6625"/>
                  </a:lnTo>
                  <a:lnTo>
                    <a:pt x="78857" y="5812"/>
                  </a:lnTo>
                  <a:lnTo>
                    <a:pt x="77753" y="5056"/>
                  </a:lnTo>
                  <a:lnTo>
                    <a:pt x="76533" y="4301"/>
                  </a:lnTo>
                  <a:lnTo>
                    <a:pt x="75196" y="3604"/>
                  </a:lnTo>
                  <a:lnTo>
                    <a:pt x="73685" y="2964"/>
                  </a:lnTo>
                  <a:lnTo>
                    <a:pt x="72000" y="2325"/>
                  </a:lnTo>
                  <a:lnTo>
                    <a:pt x="70199" y="1802"/>
                  </a:lnTo>
                  <a:lnTo>
                    <a:pt x="68223" y="1279"/>
                  </a:lnTo>
                  <a:lnTo>
                    <a:pt x="66073" y="872"/>
                  </a:lnTo>
                  <a:lnTo>
                    <a:pt x="63690" y="524"/>
                  </a:lnTo>
                  <a:lnTo>
                    <a:pt x="61191" y="233"/>
                  </a:lnTo>
                  <a:lnTo>
                    <a:pt x="58460" y="59"/>
                  </a:lnTo>
                  <a:lnTo>
                    <a:pt x="55555"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5"/>
            <p:cNvSpPr/>
            <p:nvPr/>
          </p:nvSpPr>
          <p:spPr>
            <a:xfrm>
              <a:off x="5497378" y="1299330"/>
              <a:ext cx="700215" cy="1638601"/>
            </a:xfrm>
            <a:custGeom>
              <a:avLst/>
              <a:gdLst/>
              <a:ahLst/>
              <a:cxnLst/>
              <a:rect l="l" t="t" r="r" b="b"/>
              <a:pathLst>
                <a:path w="19468" h="45561" extrusionOk="0">
                  <a:moveTo>
                    <a:pt x="9763" y="1"/>
                  </a:moveTo>
                  <a:lnTo>
                    <a:pt x="8950" y="117"/>
                  </a:lnTo>
                  <a:lnTo>
                    <a:pt x="8136" y="291"/>
                  </a:lnTo>
                  <a:lnTo>
                    <a:pt x="7322" y="524"/>
                  </a:lnTo>
                  <a:lnTo>
                    <a:pt x="6567" y="873"/>
                  </a:lnTo>
                  <a:lnTo>
                    <a:pt x="5870" y="1279"/>
                  </a:lnTo>
                  <a:lnTo>
                    <a:pt x="5172" y="1744"/>
                  </a:lnTo>
                  <a:lnTo>
                    <a:pt x="4591" y="2383"/>
                  </a:lnTo>
                  <a:lnTo>
                    <a:pt x="4068" y="3023"/>
                  </a:lnTo>
                  <a:lnTo>
                    <a:pt x="3603" y="3720"/>
                  </a:lnTo>
                  <a:lnTo>
                    <a:pt x="3313" y="4475"/>
                  </a:lnTo>
                  <a:lnTo>
                    <a:pt x="3080" y="5289"/>
                  </a:lnTo>
                  <a:lnTo>
                    <a:pt x="3022" y="6103"/>
                  </a:lnTo>
                  <a:lnTo>
                    <a:pt x="3022" y="6509"/>
                  </a:lnTo>
                  <a:lnTo>
                    <a:pt x="3080" y="6916"/>
                  </a:lnTo>
                  <a:lnTo>
                    <a:pt x="3138" y="7439"/>
                  </a:lnTo>
                  <a:lnTo>
                    <a:pt x="3313" y="7904"/>
                  </a:lnTo>
                  <a:lnTo>
                    <a:pt x="3487" y="8369"/>
                  </a:lnTo>
                  <a:lnTo>
                    <a:pt x="3661" y="8776"/>
                  </a:lnTo>
                  <a:lnTo>
                    <a:pt x="3952" y="9183"/>
                  </a:lnTo>
                  <a:lnTo>
                    <a:pt x="4243" y="9589"/>
                  </a:lnTo>
                  <a:lnTo>
                    <a:pt x="4533" y="9938"/>
                  </a:lnTo>
                  <a:lnTo>
                    <a:pt x="4882" y="10287"/>
                  </a:lnTo>
                  <a:lnTo>
                    <a:pt x="5230" y="10577"/>
                  </a:lnTo>
                  <a:lnTo>
                    <a:pt x="5637" y="10810"/>
                  </a:lnTo>
                  <a:lnTo>
                    <a:pt x="6044" y="11042"/>
                  </a:lnTo>
                  <a:lnTo>
                    <a:pt x="6451" y="11216"/>
                  </a:lnTo>
                  <a:lnTo>
                    <a:pt x="6916" y="11333"/>
                  </a:lnTo>
                  <a:lnTo>
                    <a:pt x="7381" y="11391"/>
                  </a:lnTo>
                  <a:lnTo>
                    <a:pt x="7904" y="11391"/>
                  </a:lnTo>
                  <a:lnTo>
                    <a:pt x="8368" y="11333"/>
                  </a:lnTo>
                  <a:lnTo>
                    <a:pt x="7671" y="12437"/>
                  </a:lnTo>
                  <a:lnTo>
                    <a:pt x="6974" y="13541"/>
                  </a:lnTo>
                  <a:lnTo>
                    <a:pt x="6276" y="14703"/>
                  </a:lnTo>
                  <a:lnTo>
                    <a:pt x="5637" y="15865"/>
                  </a:lnTo>
                  <a:lnTo>
                    <a:pt x="5056" y="17028"/>
                  </a:lnTo>
                  <a:lnTo>
                    <a:pt x="4475" y="18248"/>
                  </a:lnTo>
                  <a:lnTo>
                    <a:pt x="3952" y="19468"/>
                  </a:lnTo>
                  <a:lnTo>
                    <a:pt x="3487" y="20747"/>
                  </a:lnTo>
                  <a:lnTo>
                    <a:pt x="2732" y="22722"/>
                  </a:lnTo>
                  <a:lnTo>
                    <a:pt x="2092" y="24698"/>
                  </a:lnTo>
                  <a:lnTo>
                    <a:pt x="1569" y="26732"/>
                  </a:lnTo>
                  <a:lnTo>
                    <a:pt x="1105" y="28766"/>
                  </a:lnTo>
                  <a:lnTo>
                    <a:pt x="698" y="30800"/>
                  </a:lnTo>
                  <a:lnTo>
                    <a:pt x="407" y="32892"/>
                  </a:lnTo>
                  <a:lnTo>
                    <a:pt x="175" y="34926"/>
                  </a:lnTo>
                  <a:lnTo>
                    <a:pt x="59" y="36960"/>
                  </a:lnTo>
                  <a:lnTo>
                    <a:pt x="0" y="38471"/>
                  </a:lnTo>
                  <a:lnTo>
                    <a:pt x="59" y="39923"/>
                  </a:lnTo>
                  <a:lnTo>
                    <a:pt x="117" y="40679"/>
                  </a:lnTo>
                  <a:lnTo>
                    <a:pt x="233" y="41434"/>
                  </a:lnTo>
                  <a:lnTo>
                    <a:pt x="407" y="42132"/>
                  </a:lnTo>
                  <a:lnTo>
                    <a:pt x="640" y="42829"/>
                  </a:lnTo>
                  <a:lnTo>
                    <a:pt x="930" y="43410"/>
                  </a:lnTo>
                  <a:lnTo>
                    <a:pt x="1279" y="43991"/>
                  </a:lnTo>
                  <a:lnTo>
                    <a:pt x="1686" y="44514"/>
                  </a:lnTo>
                  <a:lnTo>
                    <a:pt x="2209" y="44921"/>
                  </a:lnTo>
                  <a:lnTo>
                    <a:pt x="2732" y="45270"/>
                  </a:lnTo>
                  <a:lnTo>
                    <a:pt x="3313" y="45502"/>
                  </a:lnTo>
                  <a:lnTo>
                    <a:pt x="3603" y="45560"/>
                  </a:lnTo>
                  <a:lnTo>
                    <a:pt x="3894" y="45560"/>
                  </a:lnTo>
                  <a:lnTo>
                    <a:pt x="4184" y="45502"/>
                  </a:lnTo>
                  <a:lnTo>
                    <a:pt x="4475" y="45444"/>
                  </a:lnTo>
                  <a:lnTo>
                    <a:pt x="4824" y="45328"/>
                  </a:lnTo>
                  <a:lnTo>
                    <a:pt x="5172" y="45154"/>
                  </a:lnTo>
                  <a:lnTo>
                    <a:pt x="5463" y="44863"/>
                  </a:lnTo>
                  <a:lnTo>
                    <a:pt x="5695" y="44631"/>
                  </a:lnTo>
                  <a:lnTo>
                    <a:pt x="5928" y="44282"/>
                  </a:lnTo>
                  <a:lnTo>
                    <a:pt x="6102" y="43933"/>
                  </a:lnTo>
                  <a:lnTo>
                    <a:pt x="6218" y="43585"/>
                  </a:lnTo>
                  <a:lnTo>
                    <a:pt x="6335" y="43236"/>
                  </a:lnTo>
                  <a:lnTo>
                    <a:pt x="6567" y="42190"/>
                  </a:lnTo>
                  <a:lnTo>
                    <a:pt x="6858" y="40795"/>
                  </a:lnTo>
                  <a:lnTo>
                    <a:pt x="7090" y="39400"/>
                  </a:lnTo>
                  <a:lnTo>
                    <a:pt x="7090" y="38819"/>
                  </a:lnTo>
                  <a:lnTo>
                    <a:pt x="7090" y="38413"/>
                  </a:lnTo>
                  <a:lnTo>
                    <a:pt x="6683" y="37831"/>
                  </a:lnTo>
                  <a:lnTo>
                    <a:pt x="6335" y="37250"/>
                  </a:lnTo>
                  <a:lnTo>
                    <a:pt x="6102" y="36669"/>
                  </a:lnTo>
                  <a:lnTo>
                    <a:pt x="5928" y="36030"/>
                  </a:lnTo>
                  <a:lnTo>
                    <a:pt x="5812" y="35391"/>
                  </a:lnTo>
                  <a:lnTo>
                    <a:pt x="5753" y="34752"/>
                  </a:lnTo>
                  <a:lnTo>
                    <a:pt x="5753" y="34054"/>
                  </a:lnTo>
                  <a:lnTo>
                    <a:pt x="5812" y="33357"/>
                  </a:lnTo>
                  <a:lnTo>
                    <a:pt x="5928" y="32660"/>
                  </a:lnTo>
                  <a:lnTo>
                    <a:pt x="6102" y="31962"/>
                  </a:lnTo>
                  <a:lnTo>
                    <a:pt x="6276" y="31265"/>
                  </a:lnTo>
                  <a:lnTo>
                    <a:pt x="6509" y="30626"/>
                  </a:lnTo>
                  <a:lnTo>
                    <a:pt x="7032" y="29289"/>
                  </a:lnTo>
                  <a:lnTo>
                    <a:pt x="7613" y="28011"/>
                  </a:lnTo>
                  <a:lnTo>
                    <a:pt x="8775" y="25919"/>
                  </a:lnTo>
                  <a:lnTo>
                    <a:pt x="9996" y="23943"/>
                  </a:lnTo>
                  <a:lnTo>
                    <a:pt x="11390" y="21909"/>
                  </a:lnTo>
                  <a:lnTo>
                    <a:pt x="12843" y="19933"/>
                  </a:lnTo>
                  <a:lnTo>
                    <a:pt x="14354" y="18132"/>
                  </a:lnTo>
                  <a:lnTo>
                    <a:pt x="15807" y="16330"/>
                  </a:lnTo>
                  <a:lnTo>
                    <a:pt x="16504" y="15459"/>
                  </a:lnTo>
                  <a:lnTo>
                    <a:pt x="17143" y="14471"/>
                  </a:lnTo>
                  <a:lnTo>
                    <a:pt x="17783" y="13483"/>
                  </a:lnTo>
                  <a:lnTo>
                    <a:pt x="18306" y="12495"/>
                  </a:lnTo>
                  <a:lnTo>
                    <a:pt x="18770" y="11391"/>
                  </a:lnTo>
                  <a:lnTo>
                    <a:pt x="19119" y="10287"/>
                  </a:lnTo>
                  <a:lnTo>
                    <a:pt x="19352" y="9124"/>
                  </a:lnTo>
                  <a:lnTo>
                    <a:pt x="19468" y="8020"/>
                  </a:lnTo>
                  <a:lnTo>
                    <a:pt x="19468" y="7439"/>
                  </a:lnTo>
                  <a:lnTo>
                    <a:pt x="19410" y="6858"/>
                  </a:lnTo>
                  <a:lnTo>
                    <a:pt x="19352" y="6277"/>
                  </a:lnTo>
                  <a:lnTo>
                    <a:pt x="19235" y="5754"/>
                  </a:lnTo>
                  <a:lnTo>
                    <a:pt x="19061" y="5173"/>
                  </a:lnTo>
                  <a:lnTo>
                    <a:pt x="18887" y="4650"/>
                  </a:lnTo>
                  <a:lnTo>
                    <a:pt x="18654" y="4127"/>
                  </a:lnTo>
                  <a:lnTo>
                    <a:pt x="18364" y="3662"/>
                  </a:lnTo>
                  <a:lnTo>
                    <a:pt x="17783" y="2906"/>
                  </a:lnTo>
                  <a:lnTo>
                    <a:pt x="17201" y="2325"/>
                  </a:lnTo>
                  <a:lnTo>
                    <a:pt x="16446" y="1744"/>
                  </a:lnTo>
                  <a:lnTo>
                    <a:pt x="15691" y="1279"/>
                  </a:lnTo>
                  <a:lnTo>
                    <a:pt x="14877" y="873"/>
                  </a:lnTo>
                  <a:lnTo>
                    <a:pt x="14063" y="524"/>
                  </a:lnTo>
                  <a:lnTo>
                    <a:pt x="13134" y="291"/>
                  </a:lnTo>
                  <a:lnTo>
                    <a:pt x="12262" y="117"/>
                  </a:lnTo>
                  <a:lnTo>
                    <a:pt x="11448" y="59"/>
                  </a:lnTo>
                  <a:lnTo>
                    <a:pt x="10577" y="1"/>
                  </a:lnTo>
                  <a:close/>
                </a:path>
              </a:pathLst>
            </a:custGeom>
            <a:solidFill>
              <a:srgbClr val="939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p:cNvSpPr/>
            <p:nvPr/>
          </p:nvSpPr>
          <p:spPr>
            <a:xfrm>
              <a:off x="4870357" y="2613958"/>
              <a:ext cx="578969" cy="543395"/>
            </a:xfrm>
            <a:custGeom>
              <a:avLst/>
              <a:gdLst/>
              <a:ahLst/>
              <a:cxnLst/>
              <a:rect l="l" t="t" r="r" b="b"/>
              <a:pathLst>
                <a:path w="16097" h="15109" fill="none" extrusionOk="0">
                  <a:moveTo>
                    <a:pt x="4068" y="15109"/>
                  </a:moveTo>
                  <a:lnTo>
                    <a:pt x="4068" y="15109"/>
                  </a:lnTo>
                  <a:lnTo>
                    <a:pt x="3603" y="14877"/>
                  </a:lnTo>
                  <a:lnTo>
                    <a:pt x="3196" y="14586"/>
                  </a:lnTo>
                  <a:lnTo>
                    <a:pt x="2789" y="14237"/>
                  </a:lnTo>
                  <a:lnTo>
                    <a:pt x="2383" y="13889"/>
                  </a:lnTo>
                  <a:lnTo>
                    <a:pt x="1743" y="13133"/>
                  </a:lnTo>
                  <a:lnTo>
                    <a:pt x="1104" y="12320"/>
                  </a:lnTo>
                  <a:lnTo>
                    <a:pt x="639" y="11390"/>
                  </a:lnTo>
                  <a:lnTo>
                    <a:pt x="291" y="10402"/>
                  </a:lnTo>
                  <a:lnTo>
                    <a:pt x="174" y="9937"/>
                  </a:lnTo>
                  <a:lnTo>
                    <a:pt x="58" y="9414"/>
                  </a:lnTo>
                  <a:lnTo>
                    <a:pt x="0" y="8891"/>
                  </a:lnTo>
                  <a:lnTo>
                    <a:pt x="0" y="8368"/>
                  </a:lnTo>
                  <a:lnTo>
                    <a:pt x="0" y="8368"/>
                  </a:lnTo>
                  <a:lnTo>
                    <a:pt x="0" y="7845"/>
                  </a:lnTo>
                  <a:lnTo>
                    <a:pt x="58" y="7322"/>
                  </a:lnTo>
                  <a:lnTo>
                    <a:pt x="174" y="6857"/>
                  </a:lnTo>
                  <a:lnTo>
                    <a:pt x="291" y="6334"/>
                  </a:lnTo>
                  <a:lnTo>
                    <a:pt x="639" y="5346"/>
                  </a:lnTo>
                  <a:lnTo>
                    <a:pt x="1104" y="4416"/>
                  </a:lnTo>
                  <a:lnTo>
                    <a:pt x="1685" y="3603"/>
                  </a:lnTo>
                  <a:lnTo>
                    <a:pt x="2325" y="2789"/>
                  </a:lnTo>
                  <a:lnTo>
                    <a:pt x="2731" y="2441"/>
                  </a:lnTo>
                  <a:lnTo>
                    <a:pt x="3138" y="2150"/>
                  </a:lnTo>
                  <a:lnTo>
                    <a:pt x="3545" y="1860"/>
                  </a:lnTo>
                  <a:lnTo>
                    <a:pt x="4010" y="1569"/>
                  </a:lnTo>
                  <a:lnTo>
                    <a:pt x="4010" y="1569"/>
                  </a:lnTo>
                  <a:lnTo>
                    <a:pt x="4649" y="1220"/>
                  </a:lnTo>
                  <a:lnTo>
                    <a:pt x="5346" y="988"/>
                  </a:lnTo>
                  <a:lnTo>
                    <a:pt x="6044" y="755"/>
                  </a:lnTo>
                  <a:lnTo>
                    <a:pt x="6741" y="581"/>
                  </a:lnTo>
                  <a:lnTo>
                    <a:pt x="8252" y="349"/>
                  </a:lnTo>
                  <a:lnTo>
                    <a:pt x="9705" y="174"/>
                  </a:lnTo>
                  <a:lnTo>
                    <a:pt x="9705" y="174"/>
                  </a:lnTo>
                  <a:lnTo>
                    <a:pt x="11332" y="116"/>
                  </a:lnTo>
                  <a:lnTo>
                    <a:pt x="12901" y="58"/>
                  </a:lnTo>
                  <a:lnTo>
                    <a:pt x="14528" y="0"/>
                  </a:lnTo>
                  <a:lnTo>
                    <a:pt x="16097" y="5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5"/>
            <p:cNvSpPr/>
            <p:nvPr/>
          </p:nvSpPr>
          <p:spPr>
            <a:xfrm>
              <a:off x="6885220" y="2584683"/>
              <a:ext cx="530916" cy="491174"/>
            </a:xfrm>
            <a:custGeom>
              <a:avLst/>
              <a:gdLst/>
              <a:ahLst/>
              <a:cxnLst/>
              <a:rect l="l" t="t" r="r" b="b"/>
              <a:pathLst>
                <a:path w="14761" h="13657" fill="none" extrusionOk="0">
                  <a:moveTo>
                    <a:pt x="0" y="640"/>
                  </a:moveTo>
                  <a:lnTo>
                    <a:pt x="0" y="640"/>
                  </a:lnTo>
                  <a:lnTo>
                    <a:pt x="1279" y="407"/>
                  </a:lnTo>
                  <a:lnTo>
                    <a:pt x="2499" y="233"/>
                  </a:lnTo>
                  <a:lnTo>
                    <a:pt x="3778" y="59"/>
                  </a:lnTo>
                  <a:lnTo>
                    <a:pt x="4998" y="0"/>
                  </a:lnTo>
                  <a:lnTo>
                    <a:pt x="6276" y="59"/>
                  </a:lnTo>
                  <a:lnTo>
                    <a:pt x="7497" y="175"/>
                  </a:lnTo>
                  <a:lnTo>
                    <a:pt x="8717" y="407"/>
                  </a:lnTo>
                  <a:lnTo>
                    <a:pt x="9298" y="582"/>
                  </a:lnTo>
                  <a:lnTo>
                    <a:pt x="9937" y="756"/>
                  </a:lnTo>
                  <a:lnTo>
                    <a:pt x="9937" y="756"/>
                  </a:lnTo>
                  <a:lnTo>
                    <a:pt x="10925" y="1221"/>
                  </a:lnTo>
                  <a:lnTo>
                    <a:pt x="11448" y="1511"/>
                  </a:lnTo>
                  <a:lnTo>
                    <a:pt x="11913" y="1802"/>
                  </a:lnTo>
                  <a:lnTo>
                    <a:pt x="12320" y="2151"/>
                  </a:lnTo>
                  <a:lnTo>
                    <a:pt x="12785" y="2499"/>
                  </a:lnTo>
                  <a:lnTo>
                    <a:pt x="13134" y="2906"/>
                  </a:lnTo>
                  <a:lnTo>
                    <a:pt x="13482" y="3371"/>
                  </a:lnTo>
                  <a:lnTo>
                    <a:pt x="13482" y="3371"/>
                  </a:lnTo>
                  <a:lnTo>
                    <a:pt x="13889" y="3952"/>
                  </a:lnTo>
                  <a:lnTo>
                    <a:pt x="14238" y="4591"/>
                  </a:lnTo>
                  <a:lnTo>
                    <a:pt x="14470" y="5289"/>
                  </a:lnTo>
                  <a:lnTo>
                    <a:pt x="14644" y="5986"/>
                  </a:lnTo>
                  <a:lnTo>
                    <a:pt x="14761" y="6683"/>
                  </a:lnTo>
                  <a:lnTo>
                    <a:pt x="14761" y="7381"/>
                  </a:lnTo>
                  <a:lnTo>
                    <a:pt x="14703" y="8136"/>
                  </a:lnTo>
                  <a:lnTo>
                    <a:pt x="14586" y="8833"/>
                  </a:lnTo>
                  <a:lnTo>
                    <a:pt x="14586" y="8833"/>
                  </a:lnTo>
                  <a:lnTo>
                    <a:pt x="14412" y="9531"/>
                  </a:lnTo>
                  <a:lnTo>
                    <a:pt x="14180" y="10228"/>
                  </a:lnTo>
                  <a:lnTo>
                    <a:pt x="13889" y="10867"/>
                  </a:lnTo>
                  <a:lnTo>
                    <a:pt x="13540" y="11507"/>
                  </a:lnTo>
                  <a:lnTo>
                    <a:pt x="13134" y="12088"/>
                  </a:lnTo>
                  <a:lnTo>
                    <a:pt x="12669" y="12669"/>
                  </a:lnTo>
                  <a:lnTo>
                    <a:pt x="12146" y="13192"/>
                  </a:lnTo>
                  <a:lnTo>
                    <a:pt x="11623" y="13657"/>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5"/>
            <p:cNvSpPr/>
            <p:nvPr/>
          </p:nvSpPr>
          <p:spPr>
            <a:xfrm>
              <a:off x="5127417" y="3268090"/>
              <a:ext cx="1229045" cy="156807"/>
            </a:xfrm>
            <a:custGeom>
              <a:avLst/>
              <a:gdLst/>
              <a:ahLst/>
              <a:cxnLst/>
              <a:rect l="l" t="t" r="r" b="b"/>
              <a:pathLst>
                <a:path w="34171" h="4360" fill="none" extrusionOk="0">
                  <a:moveTo>
                    <a:pt x="1" y="1"/>
                  </a:moveTo>
                  <a:lnTo>
                    <a:pt x="1" y="1"/>
                  </a:lnTo>
                  <a:lnTo>
                    <a:pt x="2035" y="756"/>
                  </a:lnTo>
                  <a:lnTo>
                    <a:pt x="4127" y="1454"/>
                  </a:lnTo>
                  <a:lnTo>
                    <a:pt x="6161" y="2093"/>
                  </a:lnTo>
                  <a:lnTo>
                    <a:pt x="8311" y="2616"/>
                  </a:lnTo>
                  <a:lnTo>
                    <a:pt x="10403" y="3081"/>
                  </a:lnTo>
                  <a:lnTo>
                    <a:pt x="12553" y="3488"/>
                  </a:lnTo>
                  <a:lnTo>
                    <a:pt x="14703" y="3836"/>
                  </a:lnTo>
                  <a:lnTo>
                    <a:pt x="16853" y="4069"/>
                  </a:lnTo>
                  <a:lnTo>
                    <a:pt x="19003" y="4243"/>
                  </a:lnTo>
                  <a:lnTo>
                    <a:pt x="21211" y="4359"/>
                  </a:lnTo>
                  <a:lnTo>
                    <a:pt x="23361" y="4359"/>
                  </a:lnTo>
                  <a:lnTo>
                    <a:pt x="25570" y="4301"/>
                  </a:lnTo>
                  <a:lnTo>
                    <a:pt x="27720" y="4185"/>
                  </a:lnTo>
                  <a:lnTo>
                    <a:pt x="29870" y="4011"/>
                  </a:lnTo>
                  <a:lnTo>
                    <a:pt x="32020" y="3720"/>
                  </a:lnTo>
                  <a:lnTo>
                    <a:pt x="34170" y="337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5"/>
            <p:cNvSpPr/>
            <p:nvPr/>
          </p:nvSpPr>
          <p:spPr>
            <a:xfrm>
              <a:off x="7403548" y="2611836"/>
              <a:ext cx="104558" cy="179789"/>
            </a:xfrm>
            <a:custGeom>
              <a:avLst/>
              <a:gdLst/>
              <a:ahLst/>
              <a:cxnLst/>
              <a:rect l="l" t="t" r="r" b="b"/>
              <a:pathLst>
                <a:path w="2907" h="4999" fill="none" extrusionOk="0">
                  <a:moveTo>
                    <a:pt x="1" y="1"/>
                  </a:moveTo>
                  <a:lnTo>
                    <a:pt x="1" y="1"/>
                  </a:lnTo>
                  <a:lnTo>
                    <a:pt x="524" y="524"/>
                  </a:lnTo>
                  <a:lnTo>
                    <a:pt x="1047" y="1047"/>
                  </a:lnTo>
                  <a:lnTo>
                    <a:pt x="1512" y="1628"/>
                  </a:lnTo>
                  <a:lnTo>
                    <a:pt x="1919" y="2267"/>
                  </a:lnTo>
                  <a:lnTo>
                    <a:pt x="2267" y="2906"/>
                  </a:lnTo>
                  <a:lnTo>
                    <a:pt x="2500" y="3604"/>
                  </a:lnTo>
                  <a:lnTo>
                    <a:pt x="2732" y="4301"/>
                  </a:lnTo>
                  <a:lnTo>
                    <a:pt x="2907" y="499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5"/>
            <p:cNvSpPr/>
            <p:nvPr/>
          </p:nvSpPr>
          <p:spPr>
            <a:xfrm>
              <a:off x="6554967" y="3107182"/>
              <a:ext cx="861170" cy="407591"/>
            </a:xfrm>
            <a:custGeom>
              <a:avLst/>
              <a:gdLst/>
              <a:ahLst/>
              <a:cxnLst/>
              <a:rect l="l" t="t" r="r" b="b"/>
              <a:pathLst>
                <a:path w="23943" h="11333" fill="none" extrusionOk="0">
                  <a:moveTo>
                    <a:pt x="1" y="11332"/>
                  </a:moveTo>
                  <a:lnTo>
                    <a:pt x="1" y="11332"/>
                  </a:lnTo>
                  <a:lnTo>
                    <a:pt x="872" y="11332"/>
                  </a:lnTo>
                  <a:lnTo>
                    <a:pt x="1744" y="11332"/>
                  </a:lnTo>
                  <a:lnTo>
                    <a:pt x="2616" y="11274"/>
                  </a:lnTo>
                  <a:lnTo>
                    <a:pt x="3487" y="11158"/>
                  </a:lnTo>
                  <a:lnTo>
                    <a:pt x="5231" y="10809"/>
                  </a:lnTo>
                  <a:lnTo>
                    <a:pt x="6916" y="10402"/>
                  </a:lnTo>
                  <a:lnTo>
                    <a:pt x="8659" y="9879"/>
                  </a:lnTo>
                  <a:lnTo>
                    <a:pt x="10286" y="9240"/>
                  </a:lnTo>
                  <a:lnTo>
                    <a:pt x="11972" y="8601"/>
                  </a:lnTo>
                  <a:lnTo>
                    <a:pt x="13599" y="7903"/>
                  </a:lnTo>
                  <a:lnTo>
                    <a:pt x="13599" y="7903"/>
                  </a:lnTo>
                  <a:lnTo>
                    <a:pt x="15168" y="7206"/>
                  </a:lnTo>
                  <a:lnTo>
                    <a:pt x="16679" y="6509"/>
                  </a:lnTo>
                  <a:lnTo>
                    <a:pt x="18190" y="5695"/>
                  </a:lnTo>
                  <a:lnTo>
                    <a:pt x="19584" y="4765"/>
                  </a:lnTo>
                  <a:lnTo>
                    <a:pt x="20282" y="4301"/>
                  </a:lnTo>
                  <a:lnTo>
                    <a:pt x="20921" y="3778"/>
                  </a:lnTo>
                  <a:lnTo>
                    <a:pt x="21502" y="3255"/>
                  </a:lnTo>
                  <a:lnTo>
                    <a:pt x="22083" y="2673"/>
                  </a:lnTo>
                  <a:lnTo>
                    <a:pt x="22606" y="2034"/>
                  </a:lnTo>
                  <a:lnTo>
                    <a:pt x="23129" y="1395"/>
                  </a:lnTo>
                  <a:lnTo>
                    <a:pt x="23594" y="698"/>
                  </a:lnTo>
                  <a:lnTo>
                    <a:pt x="23943"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566364" y="3525168"/>
              <a:ext cx="420136" cy="29311"/>
            </a:xfrm>
            <a:custGeom>
              <a:avLst/>
              <a:gdLst/>
              <a:ahLst/>
              <a:cxnLst/>
              <a:rect l="l" t="t" r="r" b="b"/>
              <a:pathLst>
                <a:path w="11681" h="815" fill="none" extrusionOk="0">
                  <a:moveTo>
                    <a:pt x="0" y="1"/>
                  </a:moveTo>
                  <a:lnTo>
                    <a:pt x="0" y="1"/>
                  </a:lnTo>
                  <a:lnTo>
                    <a:pt x="523" y="291"/>
                  </a:lnTo>
                  <a:lnTo>
                    <a:pt x="1046" y="466"/>
                  </a:lnTo>
                  <a:lnTo>
                    <a:pt x="1627" y="640"/>
                  </a:lnTo>
                  <a:lnTo>
                    <a:pt x="2208" y="698"/>
                  </a:lnTo>
                  <a:lnTo>
                    <a:pt x="3371" y="814"/>
                  </a:lnTo>
                  <a:lnTo>
                    <a:pt x="4591" y="814"/>
                  </a:lnTo>
                  <a:lnTo>
                    <a:pt x="4591" y="814"/>
                  </a:lnTo>
                  <a:lnTo>
                    <a:pt x="6334" y="756"/>
                  </a:lnTo>
                  <a:lnTo>
                    <a:pt x="8136" y="640"/>
                  </a:lnTo>
                  <a:lnTo>
                    <a:pt x="9937" y="466"/>
                  </a:lnTo>
                  <a:lnTo>
                    <a:pt x="11681" y="29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062639" y="2480169"/>
              <a:ext cx="405498" cy="29311"/>
            </a:xfrm>
            <a:custGeom>
              <a:avLst/>
              <a:gdLst/>
              <a:ahLst/>
              <a:cxnLst/>
              <a:rect l="l" t="t" r="r" b="b"/>
              <a:pathLst>
                <a:path w="11274" h="815" fill="none" extrusionOk="0">
                  <a:moveTo>
                    <a:pt x="0" y="814"/>
                  </a:moveTo>
                  <a:lnTo>
                    <a:pt x="0" y="814"/>
                  </a:lnTo>
                  <a:lnTo>
                    <a:pt x="2848" y="408"/>
                  </a:lnTo>
                  <a:lnTo>
                    <a:pt x="4242" y="233"/>
                  </a:lnTo>
                  <a:lnTo>
                    <a:pt x="5695" y="59"/>
                  </a:lnTo>
                  <a:lnTo>
                    <a:pt x="7090" y="1"/>
                  </a:lnTo>
                  <a:lnTo>
                    <a:pt x="8485" y="59"/>
                  </a:lnTo>
                  <a:lnTo>
                    <a:pt x="9879" y="175"/>
                  </a:lnTo>
                  <a:lnTo>
                    <a:pt x="11274" y="466"/>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198489" y="2806227"/>
              <a:ext cx="2023280" cy="330231"/>
            </a:xfrm>
            <a:custGeom>
              <a:avLst/>
              <a:gdLst/>
              <a:ahLst/>
              <a:cxnLst/>
              <a:rect l="l" t="t" r="r" b="b"/>
              <a:pathLst>
                <a:path w="56253" h="9182" fill="none" extrusionOk="0">
                  <a:moveTo>
                    <a:pt x="1" y="5347"/>
                  </a:moveTo>
                  <a:lnTo>
                    <a:pt x="1" y="5347"/>
                  </a:lnTo>
                  <a:lnTo>
                    <a:pt x="1686" y="5986"/>
                  </a:lnTo>
                  <a:lnTo>
                    <a:pt x="3429" y="6509"/>
                  </a:lnTo>
                  <a:lnTo>
                    <a:pt x="5231" y="6974"/>
                  </a:lnTo>
                  <a:lnTo>
                    <a:pt x="6974" y="7439"/>
                  </a:lnTo>
                  <a:lnTo>
                    <a:pt x="8775" y="7845"/>
                  </a:lnTo>
                  <a:lnTo>
                    <a:pt x="10519" y="8194"/>
                  </a:lnTo>
                  <a:lnTo>
                    <a:pt x="12320" y="8485"/>
                  </a:lnTo>
                  <a:lnTo>
                    <a:pt x="14122" y="8717"/>
                  </a:lnTo>
                  <a:lnTo>
                    <a:pt x="15981" y="8891"/>
                  </a:lnTo>
                  <a:lnTo>
                    <a:pt x="17783" y="9066"/>
                  </a:lnTo>
                  <a:lnTo>
                    <a:pt x="19584" y="9182"/>
                  </a:lnTo>
                  <a:lnTo>
                    <a:pt x="21444" y="9182"/>
                  </a:lnTo>
                  <a:lnTo>
                    <a:pt x="23245" y="9182"/>
                  </a:lnTo>
                  <a:lnTo>
                    <a:pt x="25047" y="9182"/>
                  </a:lnTo>
                  <a:lnTo>
                    <a:pt x="26906" y="9066"/>
                  </a:lnTo>
                  <a:lnTo>
                    <a:pt x="28708" y="8891"/>
                  </a:lnTo>
                  <a:lnTo>
                    <a:pt x="30509" y="8717"/>
                  </a:lnTo>
                  <a:lnTo>
                    <a:pt x="32310" y="8485"/>
                  </a:lnTo>
                  <a:lnTo>
                    <a:pt x="34112" y="8194"/>
                  </a:lnTo>
                  <a:lnTo>
                    <a:pt x="35913" y="7845"/>
                  </a:lnTo>
                  <a:lnTo>
                    <a:pt x="37715" y="7439"/>
                  </a:lnTo>
                  <a:lnTo>
                    <a:pt x="39458" y="6974"/>
                  </a:lnTo>
                  <a:lnTo>
                    <a:pt x="41260" y="6509"/>
                  </a:lnTo>
                  <a:lnTo>
                    <a:pt x="43003" y="5986"/>
                  </a:lnTo>
                  <a:lnTo>
                    <a:pt x="44688" y="5405"/>
                  </a:lnTo>
                  <a:lnTo>
                    <a:pt x="46431" y="4765"/>
                  </a:lnTo>
                  <a:lnTo>
                    <a:pt x="48117" y="4068"/>
                  </a:lnTo>
                  <a:lnTo>
                    <a:pt x="49802" y="3371"/>
                  </a:lnTo>
                  <a:lnTo>
                    <a:pt x="51429" y="2615"/>
                  </a:lnTo>
                  <a:lnTo>
                    <a:pt x="53056" y="1802"/>
                  </a:lnTo>
                  <a:lnTo>
                    <a:pt x="54683" y="930"/>
                  </a:lnTo>
                  <a:lnTo>
                    <a:pt x="56252"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236111" y="1525046"/>
              <a:ext cx="562280" cy="229960"/>
            </a:xfrm>
            <a:custGeom>
              <a:avLst/>
              <a:gdLst/>
              <a:ahLst/>
              <a:cxnLst/>
              <a:rect l="l" t="t" r="r" b="b"/>
              <a:pathLst>
                <a:path w="15633" h="6394" extrusionOk="0">
                  <a:moveTo>
                    <a:pt x="640" y="1"/>
                  </a:moveTo>
                  <a:lnTo>
                    <a:pt x="465" y="59"/>
                  </a:lnTo>
                  <a:lnTo>
                    <a:pt x="291" y="175"/>
                  </a:lnTo>
                  <a:lnTo>
                    <a:pt x="175" y="291"/>
                  </a:lnTo>
                  <a:lnTo>
                    <a:pt x="59" y="524"/>
                  </a:lnTo>
                  <a:lnTo>
                    <a:pt x="1" y="756"/>
                  </a:lnTo>
                  <a:lnTo>
                    <a:pt x="1" y="989"/>
                  </a:lnTo>
                  <a:lnTo>
                    <a:pt x="59" y="1279"/>
                  </a:lnTo>
                  <a:lnTo>
                    <a:pt x="117" y="1628"/>
                  </a:lnTo>
                  <a:lnTo>
                    <a:pt x="175" y="1977"/>
                  </a:lnTo>
                  <a:lnTo>
                    <a:pt x="349" y="2325"/>
                  </a:lnTo>
                  <a:lnTo>
                    <a:pt x="524" y="2732"/>
                  </a:lnTo>
                  <a:lnTo>
                    <a:pt x="756" y="3081"/>
                  </a:lnTo>
                  <a:lnTo>
                    <a:pt x="1047" y="3488"/>
                  </a:lnTo>
                  <a:lnTo>
                    <a:pt x="1395" y="3836"/>
                  </a:lnTo>
                  <a:lnTo>
                    <a:pt x="1744" y="4243"/>
                  </a:lnTo>
                  <a:lnTo>
                    <a:pt x="2209" y="4592"/>
                  </a:lnTo>
                  <a:lnTo>
                    <a:pt x="2674" y="4940"/>
                  </a:lnTo>
                  <a:lnTo>
                    <a:pt x="3197" y="5231"/>
                  </a:lnTo>
                  <a:lnTo>
                    <a:pt x="3836" y="5522"/>
                  </a:lnTo>
                  <a:lnTo>
                    <a:pt x="4475" y="5754"/>
                  </a:lnTo>
                  <a:lnTo>
                    <a:pt x="5172" y="5986"/>
                  </a:lnTo>
                  <a:lnTo>
                    <a:pt x="5928" y="6161"/>
                  </a:lnTo>
                  <a:lnTo>
                    <a:pt x="6741" y="6277"/>
                  </a:lnTo>
                  <a:lnTo>
                    <a:pt x="7613" y="6393"/>
                  </a:lnTo>
                  <a:lnTo>
                    <a:pt x="9589" y="6393"/>
                  </a:lnTo>
                  <a:lnTo>
                    <a:pt x="10635" y="6277"/>
                  </a:lnTo>
                  <a:lnTo>
                    <a:pt x="11797" y="6103"/>
                  </a:lnTo>
                  <a:lnTo>
                    <a:pt x="13017" y="5812"/>
                  </a:lnTo>
                  <a:lnTo>
                    <a:pt x="14296" y="5522"/>
                  </a:lnTo>
                  <a:lnTo>
                    <a:pt x="15632" y="5057"/>
                  </a:lnTo>
                  <a:lnTo>
                    <a:pt x="10286" y="1"/>
                  </a:lnTo>
                  <a:lnTo>
                    <a:pt x="9182" y="59"/>
                  </a:lnTo>
                  <a:lnTo>
                    <a:pt x="6509" y="175"/>
                  </a:lnTo>
                  <a:lnTo>
                    <a:pt x="3429" y="175"/>
                  </a:lnTo>
                  <a:lnTo>
                    <a:pt x="2034" y="117"/>
                  </a:lnTo>
                  <a:lnTo>
                    <a:pt x="872"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5497378" y="2045460"/>
              <a:ext cx="359531" cy="892471"/>
            </a:xfrm>
            <a:custGeom>
              <a:avLst/>
              <a:gdLst/>
              <a:ahLst/>
              <a:cxnLst/>
              <a:rect l="l" t="t" r="r" b="b"/>
              <a:pathLst>
                <a:path w="9996" h="24815" extrusionOk="0">
                  <a:moveTo>
                    <a:pt x="3487" y="1"/>
                  </a:moveTo>
                  <a:lnTo>
                    <a:pt x="2732" y="1976"/>
                  </a:lnTo>
                  <a:lnTo>
                    <a:pt x="2092" y="3952"/>
                  </a:lnTo>
                  <a:lnTo>
                    <a:pt x="1569" y="5986"/>
                  </a:lnTo>
                  <a:lnTo>
                    <a:pt x="1105" y="8020"/>
                  </a:lnTo>
                  <a:lnTo>
                    <a:pt x="698" y="10054"/>
                  </a:lnTo>
                  <a:lnTo>
                    <a:pt x="407" y="12146"/>
                  </a:lnTo>
                  <a:lnTo>
                    <a:pt x="175" y="14180"/>
                  </a:lnTo>
                  <a:lnTo>
                    <a:pt x="59" y="16214"/>
                  </a:lnTo>
                  <a:lnTo>
                    <a:pt x="0" y="17725"/>
                  </a:lnTo>
                  <a:lnTo>
                    <a:pt x="59" y="19177"/>
                  </a:lnTo>
                  <a:lnTo>
                    <a:pt x="117" y="19933"/>
                  </a:lnTo>
                  <a:lnTo>
                    <a:pt x="233" y="20688"/>
                  </a:lnTo>
                  <a:lnTo>
                    <a:pt x="407" y="21386"/>
                  </a:lnTo>
                  <a:lnTo>
                    <a:pt x="640" y="22083"/>
                  </a:lnTo>
                  <a:lnTo>
                    <a:pt x="930" y="22664"/>
                  </a:lnTo>
                  <a:lnTo>
                    <a:pt x="1279" y="23245"/>
                  </a:lnTo>
                  <a:lnTo>
                    <a:pt x="1686" y="23768"/>
                  </a:lnTo>
                  <a:lnTo>
                    <a:pt x="2209" y="24175"/>
                  </a:lnTo>
                  <a:lnTo>
                    <a:pt x="2732" y="24524"/>
                  </a:lnTo>
                  <a:lnTo>
                    <a:pt x="3313" y="24756"/>
                  </a:lnTo>
                  <a:lnTo>
                    <a:pt x="3603" y="24814"/>
                  </a:lnTo>
                  <a:lnTo>
                    <a:pt x="3894" y="24814"/>
                  </a:lnTo>
                  <a:lnTo>
                    <a:pt x="4184" y="24756"/>
                  </a:lnTo>
                  <a:lnTo>
                    <a:pt x="4475" y="24698"/>
                  </a:lnTo>
                  <a:lnTo>
                    <a:pt x="4824" y="24582"/>
                  </a:lnTo>
                  <a:lnTo>
                    <a:pt x="5172" y="24408"/>
                  </a:lnTo>
                  <a:lnTo>
                    <a:pt x="5463" y="24117"/>
                  </a:lnTo>
                  <a:lnTo>
                    <a:pt x="5695" y="23885"/>
                  </a:lnTo>
                  <a:lnTo>
                    <a:pt x="5928" y="23536"/>
                  </a:lnTo>
                  <a:lnTo>
                    <a:pt x="6102" y="23187"/>
                  </a:lnTo>
                  <a:lnTo>
                    <a:pt x="6218" y="22839"/>
                  </a:lnTo>
                  <a:lnTo>
                    <a:pt x="6335" y="22490"/>
                  </a:lnTo>
                  <a:lnTo>
                    <a:pt x="6567" y="21444"/>
                  </a:lnTo>
                  <a:lnTo>
                    <a:pt x="6858" y="20049"/>
                  </a:lnTo>
                  <a:lnTo>
                    <a:pt x="7090" y="18654"/>
                  </a:lnTo>
                  <a:lnTo>
                    <a:pt x="7090" y="18073"/>
                  </a:lnTo>
                  <a:lnTo>
                    <a:pt x="7090" y="17667"/>
                  </a:lnTo>
                  <a:lnTo>
                    <a:pt x="6683" y="17085"/>
                  </a:lnTo>
                  <a:lnTo>
                    <a:pt x="6335" y="16504"/>
                  </a:lnTo>
                  <a:lnTo>
                    <a:pt x="6102" y="15923"/>
                  </a:lnTo>
                  <a:lnTo>
                    <a:pt x="5928" y="15284"/>
                  </a:lnTo>
                  <a:lnTo>
                    <a:pt x="5812" y="14645"/>
                  </a:lnTo>
                  <a:lnTo>
                    <a:pt x="5753" y="14006"/>
                  </a:lnTo>
                  <a:lnTo>
                    <a:pt x="5753" y="13308"/>
                  </a:lnTo>
                  <a:lnTo>
                    <a:pt x="5812" y="12611"/>
                  </a:lnTo>
                  <a:lnTo>
                    <a:pt x="5928" y="11914"/>
                  </a:lnTo>
                  <a:lnTo>
                    <a:pt x="6102" y="11216"/>
                  </a:lnTo>
                  <a:lnTo>
                    <a:pt x="6276" y="10519"/>
                  </a:lnTo>
                  <a:lnTo>
                    <a:pt x="6509" y="9880"/>
                  </a:lnTo>
                  <a:lnTo>
                    <a:pt x="7032" y="8543"/>
                  </a:lnTo>
                  <a:lnTo>
                    <a:pt x="7613" y="7265"/>
                  </a:lnTo>
                  <a:lnTo>
                    <a:pt x="8775" y="5173"/>
                  </a:lnTo>
                  <a:lnTo>
                    <a:pt x="9996" y="3197"/>
                  </a:lnTo>
                  <a:lnTo>
                    <a:pt x="9414" y="3139"/>
                  </a:lnTo>
                  <a:lnTo>
                    <a:pt x="8775" y="3081"/>
                  </a:lnTo>
                  <a:lnTo>
                    <a:pt x="8252" y="2964"/>
                  </a:lnTo>
                  <a:lnTo>
                    <a:pt x="7729" y="2848"/>
                  </a:lnTo>
                  <a:lnTo>
                    <a:pt x="7206" y="2674"/>
                  </a:lnTo>
                  <a:lnTo>
                    <a:pt x="6741" y="2441"/>
                  </a:lnTo>
                  <a:lnTo>
                    <a:pt x="5870" y="1976"/>
                  </a:lnTo>
                  <a:lnTo>
                    <a:pt x="5056" y="1453"/>
                  </a:lnTo>
                  <a:lnTo>
                    <a:pt x="4417" y="930"/>
                  </a:lnTo>
                  <a:lnTo>
                    <a:pt x="3894" y="466"/>
                  </a:lnTo>
                  <a:lnTo>
                    <a:pt x="3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470223" y="2133250"/>
              <a:ext cx="1479811" cy="1005294"/>
            </a:xfrm>
            <a:custGeom>
              <a:avLst/>
              <a:gdLst/>
              <a:ahLst/>
              <a:cxnLst/>
              <a:rect l="l" t="t" r="r" b="b"/>
              <a:pathLst>
                <a:path w="41143" h="27952" extrusionOk="0">
                  <a:moveTo>
                    <a:pt x="3370" y="0"/>
                  </a:moveTo>
                  <a:lnTo>
                    <a:pt x="2964" y="872"/>
                  </a:lnTo>
                  <a:lnTo>
                    <a:pt x="2615" y="1860"/>
                  </a:lnTo>
                  <a:lnTo>
                    <a:pt x="2092" y="3197"/>
                  </a:lnTo>
                  <a:lnTo>
                    <a:pt x="1627" y="4766"/>
                  </a:lnTo>
                  <a:lnTo>
                    <a:pt x="1104" y="6567"/>
                  </a:lnTo>
                  <a:lnTo>
                    <a:pt x="639" y="8485"/>
                  </a:lnTo>
                  <a:lnTo>
                    <a:pt x="291" y="10577"/>
                  </a:lnTo>
                  <a:lnTo>
                    <a:pt x="174" y="11623"/>
                  </a:lnTo>
                  <a:lnTo>
                    <a:pt x="58" y="12669"/>
                  </a:lnTo>
                  <a:lnTo>
                    <a:pt x="0" y="13773"/>
                  </a:lnTo>
                  <a:lnTo>
                    <a:pt x="0" y="14819"/>
                  </a:lnTo>
                  <a:lnTo>
                    <a:pt x="58" y="15865"/>
                  </a:lnTo>
                  <a:lnTo>
                    <a:pt x="174" y="16911"/>
                  </a:lnTo>
                  <a:lnTo>
                    <a:pt x="407" y="17899"/>
                  </a:lnTo>
                  <a:lnTo>
                    <a:pt x="639" y="18887"/>
                  </a:lnTo>
                  <a:lnTo>
                    <a:pt x="988" y="19875"/>
                  </a:lnTo>
                  <a:lnTo>
                    <a:pt x="1395" y="20804"/>
                  </a:lnTo>
                  <a:lnTo>
                    <a:pt x="1918" y="21618"/>
                  </a:lnTo>
                  <a:lnTo>
                    <a:pt x="2499" y="22431"/>
                  </a:lnTo>
                  <a:lnTo>
                    <a:pt x="3196" y="23187"/>
                  </a:lnTo>
                  <a:lnTo>
                    <a:pt x="4010" y="23884"/>
                  </a:lnTo>
                  <a:lnTo>
                    <a:pt x="4939" y="24465"/>
                  </a:lnTo>
                  <a:lnTo>
                    <a:pt x="5985" y="25046"/>
                  </a:lnTo>
                  <a:lnTo>
                    <a:pt x="7845" y="25802"/>
                  </a:lnTo>
                  <a:lnTo>
                    <a:pt x="9646" y="26441"/>
                  </a:lnTo>
                  <a:lnTo>
                    <a:pt x="11448" y="26964"/>
                  </a:lnTo>
                  <a:lnTo>
                    <a:pt x="13191" y="27371"/>
                  </a:lnTo>
                  <a:lnTo>
                    <a:pt x="14993" y="27661"/>
                  </a:lnTo>
                  <a:lnTo>
                    <a:pt x="16678" y="27894"/>
                  </a:lnTo>
                  <a:lnTo>
                    <a:pt x="18363" y="27952"/>
                  </a:lnTo>
                  <a:lnTo>
                    <a:pt x="20048" y="27952"/>
                  </a:lnTo>
                  <a:lnTo>
                    <a:pt x="21617" y="27836"/>
                  </a:lnTo>
                  <a:lnTo>
                    <a:pt x="23186" y="27661"/>
                  </a:lnTo>
                  <a:lnTo>
                    <a:pt x="24755" y="27371"/>
                  </a:lnTo>
                  <a:lnTo>
                    <a:pt x="26208" y="27022"/>
                  </a:lnTo>
                  <a:lnTo>
                    <a:pt x="27661" y="26557"/>
                  </a:lnTo>
                  <a:lnTo>
                    <a:pt x="28998" y="26034"/>
                  </a:lnTo>
                  <a:lnTo>
                    <a:pt x="30334" y="25453"/>
                  </a:lnTo>
                  <a:lnTo>
                    <a:pt x="31613" y="24814"/>
                  </a:lnTo>
                  <a:lnTo>
                    <a:pt x="32775" y="24059"/>
                  </a:lnTo>
                  <a:lnTo>
                    <a:pt x="33879" y="23245"/>
                  </a:lnTo>
                  <a:lnTo>
                    <a:pt x="34983" y="22373"/>
                  </a:lnTo>
                  <a:lnTo>
                    <a:pt x="35971" y="21444"/>
                  </a:lnTo>
                  <a:lnTo>
                    <a:pt x="36843" y="20456"/>
                  </a:lnTo>
                  <a:lnTo>
                    <a:pt x="37714" y="19410"/>
                  </a:lnTo>
                  <a:lnTo>
                    <a:pt x="38412" y="18364"/>
                  </a:lnTo>
                  <a:lnTo>
                    <a:pt x="39109" y="17201"/>
                  </a:lnTo>
                  <a:lnTo>
                    <a:pt x="39690" y="16039"/>
                  </a:lnTo>
                  <a:lnTo>
                    <a:pt x="40155" y="14819"/>
                  </a:lnTo>
                  <a:lnTo>
                    <a:pt x="40562" y="13598"/>
                  </a:lnTo>
                  <a:lnTo>
                    <a:pt x="40852" y="12320"/>
                  </a:lnTo>
                  <a:lnTo>
                    <a:pt x="41027" y="11042"/>
                  </a:lnTo>
                  <a:lnTo>
                    <a:pt x="41143" y="9705"/>
                  </a:lnTo>
                  <a:lnTo>
                    <a:pt x="41085" y="8310"/>
                  </a:lnTo>
                  <a:lnTo>
                    <a:pt x="40968" y="6974"/>
                  </a:lnTo>
                  <a:lnTo>
                    <a:pt x="40852" y="6335"/>
                  </a:lnTo>
                  <a:lnTo>
                    <a:pt x="40736" y="5812"/>
                  </a:lnTo>
                  <a:lnTo>
                    <a:pt x="40562" y="5347"/>
                  </a:lnTo>
                  <a:lnTo>
                    <a:pt x="40387" y="4998"/>
                  </a:lnTo>
                  <a:lnTo>
                    <a:pt x="40155" y="4766"/>
                  </a:lnTo>
                  <a:lnTo>
                    <a:pt x="39864" y="4591"/>
                  </a:lnTo>
                  <a:lnTo>
                    <a:pt x="39574" y="4475"/>
                  </a:lnTo>
                  <a:lnTo>
                    <a:pt x="39225" y="4417"/>
                  </a:lnTo>
                  <a:lnTo>
                    <a:pt x="38818" y="4475"/>
                  </a:lnTo>
                  <a:lnTo>
                    <a:pt x="38353" y="4533"/>
                  </a:lnTo>
                  <a:lnTo>
                    <a:pt x="37366" y="4882"/>
                  </a:lnTo>
                  <a:lnTo>
                    <a:pt x="34692" y="5870"/>
                  </a:lnTo>
                  <a:lnTo>
                    <a:pt x="33298" y="6393"/>
                  </a:lnTo>
                  <a:lnTo>
                    <a:pt x="32077" y="6799"/>
                  </a:lnTo>
                  <a:lnTo>
                    <a:pt x="31496" y="6974"/>
                  </a:lnTo>
                  <a:lnTo>
                    <a:pt x="30973" y="7090"/>
                  </a:lnTo>
                  <a:lnTo>
                    <a:pt x="30450" y="7148"/>
                  </a:lnTo>
                  <a:lnTo>
                    <a:pt x="29288" y="7148"/>
                  </a:lnTo>
                  <a:lnTo>
                    <a:pt x="28707" y="7032"/>
                  </a:lnTo>
                  <a:lnTo>
                    <a:pt x="28068" y="6858"/>
                  </a:lnTo>
                  <a:lnTo>
                    <a:pt x="27312" y="6625"/>
                  </a:lnTo>
                  <a:lnTo>
                    <a:pt x="26557" y="6335"/>
                  </a:lnTo>
                  <a:lnTo>
                    <a:pt x="25685" y="5928"/>
                  </a:lnTo>
                  <a:lnTo>
                    <a:pt x="23709" y="4882"/>
                  </a:lnTo>
                  <a:lnTo>
                    <a:pt x="22605" y="4301"/>
                  </a:lnTo>
                  <a:lnTo>
                    <a:pt x="21617" y="3836"/>
                  </a:lnTo>
                  <a:lnTo>
                    <a:pt x="20630" y="3371"/>
                  </a:lnTo>
                  <a:lnTo>
                    <a:pt x="19758" y="3022"/>
                  </a:lnTo>
                  <a:lnTo>
                    <a:pt x="18886" y="2790"/>
                  </a:lnTo>
                  <a:lnTo>
                    <a:pt x="18073" y="2557"/>
                  </a:lnTo>
                  <a:lnTo>
                    <a:pt x="17259" y="2383"/>
                  </a:lnTo>
                  <a:lnTo>
                    <a:pt x="16504" y="2267"/>
                  </a:lnTo>
                  <a:lnTo>
                    <a:pt x="15690" y="2209"/>
                  </a:lnTo>
                  <a:lnTo>
                    <a:pt x="13307" y="2209"/>
                  </a:lnTo>
                  <a:lnTo>
                    <a:pt x="11564" y="2383"/>
                  </a:lnTo>
                  <a:lnTo>
                    <a:pt x="9646" y="2557"/>
                  </a:lnTo>
                  <a:lnTo>
                    <a:pt x="8833" y="2615"/>
                  </a:lnTo>
                  <a:lnTo>
                    <a:pt x="8077" y="2557"/>
                  </a:lnTo>
                  <a:lnTo>
                    <a:pt x="7438" y="2499"/>
                  </a:lnTo>
                  <a:lnTo>
                    <a:pt x="6799" y="2325"/>
                  </a:lnTo>
                  <a:lnTo>
                    <a:pt x="6218" y="2151"/>
                  </a:lnTo>
                  <a:lnTo>
                    <a:pt x="5695" y="1918"/>
                  </a:lnTo>
                  <a:lnTo>
                    <a:pt x="5230" y="1686"/>
                  </a:lnTo>
                  <a:lnTo>
                    <a:pt x="4823" y="1453"/>
                  </a:lnTo>
                  <a:lnTo>
                    <a:pt x="4184" y="930"/>
                  </a:lnTo>
                  <a:lnTo>
                    <a:pt x="3719" y="465"/>
                  </a:lnTo>
                  <a:lnTo>
                    <a:pt x="337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325993" y="2133250"/>
              <a:ext cx="495380" cy="950987"/>
            </a:xfrm>
            <a:custGeom>
              <a:avLst/>
              <a:gdLst/>
              <a:ahLst/>
              <a:cxnLst/>
              <a:rect l="l" t="t" r="r" b="b"/>
              <a:pathLst>
                <a:path w="13773" h="26442" extrusionOk="0">
                  <a:moveTo>
                    <a:pt x="7380" y="0"/>
                  </a:moveTo>
                  <a:lnTo>
                    <a:pt x="6509" y="872"/>
                  </a:lnTo>
                  <a:lnTo>
                    <a:pt x="5637" y="1860"/>
                  </a:lnTo>
                  <a:lnTo>
                    <a:pt x="4591" y="3197"/>
                  </a:lnTo>
                  <a:lnTo>
                    <a:pt x="3487" y="4766"/>
                  </a:lnTo>
                  <a:lnTo>
                    <a:pt x="2906" y="5695"/>
                  </a:lnTo>
                  <a:lnTo>
                    <a:pt x="2325" y="6625"/>
                  </a:lnTo>
                  <a:lnTo>
                    <a:pt x="1802" y="7613"/>
                  </a:lnTo>
                  <a:lnTo>
                    <a:pt x="1337" y="8601"/>
                  </a:lnTo>
                  <a:lnTo>
                    <a:pt x="930" y="9647"/>
                  </a:lnTo>
                  <a:lnTo>
                    <a:pt x="523" y="10751"/>
                  </a:lnTo>
                  <a:lnTo>
                    <a:pt x="233" y="11855"/>
                  </a:lnTo>
                  <a:lnTo>
                    <a:pt x="58" y="12959"/>
                  </a:lnTo>
                  <a:lnTo>
                    <a:pt x="0" y="14063"/>
                  </a:lnTo>
                  <a:lnTo>
                    <a:pt x="0" y="15167"/>
                  </a:lnTo>
                  <a:lnTo>
                    <a:pt x="175" y="16272"/>
                  </a:lnTo>
                  <a:lnTo>
                    <a:pt x="291" y="16853"/>
                  </a:lnTo>
                  <a:lnTo>
                    <a:pt x="465" y="17376"/>
                  </a:lnTo>
                  <a:lnTo>
                    <a:pt x="640" y="17899"/>
                  </a:lnTo>
                  <a:lnTo>
                    <a:pt x="872" y="18480"/>
                  </a:lnTo>
                  <a:lnTo>
                    <a:pt x="1163" y="19003"/>
                  </a:lnTo>
                  <a:lnTo>
                    <a:pt x="1511" y="19526"/>
                  </a:lnTo>
                  <a:lnTo>
                    <a:pt x="1860" y="20049"/>
                  </a:lnTo>
                  <a:lnTo>
                    <a:pt x="2267" y="20572"/>
                  </a:lnTo>
                  <a:lnTo>
                    <a:pt x="2732" y="21037"/>
                  </a:lnTo>
                  <a:lnTo>
                    <a:pt x="3255" y="21560"/>
                  </a:lnTo>
                  <a:lnTo>
                    <a:pt x="3778" y="22025"/>
                  </a:lnTo>
                  <a:lnTo>
                    <a:pt x="4417" y="22490"/>
                  </a:lnTo>
                  <a:lnTo>
                    <a:pt x="5114" y="22954"/>
                  </a:lnTo>
                  <a:lnTo>
                    <a:pt x="5811" y="23419"/>
                  </a:lnTo>
                  <a:lnTo>
                    <a:pt x="6567" y="23826"/>
                  </a:lnTo>
                  <a:lnTo>
                    <a:pt x="7439" y="24291"/>
                  </a:lnTo>
                  <a:lnTo>
                    <a:pt x="8310" y="24698"/>
                  </a:lnTo>
                  <a:lnTo>
                    <a:pt x="9298" y="25046"/>
                  </a:lnTo>
                  <a:lnTo>
                    <a:pt x="10286" y="25453"/>
                  </a:lnTo>
                  <a:lnTo>
                    <a:pt x="11390" y="25802"/>
                  </a:lnTo>
                  <a:lnTo>
                    <a:pt x="12552" y="26151"/>
                  </a:lnTo>
                  <a:lnTo>
                    <a:pt x="13773" y="26441"/>
                  </a:lnTo>
                  <a:lnTo>
                    <a:pt x="13308" y="25860"/>
                  </a:lnTo>
                  <a:lnTo>
                    <a:pt x="12843" y="25105"/>
                  </a:lnTo>
                  <a:lnTo>
                    <a:pt x="12262" y="24117"/>
                  </a:lnTo>
                  <a:lnTo>
                    <a:pt x="11623" y="22954"/>
                  </a:lnTo>
                  <a:lnTo>
                    <a:pt x="10925" y="21560"/>
                  </a:lnTo>
                  <a:lnTo>
                    <a:pt x="10286" y="19991"/>
                  </a:lnTo>
                  <a:lnTo>
                    <a:pt x="9995" y="19119"/>
                  </a:lnTo>
                  <a:lnTo>
                    <a:pt x="9763" y="18247"/>
                  </a:lnTo>
                  <a:lnTo>
                    <a:pt x="9531" y="17376"/>
                  </a:lnTo>
                  <a:lnTo>
                    <a:pt x="9298" y="16446"/>
                  </a:lnTo>
                  <a:lnTo>
                    <a:pt x="9182" y="15516"/>
                  </a:lnTo>
                  <a:lnTo>
                    <a:pt x="9066" y="14528"/>
                  </a:lnTo>
                  <a:lnTo>
                    <a:pt x="9008" y="13540"/>
                  </a:lnTo>
                  <a:lnTo>
                    <a:pt x="9008" y="12552"/>
                  </a:lnTo>
                  <a:lnTo>
                    <a:pt x="9066" y="11506"/>
                  </a:lnTo>
                  <a:lnTo>
                    <a:pt x="9240" y="10519"/>
                  </a:lnTo>
                  <a:lnTo>
                    <a:pt x="9414" y="9473"/>
                  </a:lnTo>
                  <a:lnTo>
                    <a:pt x="9763" y="8485"/>
                  </a:lnTo>
                  <a:lnTo>
                    <a:pt x="10112" y="7497"/>
                  </a:lnTo>
                  <a:lnTo>
                    <a:pt x="10635" y="6451"/>
                  </a:lnTo>
                  <a:lnTo>
                    <a:pt x="11216" y="5463"/>
                  </a:lnTo>
                  <a:lnTo>
                    <a:pt x="11913" y="4475"/>
                  </a:lnTo>
                  <a:lnTo>
                    <a:pt x="12727" y="3487"/>
                  </a:lnTo>
                  <a:lnTo>
                    <a:pt x="13656" y="2557"/>
                  </a:lnTo>
                  <a:lnTo>
                    <a:pt x="12204" y="2557"/>
                  </a:lnTo>
                  <a:lnTo>
                    <a:pt x="11274" y="2441"/>
                  </a:lnTo>
                  <a:lnTo>
                    <a:pt x="10809" y="2325"/>
                  </a:lnTo>
                  <a:lnTo>
                    <a:pt x="10286" y="2151"/>
                  </a:lnTo>
                  <a:lnTo>
                    <a:pt x="9763" y="1918"/>
                  </a:lnTo>
                  <a:lnTo>
                    <a:pt x="9240" y="1686"/>
                  </a:lnTo>
                  <a:lnTo>
                    <a:pt x="8717" y="1395"/>
                  </a:lnTo>
                  <a:lnTo>
                    <a:pt x="8252" y="988"/>
                  </a:lnTo>
                  <a:lnTo>
                    <a:pt x="7787" y="523"/>
                  </a:lnTo>
                  <a:lnTo>
                    <a:pt x="738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5"/>
            <p:cNvSpPr/>
            <p:nvPr/>
          </p:nvSpPr>
          <p:spPr>
            <a:xfrm>
              <a:off x="5749250" y="1435454"/>
              <a:ext cx="72131" cy="79194"/>
            </a:xfrm>
            <a:custGeom>
              <a:avLst/>
              <a:gdLst/>
              <a:ahLst/>
              <a:cxnLst/>
              <a:rect l="l" t="t" r="r" b="b"/>
              <a:pathLst>
                <a:path w="2965" h="3255" extrusionOk="0">
                  <a:moveTo>
                    <a:pt x="1279" y="0"/>
                  </a:moveTo>
                  <a:lnTo>
                    <a:pt x="1047" y="117"/>
                  </a:lnTo>
                  <a:lnTo>
                    <a:pt x="756" y="233"/>
                  </a:lnTo>
                  <a:lnTo>
                    <a:pt x="524" y="465"/>
                  </a:lnTo>
                  <a:lnTo>
                    <a:pt x="349" y="698"/>
                  </a:lnTo>
                  <a:lnTo>
                    <a:pt x="175" y="988"/>
                  </a:lnTo>
                  <a:lnTo>
                    <a:pt x="59" y="1279"/>
                  </a:lnTo>
                  <a:lnTo>
                    <a:pt x="1" y="1627"/>
                  </a:lnTo>
                  <a:lnTo>
                    <a:pt x="1" y="1918"/>
                  </a:lnTo>
                  <a:lnTo>
                    <a:pt x="117" y="2209"/>
                  </a:lnTo>
                  <a:lnTo>
                    <a:pt x="233" y="2499"/>
                  </a:lnTo>
                  <a:lnTo>
                    <a:pt x="349" y="2732"/>
                  </a:lnTo>
                  <a:lnTo>
                    <a:pt x="582" y="2964"/>
                  </a:lnTo>
                  <a:lnTo>
                    <a:pt x="814" y="3138"/>
                  </a:lnTo>
                  <a:lnTo>
                    <a:pt x="1105" y="3196"/>
                  </a:lnTo>
                  <a:lnTo>
                    <a:pt x="1395" y="3255"/>
                  </a:lnTo>
                  <a:lnTo>
                    <a:pt x="1686" y="3255"/>
                  </a:lnTo>
                  <a:lnTo>
                    <a:pt x="1977" y="3138"/>
                  </a:lnTo>
                  <a:lnTo>
                    <a:pt x="2209" y="3022"/>
                  </a:lnTo>
                  <a:lnTo>
                    <a:pt x="2441" y="2790"/>
                  </a:lnTo>
                  <a:lnTo>
                    <a:pt x="2616" y="2557"/>
                  </a:lnTo>
                  <a:lnTo>
                    <a:pt x="2790" y="2267"/>
                  </a:lnTo>
                  <a:lnTo>
                    <a:pt x="2906" y="1976"/>
                  </a:lnTo>
                  <a:lnTo>
                    <a:pt x="2964" y="1627"/>
                  </a:lnTo>
                  <a:lnTo>
                    <a:pt x="2964" y="1337"/>
                  </a:lnTo>
                  <a:lnTo>
                    <a:pt x="2848" y="1046"/>
                  </a:lnTo>
                  <a:lnTo>
                    <a:pt x="2790" y="756"/>
                  </a:lnTo>
                  <a:lnTo>
                    <a:pt x="2616" y="523"/>
                  </a:lnTo>
                  <a:lnTo>
                    <a:pt x="2383" y="291"/>
                  </a:lnTo>
                  <a:lnTo>
                    <a:pt x="2151" y="117"/>
                  </a:lnTo>
                  <a:lnTo>
                    <a:pt x="1860" y="58"/>
                  </a:lnTo>
                  <a:lnTo>
                    <a:pt x="1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5"/>
            <p:cNvSpPr/>
            <p:nvPr/>
          </p:nvSpPr>
          <p:spPr>
            <a:xfrm>
              <a:off x="5605927" y="1378997"/>
              <a:ext cx="70720" cy="79194"/>
            </a:xfrm>
            <a:custGeom>
              <a:avLst/>
              <a:gdLst/>
              <a:ahLst/>
              <a:cxnLst/>
              <a:rect l="l" t="t" r="r" b="b"/>
              <a:pathLst>
                <a:path w="2907" h="3255" extrusionOk="0">
                  <a:moveTo>
                    <a:pt x="1279" y="0"/>
                  </a:moveTo>
                  <a:lnTo>
                    <a:pt x="989" y="116"/>
                  </a:lnTo>
                  <a:lnTo>
                    <a:pt x="698" y="232"/>
                  </a:lnTo>
                  <a:lnTo>
                    <a:pt x="466" y="407"/>
                  </a:lnTo>
                  <a:lnTo>
                    <a:pt x="291" y="639"/>
                  </a:lnTo>
                  <a:lnTo>
                    <a:pt x="117" y="930"/>
                  </a:lnTo>
                  <a:lnTo>
                    <a:pt x="1" y="1278"/>
                  </a:lnTo>
                  <a:lnTo>
                    <a:pt x="1" y="1569"/>
                  </a:lnTo>
                  <a:lnTo>
                    <a:pt x="1" y="1918"/>
                  </a:lnTo>
                  <a:lnTo>
                    <a:pt x="59" y="2208"/>
                  </a:lnTo>
                  <a:lnTo>
                    <a:pt x="175" y="2499"/>
                  </a:lnTo>
                  <a:lnTo>
                    <a:pt x="349" y="2731"/>
                  </a:lnTo>
                  <a:lnTo>
                    <a:pt x="524" y="2964"/>
                  </a:lnTo>
                  <a:lnTo>
                    <a:pt x="756" y="3080"/>
                  </a:lnTo>
                  <a:lnTo>
                    <a:pt x="1047" y="3196"/>
                  </a:lnTo>
                  <a:lnTo>
                    <a:pt x="1337" y="3254"/>
                  </a:lnTo>
                  <a:lnTo>
                    <a:pt x="1628" y="3196"/>
                  </a:lnTo>
                  <a:lnTo>
                    <a:pt x="1918" y="3138"/>
                  </a:lnTo>
                  <a:lnTo>
                    <a:pt x="2151" y="2964"/>
                  </a:lnTo>
                  <a:lnTo>
                    <a:pt x="2383" y="2789"/>
                  </a:lnTo>
                  <a:lnTo>
                    <a:pt x="2616" y="2557"/>
                  </a:lnTo>
                  <a:lnTo>
                    <a:pt x="2732" y="2266"/>
                  </a:lnTo>
                  <a:lnTo>
                    <a:pt x="2848" y="1976"/>
                  </a:lnTo>
                  <a:lnTo>
                    <a:pt x="2906" y="1627"/>
                  </a:lnTo>
                  <a:lnTo>
                    <a:pt x="2906" y="1337"/>
                  </a:lnTo>
                  <a:lnTo>
                    <a:pt x="2848" y="988"/>
                  </a:lnTo>
                  <a:lnTo>
                    <a:pt x="2732" y="755"/>
                  </a:lnTo>
                  <a:lnTo>
                    <a:pt x="2558" y="465"/>
                  </a:lnTo>
                  <a:lnTo>
                    <a:pt x="2383" y="291"/>
                  </a:lnTo>
                  <a:lnTo>
                    <a:pt x="2093" y="116"/>
                  </a:lnTo>
                  <a:lnTo>
                    <a:pt x="18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5"/>
            <p:cNvSpPr/>
            <p:nvPr/>
          </p:nvSpPr>
          <p:spPr>
            <a:xfrm>
              <a:off x="5858960" y="2469739"/>
              <a:ext cx="654249" cy="399212"/>
            </a:xfrm>
            <a:custGeom>
              <a:avLst/>
              <a:gdLst/>
              <a:ahLst/>
              <a:cxnLst/>
              <a:rect l="l" t="t" r="r" b="b"/>
              <a:pathLst>
                <a:path w="18190" h="11100" fill="none" extrusionOk="0">
                  <a:moveTo>
                    <a:pt x="1" y="5986"/>
                  </a:moveTo>
                  <a:lnTo>
                    <a:pt x="1" y="5986"/>
                  </a:lnTo>
                  <a:lnTo>
                    <a:pt x="756" y="6916"/>
                  </a:lnTo>
                  <a:lnTo>
                    <a:pt x="1512" y="7845"/>
                  </a:lnTo>
                  <a:lnTo>
                    <a:pt x="2383" y="8717"/>
                  </a:lnTo>
                  <a:lnTo>
                    <a:pt x="3255" y="9531"/>
                  </a:lnTo>
                  <a:lnTo>
                    <a:pt x="3255" y="9531"/>
                  </a:lnTo>
                  <a:lnTo>
                    <a:pt x="3894" y="9996"/>
                  </a:lnTo>
                  <a:lnTo>
                    <a:pt x="4592" y="10460"/>
                  </a:lnTo>
                  <a:lnTo>
                    <a:pt x="5289" y="10809"/>
                  </a:lnTo>
                  <a:lnTo>
                    <a:pt x="6044" y="11042"/>
                  </a:lnTo>
                  <a:lnTo>
                    <a:pt x="6044" y="11042"/>
                  </a:lnTo>
                  <a:lnTo>
                    <a:pt x="6393" y="11100"/>
                  </a:lnTo>
                  <a:lnTo>
                    <a:pt x="6800" y="11100"/>
                  </a:lnTo>
                  <a:lnTo>
                    <a:pt x="7207" y="11100"/>
                  </a:lnTo>
                  <a:lnTo>
                    <a:pt x="7613" y="11042"/>
                  </a:lnTo>
                  <a:lnTo>
                    <a:pt x="7962" y="10925"/>
                  </a:lnTo>
                  <a:lnTo>
                    <a:pt x="8311" y="10751"/>
                  </a:lnTo>
                  <a:lnTo>
                    <a:pt x="8659" y="10577"/>
                  </a:lnTo>
                  <a:lnTo>
                    <a:pt x="8950" y="10286"/>
                  </a:lnTo>
                  <a:lnTo>
                    <a:pt x="8950" y="10286"/>
                  </a:lnTo>
                  <a:lnTo>
                    <a:pt x="9240" y="10460"/>
                  </a:lnTo>
                  <a:lnTo>
                    <a:pt x="9531" y="10577"/>
                  </a:lnTo>
                  <a:lnTo>
                    <a:pt x="10170" y="10751"/>
                  </a:lnTo>
                  <a:lnTo>
                    <a:pt x="10809" y="10809"/>
                  </a:lnTo>
                  <a:lnTo>
                    <a:pt x="11507" y="10867"/>
                  </a:lnTo>
                  <a:lnTo>
                    <a:pt x="11507" y="10867"/>
                  </a:lnTo>
                  <a:lnTo>
                    <a:pt x="12030" y="10867"/>
                  </a:lnTo>
                  <a:lnTo>
                    <a:pt x="12611" y="10809"/>
                  </a:lnTo>
                  <a:lnTo>
                    <a:pt x="13134" y="10751"/>
                  </a:lnTo>
                  <a:lnTo>
                    <a:pt x="13599" y="10519"/>
                  </a:lnTo>
                  <a:lnTo>
                    <a:pt x="13599" y="10519"/>
                  </a:lnTo>
                  <a:lnTo>
                    <a:pt x="13831" y="10402"/>
                  </a:lnTo>
                  <a:lnTo>
                    <a:pt x="14064" y="10170"/>
                  </a:lnTo>
                  <a:lnTo>
                    <a:pt x="14238" y="9996"/>
                  </a:lnTo>
                  <a:lnTo>
                    <a:pt x="14354" y="9763"/>
                  </a:lnTo>
                  <a:lnTo>
                    <a:pt x="14470" y="9531"/>
                  </a:lnTo>
                  <a:lnTo>
                    <a:pt x="14529" y="9240"/>
                  </a:lnTo>
                  <a:lnTo>
                    <a:pt x="14529" y="9008"/>
                  </a:lnTo>
                  <a:lnTo>
                    <a:pt x="14470" y="8717"/>
                  </a:lnTo>
                  <a:lnTo>
                    <a:pt x="14470" y="8717"/>
                  </a:lnTo>
                  <a:lnTo>
                    <a:pt x="15342" y="8426"/>
                  </a:lnTo>
                  <a:lnTo>
                    <a:pt x="16214" y="8136"/>
                  </a:lnTo>
                  <a:lnTo>
                    <a:pt x="16621" y="7903"/>
                  </a:lnTo>
                  <a:lnTo>
                    <a:pt x="17027" y="7671"/>
                  </a:lnTo>
                  <a:lnTo>
                    <a:pt x="17376" y="7439"/>
                  </a:lnTo>
                  <a:lnTo>
                    <a:pt x="17667" y="7090"/>
                  </a:lnTo>
                  <a:lnTo>
                    <a:pt x="17667" y="7090"/>
                  </a:lnTo>
                  <a:lnTo>
                    <a:pt x="17957" y="6683"/>
                  </a:lnTo>
                  <a:lnTo>
                    <a:pt x="18131" y="6276"/>
                  </a:lnTo>
                  <a:lnTo>
                    <a:pt x="18190" y="5811"/>
                  </a:lnTo>
                  <a:lnTo>
                    <a:pt x="18190" y="5347"/>
                  </a:lnTo>
                  <a:lnTo>
                    <a:pt x="18131" y="4940"/>
                  </a:lnTo>
                  <a:lnTo>
                    <a:pt x="17957" y="4533"/>
                  </a:lnTo>
                  <a:lnTo>
                    <a:pt x="17725" y="4184"/>
                  </a:lnTo>
                  <a:lnTo>
                    <a:pt x="17376" y="3894"/>
                  </a:lnTo>
                  <a:lnTo>
                    <a:pt x="17376" y="3894"/>
                  </a:lnTo>
                  <a:lnTo>
                    <a:pt x="16969" y="3778"/>
                  </a:lnTo>
                  <a:lnTo>
                    <a:pt x="16562" y="3719"/>
                  </a:lnTo>
                  <a:lnTo>
                    <a:pt x="16156" y="3719"/>
                  </a:lnTo>
                  <a:lnTo>
                    <a:pt x="15749" y="3836"/>
                  </a:lnTo>
                  <a:lnTo>
                    <a:pt x="15749" y="3836"/>
                  </a:lnTo>
                  <a:lnTo>
                    <a:pt x="15691" y="3661"/>
                  </a:lnTo>
                  <a:lnTo>
                    <a:pt x="15575" y="3487"/>
                  </a:lnTo>
                  <a:lnTo>
                    <a:pt x="15284" y="3196"/>
                  </a:lnTo>
                  <a:lnTo>
                    <a:pt x="14877" y="2964"/>
                  </a:lnTo>
                  <a:lnTo>
                    <a:pt x="14529" y="2790"/>
                  </a:lnTo>
                  <a:lnTo>
                    <a:pt x="14529" y="2790"/>
                  </a:lnTo>
                  <a:lnTo>
                    <a:pt x="14122" y="2732"/>
                  </a:lnTo>
                  <a:lnTo>
                    <a:pt x="13773" y="2673"/>
                  </a:lnTo>
                  <a:lnTo>
                    <a:pt x="13018" y="2732"/>
                  </a:lnTo>
                  <a:lnTo>
                    <a:pt x="13018" y="2732"/>
                  </a:lnTo>
                  <a:lnTo>
                    <a:pt x="11914" y="2732"/>
                  </a:lnTo>
                  <a:lnTo>
                    <a:pt x="10809" y="2615"/>
                  </a:lnTo>
                  <a:lnTo>
                    <a:pt x="9705" y="2499"/>
                  </a:lnTo>
                  <a:lnTo>
                    <a:pt x="8601" y="2209"/>
                  </a:lnTo>
                  <a:lnTo>
                    <a:pt x="7613" y="1860"/>
                  </a:lnTo>
                  <a:lnTo>
                    <a:pt x="7090" y="1627"/>
                  </a:lnTo>
                  <a:lnTo>
                    <a:pt x="6625" y="1395"/>
                  </a:lnTo>
                  <a:lnTo>
                    <a:pt x="6219" y="1104"/>
                  </a:lnTo>
                  <a:lnTo>
                    <a:pt x="5754" y="756"/>
                  </a:lnTo>
                  <a:lnTo>
                    <a:pt x="5405" y="407"/>
                  </a:lnTo>
                  <a:lnTo>
                    <a:pt x="4998" y="0"/>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5453498" y="2342243"/>
              <a:ext cx="133799" cy="77361"/>
            </a:xfrm>
            <a:custGeom>
              <a:avLst/>
              <a:gdLst/>
              <a:ahLst/>
              <a:cxnLst/>
              <a:rect l="l" t="t" r="r" b="b"/>
              <a:pathLst>
                <a:path w="3720" h="2151" fill="none" extrusionOk="0">
                  <a:moveTo>
                    <a:pt x="233" y="1"/>
                  </a:moveTo>
                  <a:lnTo>
                    <a:pt x="233" y="1"/>
                  </a:lnTo>
                  <a:lnTo>
                    <a:pt x="116" y="117"/>
                  </a:lnTo>
                  <a:lnTo>
                    <a:pt x="0" y="291"/>
                  </a:lnTo>
                  <a:lnTo>
                    <a:pt x="0" y="524"/>
                  </a:lnTo>
                  <a:lnTo>
                    <a:pt x="0" y="698"/>
                  </a:lnTo>
                  <a:lnTo>
                    <a:pt x="0" y="872"/>
                  </a:lnTo>
                  <a:lnTo>
                    <a:pt x="58" y="1047"/>
                  </a:lnTo>
                  <a:lnTo>
                    <a:pt x="174" y="1221"/>
                  </a:lnTo>
                  <a:lnTo>
                    <a:pt x="291" y="1337"/>
                  </a:lnTo>
                  <a:lnTo>
                    <a:pt x="291" y="1337"/>
                  </a:lnTo>
                  <a:lnTo>
                    <a:pt x="465" y="1453"/>
                  </a:lnTo>
                  <a:lnTo>
                    <a:pt x="639" y="1511"/>
                  </a:lnTo>
                  <a:lnTo>
                    <a:pt x="814" y="1570"/>
                  </a:lnTo>
                  <a:lnTo>
                    <a:pt x="988" y="1570"/>
                  </a:lnTo>
                  <a:lnTo>
                    <a:pt x="1162" y="1511"/>
                  </a:lnTo>
                  <a:lnTo>
                    <a:pt x="1337" y="1453"/>
                  </a:lnTo>
                  <a:lnTo>
                    <a:pt x="1511" y="1337"/>
                  </a:lnTo>
                  <a:lnTo>
                    <a:pt x="1627" y="1221"/>
                  </a:lnTo>
                  <a:lnTo>
                    <a:pt x="1627" y="1221"/>
                  </a:lnTo>
                  <a:lnTo>
                    <a:pt x="1627" y="1395"/>
                  </a:lnTo>
                  <a:lnTo>
                    <a:pt x="1627" y="1570"/>
                  </a:lnTo>
                  <a:lnTo>
                    <a:pt x="1685" y="1686"/>
                  </a:lnTo>
                  <a:lnTo>
                    <a:pt x="1802" y="1860"/>
                  </a:lnTo>
                  <a:lnTo>
                    <a:pt x="1918" y="1976"/>
                  </a:lnTo>
                  <a:lnTo>
                    <a:pt x="2092" y="2093"/>
                  </a:lnTo>
                  <a:lnTo>
                    <a:pt x="2266" y="2151"/>
                  </a:lnTo>
                  <a:lnTo>
                    <a:pt x="2441" y="2151"/>
                  </a:lnTo>
                  <a:lnTo>
                    <a:pt x="2441" y="2151"/>
                  </a:lnTo>
                  <a:lnTo>
                    <a:pt x="2789" y="2093"/>
                  </a:lnTo>
                  <a:lnTo>
                    <a:pt x="3138" y="1918"/>
                  </a:lnTo>
                  <a:lnTo>
                    <a:pt x="3429" y="1686"/>
                  </a:lnTo>
                  <a:lnTo>
                    <a:pt x="3719" y="1453"/>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5819252" y="2946239"/>
              <a:ext cx="206957" cy="52293"/>
            </a:xfrm>
            <a:custGeom>
              <a:avLst/>
              <a:gdLst/>
              <a:ahLst/>
              <a:cxnLst/>
              <a:rect l="l" t="t" r="r" b="b"/>
              <a:pathLst>
                <a:path w="5754" h="1454" fill="none" extrusionOk="0">
                  <a:moveTo>
                    <a:pt x="1" y="1"/>
                  </a:moveTo>
                  <a:lnTo>
                    <a:pt x="1" y="1"/>
                  </a:lnTo>
                  <a:lnTo>
                    <a:pt x="233" y="408"/>
                  </a:lnTo>
                  <a:lnTo>
                    <a:pt x="524" y="698"/>
                  </a:lnTo>
                  <a:lnTo>
                    <a:pt x="872" y="989"/>
                  </a:lnTo>
                  <a:lnTo>
                    <a:pt x="1337" y="1163"/>
                  </a:lnTo>
                  <a:lnTo>
                    <a:pt x="1337" y="1163"/>
                  </a:lnTo>
                  <a:lnTo>
                    <a:pt x="1802" y="1163"/>
                  </a:lnTo>
                  <a:lnTo>
                    <a:pt x="2209" y="1105"/>
                  </a:lnTo>
                  <a:lnTo>
                    <a:pt x="2674" y="931"/>
                  </a:lnTo>
                  <a:lnTo>
                    <a:pt x="3022" y="640"/>
                  </a:lnTo>
                  <a:lnTo>
                    <a:pt x="3022" y="640"/>
                  </a:lnTo>
                  <a:lnTo>
                    <a:pt x="3371" y="931"/>
                  </a:lnTo>
                  <a:lnTo>
                    <a:pt x="3720" y="1163"/>
                  </a:lnTo>
                  <a:lnTo>
                    <a:pt x="4126" y="1337"/>
                  </a:lnTo>
                  <a:lnTo>
                    <a:pt x="4533" y="1454"/>
                  </a:lnTo>
                  <a:lnTo>
                    <a:pt x="4533" y="1454"/>
                  </a:lnTo>
                  <a:lnTo>
                    <a:pt x="4708" y="1454"/>
                  </a:lnTo>
                  <a:lnTo>
                    <a:pt x="4940" y="1454"/>
                  </a:lnTo>
                  <a:lnTo>
                    <a:pt x="5173" y="1337"/>
                  </a:lnTo>
                  <a:lnTo>
                    <a:pt x="5347" y="1221"/>
                  </a:lnTo>
                  <a:lnTo>
                    <a:pt x="5521" y="1105"/>
                  </a:lnTo>
                  <a:lnTo>
                    <a:pt x="5637" y="931"/>
                  </a:lnTo>
                  <a:lnTo>
                    <a:pt x="5696" y="756"/>
                  </a:lnTo>
                  <a:lnTo>
                    <a:pt x="5754" y="582"/>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6293699" y="2946239"/>
              <a:ext cx="286409" cy="96170"/>
            </a:xfrm>
            <a:custGeom>
              <a:avLst/>
              <a:gdLst/>
              <a:ahLst/>
              <a:cxnLst/>
              <a:rect l="l" t="t" r="r" b="b"/>
              <a:pathLst>
                <a:path w="7963" h="2674" fill="none" extrusionOk="0">
                  <a:moveTo>
                    <a:pt x="1" y="1802"/>
                  </a:moveTo>
                  <a:lnTo>
                    <a:pt x="1" y="1802"/>
                  </a:lnTo>
                  <a:lnTo>
                    <a:pt x="524" y="2151"/>
                  </a:lnTo>
                  <a:lnTo>
                    <a:pt x="1105" y="2441"/>
                  </a:lnTo>
                  <a:lnTo>
                    <a:pt x="1686" y="2616"/>
                  </a:lnTo>
                  <a:lnTo>
                    <a:pt x="1977" y="2674"/>
                  </a:lnTo>
                  <a:lnTo>
                    <a:pt x="2325" y="2674"/>
                  </a:lnTo>
                  <a:lnTo>
                    <a:pt x="2325" y="2674"/>
                  </a:lnTo>
                  <a:lnTo>
                    <a:pt x="2616" y="2616"/>
                  </a:lnTo>
                  <a:lnTo>
                    <a:pt x="2906" y="2500"/>
                  </a:lnTo>
                  <a:lnTo>
                    <a:pt x="3197" y="2383"/>
                  </a:lnTo>
                  <a:lnTo>
                    <a:pt x="3429" y="2151"/>
                  </a:lnTo>
                  <a:lnTo>
                    <a:pt x="3662" y="1918"/>
                  </a:lnTo>
                  <a:lnTo>
                    <a:pt x="3836" y="1686"/>
                  </a:lnTo>
                  <a:lnTo>
                    <a:pt x="3894" y="1395"/>
                  </a:lnTo>
                  <a:lnTo>
                    <a:pt x="3952" y="1105"/>
                  </a:lnTo>
                  <a:lnTo>
                    <a:pt x="3952" y="1105"/>
                  </a:lnTo>
                  <a:lnTo>
                    <a:pt x="4534" y="1512"/>
                  </a:lnTo>
                  <a:lnTo>
                    <a:pt x="5173" y="1802"/>
                  </a:lnTo>
                  <a:lnTo>
                    <a:pt x="5463" y="1918"/>
                  </a:lnTo>
                  <a:lnTo>
                    <a:pt x="5812" y="2035"/>
                  </a:lnTo>
                  <a:lnTo>
                    <a:pt x="6161" y="2035"/>
                  </a:lnTo>
                  <a:lnTo>
                    <a:pt x="6509" y="2035"/>
                  </a:lnTo>
                  <a:lnTo>
                    <a:pt x="6509" y="2035"/>
                  </a:lnTo>
                  <a:lnTo>
                    <a:pt x="6858" y="1918"/>
                  </a:lnTo>
                  <a:lnTo>
                    <a:pt x="7149" y="1744"/>
                  </a:lnTo>
                  <a:lnTo>
                    <a:pt x="7439" y="1570"/>
                  </a:lnTo>
                  <a:lnTo>
                    <a:pt x="7672" y="1279"/>
                  </a:lnTo>
                  <a:lnTo>
                    <a:pt x="7846" y="989"/>
                  </a:lnTo>
                  <a:lnTo>
                    <a:pt x="7904" y="698"/>
                  </a:lnTo>
                  <a:lnTo>
                    <a:pt x="7962" y="349"/>
                  </a:lnTo>
                  <a:lnTo>
                    <a:pt x="7846"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6709663" y="2308795"/>
              <a:ext cx="215301" cy="198599"/>
            </a:xfrm>
            <a:custGeom>
              <a:avLst/>
              <a:gdLst/>
              <a:ahLst/>
              <a:cxnLst/>
              <a:rect l="l" t="t" r="r" b="b"/>
              <a:pathLst>
                <a:path w="5986" h="5522" fill="none" extrusionOk="0">
                  <a:moveTo>
                    <a:pt x="58" y="5405"/>
                  </a:moveTo>
                  <a:lnTo>
                    <a:pt x="58" y="5405"/>
                  </a:lnTo>
                  <a:lnTo>
                    <a:pt x="58" y="5405"/>
                  </a:lnTo>
                  <a:lnTo>
                    <a:pt x="0" y="5405"/>
                  </a:lnTo>
                  <a:lnTo>
                    <a:pt x="0" y="5405"/>
                  </a:lnTo>
                  <a:lnTo>
                    <a:pt x="0" y="5463"/>
                  </a:lnTo>
                  <a:lnTo>
                    <a:pt x="0" y="5463"/>
                  </a:lnTo>
                  <a:lnTo>
                    <a:pt x="58" y="5521"/>
                  </a:lnTo>
                  <a:lnTo>
                    <a:pt x="232" y="5521"/>
                  </a:lnTo>
                  <a:lnTo>
                    <a:pt x="232" y="5521"/>
                  </a:lnTo>
                  <a:lnTo>
                    <a:pt x="1162" y="5173"/>
                  </a:lnTo>
                  <a:lnTo>
                    <a:pt x="2092" y="4708"/>
                  </a:lnTo>
                  <a:lnTo>
                    <a:pt x="2964" y="4127"/>
                  </a:lnTo>
                  <a:lnTo>
                    <a:pt x="3777" y="3487"/>
                  </a:lnTo>
                  <a:lnTo>
                    <a:pt x="4475" y="2732"/>
                  </a:lnTo>
                  <a:lnTo>
                    <a:pt x="5056" y="1860"/>
                  </a:lnTo>
                  <a:lnTo>
                    <a:pt x="5579" y="989"/>
                  </a:lnTo>
                  <a:lnTo>
                    <a:pt x="5985"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6835046" y="2417482"/>
              <a:ext cx="121282" cy="135876"/>
            </a:xfrm>
            <a:custGeom>
              <a:avLst/>
              <a:gdLst/>
              <a:ahLst/>
              <a:cxnLst/>
              <a:rect l="l" t="t" r="r" b="b"/>
              <a:pathLst>
                <a:path w="3372" h="3778" fill="none" extrusionOk="0">
                  <a:moveTo>
                    <a:pt x="1" y="3778"/>
                  </a:moveTo>
                  <a:lnTo>
                    <a:pt x="1" y="3778"/>
                  </a:lnTo>
                  <a:lnTo>
                    <a:pt x="582" y="3487"/>
                  </a:lnTo>
                  <a:lnTo>
                    <a:pt x="1105" y="3080"/>
                  </a:lnTo>
                  <a:lnTo>
                    <a:pt x="1570" y="2674"/>
                  </a:lnTo>
                  <a:lnTo>
                    <a:pt x="2035" y="2209"/>
                  </a:lnTo>
                  <a:lnTo>
                    <a:pt x="2441" y="1686"/>
                  </a:lnTo>
                  <a:lnTo>
                    <a:pt x="2848" y="1163"/>
                  </a:lnTo>
                  <a:lnTo>
                    <a:pt x="3139" y="582"/>
                  </a:lnTo>
                  <a:lnTo>
                    <a:pt x="3371"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6095158" y="2593027"/>
              <a:ext cx="225768" cy="206943"/>
            </a:xfrm>
            <a:custGeom>
              <a:avLst/>
              <a:gdLst/>
              <a:ahLst/>
              <a:cxnLst/>
              <a:rect l="l" t="t" r="r" b="b"/>
              <a:pathLst>
                <a:path w="6277" h="5754" fill="none" extrusionOk="0">
                  <a:moveTo>
                    <a:pt x="0" y="5580"/>
                  </a:moveTo>
                  <a:lnTo>
                    <a:pt x="0" y="5580"/>
                  </a:lnTo>
                  <a:lnTo>
                    <a:pt x="233" y="5696"/>
                  </a:lnTo>
                  <a:lnTo>
                    <a:pt x="407" y="5754"/>
                  </a:lnTo>
                  <a:lnTo>
                    <a:pt x="640" y="5754"/>
                  </a:lnTo>
                  <a:lnTo>
                    <a:pt x="872" y="5754"/>
                  </a:lnTo>
                  <a:lnTo>
                    <a:pt x="1046" y="5638"/>
                  </a:lnTo>
                  <a:lnTo>
                    <a:pt x="1279" y="5521"/>
                  </a:lnTo>
                  <a:lnTo>
                    <a:pt x="1453" y="5347"/>
                  </a:lnTo>
                  <a:lnTo>
                    <a:pt x="1569" y="5173"/>
                  </a:lnTo>
                  <a:lnTo>
                    <a:pt x="1569" y="5173"/>
                  </a:lnTo>
                  <a:lnTo>
                    <a:pt x="1744" y="4766"/>
                  </a:lnTo>
                  <a:lnTo>
                    <a:pt x="1860" y="4301"/>
                  </a:lnTo>
                  <a:lnTo>
                    <a:pt x="1860" y="3836"/>
                  </a:lnTo>
                  <a:lnTo>
                    <a:pt x="1802" y="3371"/>
                  </a:lnTo>
                  <a:lnTo>
                    <a:pt x="1802" y="3371"/>
                  </a:lnTo>
                  <a:lnTo>
                    <a:pt x="1976" y="3604"/>
                  </a:lnTo>
                  <a:lnTo>
                    <a:pt x="2150" y="3778"/>
                  </a:lnTo>
                  <a:lnTo>
                    <a:pt x="2383" y="3894"/>
                  </a:lnTo>
                  <a:lnTo>
                    <a:pt x="2615" y="4011"/>
                  </a:lnTo>
                  <a:lnTo>
                    <a:pt x="2848" y="4069"/>
                  </a:lnTo>
                  <a:lnTo>
                    <a:pt x="3080" y="4127"/>
                  </a:lnTo>
                  <a:lnTo>
                    <a:pt x="3313" y="4069"/>
                  </a:lnTo>
                  <a:lnTo>
                    <a:pt x="3545" y="4011"/>
                  </a:lnTo>
                  <a:lnTo>
                    <a:pt x="3545" y="4011"/>
                  </a:lnTo>
                  <a:lnTo>
                    <a:pt x="3778" y="3836"/>
                  </a:lnTo>
                  <a:lnTo>
                    <a:pt x="3894" y="3662"/>
                  </a:lnTo>
                  <a:lnTo>
                    <a:pt x="4010" y="3429"/>
                  </a:lnTo>
                  <a:lnTo>
                    <a:pt x="4068" y="3139"/>
                  </a:lnTo>
                  <a:lnTo>
                    <a:pt x="4010" y="2906"/>
                  </a:lnTo>
                  <a:lnTo>
                    <a:pt x="3952" y="2674"/>
                  </a:lnTo>
                  <a:lnTo>
                    <a:pt x="3778" y="2500"/>
                  </a:lnTo>
                  <a:lnTo>
                    <a:pt x="3603" y="2383"/>
                  </a:lnTo>
                  <a:lnTo>
                    <a:pt x="3603" y="2383"/>
                  </a:lnTo>
                  <a:lnTo>
                    <a:pt x="3836" y="2558"/>
                  </a:lnTo>
                  <a:lnTo>
                    <a:pt x="4126" y="2616"/>
                  </a:lnTo>
                  <a:lnTo>
                    <a:pt x="4417" y="2674"/>
                  </a:lnTo>
                  <a:lnTo>
                    <a:pt x="4707" y="2674"/>
                  </a:lnTo>
                  <a:lnTo>
                    <a:pt x="4998" y="2616"/>
                  </a:lnTo>
                  <a:lnTo>
                    <a:pt x="5288" y="2500"/>
                  </a:lnTo>
                  <a:lnTo>
                    <a:pt x="5521" y="2325"/>
                  </a:lnTo>
                  <a:lnTo>
                    <a:pt x="5753" y="2151"/>
                  </a:lnTo>
                  <a:lnTo>
                    <a:pt x="5753" y="2151"/>
                  </a:lnTo>
                  <a:lnTo>
                    <a:pt x="5928" y="1919"/>
                  </a:lnTo>
                  <a:lnTo>
                    <a:pt x="6102" y="1686"/>
                  </a:lnTo>
                  <a:lnTo>
                    <a:pt x="6218" y="1396"/>
                  </a:lnTo>
                  <a:lnTo>
                    <a:pt x="6276" y="1105"/>
                  </a:lnTo>
                  <a:lnTo>
                    <a:pt x="6276" y="814"/>
                  </a:lnTo>
                  <a:lnTo>
                    <a:pt x="6218" y="524"/>
                  </a:lnTo>
                  <a:lnTo>
                    <a:pt x="6160" y="233"/>
                  </a:lnTo>
                  <a:lnTo>
                    <a:pt x="6044"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6634383" y="1339071"/>
              <a:ext cx="301048" cy="767026"/>
            </a:xfrm>
            <a:custGeom>
              <a:avLst/>
              <a:gdLst/>
              <a:ahLst/>
              <a:cxnLst/>
              <a:rect l="l" t="t" r="r" b="b"/>
              <a:pathLst>
                <a:path w="8370" h="21327" extrusionOk="0">
                  <a:moveTo>
                    <a:pt x="6277" y="0"/>
                  </a:moveTo>
                  <a:lnTo>
                    <a:pt x="6103" y="58"/>
                  </a:lnTo>
                  <a:lnTo>
                    <a:pt x="5870" y="116"/>
                  </a:lnTo>
                  <a:lnTo>
                    <a:pt x="5638" y="349"/>
                  </a:lnTo>
                  <a:lnTo>
                    <a:pt x="5463" y="639"/>
                  </a:lnTo>
                  <a:lnTo>
                    <a:pt x="5289" y="930"/>
                  </a:lnTo>
                  <a:lnTo>
                    <a:pt x="5231" y="1220"/>
                  </a:lnTo>
                  <a:lnTo>
                    <a:pt x="4882" y="2615"/>
                  </a:lnTo>
                  <a:lnTo>
                    <a:pt x="4592" y="4010"/>
                  </a:lnTo>
                  <a:lnTo>
                    <a:pt x="4417" y="5404"/>
                  </a:lnTo>
                  <a:lnTo>
                    <a:pt x="4301" y="6857"/>
                  </a:lnTo>
                  <a:lnTo>
                    <a:pt x="4243" y="8310"/>
                  </a:lnTo>
                  <a:lnTo>
                    <a:pt x="4185" y="9705"/>
                  </a:lnTo>
                  <a:lnTo>
                    <a:pt x="4185" y="12610"/>
                  </a:lnTo>
                  <a:lnTo>
                    <a:pt x="2267" y="4998"/>
                  </a:lnTo>
                  <a:lnTo>
                    <a:pt x="2209" y="4707"/>
                  </a:lnTo>
                  <a:lnTo>
                    <a:pt x="2035" y="4358"/>
                  </a:lnTo>
                  <a:lnTo>
                    <a:pt x="1802" y="4126"/>
                  </a:lnTo>
                  <a:lnTo>
                    <a:pt x="1686" y="4068"/>
                  </a:lnTo>
                  <a:lnTo>
                    <a:pt x="1512" y="4010"/>
                  </a:lnTo>
                  <a:lnTo>
                    <a:pt x="1338" y="4068"/>
                  </a:lnTo>
                  <a:lnTo>
                    <a:pt x="1163" y="4126"/>
                  </a:lnTo>
                  <a:lnTo>
                    <a:pt x="989" y="4242"/>
                  </a:lnTo>
                  <a:lnTo>
                    <a:pt x="815" y="4416"/>
                  </a:lnTo>
                  <a:lnTo>
                    <a:pt x="524" y="4823"/>
                  </a:lnTo>
                  <a:lnTo>
                    <a:pt x="292" y="5288"/>
                  </a:lnTo>
                  <a:lnTo>
                    <a:pt x="117" y="5811"/>
                  </a:lnTo>
                  <a:lnTo>
                    <a:pt x="59" y="6334"/>
                  </a:lnTo>
                  <a:lnTo>
                    <a:pt x="1" y="6857"/>
                  </a:lnTo>
                  <a:lnTo>
                    <a:pt x="1" y="7380"/>
                  </a:lnTo>
                  <a:lnTo>
                    <a:pt x="117" y="8484"/>
                  </a:lnTo>
                  <a:lnTo>
                    <a:pt x="292" y="10053"/>
                  </a:lnTo>
                  <a:lnTo>
                    <a:pt x="582" y="11622"/>
                  </a:lnTo>
                  <a:lnTo>
                    <a:pt x="873" y="13191"/>
                  </a:lnTo>
                  <a:lnTo>
                    <a:pt x="1221" y="14760"/>
                  </a:lnTo>
                  <a:lnTo>
                    <a:pt x="1628" y="16329"/>
                  </a:lnTo>
                  <a:lnTo>
                    <a:pt x="2093" y="17840"/>
                  </a:lnTo>
                  <a:lnTo>
                    <a:pt x="2616" y="19351"/>
                  </a:lnTo>
                  <a:lnTo>
                    <a:pt x="3197" y="20862"/>
                  </a:lnTo>
                  <a:lnTo>
                    <a:pt x="3662" y="21094"/>
                  </a:lnTo>
                  <a:lnTo>
                    <a:pt x="4069" y="21269"/>
                  </a:lnTo>
                  <a:lnTo>
                    <a:pt x="4534" y="21327"/>
                  </a:lnTo>
                  <a:lnTo>
                    <a:pt x="4940" y="21327"/>
                  </a:lnTo>
                  <a:lnTo>
                    <a:pt x="5405" y="21269"/>
                  </a:lnTo>
                  <a:lnTo>
                    <a:pt x="5870" y="21094"/>
                  </a:lnTo>
                  <a:lnTo>
                    <a:pt x="6335" y="20920"/>
                  </a:lnTo>
                  <a:lnTo>
                    <a:pt x="6800" y="20688"/>
                  </a:lnTo>
                  <a:lnTo>
                    <a:pt x="7555" y="16097"/>
                  </a:lnTo>
                  <a:lnTo>
                    <a:pt x="7904" y="13772"/>
                  </a:lnTo>
                  <a:lnTo>
                    <a:pt x="8195" y="11448"/>
                  </a:lnTo>
                  <a:lnTo>
                    <a:pt x="8311" y="9124"/>
                  </a:lnTo>
                  <a:lnTo>
                    <a:pt x="8369" y="6799"/>
                  </a:lnTo>
                  <a:lnTo>
                    <a:pt x="8369" y="5695"/>
                  </a:lnTo>
                  <a:lnTo>
                    <a:pt x="8311" y="4533"/>
                  </a:lnTo>
                  <a:lnTo>
                    <a:pt x="8195" y="3370"/>
                  </a:lnTo>
                  <a:lnTo>
                    <a:pt x="8020" y="2208"/>
                  </a:lnTo>
                  <a:lnTo>
                    <a:pt x="7962" y="1743"/>
                  </a:lnTo>
                  <a:lnTo>
                    <a:pt x="7846" y="1337"/>
                  </a:lnTo>
                  <a:lnTo>
                    <a:pt x="7672" y="930"/>
                  </a:lnTo>
                  <a:lnTo>
                    <a:pt x="7439" y="523"/>
                  </a:lnTo>
                  <a:lnTo>
                    <a:pt x="7149" y="232"/>
                  </a:lnTo>
                  <a:lnTo>
                    <a:pt x="6742" y="58"/>
                  </a:lnTo>
                  <a:lnTo>
                    <a:pt x="650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588192" y="1986945"/>
              <a:ext cx="349065" cy="566413"/>
            </a:xfrm>
            <a:custGeom>
              <a:avLst/>
              <a:gdLst/>
              <a:ahLst/>
              <a:cxnLst/>
              <a:rect l="l" t="t" r="r" b="b"/>
              <a:pathLst>
                <a:path w="9705" h="15749" extrusionOk="0">
                  <a:moveTo>
                    <a:pt x="5230" y="1"/>
                  </a:moveTo>
                  <a:lnTo>
                    <a:pt x="5056" y="59"/>
                  </a:lnTo>
                  <a:lnTo>
                    <a:pt x="4940" y="175"/>
                  </a:lnTo>
                  <a:lnTo>
                    <a:pt x="4765" y="407"/>
                  </a:lnTo>
                  <a:lnTo>
                    <a:pt x="4475" y="814"/>
                  </a:lnTo>
                  <a:lnTo>
                    <a:pt x="4300" y="1221"/>
                  </a:lnTo>
                  <a:lnTo>
                    <a:pt x="4068" y="1686"/>
                  </a:lnTo>
                  <a:lnTo>
                    <a:pt x="3952" y="2151"/>
                  </a:lnTo>
                  <a:lnTo>
                    <a:pt x="3719" y="3080"/>
                  </a:lnTo>
                  <a:lnTo>
                    <a:pt x="3603" y="4068"/>
                  </a:lnTo>
                  <a:lnTo>
                    <a:pt x="3545" y="5056"/>
                  </a:lnTo>
                  <a:lnTo>
                    <a:pt x="3545" y="6044"/>
                  </a:lnTo>
                  <a:lnTo>
                    <a:pt x="3603" y="7032"/>
                  </a:lnTo>
                  <a:lnTo>
                    <a:pt x="3719" y="8020"/>
                  </a:lnTo>
                  <a:lnTo>
                    <a:pt x="1743" y="4301"/>
                  </a:lnTo>
                  <a:lnTo>
                    <a:pt x="1569" y="3952"/>
                  </a:lnTo>
                  <a:lnTo>
                    <a:pt x="1337" y="3662"/>
                  </a:lnTo>
                  <a:lnTo>
                    <a:pt x="1162" y="3545"/>
                  </a:lnTo>
                  <a:lnTo>
                    <a:pt x="988" y="3429"/>
                  </a:lnTo>
                  <a:lnTo>
                    <a:pt x="814" y="3371"/>
                  </a:lnTo>
                  <a:lnTo>
                    <a:pt x="639" y="3371"/>
                  </a:lnTo>
                  <a:lnTo>
                    <a:pt x="465" y="3487"/>
                  </a:lnTo>
                  <a:lnTo>
                    <a:pt x="291" y="3545"/>
                  </a:lnTo>
                  <a:lnTo>
                    <a:pt x="174" y="3720"/>
                  </a:lnTo>
                  <a:lnTo>
                    <a:pt x="116" y="3894"/>
                  </a:lnTo>
                  <a:lnTo>
                    <a:pt x="0" y="4301"/>
                  </a:lnTo>
                  <a:lnTo>
                    <a:pt x="0" y="4766"/>
                  </a:lnTo>
                  <a:lnTo>
                    <a:pt x="58" y="6160"/>
                  </a:lnTo>
                  <a:lnTo>
                    <a:pt x="174" y="7555"/>
                  </a:lnTo>
                  <a:lnTo>
                    <a:pt x="407" y="8950"/>
                  </a:lnTo>
                  <a:lnTo>
                    <a:pt x="697" y="10286"/>
                  </a:lnTo>
                  <a:lnTo>
                    <a:pt x="1046" y="11623"/>
                  </a:lnTo>
                  <a:lnTo>
                    <a:pt x="1511" y="12959"/>
                  </a:lnTo>
                  <a:lnTo>
                    <a:pt x="2034" y="14238"/>
                  </a:lnTo>
                  <a:lnTo>
                    <a:pt x="2673" y="15516"/>
                  </a:lnTo>
                  <a:lnTo>
                    <a:pt x="3254" y="15691"/>
                  </a:lnTo>
                  <a:lnTo>
                    <a:pt x="3894" y="15749"/>
                  </a:lnTo>
                  <a:lnTo>
                    <a:pt x="4475" y="15691"/>
                  </a:lnTo>
                  <a:lnTo>
                    <a:pt x="5056" y="15574"/>
                  </a:lnTo>
                  <a:lnTo>
                    <a:pt x="5637" y="15342"/>
                  </a:lnTo>
                  <a:lnTo>
                    <a:pt x="6102" y="14993"/>
                  </a:lnTo>
                  <a:lnTo>
                    <a:pt x="6276" y="14819"/>
                  </a:lnTo>
                  <a:lnTo>
                    <a:pt x="6450" y="14587"/>
                  </a:lnTo>
                  <a:lnTo>
                    <a:pt x="6625" y="14354"/>
                  </a:lnTo>
                  <a:lnTo>
                    <a:pt x="6741" y="14064"/>
                  </a:lnTo>
                  <a:lnTo>
                    <a:pt x="9065" y="6974"/>
                  </a:lnTo>
                  <a:lnTo>
                    <a:pt x="9298" y="6335"/>
                  </a:lnTo>
                  <a:lnTo>
                    <a:pt x="9530" y="5637"/>
                  </a:lnTo>
                  <a:lnTo>
                    <a:pt x="9647" y="4940"/>
                  </a:lnTo>
                  <a:lnTo>
                    <a:pt x="9705" y="4243"/>
                  </a:lnTo>
                  <a:lnTo>
                    <a:pt x="9705" y="3894"/>
                  </a:lnTo>
                  <a:lnTo>
                    <a:pt x="9647" y="3720"/>
                  </a:lnTo>
                  <a:lnTo>
                    <a:pt x="9530" y="3545"/>
                  </a:lnTo>
                  <a:lnTo>
                    <a:pt x="9414" y="3429"/>
                  </a:lnTo>
                  <a:lnTo>
                    <a:pt x="9240" y="3371"/>
                  </a:lnTo>
                  <a:lnTo>
                    <a:pt x="9065" y="3371"/>
                  </a:lnTo>
                  <a:lnTo>
                    <a:pt x="8833" y="3429"/>
                  </a:lnTo>
                  <a:lnTo>
                    <a:pt x="8484" y="3603"/>
                  </a:lnTo>
                  <a:lnTo>
                    <a:pt x="8136" y="3836"/>
                  </a:lnTo>
                  <a:lnTo>
                    <a:pt x="7729" y="4243"/>
                  </a:lnTo>
                  <a:lnTo>
                    <a:pt x="7380" y="4708"/>
                  </a:lnTo>
                  <a:lnTo>
                    <a:pt x="7032" y="5172"/>
                  </a:lnTo>
                  <a:lnTo>
                    <a:pt x="6741" y="5637"/>
                  </a:lnTo>
                  <a:lnTo>
                    <a:pt x="6509" y="6160"/>
                  </a:lnTo>
                  <a:lnTo>
                    <a:pt x="6276" y="6683"/>
                  </a:lnTo>
                  <a:lnTo>
                    <a:pt x="6102" y="7206"/>
                  </a:lnTo>
                  <a:lnTo>
                    <a:pt x="5927" y="7729"/>
                  </a:lnTo>
                  <a:lnTo>
                    <a:pt x="6102" y="4533"/>
                  </a:lnTo>
                  <a:lnTo>
                    <a:pt x="6160" y="1337"/>
                  </a:lnTo>
                  <a:lnTo>
                    <a:pt x="6102" y="872"/>
                  </a:lnTo>
                  <a:lnTo>
                    <a:pt x="6102" y="640"/>
                  </a:lnTo>
                  <a:lnTo>
                    <a:pt x="5986" y="407"/>
                  </a:lnTo>
                  <a:lnTo>
                    <a:pt x="5869" y="233"/>
                  </a:lnTo>
                  <a:lnTo>
                    <a:pt x="5695" y="59"/>
                  </a:lnTo>
                  <a:lnTo>
                    <a:pt x="546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676554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table&#10;&#10;Description automatically generated">
            <a:extLst>
              <a:ext uri="{FF2B5EF4-FFF2-40B4-BE49-F238E27FC236}">
                <a16:creationId xmlns:a16="http://schemas.microsoft.com/office/drawing/2014/main" xmlns="" id="{3D31DC9F-3304-2647-B315-6C33A6464808}"/>
              </a:ext>
            </a:extLst>
          </p:cNvPr>
          <p:cNvPicPr>
            <a:picLocks noChangeAspect="1"/>
          </p:cNvPicPr>
          <p:nvPr/>
        </p:nvPicPr>
        <p:blipFill>
          <a:blip r:embed="rId2"/>
          <a:stretch>
            <a:fillRect/>
          </a:stretch>
        </p:blipFill>
        <p:spPr>
          <a:xfrm>
            <a:off x="327421" y="0"/>
            <a:ext cx="4516244" cy="5143500"/>
          </a:xfrm>
          <a:prstGeom prst="rect">
            <a:avLst/>
          </a:prstGeom>
        </p:spPr>
      </p:pic>
      <p:pic>
        <p:nvPicPr>
          <p:cNvPr id="5" name="Picture 4" descr="Logo&#10;&#10;Description automatically generated">
            <a:extLst>
              <a:ext uri="{FF2B5EF4-FFF2-40B4-BE49-F238E27FC236}">
                <a16:creationId xmlns:a16="http://schemas.microsoft.com/office/drawing/2014/main" xmlns="" id="{05DE4864-A1CC-0643-9620-838203DC1B5D}"/>
              </a:ext>
            </a:extLst>
          </p:cNvPr>
          <p:cNvPicPr>
            <a:picLocks noChangeAspect="1"/>
          </p:cNvPicPr>
          <p:nvPr/>
        </p:nvPicPr>
        <p:blipFill>
          <a:blip r:embed="rId3"/>
          <a:stretch>
            <a:fillRect/>
          </a:stretch>
        </p:blipFill>
        <p:spPr>
          <a:xfrm>
            <a:off x="4459671" y="0"/>
            <a:ext cx="5143500" cy="5143500"/>
          </a:xfrm>
          <a:prstGeom prst="rect">
            <a:avLst/>
          </a:prstGeom>
        </p:spPr>
      </p:pic>
    </p:spTree>
    <p:extLst>
      <p:ext uri="{BB962C8B-B14F-4D97-AF65-F5344CB8AC3E}">
        <p14:creationId xmlns:p14="http://schemas.microsoft.com/office/powerpoint/2010/main" val="419244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10;&#10;Description automatically generated with medium confidence">
            <a:extLst>
              <a:ext uri="{FF2B5EF4-FFF2-40B4-BE49-F238E27FC236}">
                <a16:creationId xmlns:a16="http://schemas.microsoft.com/office/drawing/2014/main" xmlns="" id="{6992A27A-36EE-FB4F-9D9C-EA65EBAC6F4A}"/>
              </a:ext>
            </a:extLst>
          </p:cNvPr>
          <p:cNvPicPr>
            <a:picLocks noChangeAspect="1"/>
          </p:cNvPicPr>
          <p:nvPr/>
        </p:nvPicPr>
        <p:blipFill>
          <a:blip r:embed="rId2"/>
          <a:stretch>
            <a:fillRect/>
          </a:stretch>
        </p:blipFill>
        <p:spPr>
          <a:xfrm>
            <a:off x="788275" y="0"/>
            <a:ext cx="4572000" cy="5143500"/>
          </a:xfrm>
          <a:prstGeom prst="rect">
            <a:avLst/>
          </a:prstGeom>
        </p:spPr>
      </p:pic>
      <p:pic>
        <p:nvPicPr>
          <p:cNvPr id="5" name="Picture 4" descr="A cartoon of a child&#10;&#10;Description automatically generated with low confidence">
            <a:extLst>
              <a:ext uri="{FF2B5EF4-FFF2-40B4-BE49-F238E27FC236}">
                <a16:creationId xmlns:a16="http://schemas.microsoft.com/office/drawing/2014/main" xmlns="" id="{212EA3C1-28AA-BF40-A471-AF992B395B01}"/>
              </a:ext>
            </a:extLst>
          </p:cNvPr>
          <p:cNvPicPr>
            <a:picLocks noChangeAspect="1"/>
          </p:cNvPicPr>
          <p:nvPr/>
        </p:nvPicPr>
        <p:blipFill>
          <a:blip r:embed="rId3"/>
          <a:stretch>
            <a:fillRect/>
          </a:stretch>
        </p:blipFill>
        <p:spPr>
          <a:xfrm>
            <a:off x="5424265" y="898633"/>
            <a:ext cx="3597207" cy="3677307"/>
          </a:xfrm>
          <a:prstGeom prst="rect">
            <a:avLst/>
          </a:prstGeom>
        </p:spPr>
      </p:pic>
    </p:spTree>
    <p:extLst>
      <p:ext uri="{BB962C8B-B14F-4D97-AF65-F5344CB8AC3E}">
        <p14:creationId xmlns:p14="http://schemas.microsoft.com/office/powerpoint/2010/main" val="649991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BND Huyện Vĩnh Thạnh tỉnh Bình Định">
            <a:extLst>
              <a:ext uri="{FF2B5EF4-FFF2-40B4-BE49-F238E27FC236}">
                <a16:creationId xmlns:a16="http://schemas.microsoft.com/office/drawing/2014/main" xmlns="" id="{D3975180-0D8A-B247-84AA-B3A384AD7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391" y="0"/>
            <a:ext cx="7197217" cy="516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527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ường TH Kim Đồng, thành phố Sa Đéc đạt nhiều giải tại ...">
            <a:extLst>
              <a:ext uri="{FF2B5EF4-FFF2-40B4-BE49-F238E27FC236}">
                <a16:creationId xmlns:a16="http://schemas.microsoft.com/office/drawing/2014/main" xmlns="" id="{055982FD-80F6-0B48-9076-C5AECC66F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5" y="0"/>
            <a:ext cx="63309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6245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ì Môi trường tương lai: “Hãy bảo vệ động vật trước khi quá muộn”">
            <a:extLst>
              <a:ext uri="{FF2B5EF4-FFF2-40B4-BE49-F238E27FC236}">
                <a16:creationId xmlns:a16="http://schemas.microsoft.com/office/drawing/2014/main" xmlns="" id="{03A0EFE9-9606-3746-BE4C-66169B5CD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0"/>
            <a:ext cx="7175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801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ì Môi trường tương lai: “Hãy bảo vệ động vật trước khi quá muộn”">
            <a:extLst>
              <a:ext uri="{FF2B5EF4-FFF2-40B4-BE49-F238E27FC236}">
                <a16:creationId xmlns:a16="http://schemas.microsoft.com/office/drawing/2014/main" xmlns="" id="{35526BA1-12ED-934C-9563-3E4C654F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39" y="0"/>
            <a:ext cx="35877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UNG TAM BOI DUONG DAI BIEU DAN CU&amp;gt;Thư viện tham khảo">
            <a:extLst>
              <a:ext uri="{FF2B5EF4-FFF2-40B4-BE49-F238E27FC236}">
                <a16:creationId xmlns:a16="http://schemas.microsoft.com/office/drawing/2014/main" xmlns="" id="{2BB178DB-1753-C64E-B5D8-193DA31E3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385" y="0"/>
            <a:ext cx="3587750" cy="516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7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ì Môi trường tương lai: “Hãy bảo vệ động vật trước khi quá muộn”">
            <a:extLst>
              <a:ext uri="{FF2B5EF4-FFF2-40B4-BE49-F238E27FC236}">
                <a16:creationId xmlns:a16="http://schemas.microsoft.com/office/drawing/2014/main" xmlns="" id="{591B1833-35A6-3840-B8CA-3FE78CF95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75" y="0"/>
            <a:ext cx="7207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33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ễ trao giải cuộc thi vẽ tranh Báu vật rừng xanh – Wildlife At Risk">
            <a:extLst>
              <a:ext uri="{FF2B5EF4-FFF2-40B4-BE49-F238E27FC236}">
                <a16:creationId xmlns:a16="http://schemas.microsoft.com/office/drawing/2014/main" xmlns="" id="{6CA17707-30DF-C440-B01B-55434D0E9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0"/>
            <a:ext cx="70580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82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CB5C0F6A-4E9C-8E40-B725-3819B602D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46" y="0"/>
            <a:ext cx="727478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37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42"/>
          <p:cNvSpPr txBox="1">
            <a:spLocks noGrp="1"/>
          </p:cNvSpPr>
          <p:nvPr>
            <p:ph type="title"/>
          </p:nvPr>
        </p:nvSpPr>
        <p:spPr>
          <a:xfrm>
            <a:off x="1893425" y="1364070"/>
            <a:ext cx="5357100" cy="32094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latin typeface="Times New Roman" panose="02020603050405020304" pitchFamily="18" charset="0"/>
                <a:cs typeface="Times New Roman" panose="02020603050405020304" pitchFamily="18" charset="0"/>
              </a:rPr>
              <a:t>HIỂU BIẾT VỀ THẾ GIỚI ĐỘNG VẬT</a:t>
            </a:r>
            <a:endParaRPr sz="6000" dirty="0">
              <a:latin typeface="Times New Roman" panose="02020603050405020304" pitchFamily="18" charset="0"/>
              <a:cs typeface="Times New Roman" panose="02020603050405020304" pitchFamily="18" charset="0"/>
            </a:endParaRPr>
          </a:p>
        </p:txBody>
      </p:sp>
      <p:sp>
        <p:nvSpPr>
          <p:cNvPr id="1509" name="Google Shape;1509;p42"/>
          <p:cNvSpPr txBox="1">
            <a:spLocks noGrp="1"/>
          </p:cNvSpPr>
          <p:nvPr>
            <p:ph type="subTitle" idx="1"/>
          </p:nvPr>
        </p:nvSpPr>
        <p:spPr>
          <a:xfrm>
            <a:off x="2312113" y="741971"/>
            <a:ext cx="4592700" cy="74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200" b="1" u="sng" dirty="0">
                <a:latin typeface="Times New Roman" panose="02020603050405020304" pitchFamily="18" charset="0"/>
                <a:cs typeface="Times New Roman" panose="02020603050405020304" pitchFamily="18" charset="0"/>
              </a:rPr>
              <a:t>TRÒ CHƠI</a:t>
            </a:r>
            <a:endParaRPr sz="3200" b="1" u="sng" dirty="0">
              <a:latin typeface="Times New Roman" panose="02020603050405020304" pitchFamily="18" charset="0"/>
              <a:cs typeface="Times New Roman" panose="02020603050405020304" pitchFamily="18" charset="0"/>
            </a:endParaRPr>
          </a:p>
        </p:txBody>
      </p:sp>
      <p:grpSp>
        <p:nvGrpSpPr>
          <p:cNvPr id="1510" name="Google Shape;1510;p42"/>
          <p:cNvGrpSpPr/>
          <p:nvPr/>
        </p:nvGrpSpPr>
        <p:grpSpPr>
          <a:xfrm rot="-263184">
            <a:off x="809616" y="2152699"/>
            <a:ext cx="1081490" cy="2228254"/>
            <a:chOff x="6239025" y="396475"/>
            <a:chExt cx="480900" cy="990825"/>
          </a:xfrm>
        </p:grpSpPr>
        <p:sp>
          <p:nvSpPr>
            <p:cNvPr id="1511" name="Google Shape;151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0" name="Google Shape;1520;p42"/>
          <p:cNvGrpSpPr/>
          <p:nvPr/>
        </p:nvGrpSpPr>
        <p:grpSpPr>
          <a:xfrm flipH="1">
            <a:off x="7380626" y="1241033"/>
            <a:ext cx="1050718" cy="2164854"/>
            <a:chOff x="6239025" y="396475"/>
            <a:chExt cx="480900" cy="990825"/>
          </a:xfrm>
        </p:grpSpPr>
        <p:sp>
          <p:nvSpPr>
            <p:cNvPr id="1521" name="Google Shape;152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42"/>
          <p:cNvGrpSpPr/>
          <p:nvPr/>
        </p:nvGrpSpPr>
        <p:grpSpPr>
          <a:xfrm flipH="1">
            <a:off x="6622062" y="3279003"/>
            <a:ext cx="1248761" cy="1674153"/>
            <a:chOff x="3071625" y="2687000"/>
            <a:chExt cx="1121675" cy="1503775"/>
          </a:xfrm>
        </p:grpSpPr>
        <p:sp>
          <p:nvSpPr>
            <p:cNvPr id="1531" name="Google Shape;1531;p42"/>
            <p:cNvSpPr/>
            <p:nvPr/>
          </p:nvSpPr>
          <p:spPr>
            <a:xfrm>
              <a:off x="3145700" y="3999125"/>
              <a:ext cx="1047600" cy="191650"/>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2"/>
            <p:cNvSpPr/>
            <p:nvPr/>
          </p:nvSpPr>
          <p:spPr>
            <a:xfrm>
              <a:off x="3626575" y="3890950"/>
              <a:ext cx="129350" cy="204600"/>
            </a:xfrm>
            <a:custGeom>
              <a:avLst/>
              <a:gdLst/>
              <a:ahLst/>
              <a:cxnLst/>
              <a:rect l="l" t="t" r="r" b="b"/>
              <a:pathLst>
                <a:path w="5174" h="8184" extrusionOk="0">
                  <a:moveTo>
                    <a:pt x="1129" y="1"/>
                  </a:moveTo>
                  <a:lnTo>
                    <a:pt x="0" y="189"/>
                  </a:lnTo>
                  <a:lnTo>
                    <a:pt x="1035" y="6255"/>
                  </a:lnTo>
                  <a:lnTo>
                    <a:pt x="3763" y="8184"/>
                  </a:lnTo>
                  <a:lnTo>
                    <a:pt x="2211" y="6491"/>
                  </a:lnTo>
                  <a:lnTo>
                    <a:pt x="5174" y="7149"/>
                  </a:lnTo>
                  <a:lnTo>
                    <a:pt x="2587" y="6067"/>
                  </a:lnTo>
                  <a:lnTo>
                    <a:pt x="5174" y="6161"/>
                  </a:lnTo>
                  <a:lnTo>
                    <a:pt x="1693" y="5503"/>
                  </a:lnTo>
                  <a:lnTo>
                    <a:pt x="112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2"/>
            <p:cNvSpPr/>
            <p:nvPr/>
          </p:nvSpPr>
          <p:spPr>
            <a:xfrm>
              <a:off x="3581900" y="3849800"/>
              <a:ext cx="130525" cy="60000"/>
            </a:xfrm>
            <a:custGeom>
              <a:avLst/>
              <a:gdLst/>
              <a:ahLst/>
              <a:cxnLst/>
              <a:rect l="l" t="t" r="r" b="b"/>
              <a:pathLst>
                <a:path w="5221" h="2400" extrusionOk="0">
                  <a:moveTo>
                    <a:pt x="47" y="1"/>
                  </a:moveTo>
                  <a:lnTo>
                    <a:pt x="0" y="377"/>
                  </a:lnTo>
                  <a:lnTo>
                    <a:pt x="47" y="706"/>
                  </a:lnTo>
                  <a:lnTo>
                    <a:pt x="141" y="1035"/>
                  </a:lnTo>
                  <a:lnTo>
                    <a:pt x="283" y="1364"/>
                  </a:lnTo>
                  <a:lnTo>
                    <a:pt x="471" y="1647"/>
                  </a:lnTo>
                  <a:lnTo>
                    <a:pt x="753" y="1882"/>
                  </a:lnTo>
                  <a:lnTo>
                    <a:pt x="1035" y="2070"/>
                  </a:lnTo>
                  <a:lnTo>
                    <a:pt x="1364" y="2258"/>
                  </a:lnTo>
                  <a:lnTo>
                    <a:pt x="1834" y="2352"/>
                  </a:lnTo>
                  <a:lnTo>
                    <a:pt x="2352" y="2399"/>
                  </a:lnTo>
                  <a:lnTo>
                    <a:pt x="2869" y="2352"/>
                  </a:lnTo>
                  <a:lnTo>
                    <a:pt x="3339" y="2164"/>
                  </a:lnTo>
                  <a:lnTo>
                    <a:pt x="3810" y="1929"/>
                  </a:lnTo>
                  <a:lnTo>
                    <a:pt x="4233" y="1600"/>
                  </a:lnTo>
                  <a:lnTo>
                    <a:pt x="4609" y="1223"/>
                  </a:lnTo>
                  <a:lnTo>
                    <a:pt x="4938" y="753"/>
                  </a:lnTo>
                  <a:lnTo>
                    <a:pt x="5079" y="377"/>
                  </a:lnTo>
                  <a:lnTo>
                    <a:pt x="5221"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2"/>
            <p:cNvSpPr/>
            <p:nvPr/>
          </p:nvSpPr>
          <p:spPr>
            <a:xfrm>
              <a:off x="3071625" y="3193750"/>
              <a:ext cx="357450" cy="522050"/>
            </a:xfrm>
            <a:custGeom>
              <a:avLst/>
              <a:gdLst/>
              <a:ahLst/>
              <a:cxnLst/>
              <a:rect l="l" t="t" r="r" b="b"/>
              <a:pathLst>
                <a:path w="14298" h="20882" extrusionOk="0">
                  <a:moveTo>
                    <a:pt x="8419" y="0"/>
                  </a:moveTo>
                  <a:lnTo>
                    <a:pt x="7996" y="47"/>
                  </a:lnTo>
                  <a:lnTo>
                    <a:pt x="7572" y="141"/>
                  </a:lnTo>
                  <a:lnTo>
                    <a:pt x="7149" y="330"/>
                  </a:lnTo>
                  <a:lnTo>
                    <a:pt x="6773" y="565"/>
                  </a:lnTo>
                  <a:lnTo>
                    <a:pt x="6444" y="800"/>
                  </a:lnTo>
                  <a:lnTo>
                    <a:pt x="6161" y="1129"/>
                  </a:lnTo>
                  <a:lnTo>
                    <a:pt x="5879" y="1458"/>
                  </a:lnTo>
                  <a:lnTo>
                    <a:pt x="5691" y="1834"/>
                  </a:lnTo>
                  <a:lnTo>
                    <a:pt x="5503" y="2211"/>
                  </a:lnTo>
                  <a:lnTo>
                    <a:pt x="5362" y="2634"/>
                  </a:lnTo>
                  <a:lnTo>
                    <a:pt x="5268" y="3057"/>
                  </a:lnTo>
                  <a:lnTo>
                    <a:pt x="5174" y="3480"/>
                  </a:lnTo>
                  <a:lnTo>
                    <a:pt x="5174" y="3904"/>
                  </a:lnTo>
                  <a:lnTo>
                    <a:pt x="5127" y="4374"/>
                  </a:lnTo>
                  <a:lnTo>
                    <a:pt x="5221" y="5221"/>
                  </a:lnTo>
                  <a:lnTo>
                    <a:pt x="5362" y="6067"/>
                  </a:lnTo>
                  <a:lnTo>
                    <a:pt x="5550" y="6914"/>
                  </a:lnTo>
                  <a:lnTo>
                    <a:pt x="5785" y="7760"/>
                  </a:lnTo>
                  <a:lnTo>
                    <a:pt x="5221" y="7102"/>
                  </a:lnTo>
                  <a:lnTo>
                    <a:pt x="4939" y="6773"/>
                  </a:lnTo>
                  <a:lnTo>
                    <a:pt x="4562" y="6490"/>
                  </a:lnTo>
                  <a:lnTo>
                    <a:pt x="4186" y="6302"/>
                  </a:lnTo>
                  <a:lnTo>
                    <a:pt x="3763" y="6161"/>
                  </a:lnTo>
                  <a:lnTo>
                    <a:pt x="3340" y="6067"/>
                  </a:lnTo>
                  <a:lnTo>
                    <a:pt x="3105" y="6114"/>
                  </a:lnTo>
                  <a:lnTo>
                    <a:pt x="2869" y="6114"/>
                  </a:lnTo>
                  <a:lnTo>
                    <a:pt x="2634" y="6208"/>
                  </a:lnTo>
                  <a:lnTo>
                    <a:pt x="2399" y="6349"/>
                  </a:lnTo>
                  <a:lnTo>
                    <a:pt x="2211" y="6537"/>
                  </a:lnTo>
                  <a:lnTo>
                    <a:pt x="2023" y="6725"/>
                  </a:lnTo>
                  <a:lnTo>
                    <a:pt x="1882" y="6914"/>
                  </a:lnTo>
                  <a:lnTo>
                    <a:pt x="1741" y="7149"/>
                  </a:lnTo>
                  <a:lnTo>
                    <a:pt x="1647" y="7431"/>
                  </a:lnTo>
                  <a:lnTo>
                    <a:pt x="1600" y="7666"/>
                  </a:lnTo>
                  <a:lnTo>
                    <a:pt x="1553" y="7948"/>
                  </a:lnTo>
                  <a:lnTo>
                    <a:pt x="1553" y="8183"/>
                  </a:lnTo>
                  <a:lnTo>
                    <a:pt x="1647" y="8701"/>
                  </a:lnTo>
                  <a:lnTo>
                    <a:pt x="1835" y="9218"/>
                  </a:lnTo>
                  <a:lnTo>
                    <a:pt x="2023" y="9688"/>
                  </a:lnTo>
                  <a:lnTo>
                    <a:pt x="2352" y="10159"/>
                  </a:lnTo>
                  <a:lnTo>
                    <a:pt x="2634" y="10582"/>
                  </a:lnTo>
                  <a:lnTo>
                    <a:pt x="3340" y="11334"/>
                  </a:lnTo>
                  <a:lnTo>
                    <a:pt x="2681" y="10958"/>
                  </a:lnTo>
                  <a:lnTo>
                    <a:pt x="2352" y="10817"/>
                  </a:lnTo>
                  <a:lnTo>
                    <a:pt x="1976" y="10723"/>
                  </a:lnTo>
                  <a:lnTo>
                    <a:pt x="1553" y="10723"/>
                  </a:lnTo>
                  <a:lnTo>
                    <a:pt x="1176" y="10770"/>
                  </a:lnTo>
                  <a:lnTo>
                    <a:pt x="800" y="10911"/>
                  </a:lnTo>
                  <a:lnTo>
                    <a:pt x="612" y="11005"/>
                  </a:lnTo>
                  <a:lnTo>
                    <a:pt x="471" y="11146"/>
                  </a:lnTo>
                  <a:lnTo>
                    <a:pt x="330" y="11334"/>
                  </a:lnTo>
                  <a:lnTo>
                    <a:pt x="236" y="11569"/>
                  </a:lnTo>
                  <a:lnTo>
                    <a:pt x="142" y="11805"/>
                  </a:lnTo>
                  <a:lnTo>
                    <a:pt x="142" y="12087"/>
                  </a:lnTo>
                  <a:lnTo>
                    <a:pt x="142" y="12322"/>
                  </a:lnTo>
                  <a:lnTo>
                    <a:pt x="189" y="12604"/>
                  </a:lnTo>
                  <a:lnTo>
                    <a:pt x="283" y="12839"/>
                  </a:lnTo>
                  <a:lnTo>
                    <a:pt x="377" y="13074"/>
                  </a:lnTo>
                  <a:lnTo>
                    <a:pt x="659" y="13498"/>
                  </a:lnTo>
                  <a:lnTo>
                    <a:pt x="1035" y="13874"/>
                  </a:lnTo>
                  <a:lnTo>
                    <a:pt x="1459" y="14203"/>
                  </a:lnTo>
                  <a:lnTo>
                    <a:pt x="1835" y="14485"/>
                  </a:lnTo>
                  <a:lnTo>
                    <a:pt x="1506" y="14485"/>
                  </a:lnTo>
                  <a:lnTo>
                    <a:pt x="1176" y="14579"/>
                  </a:lnTo>
                  <a:lnTo>
                    <a:pt x="847" y="14720"/>
                  </a:lnTo>
                  <a:lnTo>
                    <a:pt x="565" y="14956"/>
                  </a:lnTo>
                  <a:lnTo>
                    <a:pt x="330" y="15285"/>
                  </a:lnTo>
                  <a:lnTo>
                    <a:pt x="142" y="15614"/>
                  </a:lnTo>
                  <a:lnTo>
                    <a:pt x="48" y="15943"/>
                  </a:lnTo>
                  <a:lnTo>
                    <a:pt x="1" y="16319"/>
                  </a:lnTo>
                  <a:lnTo>
                    <a:pt x="1" y="16696"/>
                  </a:lnTo>
                  <a:lnTo>
                    <a:pt x="95" y="17025"/>
                  </a:lnTo>
                  <a:lnTo>
                    <a:pt x="236" y="17354"/>
                  </a:lnTo>
                  <a:lnTo>
                    <a:pt x="377" y="17683"/>
                  </a:lnTo>
                  <a:lnTo>
                    <a:pt x="565" y="17965"/>
                  </a:lnTo>
                  <a:lnTo>
                    <a:pt x="800" y="18295"/>
                  </a:lnTo>
                  <a:lnTo>
                    <a:pt x="1317" y="18812"/>
                  </a:lnTo>
                  <a:lnTo>
                    <a:pt x="1647" y="19094"/>
                  </a:lnTo>
                  <a:lnTo>
                    <a:pt x="2023" y="19376"/>
                  </a:lnTo>
                  <a:lnTo>
                    <a:pt x="2399" y="19658"/>
                  </a:lnTo>
                  <a:lnTo>
                    <a:pt x="2775" y="19894"/>
                  </a:lnTo>
                  <a:lnTo>
                    <a:pt x="3622" y="20270"/>
                  </a:lnTo>
                  <a:lnTo>
                    <a:pt x="4515" y="20599"/>
                  </a:lnTo>
                  <a:lnTo>
                    <a:pt x="5409" y="20787"/>
                  </a:lnTo>
                  <a:lnTo>
                    <a:pt x="6350" y="20881"/>
                  </a:lnTo>
                  <a:lnTo>
                    <a:pt x="6820" y="20881"/>
                  </a:lnTo>
                  <a:lnTo>
                    <a:pt x="7290" y="20834"/>
                  </a:lnTo>
                  <a:lnTo>
                    <a:pt x="7713" y="20787"/>
                  </a:lnTo>
                  <a:lnTo>
                    <a:pt x="8184" y="20693"/>
                  </a:lnTo>
                  <a:lnTo>
                    <a:pt x="8654" y="20599"/>
                  </a:lnTo>
                  <a:lnTo>
                    <a:pt x="9077" y="20458"/>
                  </a:lnTo>
                  <a:lnTo>
                    <a:pt x="9501" y="20270"/>
                  </a:lnTo>
                  <a:lnTo>
                    <a:pt x="9924" y="20082"/>
                  </a:lnTo>
                  <a:lnTo>
                    <a:pt x="10723" y="19611"/>
                  </a:lnTo>
                  <a:lnTo>
                    <a:pt x="11476" y="19094"/>
                  </a:lnTo>
                  <a:lnTo>
                    <a:pt x="12181" y="18436"/>
                  </a:lnTo>
                  <a:lnTo>
                    <a:pt x="12746" y="17730"/>
                  </a:lnTo>
                  <a:lnTo>
                    <a:pt x="13028" y="17354"/>
                  </a:lnTo>
                  <a:lnTo>
                    <a:pt x="13263" y="16978"/>
                  </a:lnTo>
                  <a:lnTo>
                    <a:pt x="13498" y="16555"/>
                  </a:lnTo>
                  <a:lnTo>
                    <a:pt x="13686" y="16131"/>
                  </a:lnTo>
                  <a:lnTo>
                    <a:pt x="13874" y="15520"/>
                  </a:lnTo>
                  <a:lnTo>
                    <a:pt x="14062" y="14909"/>
                  </a:lnTo>
                  <a:lnTo>
                    <a:pt x="14203" y="14250"/>
                  </a:lnTo>
                  <a:lnTo>
                    <a:pt x="14298" y="13639"/>
                  </a:lnTo>
                  <a:lnTo>
                    <a:pt x="14298" y="12980"/>
                  </a:lnTo>
                  <a:lnTo>
                    <a:pt x="14298" y="12322"/>
                  </a:lnTo>
                  <a:lnTo>
                    <a:pt x="14298" y="11664"/>
                  </a:lnTo>
                  <a:lnTo>
                    <a:pt x="14203" y="11052"/>
                  </a:lnTo>
                  <a:lnTo>
                    <a:pt x="13968" y="9782"/>
                  </a:lnTo>
                  <a:lnTo>
                    <a:pt x="13827" y="9171"/>
                  </a:lnTo>
                  <a:lnTo>
                    <a:pt x="13686" y="8560"/>
                  </a:lnTo>
                  <a:lnTo>
                    <a:pt x="13451" y="7995"/>
                  </a:lnTo>
                  <a:lnTo>
                    <a:pt x="13216" y="7431"/>
                  </a:lnTo>
                  <a:lnTo>
                    <a:pt x="12934" y="6867"/>
                  </a:lnTo>
                  <a:lnTo>
                    <a:pt x="12604" y="6302"/>
                  </a:lnTo>
                  <a:lnTo>
                    <a:pt x="12416" y="5926"/>
                  </a:lnTo>
                  <a:lnTo>
                    <a:pt x="12228" y="5503"/>
                  </a:lnTo>
                  <a:lnTo>
                    <a:pt x="11899" y="4656"/>
                  </a:lnTo>
                  <a:lnTo>
                    <a:pt x="11664" y="3763"/>
                  </a:lnTo>
                  <a:lnTo>
                    <a:pt x="11429" y="2916"/>
                  </a:lnTo>
                  <a:lnTo>
                    <a:pt x="11288" y="2446"/>
                  </a:lnTo>
                  <a:lnTo>
                    <a:pt x="11100" y="2023"/>
                  </a:lnTo>
                  <a:lnTo>
                    <a:pt x="10864" y="1646"/>
                  </a:lnTo>
                  <a:lnTo>
                    <a:pt x="10629" y="1223"/>
                  </a:lnTo>
                  <a:lnTo>
                    <a:pt x="10347" y="894"/>
                  </a:lnTo>
                  <a:lnTo>
                    <a:pt x="10018" y="565"/>
                  </a:lnTo>
                  <a:lnTo>
                    <a:pt x="9642" y="330"/>
                  </a:lnTo>
                  <a:lnTo>
                    <a:pt x="9265" y="141"/>
                  </a:lnTo>
                  <a:lnTo>
                    <a:pt x="8842" y="47"/>
                  </a:lnTo>
                  <a:lnTo>
                    <a:pt x="84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2"/>
            <p:cNvSpPr/>
            <p:nvPr/>
          </p:nvSpPr>
          <p:spPr>
            <a:xfrm>
              <a:off x="3257400" y="3124375"/>
              <a:ext cx="778350" cy="761900"/>
            </a:xfrm>
            <a:custGeom>
              <a:avLst/>
              <a:gdLst/>
              <a:ahLst/>
              <a:cxnLst/>
              <a:rect l="l" t="t" r="r" b="b"/>
              <a:pathLst>
                <a:path w="31134" h="30476" extrusionOk="0">
                  <a:moveTo>
                    <a:pt x="26995" y="1"/>
                  </a:moveTo>
                  <a:lnTo>
                    <a:pt x="15097" y="1270"/>
                  </a:lnTo>
                  <a:lnTo>
                    <a:pt x="12839" y="4092"/>
                  </a:lnTo>
                  <a:lnTo>
                    <a:pt x="12510" y="4468"/>
                  </a:lnTo>
                  <a:lnTo>
                    <a:pt x="0" y="20082"/>
                  </a:lnTo>
                  <a:lnTo>
                    <a:pt x="188" y="20976"/>
                  </a:lnTo>
                  <a:lnTo>
                    <a:pt x="376" y="21822"/>
                  </a:lnTo>
                  <a:lnTo>
                    <a:pt x="659" y="22575"/>
                  </a:lnTo>
                  <a:lnTo>
                    <a:pt x="988" y="23327"/>
                  </a:lnTo>
                  <a:lnTo>
                    <a:pt x="1411" y="24221"/>
                  </a:lnTo>
                  <a:lnTo>
                    <a:pt x="1928" y="25020"/>
                  </a:lnTo>
                  <a:lnTo>
                    <a:pt x="2493" y="25726"/>
                  </a:lnTo>
                  <a:lnTo>
                    <a:pt x="3104" y="26431"/>
                  </a:lnTo>
                  <a:lnTo>
                    <a:pt x="3716" y="26995"/>
                  </a:lnTo>
                  <a:lnTo>
                    <a:pt x="4421" y="27560"/>
                  </a:lnTo>
                  <a:lnTo>
                    <a:pt x="5126" y="28030"/>
                  </a:lnTo>
                  <a:lnTo>
                    <a:pt x="5879" y="28453"/>
                  </a:lnTo>
                  <a:lnTo>
                    <a:pt x="6584" y="28829"/>
                  </a:lnTo>
                  <a:lnTo>
                    <a:pt x="7384" y="29159"/>
                  </a:lnTo>
                  <a:lnTo>
                    <a:pt x="8136" y="29441"/>
                  </a:lnTo>
                  <a:lnTo>
                    <a:pt x="8889" y="29676"/>
                  </a:lnTo>
                  <a:lnTo>
                    <a:pt x="9641" y="29911"/>
                  </a:lnTo>
                  <a:lnTo>
                    <a:pt x="10394" y="30052"/>
                  </a:lnTo>
                  <a:lnTo>
                    <a:pt x="11852" y="30287"/>
                  </a:lnTo>
                  <a:lnTo>
                    <a:pt x="13074" y="30428"/>
                  </a:lnTo>
                  <a:lnTo>
                    <a:pt x="14344" y="30475"/>
                  </a:lnTo>
                  <a:lnTo>
                    <a:pt x="15567" y="30428"/>
                  </a:lnTo>
                  <a:lnTo>
                    <a:pt x="16790" y="30287"/>
                  </a:lnTo>
                  <a:lnTo>
                    <a:pt x="18059" y="30099"/>
                  </a:lnTo>
                  <a:lnTo>
                    <a:pt x="19235" y="29817"/>
                  </a:lnTo>
                  <a:lnTo>
                    <a:pt x="20411" y="29441"/>
                  </a:lnTo>
                  <a:lnTo>
                    <a:pt x="21587" y="28971"/>
                  </a:lnTo>
                  <a:lnTo>
                    <a:pt x="22574" y="28500"/>
                  </a:lnTo>
                  <a:lnTo>
                    <a:pt x="23515" y="27936"/>
                  </a:lnTo>
                  <a:lnTo>
                    <a:pt x="24361" y="27372"/>
                  </a:lnTo>
                  <a:lnTo>
                    <a:pt x="25161" y="26807"/>
                  </a:lnTo>
                  <a:lnTo>
                    <a:pt x="25913" y="26149"/>
                  </a:lnTo>
                  <a:lnTo>
                    <a:pt x="26572" y="25490"/>
                  </a:lnTo>
                  <a:lnTo>
                    <a:pt x="27183" y="24785"/>
                  </a:lnTo>
                  <a:lnTo>
                    <a:pt x="27748" y="24079"/>
                  </a:lnTo>
                  <a:lnTo>
                    <a:pt x="28265" y="23327"/>
                  </a:lnTo>
                  <a:lnTo>
                    <a:pt x="28735" y="22528"/>
                  </a:lnTo>
                  <a:lnTo>
                    <a:pt x="29158" y="21775"/>
                  </a:lnTo>
                  <a:lnTo>
                    <a:pt x="29535" y="20976"/>
                  </a:lnTo>
                  <a:lnTo>
                    <a:pt x="29817" y="20129"/>
                  </a:lnTo>
                  <a:lnTo>
                    <a:pt x="30099" y="19283"/>
                  </a:lnTo>
                  <a:lnTo>
                    <a:pt x="30381" y="18483"/>
                  </a:lnTo>
                  <a:lnTo>
                    <a:pt x="30569" y="17637"/>
                  </a:lnTo>
                  <a:lnTo>
                    <a:pt x="30710" y="16790"/>
                  </a:lnTo>
                  <a:lnTo>
                    <a:pt x="30851" y="15943"/>
                  </a:lnTo>
                  <a:lnTo>
                    <a:pt x="30993" y="15097"/>
                  </a:lnTo>
                  <a:lnTo>
                    <a:pt x="31040" y="14250"/>
                  </a:lnTo>
                  <a:lnTo>
                    <a:pt x="31134" y="12651"/>
                  </a:lnTo>
                  <a:lnTo>
                    <a:pt x="31087" y="11052"/>
                  </a:lnTo>
                  <a:lnTo>
                    <a:pt x="31040" y="9548"/>
                  </a:lnTo>
                  <a:lnTo>
                    <a:pt x="30898" y="8137"/>
                  </a:lnTo>
                  <a:lnTo>
                    <a:pt x="30710" y="6867"/>
                  </a:lnTo>
                  <a:lnTo>
                    <a:pt x="30522" y="5738"/>
                  </a:lnTo>
                  <a:lnTo>
                    <a:pt x="30287" y="4609"/>
                  </a:lnTo>
                  <a:lnTo>
                    <a:pt x="30099" y="3763"/>
                  </a:lnTo>
                  <a:lnTo>
                    <a:pt x="29864" y="3010"/>
                  </a:lnTo>
                  <a:lnTo>
                    <a:pt x="26995"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2"/>
            <p:cNvSpPr/>
            <p:nvPr/>
          </p:nvSpPr>
          <p:spPr>
            <a:xfrm>
              <a:off x="3257400" y="3185525"/>
              <a:ext cx="556150" cy="538500"/>
            </a:xfrm>
            <a:custGeom>
              <a:avLst/>
              <a:gdLst/>
              <a:ahLst/>
              <a:cxnLst/>
              <a:rect l="l" t="t" r="r" b="b"/>
              <a:pathLst>
                <a:path w="22246" h="21540" extrusionOk="0">
                  <a:moveTo>
                    <a:pt x="18812" y="0"/>
                  </a:moveTo>
                  <a:lnTo>
                    <a:pt x="18342" y="47"/>
                  </a:lnTo>
                  <a:lnTo>
                    <a:pt x="17871" y="141"/>
                  </a:lnTo>
                  <a:lnTo>
                    <a:pt x="16555" y="423"/>
                  </a:lnTo>
                  <a:lnTo>
                    <a:pt x="15332" y="800"/>
                  </a:lnTo>
                  <a:lnTo>
                    <a:pt x="14062" y="1176"/>
                  </a:lnTo>
                  <a:lnTo>
                    <a:pt x="12839" y="1646"/>
                  </a:lnTo>
                  <a:lnTo>
                    <a:pt x="12510" y="2022"/>
                  </a:lnTo>
                  <a:lnTo>
                    <a:pt x="0" y="17636"/>
                  </a:lnTo>
                  <a:lnTo>
                    <a:pt x="188" y="18530"/>
                  </a:lnTo>
                  <a:lnTo>
                    <a:pt x="376" y="19376"/>
                  </a:lnTo>
                  <a:lnTo>
                    <a:pt x="659" y="20129"/>
                  </a:lnTo>
                  <a:lnTo>
                    <a:pt x="988" y="20881"/>
                  </a:lnTo>
                  <a:lnTo>
                    <a:pt x="1317" y="20693"/>
                  </a:lnTo>
                  <a:lnTo>
                    <a:pt x="1552" y="20552"/>
                  </a:lnTo>
                  <a:lnTo>
                    <a:pt x="1787" y="20458"/>
                  </a:lnTo>
                  <a:lnTo>
                    <a:pt x="2022" y="20411"/>
                  </a:lnTo>
                  <a:lnTo>
                    <a:pt x="2305" y="20411"/>
                  </a:lnTo>
                  <a:lnTo>
                    <a:pt x="2540" y="20458"/>
                  </a:lnTo>
                  <a:lnTo>
                    <a:pt x="2775" y="20552"/>
                  </a:lnTo>
                  <a:lnTo>
                    <a:pt x="3010" y="20646"/>
                  </a:lnTo>
                  <a:lnTo>
                    <a:pt x="3245" y="20834"/>
                  </a:lnTo>
                  <a:lnTo>
                    <a:pt x="3339" y="20928"/>
                  </a:lnTo>
                  <a:lnTo>
                    <a:pt x="3716" y="21163"/>
                  </a:lnTo>
                  <a:lnTo>
                    <a:pt x="4139" y="21351"/>
                  </a:lnTo>
                  <a:lnTo>
                    <a:pt x="4609" y="21445"/>
                  </a:lnTo>
                  <a:lnTo>
                    <a:pt x="5032" y="21492"/>
                  </a:lnTo>
                  <a:lnTo>
                    <a:pt x="5926" y="21539"/>
                  </a:lnTo>
                  <a:lnTo>
                    <a:pt x="6772" y="21445"/>
                  </a:lnTo>
                  <a:lnTo>
                    <a:pt x="7619" y="21257"/>
                  </a:lnTo>
                  <a:lnTo>
                    <a:pt x="8466" y="20975"/>
                  </a:lnTo>
                  <a:lnTo>
                    <a:pt x="9265" y="20646"/>
                  </a:lnTo>
                  <a:lnTo>
                    <a:pt x="10017" y="20176"/>
                  </a:lnTo>
                  <a:lnTo>
                    <a:pt x="10770" y="19658"/>
                  </a:lnTo>
                  <a:lnTo>
                    <a:pt x="11428" y="19094"/>
                  </a:lnTo>
                  <a:lnTo>
                    <a:pt x="11428" y="19094"/>
                  </a:lnTo>
                  <a:lnTo>
                    <a:pt x="11381" y="19376"/>
                  </a:lnTo>
                  <a:lnTo>
                    <a:pt x="11475" y="19611"/>
                  </a:lnTo>
                  <a:lnTo>
                    <a:pt x="11616" y="19846"/>
                  </a:lnTo>
                  <a:lnTo>
                    <a:pt x="11805" y="20082"/>
                  </a:lnTo>
                  <a:lnTo>
                    <a:pt x="12040" y="20223"/>
                  </a:lnTo>
                  <a:lnTo>
                    <a:pt x="12275" y="20317"/>
                  </a:lnTo>
                  <a:lnTo>
                    <a:pt x="12792" y="20505"/>
                  </a:lnTo>
                  <a:lnTo>
                    <a:pt x="13498" y="20599"/>
                  </a:lnTo>
                  <a:lnTo>
                    <a:pt x="14156" y="20646"/>
                  </a:lnTo>
                  <a:lnTo>
                    <a:pt x="14861" y="20599"/>
                  </a:lnTo>
                  <a:lnTo>
                    <a:pt x="15567" y="20458"/>
                  </a:lnTo>
                  <a:lnTo>
                    <a:pt x="16225" y="20270"/>
                  </a:lnTo>
                  <a:lnTo>
                    <a:pt x="16884" y="19987"/>
                  </a:lnTo>
                  <a:lnTo>
                    <a:pt x="17495" y="19658"/>
                  </a:lnTo>
                  <a:lnTo>
                    <a:pt x="18059" y="19282"/>
                  </a:lnTo>
                  <a:lnTo>
                    <a:pt x="18624" y="18812"/>
                  </a:lnTo>
                  <a:lnTo>
                    <a:pt x="19094" y="18341"/>
                  </a:lnTo>
                  <a:lnTo>
                    <a:pt x="19564" y="17824"/>
                  </a:lnTo>
                  <a:lnTo>
                    <a:pt x="19988" y="17260"/>
                  </a:lnTo>
                  <a:lnTo>
                    <a:pt x="20364" y="16695"/>
                  </a:lnTo>
                  <a:lnTo>
                    <a:pt x="20693" y="16084"/>
                  </a:lnTo>
                  <a:lnTo>
                    <a:pt x="21022" y="15426"/>
                  </a:lnTo>
                  <a:lnTo>
                    <a:pt x="21257" y="14814"/>
                  </a:lnTo>
                  <a:lnTo>
                    <a:pt x="21493" y="14156"/>
                  </a:lnTo>
                  <a:lnTo>
                    <a:pt x="21681" y="13450"/>
                  </a:lnTo>
                  <a:lnTo>
                    <a:pt x="21822" y="12792"/>
                  </a:lnTo>
                  <a:lnTo>
                    <a:pt x="21963" y="12087"/>
                  </a:lnTo>
                  <a:lnTo>
                    <a:pt x="22104" y="10723"/>
                  </a:lnTo>
                  <a:lnTo>
                    <a:pt x="22198" y="9312"/>
                  </a:lnTo>
                  <a:lnTo>
                    <a:pt x="22245" y="8230"/>
                  </a:lnTo>
                  <a:lnTo>
                    <a:pt x="22245" y="7196"/>
                  </a:lnTo>
                  <a:lnTo>
                    <a:pt x="22198" y="6114"/>
                  </a:lnTo>
                  <a:lnTo>
                    <a:pt x="22104" y="5032"/>
                  </a:lnTo>
                  <a:lnTo>
                    <a:pt x="21963" y="3951"/>
                  </a:lnTo>
                  <a:lnTo>
                    <a:pt x="21822" y="2916"/>
                  </a:lnTo>
                  <a:lnTo>
                    <a:pt x="21634" y="1881"/>
                  </a:lnTo>
                  <a:lnTo>
                    <a:pt x="21399" y="800"/>
                  </a:lnTo>
                  <a:lnTo>
                    <a:pt x="21022" y="517"/>
                  </a:lnTo>
                  <a:lnTo>
                    <a:pt x="20646" y="282"/>
                  </a:lnTo>
                  <a:lnTo>
                    <a:pt x="20223" y="141"/>
                  </a:lnTo>
                  <a:lnTo>
                    <a:pt x="19753" y="47"/>
                  </a:lnTo>
                  <a:lnTo>
                    <a:pt x="192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2"/>
            <p:cNvSpPr/>
            <p:nvPr/>
          </p:nvSpPr>
          <p:spPr>
            <a:xfrm>
              <a:off x="3164500" y="3159650"/>
              <a:ext cx="634925" cy="538500"/>
            </a:xfrm>
            <a:custGeom>
              <a:avLst/>
              <a:gdLst/>
              <a:ahLst/>
              <a:cxnLst/>
              <a:rect l="l" t="t" r="r" b="b"/>
              <a:pathLst>
                <a:path w="25397" h="21540" extrusionOk="0">
                  <a:moveTo>
                    <a:pt x="22434" y="0"/>
                  </a:moveTo>
                  <a:lnTo>
                    <a:pt x="21964" y="48"/>
                  </a:lnTo>
                  <a:lnTo>
                    <a:pt x="21493" y="95"/>
                  </a:lnTo>
                  <a:lnTo>
                    <a:pt x="21023" y="142"/>
                  </a:lnTo>
                  <a:lnTo>
                    <a:pt x="19612" y="471"/>
                  </a:lnTo>
                  <a:lnTo>
                    <a:pt x="18248" y="847"/>
                  </a:lnTo>
                  <a:lnTo>
                    <a:pt x="16931" y="1317"/>
                  </a:lnTo>
                  <a:lnTo>
                    <a:pt x="15568" y="1835"/>
                  </a:lnTo>
                  <a:lnTo>
                    <a:pt x="14298" y="2399"/>
                  </a:lnTo>
                  <a:lnTo>
                    <a:pt x="13028" y="3057"/>
                  </a:lnTo>
                  <a:lnTo>
                    <a:pt x="11805" y="3763"/>
                  </a:lnTo>
                  <a:lnTo>
                    <a:pt x="10583" y="4515"/>
                  </a:lnTo>
                  <a:lnTo>
                    <a:pt x="9454" y="5362"/>
                  </a:lnTo>
                  <a:lnTo>
                    <a:pt x="8325" y="6255"/>
                  </a:lnTo>
                  <a:lnTo>
                    <a:pt x="7243" y="7149"/>
                  </a:lnTo>
                  <a:lnTo>
                    <a:pt x="6209" y="8137"/>
                  </a:lnTo>
                  <a:lnTo>
                    <a:pt x="5268" y="9171"/>
                  </a:lnTo>
                  <a:lnTo>
                    <a:pt x="4328" y="10253"/>
                  </a:lnTo>
                  <a:lnTo>
                    <a:pt x="3481" y="11382"/>
                  </a:lnTo>
                  <a:lnTo>
                    <a:pt x="2635" y="12557"/>
                  </a:lnTo>
                  <a:lnTo>
                    <a:pt x="1882" y="13827"/>
                  </a:lnTo>
                  <a:lnTo>
                    <a:pt x="1224" y="15097"/>
                  </a:lnTo>
                  <a:lnTo>
                    <a:pt x="894" y="15755"/>
                  </a:lnTo>
                  <a:lnTo>
                    <a:pt x="659" y="16461"/>
                  </a:lnTo>
                  <a:lnTo>
                    <a:pt x="377" y="17119"/>
                  </a:lnTo>
                  <a:lnTo>
                    <a:pt x="189" y="17824"/>
                  </a:lnTo>
                  <a:lnTo>
                    <a:pt x="48" y="18483"/>
                  </a:lnTo>
                  <a:lnTo>
                    <a:pt x="1" y="19141"/>
                  </a:lnTo>
                  <a:lnTo>
                    <a:pt x="1" y="19471"/>
                  </a:lnTo>
                  <a:lnTo>
                    <a:pt x="48" y="19800"/>
                  </a:lnTo>
                  <a:lnTo>
                    <a:pt x="142" y="20129"/>
                  </a:lnTo>
                  <a:lnTo>
                    <a:pt x="283" y="20411"/>
                  </a:lnTo>
                  <a:lnTo>
                    <a:pt x="518" y="20740"/>
                  </a:lnTo>
                  <a:lnTo>
                    <a:pt x="847" y="21022"/>
                  </a:lnTo>
                  <a:lnTo>
                    <a:pt x="1177" y="21211"/>
                  </a:lnTo>
                  <a:lnTo>
                    <a:pt x="1600" y="21352"/>
                  </a:lnTo>
                  <a:lnTo>
                    <a:pt x="2023" y="21399"/>
                  </a:lnTo>
                  <a:lnTo>
                    <a:pt x="2446" y="21446"/>
                  </a:lnTo>
                  <a:lnTo>
                    <a:pt x="2870" y="21399"/>
                  </a:lnTo>
                  <a:lnTo>
                    <a:pt x="3293" y="21305"/>
                  </a:lnTo>
                  <a:lnTo>
                    <a:pt x="3669" y="21164"/>
                  </a:lnTo>
                  <a:lnTo>
                    <a:pt x="4045" y="20975"/>
                  </a:lnTo>
                  <a:lnTo>
                    <a:pt x="4375" y="20740"/>
                  </a:lnTo>
                  <a:lnTo>
                    <a:pt x="4704" y="20505"/>
                  </a:lnTo>
                  <a:lnTo>
                    <a:pt x="5362" y="19941"/>
                  </a:lnTo>
                  <a:lnTo>
                    <a:pt x="5974" y="19329"/>
                  </a:lnTo>
                  <a:lnTo>
                    <a:pt x="5927" y="19565"/>
                  </a:lnTo>
                  <a:lnTo>
                    <a:pt x="5880" y="19800"/>
                  </a:lnTo>
                  <a:lnTo>
                    <a:pt x="5927" y="19988"/>
                  </a:lnTo>
                  <a:lnTo>
                    <a:pt x="5974" y="20223"/>
                  </a:lnTo>
                  <a:lnTo>
                    <a:pt x="6068" y="20411"/>
                  </a:lnTo>
                  <a:lnTo>
                    <a:pt x="6209" y="20599"/>
                  </a:lnTo>
                  <a:lnTo>
                    <a:pt x="6350" y="20787"/>
                  </a:lnTo>
                  <a:lnTo>
                    <a:pt x="6491" y="20928"/>
                  </a:lnTo>
                  <a:lnTo>
                    <a:pt x="6867" y="21164"/>
                  </a:lnTo>
                  <a:lnTo>
                    <a:pt x="7290" y="21352"/>
                  </a:lnTo>
                  <a:lnTo>
                    <a:pt x="7761" y="21446"/>
                  </a:lnTo>
                  <a:lnTo>
                    <a:pt x="8184" y="21493"/>
                  </a:lnTo>
                  <a:lnTo>
                    <a:pt x="9078" y="21540"/>
                  </a:lnTo>
                  <a:lnTo>
                    <a:pt x="9924" y="21446"/>
                  </a:lnTo>
                  <a:lnTo>
                    <a:pt x="10818" y="21258"/>
                  </a:lnTo>
                  <a:lnTo>
                    <a:pt x="11617" y="21022"/>
                  </a:lnTo>
                  <a:lnTo>
                    <a:pt x="12417" y="20646"/>
                  </a:lnTo>
                  <a:lnTo>
                    <a:pt x="13216" y="20223"/>
                  </a:lnTo>
                  <a:lnTo>
                    <a:pt x="13922" y="19706"/>
                  </a:lnTo>
                  <a:lnTo>
                    <a:pt x="14580" y="19094"/>
                  </a:lnTo>
                  <a:lnTo>
                    <a:pt x="14580" y="19376"/>
                  </a:lnTo>
                  <a:lnTo>
                    <a:pt x="14627" y="19612"/>
                  </a:lnTo>
                  <a:lnTo>
                    <a:pt x="14768" y="19894"/>
                  </a:lnTo>
                  <a:lnTo>
                    <a:pt x="14956" y="20082"/>
                  </a:lnTo>
                  <a:lnTo>
                    <a:pt x="15191" y="20223"/>
                  </a:lnTo>
                  <a:lnTo>
                    <a:pt x="15427" y="20364"/>
                  </a:lnTo>
                  <a:lnTo>
                    <a:pt x="15944" y="20505"/>
                  </a:lnTo>
                  <a:lnTo>
                    <a:pt x="16649" y="20599"/>
                  </a:lnTo>
                  <a:lnTo>
                    <a:pt x="17355" y="20646"/>
                  </a:lnTo>
                  <a:lnTo>
                    <a:pt x="18013" y="20599"/>
                  </a:lnTo>
                  <a:lnTo>
                    <a:pt x="18719" y="20458"/>
                  </a:lnTo>
                  <a:lnTo>
                    <a:pt x="19377" y="20270"/>
                  </a:lnTo>
                  <a:lnTo>
                    <a:pt x="20035" y="19988"/>
                  </a:lnTo>
                  <a:lnTo>
                    <a:pt x="20647" y="19659"/>
                  </a:lnTo>
                  <a:lnTo>
                    <a:pt x="21211" y="19282"/>
                  </a:lnTo>
                  <a:lnTo>
                    <a:pt x="21775" y="18859"/>
                  </a:lnTo>
                  <a:lnTo>
                    <a:pt x="22246" y="18342"/>
                  </a:lnTo>
                  <a:lnTo>
                    <a:pt x="22716" y="17824"/>
                  </a:lnTo>
                  <a:lnTo>
                    <a:pt x="23139" y="17260"/>
                  </a:lnTo>
                  <a:lnTo>
                    <a:pt x="23516" y="16696"/>
                  </a:lnTo>
                  <a:lnTo>
                    <a:pt x="23845" y="16084"/>
                  </a:lnTo>
                  <a:lnTo>
                    <a:pt x="24174" y="15473"/>
                  </a:lnTo>
                  <a:lnTo>
                    <a:pt x="24409" y="14815"/>
                  </a:lnTo>
                  <a:lnTo>
                    <a:pt x="24644" y="14156"/>
                  </a:lnTo>
                  <a:lnTo>
                    <a:pt x="24832" y="13451"/>
                  </a:lnTo>
                  <a:lnTo>
                    <a:pt x="24973" y="12792"/>
                  </a:lnTo>
                  <a:lnTo>
                    <a:pt x="25115" y="12087"/>
                  </a:lnTo>
                  <a:lnTo>
                    <a:pt x="25303" y="10723"/>
                  </a:lnTo>
                  <a:lnTo>
                    <a:pt x="25350" y="9312"/>
                  </a:lnTo>
                  <a:lnTo>
                    <a:pt x="25397" y="8278"/>
                  </a:lnTo>
                  <a:lnTo>
                    <a:pt x="25397" y="7196"/>
                  </a:lnTo>
                  <a:lnTo>
                    <a:pt x="25350" y="6114"/>
                  </a:lnTo>
                  <a:lnTo>
                    <a:pt x="25256" y="5033"/>
                  </a:lnTo>
                  <a:lnTo>
                    <a:pt x="25115" y="3998"/>
                  </a:lnTo>
                  <a:lnTo>
                    <a:pt x="24973" y="2916"/>
                  </a:lnTo>
                  <a:lnTo>
                    <a:pt x="24785" y="1882"/>
                  </a:lnTo>
                  <a:lnTo>
                    <a:pt x="24550" y="800"/>
                  </a:lnTo>
                  <a:lnTo>
                    <a:pt x="24174" y="518"/>
                  </a:lnTo>
                  <a:lnTo>
                    <a:pt x="23798" y="330"/>
                  </a:lnTo>
                  <a:lnTo>
                    <a:pt x="23374" y="142"/>
                  </a:lnTo>
                  <a:lnTo>
                    <a:pt x="22904" y="48"/>
                  </a:lnTo>
                  <a:lnTo>
                    <a:pt x="22434"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2"/>
            <p:cNvSpPr/>
            <p:nvPr/>
          </p:nvSpPr>
          <p:spPr>
            <a:xfrm>
              <a:off x="3668900" y="2687000"/>
              <a:ext cx="205775" cy="164625"/>
            </a:xfrm>
            <a:custGeom>
              <a:avLst/>
              <a:gdLst/>
              <a:ahLst/>
              <a:cxnLst/>
              <a:rect l="l" t="t" r="r" b="b"/>
              <a:pathLst>
                <a:path w="8231" h="6585" extrusionOk="0">
                  <a:moveTo>
                    <a:pt x="3481" y="1"/>
                  </a:moveTo>
                  <a:lnTo>
                    <a:pt x="3293" y="48"/>
                  </a:lnTo>
                  <a:lnTo>
                    <a:pt x="3104" y="95"/>
                  </a:lnTo>
                  <a:lnTo>
                    <a:pt x="2822" y="189"/>
                  </a:lnTo>
                  <a:lnTo>
                    <a:pt x="2634" y="377"/>
                  </a:lnTo>
                  <a:lnTo>
                    <a:pt x="2446" y="612"/>
                  </a:lnTo>
                  <a:lnTo>
                    <a:pt x="2305" y="847"/>
                  </a:lnTo>
                  <a:lnTo>
                    <a:pt x="2211" y="1129"/>
                  </a:lnTo>
                  <a:lnTo>
                    <a:pt x="2164" y="1365"/>
                  </a:lnTo>
                  <a:lnTo>
                    <a:pt x="2117" y="1976"/>
                  </a:lnTo>
                  <a:lnTo>
                    <a:pt x="2164" y="2446"/>
                  </a:lnTo>
                  <a:lnTo>
                    <a:pt x="2258" y="2917"/>
                  </a:lnTo>
                  <a:lnTo>
                    <a:pt x="2399" y="3387"/>
                  </a:lnTo>
                  <a:lnTo>
                    <a:pt x="2587" y="3857"/>
                  </a:lnTo>
                  <a:lnTo>
                    <a:pt x="2352" y="3575"/>
                  </a:lnTo>
                  <a:lnTo>
                    <a:pt x="2070" y="3387"/>
                  </a:lnTo>
                  <a:lnTo>
                    <a:pt x="1741" y="3246"/>
                  </a:lnTo>
                  <a:lnTo>
                    <a:pt x="1411" y="3199"/>
                  </a:lnTo>
                  <a:lnTo>
                    <a:pt x="1035" y="3246"/>
                  </a:lnTo>
                  <a:lnTo>
                    <a:pt x="706" y="3387"/>
                  </a:lnTo>
                  <a:lnTo>
                    <a:pt x="424" y="3622"/>
                  </a:lnTo>
                  <a:lnTo>
                    <a:pt x="236" y="3904"/>
                  </a:lnTo>
                  <a:lnTo>
                    <a:pt x="95" y="4139"/>
                  </a:lnTo>
                  <a:lnTo>
                    <a:pt x="48" y="4422"/>
                  </a:lnTo>
                  <a:lnTo>
                    <a:pt x="0" y="4704"/>
                  </a:lnTo>
                  <a:lnTo>
                    <a:pt x="48" y="4986"/>
                  </a:lnTo>
                  <a:lnTo>
                    <a:pt x="142" y="5268"/>
                  </a:lnTo>
                  <a:lnTo>
                    <a:pt x="283" y="5503"/>
                  </a:lnTo>
                  <a:lnTo>
                    <a:pt x="424" y="5738"/>
                  </a:lnTo>
                  <a:lnTo>
                    <a:pt x="612" y="5973"/>
                  </a:lnTo>
                  <a:lnTo>
                    <a:pt x="847" y="6162"/>
                  </a:lnTo>
                  <a:lnTo>
                    <a:pt x="1082" y="6303"/>
                  </a:lnTo>
                  <a:lnTo>
                    <a:pt x="1364" y="6397"/>
                  </a:lnTo>
                  <a:lnTo>
                    <a:pt x="1647" y="6491"/>
                  </a:lnTo>
                  <a:lnTo>
                    <a:pt x="2211" y="6585"/>
                  </a:lnTo>
                  <a:lnTo>
                    <a:pt x="2775" y="6585"/>
                  </a:lnTo>
                  <a:lnTo>
                    <a:pt x="3340" y="6491"/>
                  </a:lnTo>
                  <a:lnTo>
                    <a:pt x="3904" y="6350"/>
                  </a:lnTo>
                  <a:lnTo>
                    <a:pt x="4986" y="5973"/>
                  </a:lnTo>
                  <a:lnTo>
                    <a:pt x="5315" y="5879"/>
                  </a:lnTo>
                  <a:lnTo>
                    <a:pt x="5738" y="5832"/>
                  </a:lnTo>
                  <a:lnTo>
                    <a:pt x="6114" y="5785"/>
                  </a:lnTo>
                  <a:lnTo>
                    <a:pt x="6444" y="5644"/>
                  </a:lnTo>
                  <a:lnTo>
                    <a:pt x="6773" y="5456"/>
                  </a:lnTo>
                  <a:lnTo>
                    <a:pt x="7055" y="5268"/>
                  </a:lnTo>
                  <a:lnTo>
                    <a:pt x="7290" y="5033"/>
                  </a:lnTo>
                  <a:lnTo>
                    <a:pt x="7525" y="4751"/>
                  </a:lnTo>
                  <a:lnTo>
                    <a:pt x="7760" y="4469"/>
                  </a:lnTo>
                  <a:lnTo>
                    <a:pt x="7901" y="4139"/>
                  </a:lnTo>
                  <a:lnTo>
                    <a:pt x="8043" y="3810"/>
                  </a:lnTo>
                  <a:lnTo>
                    <a:pt x="8184" y="3481"/>
                  </a:lnTo>
                  <a:lnTo>
                    <a:pt x="8231" y="3011"/>
                  </a:lnTo>
                  <a:lnTo>
                    <a:pt x="8231" y="2587"/>
                  </a:lnTo>
                  <a:lnTo>
                    <a:pt x="8184" y="2352"/>
                  </a:lnTo>
                  <a:lnTo>
                    <a:pt x="8090" y="2164"/>
                  </a:lnTo>
                  <a:lnTo>
                    <a:pt x="7995" y="1976"/>
                  </a:lnTo>
                  <a:lnTo>
                    <a:pt x="7807" y="1835"/>
                  </a:lnTo>
                  <a:lnTo>
                    <a:pt x="7619" y="1694"/>
                  </a:lnTo>
                  <a:lnTo>
                    <a:pt x="7384" y="1600"/>
                  </a:lnTo>
                  <a:lnTo>
                    <a:pt x="7149" y="1553"/>
                  </a:lnTo>
                  <a:lnTo>
                    <a:pt x="6914" y="1553"/>
                  </a:lnTo>
                  <a:lnTo>
                    <a:pt x="6679" y="1600"/>
                  </a:lnTo>
                  <a:lnTo>
                    <a:pt x="6396" y="1647"/>
                  </a:lnTo>
                  <a:lnTo>
                    <a:pt x="6208" y="1788"/>
                  </a:lnTo>
                  <a:lnTo>
                    <a:pt x="5973" y="1929"/>
                  </a:lnTo>
                  <a:lnTo>
                    <a:pt x="5644" y="2258"/>
                  </a:lnTo>
                  <a:lnTo>
                    <a:pt x="5362" y="2681"/>
                  </a:lnTo>
                  <a:lnTo>
                    <a:pt x="5080" y="3152"/>
                  </a:lnTo>
                  <a:lnTo>
                    <a:pt x="4892" y="3622"/>
                  </a:lnTo>
                  <a:lnTo>
                    <a:pt x="5033" y="2776"/>
                  </a:lnTo>
                  <a:lnTo>
                    <a:pt x="5033" y="2352"/>
                  </a:lnTo>
                  <a:lnTo>
                    <a:pt x="5080" y="1929"/>
                  </a:lnTo>
                  <a:lnTo>
                    <a:pt x="5033" y="1553"/>
                  </a:lnTo>
                  <a:lnTo>
                    <a:pt x="4892" y="1177"/>
                  </a:lnTo>
                  <a:lnTo>
                    <a:pt x="4750" y="800"/>
                  </a:lnTo>
                  <a:lnTo>
                    <a:pt x="4515" y="471"/>
                  </a:lnTo>
                  <a:lnTo>
                    <a:pt x="4186" y="236"/>
                  </a:lnTo>
                  <a:lnTo>
                    <a:pt x="3857" y="95"/>
                  </a:lnTo>
                  <a:lnTo>
                    <a:pt x="3669" y="48"/>
                  </a:lnTo>
                  <a:lnTo>
                    <a:pt x="348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2"/>
            <p:cNvSpPr/>
            <p:nvPr/>
          </p:nvSpPr>
          <p:spPr>
            <a:xfrm>
              <a:off x="3570150" y="3124375"/>
              <a:ext cx="450325" cy="159925"/>
            </a:xfrm>
            <a:custGeom>
              <a:avLst/>
              <a:gdLst/>
              <a:ahLst/>
              <a:cxnLst/>
              <a:rect l="l" t="t" r="r" b="b"/>
              <a:pathLst>
                <a:path w="18013" h="6397" extrusionOk="0">
                  <a:moveTo>
                    <a:pt x="14485" y="1"/>
                  </a:moveTo>
                  <a:lnTo>
                    <a:pt x="2587" y="1270"/>
                  </a:lnTo>
                  <a:lnTo>
                    <a:pt x="0" y="4468"/>
                  </a:lnTo>
                  <a:lnTo>
                    <a:pt x="94" y="4845"/>
                  </a:lnTo>
                  <a:lnTo>
                    <a:pt x="188" y="5033"/>
                  </a:lnTo>
                  <a:lnTo>
                    <a:pt x="282" y="5221"/>
                  </a:lnTo>
                  <a:lnTo>
                    <a:pt x="564" y="5456"/>
                  </a:lnTo>
                  <a:lnTo>
                    <a:pt x="847" y="5691"/>
                  </a:lnTo>
                  <a:lnTo>
                    <a:pt x="1176" y="5832"/>
                  </a:lnTo>
                  <a:lnTo>
                    <a:pt x="1552" y="5879"/>
                  </a:lnTo>
                  <a:lnTo>
                    <a:pt x="1881" y="5879"/>
                  </a:lnTo>
                  <a:lnTo>
                    <a:pt x="2210" y="5832"/>
                  </a:lnTo>
                  <a:lnTo>
                    <a:pt x="2540" y="5738"/>
                  </a:lnTo>
                  <a:lnTo>
                    <a:pt x="2869" y="5597"/>
                  </a:lnTo>
                  <a:lnTo>
                    <a:pt x="3151" y="5409"/>
                  </a:lnTo>
                  <a:lnTo>
                    <a:pt x="3433" y="5174"/>
                  </a:lnTo>
                  <a:lnTo>
                    <a:pt x="3668" y="4939"/>
                  </a:lnTo>
                  <a:lnTo>
                    <a:pt x="3903" y="4656"/>
                  </a:lnTo>
                  <a:lnTo>
                    <a:pt x="4327" y="4045"/>
                  </a:lnTo>
                  <a:lnTo>
                    <a:pt x="4233" y="4280"/>
                  </a:lnTo>
                  <a:lnTo>
                    <a:pt x="4186" y="4562"/>
                  </a:lnTo>
                  <a:lnTo>
                    <a:pt x="4186" y="4892"/>
                  </a:lnTo>
                  <a:lnTo>
                    <a:pt x="4233" y="5174"/>
                  </a:lnTo>
                  <a:lnTo>
                    <a:pt x="4374" y="5456"/>
                  </a:lnTo>
                  <a:lnTo>
                    <a:pt x="4609" y="5644"/>
                  </a:lnTo>
                  <a:lnTo>
                    <a:pt x="4844" y="5785"/>
                  </a:lnTo>
                  <a:lnTo>
                    <a:pt x="5079" y="5832"/>
                  </a:lnTo>
                  <a:lnTo>
                    <a:pt x="5361" y="5832"/>
                  </a:lnTo>
                  <a:lnTo>
                    <a:pt x="5597" y="5738"/>
                  </a:lnTo>
                  <a:lnTo>
                    <a:pt x="5832" y="5644"/>
                  </a:lnTo>
                  <a:lnTo>
                    <a:pt x="6067" y="5503"/>
                  </a:lnTo>
                  <a:lnTo>
                    <a:pt x="6490" y="5174"/>
                  </a:lnTo>
                  <a:lnTo>
                    <a:pt x="6772" y="4798"/>
                  </a:lnTo>
                  <a:lnTo>
                    <a:pt x="7101" y="4468"/>
                  </a:lnTo>
                  <a:lnTo>
                    <a:pt x="7337" y="4045"/>
                  </a:lnTo>
                  <a:lnTo>
                    <a:pt x="7572" y="3669"/>
                  </a:lnTo>
                  <a:lnTo>
                    <a:pt x="7431" y="4092"/>
                  </a:lnTo>
                  <a:lnTo>
                    <a:pt x="7431" y="4562"/>
                  </a:lnTo>
                  <a:lnTo>
                    <a:pt x="7478" y="4986"/>
                  </a:lnTo>
                  <a:lnTo>
                    <a:pt x="7525" y="5174"/>
                  </a:lnTo>
                  <a:lnTo>
                    <a:pt x="7666" y="5362"/>
                  </a:lnTo>
                  <a:lnTo>
                    <a:pt x="7760" y="5503"/>
                  </a:lnTo>
                  <a:lnTo>
                    <a:pt x="7901" y="5644"/>
                  </a:lnTo>
                  <a:lnTo>
                    <a:pt x="8089" y="5785"/>
                  </a:lnTo>
                  <a:lnTo>
                    <a:pt x="8277" y="5832"/>
                  </a:lnTo>
                  <a:lnTo>
                    <a:pt x="8418" y="5879"/>
                  </a:lnTo>
                  <a:lnTo>
                    <a:pt x="8606" y="5879"/>
                  </a:lnTo>
                  <a:lnTo>
                    <a:pt x="8936" y="5785"/>
                  </a:lnTo>
                  <a:lnTo>
                    <a:pt x="9265" y="5644"/>
                  </a:lnTo>
                  <a:lnTo>
                    <a:pt x="9547" y="5409"/>
                  </a:lnTo>
                  <a:lnTo>
                    <a:pt x="9735" y="5174"/>
                  </a:lnTo>
                  <a:lnTo>
                    <a:pt x="9923" y="4892"/>
                  </a:lnTo>
                  <a:lnTo>
                    <a:pt x="10252" y="4233"/>
                  </a:lnTo>
                  <a:lnTo>
                    <a:pt x="10864" y="3010"/>
                  </a:lnTo>
                  <a:lnTo>
                    <a:pt x="10676" y="3669"/>
                  </a:lnTo>
                  <a:lnTo>
                    <a:pt x="10582" y="3998"/>
                  </a:lnTo>
                  <a:lnTo>
                    <a:pt x="10582" y="4327"/>
                  </a:lnTo>
                  <a:lnTo>
                    <a:pt x="10582" y="4656"/>
                  </a:lnTo>
                  <a:lnTo>
                    <a:pt x="10676" y="4986"/>
                  </a:lnTo>
                  <a:lnTo>
                    <a:pt x="10817" y="5315"/>
                  </a:lnTo>
                  <a:lnTo>
                    <a:pt x="11005" y="5550"/>
                  </a:lnTo>
                  <a:lnTo>
                    <a:pt x="11193" y="5738"/>
                  </a:lnTo>
                  <a:lnTo>
                    <a:pt x="11428" y="5832"/>
                  </a:lnTo>
                  <a:lnTo>
                    <a:pt x="11663" y="5879"/>
                  </a:lnTo>
                  <a:lnTo>
                    <a:pt x="11898" y="5926"/>
                  </a:lnTo>
                  <a:lnTo>
                    <a:pt x="12134" y="5879"/>
                  </a:lnTo>
                  <a:lnTo>
                    <a:pt x="12416" y="5832"/>
                  </a:lnTo>
                  <a:lnTo>
                    <a:pt x="12651" y="5738"/>
                  </a:lnTo>
                  <a:lnTo>
                    <a:pt x="12839" y="5597"/>
                  </a:lnTo>
                  <a:lnTo>
                    <a:pt x="13027" y="5456"/>
                  </a:lnTo>
                  <a:lnTo>
                    <a:pt x="13215" y="5268"/>
                  </a:lnTo>
                  <a:lnTo>
                    <a:pt x="13309" y="5033"/>
                  </a:lnTo>
                  <a:lnTo>
                    <a:pt x="13450" y="4845"/>
                  </a:lnTo>
                  <a:lnTo>
                    <a:pt x="13591" y="4327"/>
                  </a:lnTo>
                  <a:lnTo>
                    <a:pt x="13639" y="3857"/>
                  </a:lnTo>
                  <a:lnTo>
                    <a:pt x="13874" y="4327"/>
                  </a:lnTo>
                  <a:lnTo>
                    <a:pt x="14156" y="4845"/>
                  </a:lnTo>
                  <a:lnTo>
                    <a:pt x="14485" y="5268"/>
                  </a:lnTo>
                  <a:lnTo>
                    <a:pt x="14861" y="5691"/>
                  </a:lnTo>
                  <a:lnTo>
                    <a:pt x="15143" y="5879"/>
                  </a:lnTo>
                  <a:lnTo>
                    <a:pt x="15426" y="6067"/>
                  </a:lnTo>
                  <a:lnTo>
                    <a:pt x="15755" y="6208"/>
                  </a:lnTo>
                  <a:lnTo>
                    <a:pt x="16084" y="6350"/>
                  </a:lnTo>
                  <a:lnTo>
                    <a:pt x="16413" y="6397"/>
                  </a:lnTo>
                  <a:lnTo>
                    <a:pt x="16789" y="6397"/>
                  </a:lnTo>
                  <a:lnTo>
                    <a:pt x="17119" y="6350"/>
                  </a:lnTo>
                  <a:lnTo>
                    <a:pt x="17448" y="6208"/>
                  </a:lnTo>
                  <a:lnTo>
                    <a:pt x="17730" y="6020"/>
                  </a:lnTo>
                  <a:lnTo>
                    <a:pt x="18012" y="5738"/>
                  </a:lnTo>
                  <a:lnTo>
                    <a:pt x="17777" y="4609"/>
                  </a:lnTo>
                  <a:lnTo>
                    <a:pt x="17589" y="3763"/>
                  </a:lnTo>
                  <a:lnTo>
                    <a:pt x="17354" y="3010"/>
                  </a:lnTo>
                  <a:lnTo>
                    <a:pt x="14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2"/>
            <p:cNvSpPr/>
            <p:nvPr/>
          </p:nvSpPr>
          <p:spPr>
            <a:xfrm>
              <a:off x="3568975" y="2809275"/>
              <a:ext cx="457375" cy="432700"/>
            </a:xfrm>
            <a:custGeom>
              <a:avLst/>
              <a:gdLst/>
              <a:ahLst/>
              <a:cxnLst/>
              <a:rect l="l" t="t" r="r" b="b"/>
              <a:pathLst>
                <a:path w="18295" h="17308" extrusionOk="0">
                  <a:moveTo>
                    <a:pt x="9547" y="1"/>
                  </a:moveTo>
                  <a:lnTo>
                    <a:pt x="8889" y="95"/>
                  </a:lnTo>
                  <a:lnTo>
                    <a:pt x="8183" y="189"/>
                  </a:lnTo>
                  <a:lnTo>
                    <a:pt x="7572" y="424"/>
                  </a:lnTo>
                  <a:lnTo>
                    <a:pt x="6913" y="706"/>
                  </a:lnTo>
                  <a:lnTo>
                    <a:pt x="6349" y="1035"/>
                  </a:lnTo>
                  <a:lnTo>
                    <a:pt x="5785" y="1459"/>
                  </a:lnTo>
                  <a:lnTo>
                    <a:pt x="5314" y="1976"/>
                  </a:lnTo>
                  <a:lnTo>
                    <a:pt x="4844" y="2493"/>
                  </a:lnTo>
                  <a:lnTo>
                    <a:pt x="4468" y="3105"/>
                  </a:lnTo>
                  <a:lnTo>
                    <a:pt x="4186" y="3810"/>
                  </a:lnTo>
                  <a:lnTo>
                    <a:pt x="4092" y="4139"/>
                  </a:lnTo>
                  <a:lnTo>
                    <a:pt x="3950" y="4657"/>
                  </a:lnTo>
                  <a:lnTo>
                    <a:pt x="3856" y="5174"/>
                  </a:lnTo>
                  <a:lnTo>
                    <a:pt x="3715" y="6256"/>
                  </a:lnTo>
                  <a:lnTo>
                    <a:pt x="3574" y="8372"/>
                  </a:lnTo>
                  <a:lnTo>
                    <a:pt x="3433" y="9454"/>
                  </a:lnTo>
                  <a:lnTo>
                    <a:pt x="3339" y="9971"/>
                  </a:lnTo>
                  <a:lnTo>
                    <a:pt x="3198" y="10488"/>
                  </a:lnTo>
                  <a:lnTo>
                    <a:pt x="3010" y="11006"/>
                  </a:lnTo>
                  <a:lnTo>
                    <a:pt x="2822" y="11476"/>
                  </a:lnTo>
                  <a:lnTo>
                    <a:pt x="2540" y="11946"/>
                  </a:lnTo>
                  <a:lnTo>
                    <a:pt x="2210" y="12369"/>
                  </a:lnTo>
                  <a:lnTo>
                    <a:pt x="1834" y="12699"/>
                  </a:lnTo>
                  <a:lnTo>
                    <a:pt x="1458" y="13028"/>
                  </a:lnTo>
                  <a:lnTo>
                    <a:pt x="1082" y="13357"/>
                  </a:lnTo>
                  <a:lnTo>
                    <a:pt x="705" y="13733"/>
                  </a:lnTo>
                  <a:lnTo>
                    <a:pt x="517" y="13968"/>
                  </a:lnTo>
                  <a:lnTo>
                    <a:pt x="329" y="14251"/>
                  </a:lnTo>
                  <a:lnTo>
                    <a:pt x="141" y="14533"/>
                  </a:lnTo>
                  <a:lnTo>
                    <a:pt x="47" y="14862"/>
                  </a:lnTo>
                  <a:lnTo>
                    <a:pt x="0" y="15144"/>
                  </a:lnTo>
                  <a:lnTo>
                    <a:pt x="0" y="15473"/>
                  </a:lnTo>
                  <a:lnTo>
                    <a:pt x="94" y="15803"/>
                  </a:lnTo>
                  <a:lnTo>
                    <a:pt x="282" y="16132"/>
                  </a:lnTo>
                  <a:lnTo>
                    <a:pt x="517" y="16414"/>
                  </a:lnTo>
                  <a:lnTo>
                    <a:pt x="847" y="16602"/>
                  </a:lnTo>
                  <a:lnTo>
                    <a:pt x="1176" y="16743"/>
                  </a:lnTo>
                  <a:lnTo>
                    <a:pt x="1505" y="16790"/>
                  </a:lnTo>
                  <a:lnTo>
                    <a:pt x="1834" y="16790"/>
                  </a:lnTo>
                  <a:lnTo>
                    <a:pt x="2210" y="16743"/>
                  </a:lnTo>
                  <a:lnTo>
                    <a:pt x="2540" y="16649"/>
                  </a:lnTo>
                  <a:lnTo>
                    <a:pt x="2822" y="16508"/>
                  </a:lnTo>
                  <a:lnTo>
                    <a:pt x="3151" y="16320"/>
                  </a:lnTo>
                  <a:lnTo>
                    <a:pt x="3386" y="16085"/>
                  </a:lnTo>
                  <a:lnTo>
                    <a:pt x="3668" y="15850"/>
                  </a:lnTo>
                  <a:lnTo>
                    <a:pt x="3903" y="15567"/>
                  </a:lnTo>
                  <a:lnTo>
                    <a:pt x="4327" y="14956"/>
                  </a:lnTo>
                  <a:lnTo>
                    <a:pt x="4327" y="14956"/>
                  </a:lnTo>
                  <a:lnTo>
                    <a:pt x="4233" y="15191"/>
                  </a:lnTo>
                  <a:lnTo>
                    <a:pt x="4139" y="15473"/>
                  </a:lnTo>
                  <a:lnTo>
                    <a:pt x="4139" y="15803"/>
                  </a:lnTo>
                  <a:lnTo>
                    <a:pt x="4233" y="16085"/>
                  </a:lnTo>
                  <a:lnTo>
                    <a:pt x="4374" y="16367"/>
                  </a:lnTo>
                  <a:lnTo>
                    <a:pt x="4562" y="16555"/>
                  </a:lnTo>
                  <a:lnTo>
                    <a:pt x="4797" y="16696"/>
                  </a:lnTo>
                  <a:lnTo>
                    <a:pt x="5079" y="16743"/>
                  </a:lnTo>
                  <a:lnTo>
                    <a:pt x="5314" y="16743"/>
                  </a:lnTo>
                  <a:lnTo>
                    <a:pt x="5596" y="16696"/>
                  </a:lnTo>
                  <a:lnTo>
                    <a:pt x="5832" y="16555"/>
                  </a:lnTo>
                  <a:lnTo>
                    <a:pt x="6067" y="16414"/>
                  </a:lnTo>
                  <a:lnTo>
                    <a:pt x="6443" y="16085"/>
                  </a:lnTo>
                  <a:lnTo>
                    <a:pt x="6772" y="15709"/>
                  </a:lnTo>
                  <a:lnTo>
                    <a:pt x="7054" y="15379"/>
                  </a:lnTo>
                  <a:lnTo>
                    <a:pt x="7337" y="14956"/>
                  </a:lnTo>
                  <a:lnTo>
                    <a:pt x="7525" y="14580"/>
                  </a:lnTo>
                  <a:lnTo>
                    <a:pt x="7431" y="15003"/>
                  </a:lnTo>
                  <a:lnTo>
                    <a:pt x="7384" y="15473"/>
                  </a:lnTo>
                  <a:lnTo>
                    <a:pt x="7431" y="15897"/>
                  </a:lnTo>
                  <a:lnTo>
                    <a:pt x="7525" y="16085"/>
                  </a:lnTo>
                  <a:lnTo>
                    <a:pt x="7619" y="16273"/>
                  </a:lnTo>
                  <a:lnTo>
                    <a:pt x="7760" y="16414"/>
                  </a:lnTo>
                  <a:lnTo>
                    <a:pt x="7901" y="16555"/>
                  </a:lnTo>
                  <a:lnTo>
                    <a:pt x="8042" y="16696"/>
                  </a:lnTo>
                  <a:lnTo>
                    <a:pt x="8230" y="16743"/>
                  </a:lnTo>
                  <a:lnTo>
                    <a:pt x="8418" y="16790"/>
                  </a:lnTo>
                  <a:lnTo>
                    <a:pt x="8606" y="16790"/>
                  </a:lnTo>
                  <a:lnTo>
                    <a:pt x="8936" y="16743"/>
                  </a:lnTo>
                  <a:lnTo>
                    <a:pt x="9218" y="16555"/>
                  </a:lnTo>
                  <a:lnTo>
                    <a:pt x="9500" y="16320"/>
                  </a:lnTo>
                  <a:lnTo>
                    <a:pt x="9735" y="16085"/>
                  </a:lnTo>
                  <a:lnTo>
                    <a:pt x="9923" y="15803"/>
                  </a:lnTo>
                  <a:lnTo>
                    <a:pt x="10252" y="15144"/>
                  </a:lnTo>
                  <a:lnTo>
                    <a:pt x="10817" y="13921"/>
                  </a:lnTo>
                  <a:lnTo>
                    <a:pt x="10629" y="14580"/>
                  </a:lnTo>
                  <a:lnTo>
                    <a:pt x="10582" y="14909"/>
                  </a:lnTo>
                  <a:lnTo>
                    <a:pt x="10535" y="15238"/>
                  </a:lnTo>
                  <a:lnTo>
                    <a:pt x="10582" y="15567"/>
                  </a:lnTo>
                  <a:lnTo>
                    <a:pt x="10629" y="15897"/>
                  </a:lnTo>
                  <a:lnTo>
                    <a:pt x="10770" y="16226"/>
                  </a:lnTo>
                  <a:lnTo>
                    <a:pt x="10958" y="16461"/>
                  </a:lnTo>
                  <a:lnTo>
                    <a:pt x="11193" y="16649"/>
                  </a:lnTo>
                  <a:lnTo>
                    <a:pt x="11381" y="16743"/>
                  </a:lnTo>
                  <a:lnTo>
                    <a:pt x="11616" y="16790"/>
                  </a:lnTo>
                  <a:lnTo>
                    <a:pt x="11898" y="16837"/>
                  </a:lnTo>
                  <a:lnTo>
                    <a:pt x="12134" y="16790"/>
                  </a:lnTo>
                  <a:lnTo>
                    <a:pt x="12369" y="16743"/>
                  </a:lnTo>
                  <a:lnTo>
                    <a:pt x="12604" y="16649"/>
                  </a:lnTo>
                  <a:lnTo>
                    <a:pt x="12839" y="16508"/>
                  </a:lnTo>
                  <a:lnTo>
                    <a:pt x="13027" y="16367"/>
                  </a:lnTo>
                  <a:lnTo>
                    <a:pt x="13168" y="16179"/>
                  </a:lnTo>
                  <a:lnTo>
                    <a:pt x="13309" y="15991"/>
                  </a:lnTo>
                  <a:lnTo>
                    <a:pt x="13403" y="15756"/>
                  </a:lnTo>
                  <a:lnTo>
                    <a:pt x="13544" y="15238"/>
                  </a:lnTo>
                  <a:lnTo>
                    <a:pt x="13638" y="14768"/>
                  </a:lnTo>
                  <a:lnTo>
                    <a:pt x="13874" y="15238"/>
                  </a:lnTo>
                  <a:lnTo>
                    <a:pt x="14156" y="15756"/>
                  </a:lnTo>
                  <a:lnTo>
                    <a:pt x="14485" y="16179"/>
                  </a:lnTo>
                  <a:lnTo>
                    <a:pt x="14861" y="16602"/>
                  </a:lnTo>
                  <a:lnTo>
                    <a:pt x="15096" y="16790"/>
                  </a:lnTo>
                  <a:lnTo>
                    <a:pt x="15426" y="16978"/>
                  </a:lnTo>
                  <a:lnTo>
                    <a:pt x="15708" y="17166"/>
                  </a:lnTo>
                  <a:lnTo>
                    <a:pt x="16037" y="17260"/>
                  </a:lnTo>
                  <a:lnTo>
                    <a:pt x="16413" y="17308"/>
                  </a:lnTo>
                  <a:lnTo>
                    <a:pt x="16742" y="17308"/>
                  </a:lnTo>
                  <a:lnTo>
                    <a:pt x="17072" y="17260"/>
                  </a:lnTo>
                  <a:lnTo>
                    <a:pt x="17448" y="17119"/>
                  </a:lnTo>
                  <a:lnTo>
                    <a:pt x="17730" y="16931"/>
                  </a:lnTo>
                  <a:lnTo>
                    <a:pt x="17965" y="16649"/>
                  </a:lnTo>
                  <a:lnTo>
                    <a:pt x="18153" y="16367"/>
                  </a:lnTo>
                  <a:lnTo>
                    <a:pt x="18247" y="16085"/>
                  </a:lnTo>
                  <a:lnTo>
                    <a:pt x="18294" y="15803"/>
                  </a:lnTo>
                  <a:lnTo>
                    <a:pt x="18294" y="15567"/>
                  </a:lnTo>
                  <a:lnTo>
                    <a:pt x="18247" y="15285"/>
                  </a:lnTo>
                  <a:lnTo>
                    <a:pt x="18153" y="15050"/>
                  </a:lnTo>
                  <a:lnTo>
                    <a:pt x="17965" y="14533"/>
                  </a:lnTo>
                  <a:lnTo>
                    <a:pt x="17683" y="13874"/>
                  </a:lnTo>
                  <a:lnTo>
                    <a:pt x="17495" y="13169"/>
                  </a:lnTo>
                  <a:lnTo>
                    <a:pt x="17354" y="12511"/>
                  </a:lnTo>
                  <a:lnTo>
                    <a:pt x="17213" y="11805"/>
                  </a:lnTo>
                  <a:lnTo>
                    <a:pt x="17072" y="10394"/>
                  </a:lnTo>
                  <a:lnTo>
                    <a:pt x="16884" y="8983"/>
                  </a:lnTo>
                  <a:lnTo>
                    <a:pt x="16742" y="7525"/>
                  </a:lnTo>
                  <a:lnTo>
                    <a:pt x="16648" y="6867"/>
                  </a:lnTo>
                  <a:lnTo>
                    <a:pt x="16507" y="6162"/>
                  </a:lnTo>
                  <a:lnTo>
                    <a:pt x="16319" y="5503"/>
                  </a:lnTo>
                  <a:lnTo>
                    <a:pt x="16131" y="4845"/>
                  </a:lnTo>
                  <a:lnTo>
                    <a:pt x="15849" y="4186"/>
                  </a:lnTo>
                  <a:lnTo>
                    <a:pt x="15520" y="3528"/>
                  </a:lnTo>
                  <a:lnTo>
                    <a:pt x="15143" y="2917"/>
                  </a:lnTo>
                  <a:lnTo>
                    <a:pt x="14673" y="2352"/>
                  </a:lnTo>
                  <a:lnTo>
                    <a:pt x="14156" y="1788"/>
                  </a:lnTo>
                  <a:lnTo>
                    <a:pt x="13591" y="1318"/>
                  </a:lnTo>
                  <a:lnTo>
                    <a:pt x="12933" y="894"/>
                  </a:lnTo>
                  <a:lnTo>
                    <a:pt x="12322" y="565"/>
                  </a:lnTo>
                  <a:lnTo>
                    <a:pt x="11616" y="283"/>
                  </a:lnTo>
                  <a:lnTo>
                    <a:pt x="10958" y="142"/>
                  </a:lnTo>
                  <a:lnTo>
                    <a:pt x="10252" y="48"/>
                  </a:lnTo>
                  <a:lnTo>
                    <a:pt x="9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2"/>
            <p:cNvSpPr/>
            <p:nvPr/>
          </p:nvSpPr>
          <p:spPr>
            <a:xfrm>
              <a:off x="3932275" y="2931550"/>
              <a:ext cx="102300" cy="115250"/>
            </a:xfrm>
            <a:custGeom>
              <a:avLst/>
              <a:gdLst/>
              <a:ahLst/>
              <a:cxnLst/>
              <a:rect l="l" t="t" r="r" b="b"/>
              <a:pathLst>
                <a:path w="4092" h="4610" extrusionOk="0">
                  <a:moveTo>
                    <a:pt x="1176" y="1"/>
                  </a:moveTo>
                  <a:lnTo>
                    <a:pt x="894" y="377"/>
                  </a:lnTo>
                  <a:lnTo>
                    <a:pt x="658" y="800"/>
                  </a:lnTo>
                  <a:lnTo>
                    <a:pt x="470" y="1177"/>
                  </a:lnTo>
                  <a:lnTo>
                    <a:pt x="282" y="1600"/>
                  </a:lnTo>
                  <a:lnTo>
                    <a:pt x="141" y="2023"/>
                  </a:lnTo>
                  <a:lnTo>
                    <a:pt x="47" y="2446"/>
                  </a:lnTo>
                  <a:lnTo>
                    <a:pt x="0" y="2917"/>
                  </a:lnTo>
                  <a:lnTo>
                    <a:pt x="0" y="3387"/>
                  </a:lnTo>
                  <a:lnTo>
                    <a:pt x="47" y="3622"/>
                  </a:lnTo>
                  <a:lnTo>
                    <a:pt x="94" y="3904"/>
                  </a:lnTo>
                  <a:lnTo>
                    <a:pt x="188" y="4139"/>
                  </a:lnTo>
                  <a:lnTo>
                    <a:pt x="376" y="4328"/>
                  </a:lnTo>
                  <a:lnTo>
                    <a:pt x="611" y="4516"/>
                  </a:lnTo>
                  <a:lnTo>
                    <a:pt x="894" y="4610"/>
                  </a:lnTo>
                  <a:lnTo>
                    <a:pt x="1176" y="4610"/>
                  </a:lnTo>
                  <a:lnTo>
                    <a:pt x="1458" y="4516"/>
                  </a:lnTo>
                  <a:lnTo>
                    <a:pt x="1693" y="4328"/>
                  </a:lnTo>
                  <a:lnTo>
                    <a:pt x="1834" y="4092"/>
                  </a:lnTo>
                  <a:lnTo>
                    <a:pt x="1881" y="3810"/>
                  </a:lnTo>
                  <a:lnTo>
                    <a:pt x="1881" y="3528"/>
                  </a:lnTo>
                  <a:lnTo>
                    <a:pt x="2352" y="3904"/>
                  </a:lnTo>
                  <a:lnTo>
                    <a:pt x="2587" y="4045"/>
                  </a:lnTo>
                  <a:lnTo>
                    <a:pt x="2869" y="4139"/>
                  </a:lnTo>
                  <a:lnTo>
                    <a:pt x="3151" y="4186"/>
                  </a:lnTo>
                  <a:lnTo>
                    <a:pt x="3480" y="4186"/>
                  </a:lnTo>
                  <a:lnTo>
                    <a:pt x="3715" y="4045"/>
                  </a:lnTo>
                  <a:lnTo>
                    <a:pt x="3856" y="3951"/>
                  </a:lnTo>
                  <a:lnTo>
                    <a:pt x="3951" y="3857"/>
                  </a:lnTo>
                  <a:lnTo>
                    <a:pt x="3998" y="3716"/>
                  </a:lnTo>
                  <a:lnTo>
                    <a:pt x="4045" y="3528"/>
                  </a:lnTo>
                  <a:lnTo>
                    <a:pt x="4092" y="3340"/>
                  </a:lnTo>
                  <a:lnTo>
                    <a:pt x="4045" y="3199"/>
                  </a:lnTo>
                  <a:lnTo>
                    <a:pt x="3951" y="2823"/>
                  </a:lnTo>
                  <a:lnTo>
                    <a:pt x="3762" y="2493"/>
                  </a:lnTo>
                  <a:lnTo>
                    <a:pt x="3527" y="2117"/>
                  </a:lnTo>
                  <a:lnTo>
                    <a:pt x="3245" y="1741"/>
                  </a:lnTo>
                  <a:lnTo>
                    <a:pt x="2963" y="1412"/>
                  </a:lnTo>
                  <a:lnTo>
                    <a:pt x="2634" y="1083"/>
                  </a:lnTo>
                  <a:lnTo>
                    <a:pt x="2304" y="753"/>
                  </a:lnTo>
                  <a:lnTo>
                    <a:pt x="1975" y="471"/>
                  </a:lnTo>
                  <a:lnTo>
                    <a:pt x="1599" y="236"/>
                  </a:lnTo>
                  <a:lnTo>
                    <a:pt x="117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2"/>
            <p:cNvSpPr/>
            <p:nvPr/>
          </p:nvSpPr>
          <p:spPr>
            <a:xfrm>
              <a:off x="3939325" y="2895100"/>
              <a:ext cx="74100" cy="49425"/>
            </a:xfrm>
            <a:custGeom>
              <a:avLst/>
              <a:gdLst/>
              <a:ahLst/>
              <a:cxnLst/>
              <a:rect l="l" t="t" r="r" b="b"/>
              <a:pathLst>
                <a:path w="2964" h="1977" extrusionOk="0">
                  <a:moveTo>
                    <a:pt x="141" y="1"/>
                  </a:moveTo>
                  <a:lnTo>
                    <a:pt x="47" y="283"/>
                  </a:lnTo>
                  <a:lnTo>
                    <a:pt x="0" y="518"/>
                  </a:lnTo>
                  <a:lnTo>
                    <a:pt x="47" y="800"/>
                  </a:lnTo>
                  <a:lnTo>
                    <a:pt x="94" y="1036"/>
                  </a:lnTo>
                  <a:lnTo>
                    <a:pt x="235" y="1553"/>
                  </a:lnTo>
                  <a:lnTo>
                    <a:pt x="423" y="1976"/>
                  </a:lnTo>
                  <a:lnTo>
                    <a:pt x="2963" y="1177"/>
                  </a:lnTo>
                  <a:lnTo>
                    <a:pt x="14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2"/>
            <p:cNvSpPr/>
            <p:nvPr/>
          </p:nvSpPr>
          <p:spPr>
            <a:xfrm>
              <a:off x="3813525" y="2865725"/>
              <a:ext cx="35275" cy="35300"/>
            </a:xfrm>
            <a:custGeom>
              <a:avLst/>
              <a:gdLst/>
              <a:ahLst/>
              <a:cxnLst/>
              <a:rect l="l" t="t" r="r" b="b"/>
              <a:pathLst>
                <a:path w="1411" h="1412" extrusionOk="0">
                  <a:moveTo>
                    <a:pt x="564" y="0"/>
                  </a:moveTo>
                  <a:lnTo>
                    <a:pt x="423" y="47"/>
                  </a:lnTo>
                  <a:lnTo>
                    <a:pt x="235" y="235"/>
                  </a:lnTo>
                  <a:lnTo>
                    <a:pt x="47" y="423"/>
                  </a:lnTo>
                  <a:lnTo>
                    <a:pt x="47" y="565"/>
                  </a:lnTo>
                  <a:lnTo>
                    <a:pt x="0" y="706"/>
                  </a:lnTo>
                  <a:lnTo>
                    <a:pt x="47" y="847"/>
                  </a:lnTo>
                  <a:lnTo>
                    <a:pt x="47" y="988"/>
                  </a:lnTo>
                  <a:lnTo>
                    <a:pt x="235" y="1176"/>
                  </a:lnTo>
                  <a:lnTo>
                    <a:pt x="423" y="1364"/>
                  </a:lnTo>
                  <a:lnTo>
                    <a:pt x="564" y="1364"/>
                  </a:lnTo>
                  <a:lnTo>
                    <a:pt x="706" y="1411"/>
                  </a:lnTo>
                  <a:lnTo>
                    <a:pt x="847" y="1364"/>
                  </a:lnTo>
                  <a:lnTo>
                    <a:pt x="988" y="1364"/>
                  </a:lnTo>
                  <a:lnTo>
                    <a:pt x="1176" y="1176"/>
                  </a:lnTo>
                  <a:lnTo>
                    <a:pt x="1364" y="988"/>
                  </a:lnTo>
                  <a:lnTo>
                    <a:pt x="1411" y="847"/>
                  </a:lnTo>
                  <a:lnTo>
                    <a:pt x="1411" y="706"/>
                  </a:lnTo>
                  <a:lnTo>
                    <a:pt x="1411" y="565"/>
                  </a:lnTo>
                  <a:lnTo>
                    <a:pt x="1364" y="423"/>
                  </a:lnTo>
                  <a:lnTo>
                    <a:pt x="1176" y="235"/>
                  </a:lnTo>
                  <a:lnTo>
                    <a:pt x="988" y="47"/>
                  </a:lnTo>
                  <a:lnTo>
                    <a:pt x="8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2"/>
            <p:cNvSpPr/>
            <p:nvPr/>
          </p:nvSpPr>
          <p:spPr>
            <a:xfrm>
              <a:off x="3539575" y="3901525"/>
              <a:ext cx="129350" cy="242225"/>
            </a:xfrm>
            <a:custGeom>
              <a:avLst/>
              <a:gdLst/>
              <a:ahLst/>
              <a:cxnLst/>
              <a:rect l="l" t="t" r="r" b="b"/>
              <a:pathLst>
                <a:path w="5174" h="9689" extrusionOk="0">
                  <a:moveTo>
                    <a:pt x="1176" y="1"/>
                  </a:moveTo>
                  <a:lnTo>
                    <a:pt x="0" y="236"/>
                  </a:lnTo>
                  <a:lnTo>
                    <a:pt x="1035" y="7431"/>
                  </a:lnTo>
                  <a:lnTo>
                    <a:pt x="3763" y="9689"/>
                  </a:lnTo>
                  <a:lnTo>
                    <a:pt x="2258" y="7761"/>
                  </a:lnTo>
                  <a:lnTo>
                    <a:pt x="5173" y="8466"/>
                  </a:lnTo>
                  <a:lnTo>
                    <a:pt x="5173" y="8466"/>
                  </a:lnTo>
                  <a:lnTo>
                    <a:pt x="2587" y="7243"/>
                  </a:lnTo>
                  <a:lnTo>
                    <a:pt x="5173" y="7290"/>
                  </a:lnTo>
                  <a:lnTo>
                    <a:pt x="1740" y="6585"/>
                  </a:lnTo>
                  <a:lnTo>
                    <a:pt x="11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2"/>
            <p:cNvSpPr/>
            <p:nvPr/>
          </p:nvSpPr>
          <p:spPr>
            <a:xfrm>
              <a:off x="3496075" y="3853325"/>
              <a:ext cx="129350" cy="71750"/>
            </a:xfrm>
            <a:custGeom>
              <a:avLst/>
              <a:gdLst/>
              <a:ahLst/>
              <a:cxnLst/>
              <a:rect l="l" t="t" r="r" b="b"/>
              <a:pathLst>
                <a:path w="5174" h="2870" extrusionOk="0">
                  <a:moveTo>
                    <a:pt x="0" y="1"/>
                  </a:moveTo>
                  <a:lnTo>
                    <a:pt x="0" y="424"/>
                  </a:lnTo>
                  <a:lnTo>
                    <a:pt x="47" y="847"/>
                  </a:lnTo>
                  <a:lnTo>
                    <a:pt x="141" y="1270"/>
                  </a:lnTo>
                  <a:lnTo>
                    <a:pt x="282" y="1600"/>
                  </a:lnTo>
                  <a:lnTo>
                    <a:pt x="470" y="1929"/>
                  </a:lnTo>
                  <a:lnTo>
                    <a:pt x="706" y="2211"/>
                  </a:lnTo>
                  <a:lnTo>
                    <a:pt x="988" y="2493"/>
                  </a:lnTo>
                  <a:lnTo>
                    <a:pt x="1317" y="2681"/>
                  </a:lnTo>
                  <a:lnTo>
                    <a:pt x="1552" y="2775"/>
                  </a:lnTo>
                  <a:lnTo>
                    <a:pt x="1787" y="2822"/>
                  </a:lnTo>
                  <a:lnTo>
                    <a:pt x="2069" y="2869"/>
                  </a:lnTo>
                  <a:lnTo>
                    <a:pt x="2305" y="2869"/>
                  </a:lnTo>
                  <a:lnTo>
                    <a:pt x="2822" y="2775"/>
                  </a:lnTo>
                  <a:lnTo>
                    <a:pt x="3292" y="2587"/>
                  </a:lnTo>
                  <a:lnTo>
                    <a:pt x="3763" y="2305"/>
                  </a:lnTo>
                  <a:lnTo>
                    <a:pt x="4233" y="1929"/>
                  </a:lnTo>
                  <a:lnTo>
                    <a:pt x="4562" y="1459"/>
                  </a:lnTo>
                  <a:lnTo>
                    <a:pt x="4891" y="894"/>
                  </a:lnTo>
                  <a:lnTo>
                    <a:pt x="5079" y="471"/>
                  </a:lnTo>
                  <a:lnTo>
                    <a:pt x="5173"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2"/>
            <p:cNvSpPr/>
            <p:nvPr/>
          </p:nvSpPr>
          <p:spPr>
            <a:xfrm>
              <a:off x="3295025" y="3467700"/>
              <a:ext cx="739550" cy="418575"/>
            </a:xfrm>
            <a:custGeom>
              <a:avLst/>
              <a:gdLst/>
              <a:ahLst/>
              <a:cxnLst/>
              <a:rect l="l" t="t" r="r" b="b"/>
              <a:pathLst>
                <a:path w="29582" h="16743" extrusionOk="0">
                  <a:moveTo>
                    <a:pt x="29582" y="0"/>
                  </a:moveTo>
                  <a:lnTo>
                    <a:pt x="29441" y="1035"/>
                  </a:lnTo>
                  <a:lnTo>
                    <a:pt x="29252" y="2022"/>
                  </a:lnTo>
                  <a:lnTo>
                    <a:pt x="29017" y="3010"/>
                  </a:lnTo>
                  <a:lnTo>
                    <a:pt x="28735" y="3998"/>
                  </a:lnTo>
                  <a:lnTo>
                    <a:pt x="28406" y="4985"/>
                  </a:lnTo>
                  <a:lnTo>
                    <a:pt x="27983" y="5926"/>
                  </a:lnTo>
                  <a:lnTo>
                    <a:pt x="27512" y="6866"/>
                  </a:lnTo>
                  <a:lnTo>
                    <a:pt x="26995" y="7807"/>
                  </a:lnTo>
                  <a:lnTo>
                    <a:pt x="26384" y="8700"/>
                  </a:lnTo>
                  <a:lnTo>
                    <a:pt x="25725" y="9547"/>
                  </a:lnTo>
                  <a:lnTo>
                    <a:pt x="24973" y="10394"/>
                  </a:lnTo>
                  <a:lnTo>
                    <a:pt x="24126" y="11146"/>
                  </a:lnTo>
                  <a:lnTo>
                    <a:pt x="23186" y="11898"/>
                  </a:lnTo>
                  <a:lnTo>
                    <a:pt x="22151" y="12557"/>
                  </a:lnTo>
                  <a:lnTo>
                    <a:pt x="21022" y="13215"/>
                  </a:lnTo>
                  <a:lnTo>
                    <a:pt x="19800" y="13780"/>
                  </a:lnTo>
                  <a:lnTo>
                    <a:pt x="18624" y="14250"/>
                  </a:lnTo>
                  <a:lnTo>
                    <a:pt x="17401" y="14626"/>
                  </a:lnTo>
                  <a:lnTo>
                    <a:pt x="16131" y="14908"/>
                  </a:lnTo>
                  <a:lnTo>
                    <a:pt x="14861" y="15143"/>
                  </a:lnTo>
                  <a:lnTo>
                    <a:pt x="13545" y="15238"/>
                  </a:lnTo>
                  <a:lnTo>
                    <a:pt x="12275" y="15285"/>
                  </a:lnTo>
                  <a:lnTo>
                    <a:pt x="10958" y="15238"/>
                  </a:lnTo>
                  <a:lnTo>
                    <a:pt x="9688" y="15143"/>
                  </a:lnTo>
                  <a:lnTo>
                    <a:pt x="8465" y="14955"/>
                  </a:lnTo>
                  <a:lnTo>
                    <a:pt x="7243" y="14673"/>
                  </a:lnTo>
                  <a:lnTo>
                    <a:pt x="5973" y="14297"/>
                  </a:lnTo>
                  <a:lnTo>
                    <a:pt x="4656" y="13827"/>
                  </a:lnTo>
                  <a:lnTo>
                    <a:pt x="4045" y="13591"/>
                  </a:lnTo>
                  <a:lnTo>
                    <a:pt x="3433" y="13262"/>
                  </a:lnTo>
                  <a:lnTo>
                    <a:pt x="2822" y="12933"/>
                  </a:lnTo>
                  <a:lnTo>
                    <a:pt x="2211" y="12557"/>
                  </a:lnTo>
                  <a:lnTo>
                    <a:pt x="1646" y="12134"/>
                  </a:lnTo>
                  <a:lnTo>
                    <a:pt x="1082" y="11663"/>
                  </a:lnTo>
                  <a:lnTo>
                    <a:pt x="517" y="11193"/>
                  </a:lnTo>
                  <a:lnTo>
                    <a:pt x="0" y="10676"/>
                  </a:lnTo>
                  <a:lnTo>
                    <a:pt x="0" y="10676"/>
                  </a:lnTo>
                  <a:lnTo>
                    <a:pt x="517" y="11381"/>
                  </a:lnTo>
                  <a:lnTo>
                    <a:pt x="1035" y="12040"/>
                  </a:lnTo>
                  <a:lnTo>
                    <a:pt x="1599" y="12651"/>
                  </a:lnTo>
                  <a:lnTo>
                    <a:pt x="2164" y="13215"/>
                  </a:lnTo>
                  <a:lnTo>
                    <a:pt x="2775" y="13733"/>
                  </a:lnTo>
                  <a:lnTo>
                    <a:pt x="3433" y="14203"/>
                  </a:lnTo>
                  <a:lnTo>
                    <a:pt x="4139" y="14579"/>
                  </a:lnTo>
                  <a:lnTo>
                    <a:pt x="4797" y="14955"/>
                  </a:lnTo>
                  <a:lnTo>
                    <a:pt x="5503" y="15285"/>
                  </a:lnTo>
                  <a:lnTo>
                    <a:pt x="6208" y="15567"/>
                  </a:lnTo>
                  <a:lnTo>
                    <a:pt x="6913" y="15802"/>
                  </a:lnTo>
                  <a:lnTo>
                    <a:pt x="7619" y="16037"/>
                  </a:lnTo>
                  <a:lnTo>
                    <a:pt x="9030" y="16366"/>
                  </a:lnTo>
                  <a:lnTo>
                    <a:pt x="10347" y="16554"/>
                  </a:lnTo>
                  <a:lnTo>
                    <a:pt x="11569" y="16695"/>
                  </a:lnTo>
                  <a:lnTo>
                    <a:pt x="12839" y="16742"/>
                  </a:lnTo>
                  <a:lnTo>
                    <a:pt x="14062" y="16695"/>
                  </a:lnTo>
                  <a:lnTo>
                    <a:pt x="15285" y="16554"/>
                  </a:lnTo>
                  <a:lnTo>
                    <a:pt x="16554" y="16366"/>
                  </a:lnTo>
                  <a:lnTo>
                    <a:pt x="17730" y="16084"/>
                  </a:lnTo>
                  <a:lnTo>
                    <a:pt x="18906" y="15708"/>
                  </a:lnTo>
                  <a:lnTo>
                    <a:pt x="20082" y="15238"/>
                  </a:lnTo>
                  <a:lnTo>
                    <a:pt x="20740" y="14908"/>
                  </a:lnTo>
                  <a:lnTo>
                    <a:pt x="21351" y="14579"/>
                  </a:lnTo>
                  <a:lnTo>
                    <a:pt x="21963" y="14250"/>
                  </a:lnTo>
                  <a:lnTo>
                    <a:pt x="22527" y="13921"/>
                  </a:lnTo>
                  <a:lnTo>
                    <a:pt x="23045" y="13544"/>
                  </a:lnTo>
                  <a:lnTo>
                    <a:pt x="23562" y="13121"/>
                  </a:lnTo>
                  <a:lnTo>
                    <a:pt x="24502" y="12322"/>
                  </a:lnTo>
                  <a:lnTo>
                    <a:pt x="25349" y="11428"/>
                  </a:lnTo>
                  <a:lnTo>
                    <a:pt x="26101" y="10535"/>
                  </a:lnTo>
                  <a:lnTo>
                    <a:pt x="26807" y="9547"/>
                  </a:lnTo>
                  <a:lnTo>
                    <a:pt x="27371" y="8559"/>
                  </a:lnTo>
                  <a:lnTo>
                    <a:pt x="27889" y="7525"/>
                  </a:lnTo>
                  <a:lnTo>
                    <a:pt x="28312" y="6490"/>
                  </a:lnTo>
                  <a:lnTo>
                    <a:pt x="28641" y="5408"/>
                  </a:lnTo>
                  <a:lnTo>
                    <a:pt x="28970" y="4327"/>
                  </a:lnTo>
                  <a:lnTo>
                    <a:pt x="29205" y="3245"/>
                  </a:lnTo>
                  <a:lnTo>
                    <a:pt x="29346" y="2163"/>
                  </a:lnTo>
                  <a:lnTo>
                    <a:pt x="29488" y="1082"/>
                  </a:lnTo>
                  <a:lnTo>
                    <a:pt x="295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2"/>
            <p:cNvSpPr/>
            <p:nvPr/>
          </p:nvSpPr>
          <p:spPr>
            <a:xfrm>
              <a:off x="3465500" y="3381850"/>
              <a:ext cx="269275" cy="164650"/>
            </a:xfrm>
            <a:custGeom>
              <a:avLst/>
              <a:gdLst/>
              <a:ahLst/>
              <a:cxnLst/>
              <a:rect l="l" t="t" r="r" b="b"/>
              <a:pathLst>
                <a:path w="10771" h="6586" extrusionOk="0">
                  <a:moveTo>
                    <a:pt x="10582" y="1"/>
                  </a:moveTo>
                  <a:lnTo>
                    <a:pt x="10535" y="612"/>
                  </a:lnTo>
                  <a:lnTo>
                    <a:pt x="10441" y="1224"/>
                  </a:lnTo>
                  <a:lnTo>
                    <a:pt x="10300" y="1788"/>
                  </a:lnTo>
                  <a:lnTo>
                    <a:pt x="10112" y="2352"/>
                  </a:lnTo>
                  <a:lnTo>
                    <a:pt x="9971" y="2635"/>
                  </a:lnTo>
                  <a:lnTo>
                    <a:pt x="9830" y="2917"/>
                  </a:lnTo>
                  <a:lnTo>
                    <a:pt x="9641" y="3152"/>
                  </a:lnTo>
                  <a:lnTo>
                    <a:pt x="9453" y="3387"/>
                  </a:lnTo>
                  <a:lnTo>
                    <a:pt x="9218" y="3575"/>
                  </a:lnTo>
                  <a:lnTo>
                    <a:pt x="8983" y="3763"/>
                  </a:lnTo>
                  <a:lnTo>
                    <a:pt x="8701" y="3904"/>
                  </a:lnTo>
                  <a:lnTo>
                    <a:pt x="8419" y="3998"/>
                  </a:lnTo>
                  <a:lnTo>
                    <a:pt x="8089" y="4045"/>
                  </a:lnTo>
                  <a:lnTo>
                    <a:pt x="7760" y="3998"/>
                  </a:lnTo>
                  <a:lnTo>
                    <a:pt x="7431" y="3904"/>
                  </a:lnTo>
                  <a:lnTo>
                    <a:pt x="7337" y="3810"/>
                  </a:lnTo>
                  <a:lnTo>
                    <a:pt x="7196" y="3716"/>
                  </a:lnTo>
                  <a:lnTo>
                    <a:pt x="7102" y="3575"/>
                  </a:lnTo>
                  <a:lnTo>
                    <a:pt x="7055" y="3434"/>
                  </a:lnTo>
                  <a:lnTo>
                    <a:pt x="7055" y="3293"/>
                  </a:lnTo>
                  <a:lnTo>
                    <a:pt x="7055" y="3105"/>
                  </a:lnTo>
                  <a:lnTo>
                    <a:pt x="6585" y="3669"/>
                  </a:lnTo>
                  <a:lnTo>
                    <a:pt x="6020" y="4187"/>
                  </a:lnTo>
                  <a:lnTo>
                    <a:pt x="5456" y="4704"/>
                  </a:lnTo>
                  <a:lnTo>
                    <a:pt x="4844" y="5127"/>
                  </a:lnTo>
                  <a:lnTo>
                    <a:pt x="4515" y="5362"/>
                  </a:lnTo>
                  <a:lnTo>
                    <a:pt x="4092" y="5503"/>
                  </a:lnTo>
                  <a:lnTo>
                    <a:pt x="3904" y="5550"/>
                  </a:lnTo>
                  <a:lnTo>
                    <a:pt x="3716" y="5597"/>
                  </a:lnTo>
                  <a:lnTo>
                    <a:pt x="3481" y="5550"/>
                  </a:lnTo>
                  <a:lnTo>
                    <a:pt x="3292" y="5456"/>
                  </a:lnTo>
                  <a:lnTo>
                    <a:pt x="3151" y="5362"/>
                  </a:lnTo>
                  <a:lnTo>
                    <a:pt x="3057" y="5268"/>
                  </a:lnTo>
                  <a:lnTo>
                    <a:pt x="2916" y="4939"/>
                  </a:lnTo>
                  <a:lnTo>
                    <a:pt x="2822" y="4610"/>
                  </a:lnTo>
                  <a:lnTo>
                    <a:pt x="2822" y="4281"/>
                  </a:lnTo>
                  <a:lnTo>
                    <a:pt x="2916" y="4045"/>
                  </a:lnTo>
                  <a:lnTo>
                    <a:pt x="3010" y="3810"/>
                  </a:lnTo>
                  <a:lnTo>
                    <a:pt x="2728" y="4140"/>
                  </a:lnTo>
                  <a:lnTo>
                    <a:pt x="2399" y="4469"/>
                  </a:lnTo>
                  <a:lnTo>
                    <a:pt x="2070" y="4751"/>
                  </a:lnTo>
                  <a:lnTo>
                    <a:pt x="1693" y="5033"/>
                  </a:lnTo>
                  <a:lnTo>
                    <a:pt x="1270" y="5221"/>
                  </a:lnTo>
                  <a:lnTo>
                    <a:pt x="847" y="5409"/>
                  </a:lnTo>
                  <a:lnTo>
                    <a:pt x="424" y="5550"/>
                  </a:lnTo>
                  <a:lnTo>
                    <a:pt x="0" y="5644"/>
                  </a:lnTo>
                  <a:lnTo>
                    <a:pt x="283" y="5691"/>
                  </a:lnTo>
                  <a:lnTo>
                    <a:pt x="565" y="5691"/>
                  </a:lnTo>
                  <a:lnTo>
                    <a:pt x="1129" y="5644"/>
                  </a:lnTo>
                  <a:lnTo>
                    <a:pt x="1693" y="5503"/>
                  </a:lnTo>
                  <a:lnTo>
                    <a:pt x="1929" y="5362"/>
                  </a:lnTo>
                  <a:lnTo>
                    <a:pt x="2164" y="5221"/>
                  </a:lnTo>
                  <a:lnTo>
                    <a:pt x="2164" y="5456"/>
                  </a:lnTo>
                  <a:lnTo>
                    <a:pt x="2211" y="5691"/>
                  </a:lnTo>
                  <a:lnTo>
                    <a:pt x="2352" y="5927"/>
                  </a:lnTo>
                  <a:lnTo>
                    <a:pt x="2493" y="6115"/>
                  </a:lnTo>
                  <a:lnTo>
                    <a:pt x="2634" y="6256"/>
                  </a:lnTo>
                  <a:lnTo>
                    <a:pt x="2822" y="6397"/>
                  </a:lnTo>
                  <a:lnTo>
                    <a:pt x="3057" y="6491"/>
                  </a:lnTo>
                  <a:lnTo>
                    <a:pt x="3292" y="6585"/>
                  </a:lnTo>
                  <a:lnTo>
                    <a:pt x="3763" y="6585"/>
                  </a:lnTo>
                  <a:lnTo>
                    <a:pt x="3998" y="6538"/>
                  </a:lnTo>
                  <a:lnTo>
                    <a:pt x="4233" y="6491"/>
                  </a:lnTo>
                  <a:lnTo>
                    <a:pt x="4656" y="6256"/>
                  </a:lnTo>
                  <a:lnTo>
                    <a:pt x="5033" y="5974"/>
                  </a:lnTo>
                  <a:lnTo>
                    <a:pt x="5362" y="5597"/>
                  </a:lnTo>
                  <a:lnTo>
                    <a:pt x="5644" y="5221"/>
                  </a:lnTo>
                  <a:lnTo>
                    <a:pt x="6161" y="4422"/>
                  </a:lnTo>
                  <a:lnTo>
                    <a:pt x="6255" y="4657"/>
                  </a:lnTo>
                  <a:lnTo>
                    <a:pt x="6443" y="4892"/>
                  </a:lnTo>
                  <a:lnTo>
                    <a:pt x="6632" y="5080"/>
                  </a:lnTo>
                  <a:lnTo>
                    <a:pt x="6867" y="5221"/>
                  </a:lnTo>
                  <a:lnTo>
                    <a:pt x="7102" y="5315"/>
                  </a:lnTo>
                  <a:lnTo>
                    <a:pt x="7384" y="5409"/>
                  </a:lnTo>
                  <a:lnTo>
                    <a:pt x="7901" y="5409"/>
                  </a:lnTo>
                  <a:lnTo>
                    <a:pt x="8184" y="5362"/>
                  </a:lnTo>
                  <a:lnTo>
                    <a:pt x="8466" y="5268"/>
                  </a:lnTo>
                  <a:lnTo>
                    <a:pt x="8701" y="5174"/>
                  </a:lnTo>
                  <a:lnTo>
                    <a:pt x="8936" y="5033"/>
                  </a:lnTo>
                  <a:lnTo>
                    <a:pt x="9359" y="4657"/>
                  </a:lnTo>
                  <a:lnTo>
                    <a:pt x="9735" y="4234"/>
                  </a:lnTo>
                  <a:lnTo>
                    <a:pt x="10065" y="3810"/>
                  </a:lnTo>
                  <a:lnTo>
                    <a:pt x="10300" y="3293"/>
                  </a:lnTo>
                  <a:lnTo>
                    <a:pt x="10488" y="2776"/>
                  </a:lnTo>
                  <a:lnTo>
                    <a:pt x="10676" y="2211"/>
                  </a:lnTo>
                  <a:lnTo>
                    <a:pt x="10723" y="1647"/>
                  </a:lnTo>
                  <a:lnTo>
                    <a:pt x="10770" y="1083"/>
                  </a:lnTo>
                  <a:lnTo>
                    <a:pt x="10676" y="565"/>
                  </a:lnTo>
                  <a:lnTo>
                    <a:pt x="10582"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2"/>
            <p:cNvSpPr/>
            <p:nvPr/>
          </p:nvSpPr>
          <p:spPr>
            <a:xfrm>
              <a:off x="3317350" y="3375975"/>
              <a:ext cx="158750" cy="138775"/>
            </a:xfrm>
            <a:custGeom>
              <a:avLst/>
              <a:gdLst/>
              <a:ahLst/>
              <a:cxnLst/>
              <a:rect l="l" t="t" r="r" b="b"/>
              <a:pathLst>
                <a:path w="6350" h="5551" extrusionOk="0">
                  <a:moveTo>
                    <a:pt x="6350" y="1"/>
                  </a:moveTo>
                  <a:lnTo>
                    <a:pt x="6068" y="706"/>
                  </a:lnTo>
                  <a:lnTo>
                    <a:pt x="5691" y="1318"/>
                  </a:lnTo>
                  <a:lnTo>
                    <a:pt x="5221" y="1882"/>
                  </a:lnTo>
                  <a:lnTo>
                    <a:pt x="4657" y="2352"/>
                  </a:lnTo>
                  <a:lnTo>
                    <a:pt x="4469" y="2493"/>
                  </a:lnTo>
                  <a:lnTo>
                    <a:pt x="4233" y="2634"/>
                  </a:lnTo>
                  <a:lnTo>
                    <a:pt x="3998" y="2681"/>
                  </a:lnTo>
                  <a:lnTo>
                    <a:pt x="3763" y="2681"/>
                  </a:lnTo>
                  <a:lnTo>
                    <a:pt x="3528" y="2634"/>
                  </a:lnTo>
                  <a:lnTo>
                    <a:pt x="3340" y="2446"/>
                  </a:lnTo>
                  <a:lnTo>
                    <a:pt x="3246" y="2258"/>
                  </a:lnTo>
                  <a:lnTo>
                    <a:pt x="3246" y="2117"/>
                  </a:lnTo>
                  <a:lnTo>
                    <a:pt x="3293" y="2023"/>
                  </a:lnTo>
                  <a:lnTo>
                    <a:pt x="2258" y="3434"/>
                  </a:lnTo>
                  <a:lnTo>
                    <a:pt x="1882" y="3904"/>
                  </a:lnTo>
                  <a:lnTo>
                    <a:pt x="1694" y="4092"/>
                  </a:lnTo>
                  <a:lnTo>
                    <a:pt x="1459" y="4280"/>
                  </a:lnTo>
                  <a:lnTo>
                    <a:pt x="1176" y="4422"/>
                  </a:lnTo>
                  <a:lnTo>
                    <a:pt x="894" y="4469"/>
                  </a:lnTo>
                  <a:lnTo>
                    <a:pt x="612" y="4469"/>
                  </a:lnTo>
                  <a:lnTo>
                    <a:pt x="377" y="4375"/>
                  </a:lnTo>
                  <a:lnTo>
                    <a:pt x="236" y="4280"/>
                  </a:lnTo>
                  <a:lnTo>
                    <a:pt x="189" y="4186"/>
                  </a:lnTo>
                  <a:lnTo>
                    <a:pt x="48" y="3951"/>
                  </a:lnTo>
                  <a:lnTo>
                    <a:pt x="1" y="4327"/>
                  </a:lnTo>
                  <a:lnTo>
                    <a:pt x="48" y="4704"/>
                  </a:lnTo>
                  <a:lnTo>
                    <a:pt x="142" y="5033"/>
                  </a:lnTo>
                  <a:lnTo>
                    <a:pt x="236" y="5174"/>
                  </a:lnTo>
                  <a:lnTo>
                    <a:pt x="377" y="5315"/>
                  </a:lnTo>
                  <a:lnTo>
                    <a:pt x="565" y="5456"/>
                  </a:lnTo>
                  <a:lnTo>
                    <a:pt x="753" y="5550"/>
                  </a:lnTo>
                  <a:lnTo>
                    <a:pt x="1223" y="5550"/>
                  </a:lnTo>
                  <a:lnTo>
                    <a:pt x="1459" y="5503"/>
                  </a:lnTo>
                  <a:lnTo>
                    <a:pt x="1694" y="5409"/>
                  </a:lnTo>
                  <a:lnTo>
                    <a:pt x="1882" y="5268"/>
                  </a:lnTo>
                  <a:lnTo>
                    <a:pt x="2070" y="5080"/>
                  </a:lnTo>
                  <a:lnTo>
                    <a:pt x="2352" y="4704"/>
                  </a:lnTo>
                  <a:lnTo>
                    <a:pt x="2540" y="4280"/>
                  </a:lnTo>
                  <a:lnTo>
                    <a:pt x="2681" y="3857"/>
                  </a:lnTo>
                  <a:lnTo>
                    <a:pt x="2822" y="3387"/>
                  </a:lnTo>
                  <a:lnTo>
                    <a:pt x="2917" y="3528"/>
                  </a:lnTo>
                  <a:lnTo>
                    <a:pt x="3058" y="3622"/>
                  </a:lnTo>
                  <a:lnTo>
                    <a:pt x="3434" y="3763"/>
                  </a:lnTo>
                  <a:lnTo>
                    <a:pt x="3763" y="3810"/>
                  </a:lnTo>
                  <a:lnTo>
                    <a:pt x="4139" y="3810"/>
                  </a:lnTo>
                  <a:lnTo>
                    <a:pt x="4516" y="3669"/>
                  </a:lnTo>
                  <a:lnTo>
                    <a:pt x="4845" y="3481"/>
                  </a:lnTo>
                  <a:lnTo>
                    <a:pt x="5127" y="3246"/>
                  </a:lnTo>
                  <a:lnTo>
                    <a:pt x="5362" y="2964"/>
                  </a:lnTo>
                  <a:lnTo>
                    <a:pt x="5597" y="2681"/>
                  </a:lnTo>
                  <a:lnTo>
                    <a:pt x="5832" y="2305"/>
                  </a:lnTo>
                  <a:lnTo>
                    <a:pt x="6020" y="1976"/>
                  </a:lnTo>
                  <a:lnTo>
                    <a:pt x="6162" y="1600"/>
                  </a:lnTo>
                  <a:lnTo>
                    <a:pt x="6256" y="1224"/>
                  </a:lnTo>
                  <a:lnTo>
                    <a:pt x="6350" y="800"/>
                  </a:lnTo>
                  <a:lnTo>
                    <a:pt x="6350" y="424"/>
                  </a:lnTo>
                  <a:lnTo>
                    <a:pt x="6350"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iển lãm tranh &amp;quot;Thiếu nhi thi tài cùng họa sĩ Đốm&amp;quot; - Hànộimới">
            <a:extLst>
              <a:ext uri="{FF2B5EF4-FFF2-40B4-BE49-F238E27FC236}">
                <a16:creationId xmlns:a16="http://schemas.microsoft.com/office/drawing/2014/main" xmlns="" id="{2A530AF8-7513-5747-8870-309C3C965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39" y="0"/>
            <a:ext cx="7323521" cy="515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546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57"/>
          <p:cNvSpPr/>
          <p:nvPr/>
        </p:nvSpPr>
        <p:spPr>
          <a:xfrm>
            <a:off x="6189600" y="10752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Times New Roman" panose="02020603050405020304" pitchFamily="18" charset="0"/>
              <a:cs typeface="Times New Roman" panose="02020603050405020304" pitchFamily="18" charset="0"/>
            </a:endParaRPr>
          </a:p>
        </p:txBody>
      </p:sp>
      <p:sp>
        <p:nvSpPr>
          <p:cNvPr id="2168" name="Google Shape;2168;p57"/>
          <p:cNvSpPr txBox="1">
            <a:spLocks noGrp="1"/>
          </p:cNvSpPr>
          <p:nvPr>
            <p:ph type="title"/>
          </p:nvPr>
        </p:nvSpPr>
        <p:spPr>
          <a:xfrm>
            <a:off x="6345350" y="1050645"/>
            <a:ext cx="1268700" cy="94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2171" name="Google Shape;2171;p57"/>
          <p:cNvSpPr/>
          <p:nvPr/>
        </p:nvSpPr>
        <p:spPr>
          <a:xfrm flipH="1">
            <a:off x="965516" y="4130695"/>
            <a:ext cx="2287908" cy="475718"/>
          </a:xfrm>
          <a:custGeom>
            <a:avLst/>
            <a:gdLst/>
            <a:ahLst/>
            <a:cxnLst/>
            <a:rect l="l" t="t" r="r" b="b"/>
            <a:pathLst>
              <a:path w="36872" h="7667" extrusionOk="0">
                <a:moveTo>
                  <a:pt x="18436" y="1"/>
                </a:moveTo>
                <a:lnTo>
                  <a:pt x="16555" y="48"/>
                </a:lnTo>
                <a:lnTo>
                  <a:pt x="14721" y="95"/>
                </a:lnTo>
                <a:lnTo>
                  <a:pt x="12981" y="189"/>
                </a:lnTo>
                <a:lnTo>
                  <a:pt x="11287" y="330"/>
                </a:lnTo>
                <a:lnTo>
                  <a:pt x="9688" y="471"/>
                </a:lnTo>
                <a:lnTo>
                  <a:pt x="8137" y="659"/>
                </a:lnTo>
                <a:lnTo>
                  <a:pt x="6726" y="894"/>
                </a:lnTo>
                <a:lnTo>
                  <a:pt x="5409" y="1129"/>
                </a:lnTo>
                <a:lnTo>
                  <a:pt x="4233" y="1412"/>
                </a:lnTo>
                <a:lnTo>
                  <a:pt x="3151" y="1694"/>
                </a:lnTo>
                <a:lnTo>
                  <a:pt x="2258" y="2023"/>
                </a:lnTo>
                <a:lnTo>
                  <a:pt x="1458" y="2352"/>
                </a:lnTo>
                <a:lnTo>
                  <a:pt x="847" y="2728"/>
                </a:lnTo>
                <a:lnTo>
                  <a:pt x="612" y="2870"/>
                </a:lnTo>
                <a:lnTo>
                  <a:pt x="377" y="3058"/>
                </a:lnTo>
                <a:lnTo>
                  <a:pt x="236" y="3246"/>
                </a:lnTo>
                <a:lnTo>
                  <a:pt x="142" y="3434"/>
                </a:lnTo>
                <a:lnTo>
                  <a:pt x="47" y="3669"/>
                </a:lnTo>
                <a:lnTo>
                  <a:pt x="0" y="3857"/>
                </a:lnTo>
                <a:lnTo>
                  <a:pt x="47" y="4045"/>
                </a:lnTo>
                <a:lnTo>
                  <a:pt x="142" y="4233"/>
                </a:lnTo>
                <a:lnTo>
                  <a:pt x="236" y="4421"/>
                </a:lnTo>
                <a:lnTo>
                  <a:pt x="377" y="4610"/>
                </a:lnTo>
                <a:lnTo>
                  <a:pt x="612" y="4798"/>
                </a:lnTo>
                <a:lnTo>
                  <a:pt x="847" y="4986"/>
                </a:lnTo>
                <a:lnTo>
                  <a:pt x="1458" y="5315"/>
                </a:lnTo>
                <a:lnTo>
                  <a:pt x="2258" y="5691"/>
                </a:lnTo>
                <a:lnTo>
                  <a:pt x="3151" y="5973"/>
                </a:lnTo>
                <a:lnTo>
                  <a:pt x="4233" y="6303"/>
                </a:lnTo>
                <a:lnTo>
                  <a:pt x="5409" y="6538"/>
                </a:lnTo>
                <a:lnTo>
                  <a:pt x="6726" y="6820"/>
                </a:lnTo>
                <a:lnTo>
                  <a:pt x="8137" y="7008"/>
                </a:lnTo>
                <a:lnTo>
                  <a:pt x="9688" y="7196"/>
                </a:lnTo>
                <a:lnTo>
                  <a:pt x="11287" y="7384"/>
                </a:lnTo>
                <a:lnTo>
                  <a:pt x="12981" y="7478"/>
                </a:lnTo>
                <a:lnTo>
                  <a:pt x="14721" y="7572"/>
                </a:lnTo>
                <a:lnTo>
                  <a:pt x="16555" y="7666"/>
                </a:lnTo>
                <a:lnTo>
                  <a:pt x="20317" y="7666"/>
                </a:lnTo>
                <a:lnTo>
                  <a:pt x="22151" y="7572"/>
                </a:lnTo>
                <a:lnTo>
                  <a:pt x="23938" y="7478"/>
                </a:lnTo>
                <a:lnTo>
                  <a:pt x="25631" y="7384"/>
                </a:lnTo>
                <a:lnTo>
                  <a:pt x="27230" y="7196"/>
                </a:lnTo>
                <a:lnTo>
                  <a:pt x="28735" y="7008"/>
                </a:lnTo>
                <a:lnTo>
                  <a:pt x="30146" y="6820"/>
                </a:lnTo>
                <a:lnTo>
                  <a:pt x="31463" y="6538"/>
                </a:lnTo>
                <a:lnTo>
                  <a:pt x="32686" y="6303"/>
                </a:lnTo>
                <a:lnTo>
                  <a:pt x="33720" y="5973"/>
                </a:lnTo>
                <a:lnTo>
                  <a:pt x="34661" y="5691"/>
                </a:lnTo>
                <a:lnTo>
                  <a:pt x="35413" y="5315"/>
                </a:lnTo>
                <a:lnTo>
                  <a:pt x="36025" y="4986"/>
                </a:lnTo>
                <a:lnTo>
                  <a:pt x="36307" y="4798"/>
                </a:lnTo>
                <a:lnTo>
                  <a:pt x="36495" y="4610"/>
                </a:lnTo>
                <a:lnTo>
                  <a:pt x="36683" y="4421"/>
                </a:lnTo>
                <a:lnTo>
                  <a:pt x="36777" y="4233"/>
                </a:lnTo>
                <a:lnTo>
                  <a:pt x="36871" y="4045"/>
                </a:lnTo>
                <a:lnTo>
                  <a:pt x="36871" y="3857"/>
                </a:lnTo>
                <a:lnTo>
                  <a:pt x="36871" y="3669"/>
                </a:lnTo>
                <a:lnTo>
                  <a:pt x="36777" y="3434"/>
                </a:lnTo>
                <a:lnTo>
                  <a:pt x="36683" y="3246"/>
                </a:lnTo>
                <a:lnTo>
                  <a:pt x="36495" y="3058"/>
                </a:lnTo>
                <a:lnTo>
                  <a:pt x="36307" y="2870"/>
                </a:lnTo>
                <a:lnTo>
                  <a:pt x="36025" y="2728"/>
                </a:lnTo>
                <a:lnTo>
                  <a:pt x="35413" y="2352"/>
                </a:lnTo>
                <a:lnTo>
                  <a:pt x="34661" y="2023"/>
                </a:lnTo>
                <a:lnTo>
                  <a:pt x="33720" y="1694"/>
                </a:lnTo>
                <a:lnTo>
                  <a:pt x="32686" y="1412"/>
                </a:lnTo>
                <a:lnTo>
                  <a:pt x="31463" y="1129"/>
                </a:lnTo>
                <a:lnTo>
                  <a:pt x="30146" y="894"/>
                </a:lnTo>
                <a:lnTo>
                  <a:pt x="28735" y="659"/>
                </a:lnTo>
                <a:lnTo>
                  <a:pt x="27230" y="471"/>
                </a:lnTo>
                <a:lnTo>
                  <a:pt x="25631" y="330"/>
                </a:lnTo>
                <a:lnTo>
                  <a:pt x="23938" y="189"/>
                </a:lnTo>
                <a:lnTo>
                  <a:pt x="22151" y="95"/>
                </a:lnTo>
                <a:lnTo>
                  <a:pt x="20317" y="48"/>
                </a:lnTo>
                <a:lnTo>
                  <a:pt x="1843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2172" name="Google Shape;2172;p57"/>
          <p:cNvGrpSpPr/>
          <p:nvPr/>
        </p:nvGrpSpPr>
        <p:grpSpPr>
          <a:xfrm flipH="1">
            <a:off x="1052877" y="780621"/>
            <a:ext cx="2141966" cy="3775963"/>
            <a:chOff x="5456025" y="2629400"/>
            <a:chExt cx="863000" cy="1521400"/>
          </a:xfrm>
        </p:grpSpPr>
        <p:sp>
          <p:nvSpPr>
            <p:cNvPr id="2173" name="Google Shape;2173;p57"/>
            <p:cNvSpPr/>
            <p:nvPr/>
          </p:nvSpPr>
          <p:spPr>
            <a:xfrm>
              <a:off x="5456025" y="2710525"/>
              <a:ext cx="125825" cy="90550"/>
            </a:xfrm>
            <a:custGeom>
              <a:avLst/>
              <a:gdLst/>
              <a:ahLst/>
              <a:cxnLst/>
              <a:rect l="l" t="t" r="r" b="b"/>
              <a:pathLst>
                <a:path w="5033" h="3622" extrusionOk="0">
                  <a:moveTo>
                    <a:pt x="3903" y="0"/>
                  </a:moveTo>
                  <a:lnTo>
                    <a:pt x="0" y="2775"/>
                  </a:lnTo>
                  <a:lnTo>
                    <a:pt x="611" y="3057"/>
                  </a:lnTo>
                  <a:lnTo>
                    <a:pt x="1176" y="3245"/>
                  </a:lnTo>
                  <a:lnTo>
                    <a:pt x="1881" y="3433"/>
                  </a:lnTo>
                  <a:lnTo>
                    <a:pt x="2634" y="3575"/>
                  </a:lnTo>
                  <a:lnTo>
                    <a:pt x="3057" y="3622"/>
                  </a:lnTo>
                  <a:lnTo>
                    <a:pt x="3433" y="3622"/>
                  </a:lnTo>
                  <a:lnTo>
                    <a:pt x="3856" y="3575"/>
                  </a:lnTo>
                  <a:lnTo>
                    <a:pt x="4280" y="3481"/>
                  </a:lnTo>
                  <a:lnTo>
                    <a:pt x="4656" y="3339"/>
                  </a:lnTo>
                  <a:lnTo>
                    <a:pt x="5032" y="3151"/>
                  </a:lnTo>
                  <a:lnTo>
                    <a:pt x="4656" y="2164"/>
                  </a:lnTo>
                  <a:lnTo>
                    <a:pt x="390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74" name="Google Shape;2174;p57"/>
            <p:cNvSpPr/>
            <p:nvPr/>
          </p:nvSpPr>
          <p:spPr>
            <a:xfrm>
              <a:off x="5782875" y="3840400"/>
              <a:ext cx="103475" cy="285725"/>
            </a:xfrm>
            <a:custGeom>
              <a:avLst/>
              <a:gdLst/>
              <a:ahLst/>
              <a:cxnLst/>
              <a:rect l="l" t="t" r="r" b="b"/>
              <a:pathLst>
                <a:path w="4139" h="11429" extrusionOk="0">
                  <a:moveTo>
                    <a:pt x="3010" y="0"/>
                  </a:moveTo>
                  <a:lnTo>
                    <a:pt x="3433" y="8277"/>
                  </a:lnTo>
                  <a:lnTo>
                    <a:pt x="0" y="9030"/>
                  </a:lnTo>
                  <a:lnTo>
                    <a:pt x="2540" y="8936"/>
                  </a:lnTo>
                  <a:lnTo>
                    <a:pt x="0" y="10206"/>
                  </a:lnTo>
                  <a:lnTo>
                    <a:pt x="0" y="10206"/>
                  </a:lnTo>
                  <a:lnTo>
                    <a:pt x="2916" y="9453"/>
                  </a:lnTo>
                  <a:lnTo>
                    <a:pt x="1364" y="11428"/>
                  </a:lnTo>
                  <a:lnTo>
                    <a:pt x="4092" y="9124"/>
                  </a:lnTo>
                  <a:lnTo>
                    <a:pt x="4139" y="235"/>
                  </a:lnTo>
                  <a:lnTo>
                    <a:pt x="3010"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75" name="Google Shape;2175;p57"/>
            <p:cNvSpPr/>
            <p:nvPr/>
          </p:nvSpPr>
          <p:spPr>
            <a:xfrm>
              <a:off x="5786400" y="3706350"/>
              <a:ext cx="174025" cy="177575"/>
            </a:xfrm>
            <a:custGeom>
              <a:avLst/>
              <a:gdLst/>
              <a:ahLst/>
              <a:cxnLst/>
              <a:rect l="l" t="t" r="r" b="b"/>
              <a:pathLst>
                <a:path w="6961" h="7103" extrusionOk="0">
                  <a:moveTo>
                    <a:pt x="0" y="1"/>
                  </a:moveTo>
                  <a:lnTo>
                    <a:pt x="0" y="753"/>
                  </a:lnTo>
                  <a:lnTo>
                    <a:pt x="94" y="1459"/>
                  </a:lnTo>
                  <a:lnTo>
                    <a:pt x="188" y="2117"/>
                  </a:lnTo>
                  <a:lnTo>
                    <a:pt x="282" y="2776"/>
                  </a:lnTo>
                  <a:lnTo>
                    <a:pt x="424" y="3387"/>
                  </a:lnTo>
                  <a:lnTo>
                    <a:pt x="612" y="3998"/>
                  </a:lnTo>
                  <a:lnTo>
                    <a:pt x="800" y="4516"/>
                  </a:lnTo>
                  <a:lnTo>
                    <a:pt x="1035" y="5033"/>
                  </a:lnTo>
                  <a:lnTo>
                    <a:pt x="1270" y="5456"/>
                  </a:lnTo>
                  <a:lnTo>
                    <a:pt x="1552" y="5880"/>
                  </a:lnTo>
                  <a:lnTo>
                    <a:pt x="1834" y="6256"/>
                  </a:lnTo>
                  <a:lnTo>
                    <a:pt x="2117" y="6538"/>
                  </a:lnTo>
                  <a:lnTo>
                    <a:pt x="2446" y="6773"/>
                  </a:lnTo>
                  <a:lnTo>
                    <a:pt x="2775" y="6961"/>
                  </a:lnTo>
                  <a:lnTo>
                    <a:pt x="3104" y="7055"/>
                  </a:lnTo>
                  <a:lnTo>
                    <a:pt x="3480" y="7102"/>
                  </a:lnTo>
                  <a:lnTo>
                    <a:pt x="3810" y="7055"/>
                  </a:lnTo>
                  <a:lnTo>
                    <a:pt x="4186" y="6961"/>
                  </a:lnTo>
                  <a:lnTo>
                    <a:pt x="4515" y="6773"/>
                  </a:lnTo>
                  <a:lnTo>
                    <a:pt x="4844" y="6538"/>
                  </a:lnTo>
                  <a:lnTo>
                    <a:pt x="5126" y="6256"/>
                  </a:lnTo>
                  <a:lnTo>
                    <a:pt x="5409" y="5880"/>
                  </a:lnTo>
                  <a:lnTo>
                    <a:pt x="5691" y="5456"/>
                  </a:lnTo>
                  <a:lnTo>
                    <a:pt x="5926" y="5033"/>
                  </a:lnTo>
                  <a:lnTo>
                    <a:pt x="6161" y="4516"/>
                  </a:lnTo>
                  <a:lnTo>
                    <a:pt x="6349" y="3998"/>
                  </a:lnTo>
                  <a:lnTo>
                    <a:pt x="6537" y="3387"/>
                  </a:lnTo>
                  <a:lnTo>
                    <a:pt x="6678" y="2776"/>
                  </a:lnTo>
                  <a:lnTo>
                    <a:pt x="6772" y="2117"/>
                  </a:lnTo>
                  <a:lnTo>
                    <a:pt x="6867" y="1459"/>
                  </a:lnTo>
                  <a:lnTo>
                    <a:pt x="6961" y="753"/>
                  </a:lnTo>
                  <a:lnTo>
                    <a:pt x="696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76" name="Google Shape;2176;p57"/>
            <p:cNvSpPr/>
            <p:nvPr/>
          </p:nvSpPr>
          <p:spPr>
            <a:xfrm>
              <a:off x="5553600" y="2629400"/>
              <a:ext cx="765425" cy="1266275"/>
            </a:xfrm>
            <a:custGeom>
              <a:avLst/>
              <a:gdLst/>
              <a:ahLst/>
              <a:cxnLst/>
              <a:rect l="l" t="t" r="r" b="b"/>
              <a:pathLst>
                <a:path w="30617" h="5065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349" y="6961"/>
                  </a:lnTo>
                  <a:lnTo>
                    <a:pt x="4939" y="16461"/>
                  </a:lnTo>
                  <a:lnTo>
                    <a:pt x="3998" y="22856"/>
                  </a:lnTo>
                  <a:lnTo>
                    <a:pt x="3857" y="23656"/>
                  </a:lnTo>
                  <a:lnTo>
                    <a:pt x="3763" y="24503"/>
                  </a:lnTo>
                  <a:lnTo>
                    <a:pt x="3669" y="25537"/>
                  </a:lnTo>
                  <a:lnTo>
                    <a:pt x="3622" y="26807"/>
                  </a:lnTo>
                  <a:lnTo>
                    <a:pt x="3622" y="28218"/>
                  </a:lnTo>
                  <a:lnTo>
                    <a:pt x="3669" y="29817"/>
                  </a:lnTo>
                  <a:lnTo>
                    <a:pt x="3810" y="31510"/>
                  </a:lnTo>
                  <a:lnTo>
                    <a:pt x="3951" y="32403"/>
                  </a:lnTo>
                  <a:lnTo>
                    <a:pt x="4092" y="33344"/>
                  </a:lnTo>
                  <a:lnTo>
                    <a:pt x="4280" y="34238"/>
                  </a:lnTo>
                  <a:lnTo>
                    <a:pt x="4515" y="35178"/>
                  </a:lnTo>
                  <a:lnTo>
                    <a:pt x="4797" y="36166"/>
                  </a:lnTo>
                  <a:lnTo>
                    <a:pt x="5127" y="37106"/>
                  </a:lnTo>
                  <a:lnTo>
                    <a:pt x="5456" y="38047"/>
                  </a:lnTo>
                  <a:lnTo>
                    <a:pt x="5879" y="39034"/>
                  </a:lnTo>
                  <a:lnTo>
                    <a:pt x="6349" y="39975"/>
                  </a:lnTo>
                  <a:lnTo>
                    <a:pt x="6820" y="40916"/>
                  </a:lnTo>
                  <a:lnTo>
                    <a:pt x="7431" y="41809"/>
                  </a:lnTo>
                  <a:lnTo>
                    <a:pt x="8042" y="42750"/>
                  </a:lnTo>
                  <a:lnTo>
                    <a:pt x="8748" y="43596"/>
                  </a:lnTo>
                  <a:lnTo>
                    <a:pt x="9500" y="44490"/>
                  </a:lnTo>
                  <a:lnTo>
                    <a:pt x="10300" y="45336"/>
                  </a:lnTo>
                  <a:lnTo>
                    <a:pt x="11240" y="46136"/>
                  </a:lnTo>
                  <a:lnTo>
                    <a:pt x="12181" y="46888"/>
                  </a:lnTo>
                  <a:lnTo>
                    <a:pt x="13263" y="47641"/>
                  </a:lnTo>
                  <a:lnTo>
                    <a:pt x="14391" y="48299"/>
                  </a:lnTo>
                  <a:lnTo>
                    <a:pt x="15567" y="48958"/>
                  </a:lnTo>
                  <a:lnTo>
                    <a:pt x="15943" y="49099"/>
                  </a:lnTo>
                  <a:lnTo>
                    <a:pt x="16884" y="49428"/>
                  </a:lnTo>
                  <a:lnTo>
                    <a:pt x="18389" y="49851"/>
                  </a:lnTo>
                  <a:lnTo>
                    <a:pt x="19329" y="50086"/>
                  </a:lnTo>
                  <a:lnTo>
                    <a:pt x="20317" y="50274"/>
                  </a:lnTo>
                  <a:lnTo>
                    <a:pt x="21446" y="50463"/>
                  </a:lnTo>
                  <a:lnTo>
                    <a:pt x="22622" y="50604"/>
                  </a:lnTo>
                  <a:lnTo>
                    <a:pt x="23844" y="50651"/>
                  </a:lnTo>
                  <a:lnTo>
                    <a:pt x="25161" y="50651"/>
                  </a:lnTo>
                  <a:lnTo>
                    <a:pt x="26478" y="50557"/>
                  </a:lnTo>
                  <a:lnTo>
                    <a:pt x="27842" y="50368"/>
                  </a:lnTo>
                  <a:lnTo>
                    <a:pt x="28547" y="50227"/>
                  </a:lnTo>
                  <a:lnTo>
                    <a:pt x="29206" y="50086"/>
                  </a:lnTo>
                  <a:lnTo>
                    <a:pt x="29911" y="49898"/>
                  </a:lnTo>
                  <a:lnTo>
                    <a:pt x="30617" y="49663"/>
                  </a:lnTo>
                  <a:lnTo>
                    <a:pt x="26243" y="42844"/>
                  </a:lnTo>
                  <a:lnTo>
                    <a:pt x="19612" y="32403"/>
                  </a:lnTo>
                  <a:lnTo>
                    <a:pt x="18953" y="31416"/>
                  </a:lnTo>
                  <a:lnTo>
                    <a:pt x="13404" y="23045"/>
                  </a:lnTo>
                  <a:lnTo>
                    <a:pt x="10488" y="18671"/>
                  </a:lnTo>
                  <a:lnTo>
                    <a:pt x="10488" y="17730"/>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77" name="Google Shape;2177;p57"/>
            <p:cNvSpPr/>
            <p:nvPr/>
          </p:nvSpPr>
          <p:spPr>
            <a:xfrm>
              <a:off x="5834600" y="3238425"/>
              <a:ext cx="375075" cy="467950"/>
            </a:xfrm>
            <a:custGeom>
              <a:avLst/>
              <a:gdLst/>
              <a:ahLst/>
              <a:cxnLst/>
              <a:rect l="l" t="t" r="r" b="b"/>
              <a:pathLst>
                <a:path w="15003" h="18718" extrusionOk="0">
                  <a:moveTo>
                    <a:pt x="2305" y="0"/>
                  </a:moveTo>
                  <a:lnTo>
                    <a:pt x="1176" y="2258"/>
                  </a:lnTo>
                  <a:lnTo>
                    <a:pt x="847" y="2869"/>
                  </a:lnTo>
                  <a:lnTo>
                    <a:pt x="612" y="3528"/>
                  </a:lnTo>
                  <a:lnTo>
                    <a:pt x="377" y="4233"/>
                  </a:lnTo>
                  <a:lnTo>
                    <a:pt x="236" y="4891"/>
                  </a:lnTo>
                  <a:lnTo>
                    <a:pt x="95" y="5597"/>
                  </a:lnTo>
                  <a:lnTo>
                    <a:pt x="0" y="6302"/>
                  </a:lnTo>
                  <a:lnTo>
                    <a:pt x="0" y="7008"/>
                  </a:lnTo>
                  <a:lnTo>
                    <a:pt x="0" y="7713"/>
                  </a:lnTo>
                  <a:lnTo>
                    <a:pt x="47" y="8372"/>
                  </a:lnTo>
                  <a:lnTo>
                    <a:pt x="142" y="8889"/>
                  </a:lnTo>
                  <a:lnTo>
                    <a:pt x="283" y="9265"/>
                  </a:lnTo>
                  <a:lnTo>
                    <a:pt x="471" y="9547"/>
                  </a:lnTo>
                  <a:lnTo>
                    <a:pt x="612" y="9735"/>
                  </a:lnTo>
                  <a:lnTo>
                    <a:pt x="847" y="9829"/>
                  </a:lnTo>
                  <a:lnTo>
                    <a:pt x="1035" y="9829"/>
                  </a:lnTo>
                  <a:lnTo>
                    <a:pt x="1223" y="9782"/>
                  </a:lnTo>
                  <a:lnTo>
                    <a:pt x="1458" y="9735"/>
                  </a:lnTo>
                  <a:lnTo>
                    <a:pt x="1646" y="9594"/>
                  </a:lnTo>
                  <a:lnTo>
                    <a:pt x="1976" y="9359"/>
                  </a:lnTo>
                  <a:lnTo>
                    <a:pt x="2305" y="9030"/>
                  </a:lnTo>
                  <a:lnTo>
                    <a:pt x="2775" y="10300"/>
                  </a:lnTo>
                  <a:lnTo>
                    <a:pt x="3245" y="11334"/>
                  </a:lnTo>
                  <a:lnTo>
                    <a:pt x="3669" y="12134"/>
                  </a:lnTo>
                  <a:lnTo>
                    <a:pt x="4045" y="12698"/>
                  </a:lnTo>
                  <a:lnTo>
                    <a:pt x="4374" y="13122"/>
                  </a:lnTo>
                  <a:lnTo>
                    <a:pt x="4703" y="13357"/>
                  </a:lnTo>
                  <a:lnTo>
                    <a:pt x="4939" y="13451"/>
                  </a:lnTo>
                  <a:lnTo>
                    <a:pt x="5174" y="13404"/>
                  </a:lnTo>
                  <a:lnTo>
                    <a:pt x="5362" y="13310"/>
                  </a:lnTo>
                  <a:lnTo>
                    <a:pt x="5550" y="13122"/>
                  </a:lnTo>
                  <a:lnTo>
                    <a:pt x="5691" y="12933"/>
                  </a:lnTo>
                  <a:lnTo>
                    <a:pt x="5785" y="12698"/>
                  </a:lnTo>
                  <a:lnTo>
                    <a:pt x="5926" y="12275"/>
                  </a:lnTo>
                  <a:lnTo>
                    <a:pt x="5973" y="12087"/>
                  </a:lnTo>
                  <a:lnTo>
                    <a:pt x="6302" y="13122"/>
                  </a:lnTo>
                  <a:lnTo>
                    <a:pt x="6679" y="13968"/>
                  </a:lnTo>
                  <a:lnTo>
                    <a:pt x="7008" y="14626"/>
                  </a:lnTo>
                  <a:lnTo>
                    <a:pt x="7337" y="15191"/>
                  </a:lnTo>
                  <a:lnTo>
                    <a:pt x="7666" y="15567"/>
                  </a:lnTo>
                  <a:lnTo>
                    <a:pt x="7948" y="15849"/>
                  </a:lnTo>
                  <a:lnTo>
                    <a:pt x="8231" y="16037"/>
                  </a:lnTo>
                  <a:lnTo>
                    <a:pt x="8513" y="16131"/>
                  </a:lnTo>
                  <a:lnTo>
                    <a:pt x="8748" y="16178"/>
                  </a:lnTo>
                  <a:lnTo>
                    <a:pt x="8983" y="16131"/>
                  </a:lnTo>
                  <a:lnTo>
                    <a:pt x="9171" y="16084"/>
                  </a:lnTo>
                  <a:lnTo>
                    <a:pt x="9312" y="15990"/>
                  </a:lnTo>
                  <a:lnTo>
                    <a:pt x="9547" y="15802"/>
                  </a:lnTo>
                  <a:lnTo>
                    <a:pt x="9641" y="15708"/>
                  </a:lnTo>
                  <a:lnTo>
                    <a:pt x="9924" y="16320"/>
                  </a:lnTo>
                  <a:lnTo>
                    <a:pt x="10253" y="16790"/>
                  </a:lnTo>
                  <a:lnTo>
                    <a:pt x="10582" y="17260"/>
                  </a:lnTo>
                  <a:lnTo>
                    <a:pt x="10958" y="17589"/>
                  </a:lnTo>
                  <a:lnTo>
                    <a:pt x="11287" y="17918"/>
                  </a:lnTo>
                  <a:lnTo>
                    <a:pt x="11664" y="18154"/>
                  </a:lnTo>
                  <a:lnTo>
                    <a:pt x="12040" y="18342"/>
                  </a:lnTo>
                  <a:lnTo>
                    <a:pt x="12369" y="18530"/>
                  </a:lnTo>
                  <a:lnTo>
                    <a:pt x="12745" y="18624"/>
                  </a:lnTo>
                  <a:lnTo>
                    <a:pt x="13122" y="18671"/>
                  </a:lnTo>
                  <a:lnTo>
                    <a:pt x="13451" y="18718"/>
                  </a:lnTo>
                  <a:lnTo>
                    <a:pt x="13827" y="18718"/>
                  </a:lnTo>
                  <a:lnTo>
                    <a:pt x="14438" y="18624"/>
                  </a:lnTo>
                  <a:lnTo>
                    <a:pt x="15003" y="18483"/>
                  </a:lnTo>
                  <a:lnTo>
                    <a:pt x="8372" y="8042"/>
                  </a:lnTo>
                  <a:lnTo>
                    <a:pt x="7713" y="7055"/>
                  </a:lnTo>
                  <a:lnTo>
                    <a:pt x="2305"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78" name="Google Shape;2178;p57"/>
            <p:cNvSpPr/>
            <p:nvPr/>
          </p:nvSpPr>
          <p:spPr>
            <a:xfrm>
              <a:off x="5644125" y="3220775"/>
              <a:ext cx="674900" cy="674900"/>
            </a:xfrm>
            <a:custGeom>
              <a:avLst/>
              <a:gdLst/>
              <a:ahLst/>
              <a:cxnLst/>
              <a:rect l="l" t="t" r="r" b="b"/>
              <a:pathLst>
                <a:path w="26996" h="26996" extrusionOk="0">
                  <a:moveTo>
                    <a:pt x="236" y="1"/>
                  </a:moveTo>
                  <a:lnTo>
                    <a:pt x="142" y="848"/>
                  </a:lnTo>
                  <a:lnTo>
                    <a:pt x="48" y="1882"/>
                  </a:lnTo>
                  <a:lnTo>
                    <a:pt x="1" y="3152"/>
                  </a:lnTo>
                  <a:lnTo>
                    <a:pt x="1" y="4563"/>
                  </a:lnTo>
                  <a:lnTo>
                    <a:pt x="48" y="6162"/>
                  </a:lnTo>
                  <a:lnTo>
                    <a:pt x="189" y="7855"/>
                  </a:lnTo>
                  <a:lnTo>
                    <a:pt x="330" y="8748"/>
                  </a:lnTo>
                  <a:lnTo>
                    <a:pt x="471" y="9689"/>
                  </a:lnTo>
                  <a:lnTo>
                    <a:pt x="659" y="10583"/>
                  </a:lnTo>
                  <a:lnTo>
                    <a:pt x="894" y="11523"/>
                  </a:lnTo>
                  <a:lnTo>
                    <a:pt x="1176" y="12511"/>
                  </a:lnTo>
                  <a:lnTo>
                    <a:pt x="1506" y="13451"/>
                  </a:lnTo>
                  <a:lnTo>
                    <a:pt x="1835" y="14392"/>
                  </a:lnTo>
                  <a:lnTo>
                    <a:pt x="2258" y="15379"/>
                  </a:lnTo>
                  <a:lnTo>
                    <a:pt x="2728" y="16320"/>
                  </a:lnTo>
                  <a:lnTo>
                    <a:pt x="3199" y="17261"/>
                  </a:lnTo>
                  <a:lnTo>
                    <a:pt x="3810" y="18154"/>
                  </a:lnTo>
                  <a:lnTo>
                    <a:pt x="4421" y="19095"/>
                  </a:lnTo>
                  <a:lnTo>
                    <a:pt x="5127" y="19941"/>
                  </a:lnTo>
                  <a:lnTo>
                    <a:pt x="5879" y="20835"/>
                  </a:lnTo>
                  <a:lnTo>
                    <a:pt x="6679" y="21681"/>
                  </a:lnTo>
                  <a:lnTo>
                    <a:pt x="7619" y="22481"/>
                  </a:lnTo>
                  <a:lnTo>
                    <a:pt x="8560" y="23233"/>
                  </a:lnTo>
                  <a:lnTo>
                    <a:pt x="9642" y="23986"/>
                  </a:lnTo>
                  <a:lnTo>
                    <a:pt x="10770" y="24644"/>
                  </a:lnTo>
                  <a:lnTo>
                    <a:pt x="11946" y="25303"/>
                  </a:lnTo>
                  <a:lnTo>
                    <a:pt x="12322" y="25444"/>
                  </a:lnTo>
                  <a:lnTo>
                    <a:pt x="13263" y="25773"/>
                  </a:lnTo>
                  <a:lnTo>
                    <a:pt x="14768" y="26196"/>
                  </a:lnTo>
                  <a:lnTo>
                    <a:pt x="15708" y="26431"/>
                  </a:lnTo>
                  <a:lnTo>
                    <a:pt x="16696" y="26619"/>
                  </a:lnTo>
                  <a:lnTo>
                    <a:pt x="17825" y="26808"/>
                  </a:lnTo>
                  <a:lnTo>
                    <a:pt x="19001" y="26949"/>
                  </a:lnTo>
                  <a:lnTo>
                    <a:pt x="20223" y="26996"/>
                  </a:lnTo>
                  <a:lnTo>
                    <a:pt x="21540" y="26996"/>
                  </a:lnTo>
                  <a:lnTo>
                    <a:pt x="22857" y="26902"/>
                  </a:lnTo>
                  <a:lnTo>
                    <a:pt x="24221" y="26713"/>
                  </a:lnTo>
                  <a:lnTo>
                    <a:pt x="24926" y="26572"/>
                  </a:lnTo>
                  <a:lnTo>
                    <a:pt x="25585" y="26431"/>
                  </a:lnTo>
                  <a:lnTo>
                    <a:pt x="26290" y="26243"/>
                  </a:lnTo>
                  <a:lnTo>
                    <a:pt x="26996" y="26008"/>
                  </a:lnTo>
                  <a:lnTo>
                    <a:pt x="26996" y="26008"/>
                  </a:lnTo>
                  <a:lnTo>
                    <a:pt x="25820" y="26102"/>
                  </a:lnTo>
                  <a:lnTo>
                    <a:pt x="24691" y="26149"/>
                  </a:lnTo>
                  <a:lnTo>
                    <a:pt x="23609" y="26196"/>
                  </a:lnTo>
                  <a:lnTo>
                    <a:pt x="22622" y="26149"/>
                  </a:lnTo>
                  <a:lnTo>
                    <a:pt x="21634" y="26102"/>
                  </a:lnTo>
                  <a:lnTo>
                    <a:pt x="20694" y="26008"/>
                  </a:lnTo>
                  <a:lnTo>
                    <a:pt x="19800" y="25867"/>
                  </a:lnTo>
                  <a:lnTo>
                    <a:pt x="18954" y="25726"/>
                  </a:lnTo>
                  <a:lnTo>
                    <a:pt x="18154" y="25538"/>
                  </a:lnTo>
                  <a:lnTo>
                    <a:pt x="17355" y="25350"/>
                  </a:lnTo>
                  <a:lnTo>
                    <a:pt x="16649" y="25115"/>
                  </a:lnTo>
                  <a:lnTo>
                    <a:pt x="15944" y="24879"/>
                  </a:lnTo>
                  <a:lnTo>
                    <a:pt x="14721" y="24315"/>
                  </a:lnTo>
                  <a:lnTo>
                    <a:pt x="13592" y="23751"/>
                  </a:lnTo>
                  <a:lnTo>
                    <a:pt x="12652" y="23186"/>
                  </a:lnTo>
                  <a:lnTo>
                    <a:pt x="11852" y="22575"/>
                  </a:lnTo>
                  <a:lnTo>
                    <a:pt x="11194" y="22011"/>
                  </a:lnTo>
                  <a:lnTo>
                    <a:pt x="10676" y="21540"/>
                  </a:lnTo>
                  <a:lnTo>
                    <a:pt x="10253" y="21070"/>
                  </a:lnTo>
                  <a:lnTo>
                    <a:pt x="9971" y="20741"/>
                  </a:lnTo>
                  <a:lnTo>
                    <a:pt x="9783" y="20459"/>
                  </a:lnTo>
                  <a:lnTo>
                    <a:pt x="8936" y="22199"/>
                  </a:lnTo>
                  <a:lnTo>
                    <a:pt x="8043" y="21540"/>
                  </a:lnTo>
                  <a:lnTo>
                    <a:pt x="7196" y="20882"/>
                  </a:lnTo>
                  <a:lnTo>
                    <a:pt x="6444" y="20176"/>
                  </a:lnTo>
                  <a:lnTo>
                    <a:pt x="5738" y="19424"/>
                  </a:lnTo>
                  <a:lnTo>
                    <a:pt x="5080" y="18624"/>
                  </a:lnTo>
                  <a:lnTo>
                    <a:pt x="4516" y="17778"/>
                  </a:lnTo>
                  <a:lnTo>
                    <a:pt x="3951" y="16931"/>
                  </a:lnTo>
                  <a:lnTo>
                    <a:pt x="3434" y="16038"/>
                  </a:lnTo>
                  <a:lnTo>
                    <a:pt x="3011" y="15144"/>
                  </a:lnTo>
                  <a:lnTo>
                    <a:pt x="2587" y="14204"/>
                  </a:lnTo>
                  <a:lnTo>
                    <a:pt x="2211" y="13310"/>
                  </a:lnTo>
                  <a:lnTo>
                    <a:pt x="1882" y="12370"/>
                  </a:lnTo>
                  <a:lnTo>
                    <a:pt x="1600" y="11429"/>
                  </a:lnTo>
                  <a:lnTo>
                    <a:pt x="1365" y="10535"/>
                  </a:lnTo>
                  <a:lnTo>
                    <a:pt x="941" y="8701"/>
                  </a:lnTo>
                  <a:lnTo>
                    <a:pt x="612" y="6961"/>
                  </a:lnTo>
                  <a:lnTo>
                    <a:pt x="424" y="5362"/>
                  </a:lnTo>
                  <a:lnTo>
                    <a:pt x="283" y="3857"/>
                  </a:lnTo>
                  <a:lnTo>
                    <a:pt x="236" y="2588"/>
                  </a:lnTo>
                  <a:lnTo>
                    <a:pt x="236" y="1506"/>
                  </a:lnTo>
                  <a:lnTo>
                    <a:pt x="236" y="706"/>
                  </a:lnTo>
                  <a:lnTo>
                    <a:pt x="236"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79" name="Google Shape;2179;p57"/>
            <p:cNvSpPr/>
            <p:nvPr/>
          </p:nvSpPr>
          <p:spPr>
            <a:xfrm>
              <a:off x="5829900" y="3205500"/>
              <a:ext cx="403300" cy="467975"/>
            </a:xfrm>
            <a:custGeom>
              <a:avLst/>
              <a:gdLst/>
              <a:ahLst/>
              <a:cxnLst/>
              <a:rect l="l" t="t" r="r" b="b"/>
              <a:pathLst>
                <a:path w="16132" h="18719" extrusionOk="0">
                  <a:moveTo>
                    <a:pt x="2352" y="1"/>
                  </a:moveTo>
                  <a:lnTo>
                    <a:pt x="1223" y="2211"/>
                  </a:lnTo>
                  <a:lnTo>
                    <a:pt x="894" y="2869"/>
                  </a:lnTo>
                  <a:lnTo>
                    <a:pt x="659" y="3528"/>
                  </a:lnTo>
                  <a:lnTo>
                    <a:pt x="424" y="4233"/>
                  </a:lnTo>
                  <a:lnTo>
                    <a:pt x="235" y="4892"/>
                  </a:lnTo>
                  <a:lnTo>
                    <a:pt x="141" y="5597"/>
                  </a:lnTo>
                  <a:lnTo>
                    <a:pt x="47" y="6303"/>
                  </a:lnTo>
                  <a:lnTo>
                    <a:pt x="0" y="7008"/>
                  </a:lnTo>
                  <a:lnTo>
                    <a:pt x="47" y="7713"/>
                  </a:lnTo>
                  <a:lnTo>
                    <a:pt x="94" y="8372"/>
                  </a:lnTo>
                  <a:lnTo>
                    <a:pt x="188" y="8842"/>
                  </a:lnTo>
                  <a:lnTo>
                    <a:pt x="330" y="9265"/>
                  </a:lnTo>
                  <a:lnTo>
                    <a:pt x="471" y="9500"/>
                  </a:lnTo>
                  <a:lnTo>
                    <a:pt x="659" y="9689"/>
                  </a:lnTo>
                  <a:lnTo>
                    <a:pt x="847" y="9783"/>
                  </a:lnTo>
                  <a:lnTo>
                    <a:pt x="1082" y="9830"/>
                  </a:lnTo>
                  <a:lnTo>
                    <a:pt x="1270" y="9783"/>
                  </a:lnTo>
                  <a:lnTo>
                    <a:pt x="1458" y="9736"/>
                  </a:lnTo>
                  <a:lnTo>
                    <a:pt x="1646" y="9595"/>
                  </a:lnTo>
                  <a:lnTo>
                    <a:pt x="2023" y="9359"/>
                  </a:lnTo>
                  <a:lnTo>
                    <a:pt x="2352" y="9030"/>
                  </a:lnTo>
                  <a:lnTo>
                    <a:pt x="2822" y="10300"/>
                  </a:lnTo>
                  <a:lnTo>
                    <a:pt x="3292" y="11335"/>
                  </a:lnTo>
                  <a:lnTo>
                    <a:pt x="3716" y="12134"/>
                  </a:lnTo>
                  <a:lnTo>
                    <a:pt x="4092" y="12698"/>
                  </a:lnTo>
                  <a:lnTo>
                    <a:pt x="4421" y="13122"/>
                  </a:lnTo>
                  <a:lnTo>
                    <a:pt x="4703" y="13357"/>
                  </a:lnTo>
                  <a:lnTo>
                    <a:pt x="4985" y="13451"/>
                  </a:lnTo>
                  <a:lnTo>
                    <a:pt x="5221" y="13404"/>
                  </a:lnTo>
                  <a:lnTo>
                    <a:pt x="5409" y="13310"/>
                  </a:lnTo>
                  <a:lnTo>
                    <a:pt x="5597" y="13122"/>
                  </a:lnTo>
                  <a:lnTo>
                    <a:pt x="5738" y="12934"/>
                  </a:lnTo>
                  <a:lnTo>
                    <a:pt x="5832" y="12698"/>
                  </a:lnTo>
                  <a:lnTo>
                    <a:pt x="5973" y="12275"/>
                  </a:lnTo>
                  <a:lnTo>
                    <a:pt x="6020" y="12087"/>
                  </a:lnTo>
                  <a:lnTo>
                    <a:pt x="6349" y="13122"/>
                  </a:lnTo>
                  <a:lnTo>
                    <a:pt x="6726" y="13968"/>
                  </a:lnTo>
                  <a:lnTo>
                    <a:pt x="7055" y="14627"/>
                  </a:lnTo>
                  <a:lnTo>
                    <a:pt x="7384" y="15144"/>
                  </a:lnTo>
                  <a:lnTo>
                    <a:pt x="7666" y="15567"/>
                  </a:lnTo>
                  <a:lnTo>
                    <a:pt x="7995" y="15849"/>
                  </a:lnTo>
                  <a:lnTo>
                    <a:pt x="8277" y="16038"/>
                  </a:lnTo>
                  <a:lnTo>
                    <a:pt x="8560" y="16132"/>
                  </a:lnTo>
                  <a:lnTo>
                    <a:pt x="9030" y="16132"/>
                  </a:lnTo>
                  <a:lnTo>
                    <a:pt x="9218" y="16038"/>
                  </a:lnTo>
                  <a:lnTo>
                    <a:pt x="9359" y="15990"/>
                  </a:lnTo>
                  <a:lnTo>
                    <a:pt x="9594" y="15802"/>
                  </a:lnTo>
                  <a:lnTo>
                    <a:pt x="9688" y="15708"/>
                  </a:lnTo>
                  <a:lnTo>
                    <a:pt x="9876" y="16132"/>
                  </a:lnTo>
                  <a:lnTo>
                    <a:pt x="10112" y="16555"/>
                  </a:lnTo>
                  <a:lnTo>
                    <a:pt x="10347" y="16884"/>
                  </a:lnTo>
                  <a:lnTo>
                    <a:pt x="10582" y="17213"/>
                  </a:lnTo>
                  <a:lnTo>
                    <a:pt x="10864" y="17495"/>
                  </a:lnTo>
                  <a:lnTo>
                    <a:pt x="11099" y="17731"/>
                  </a:lnTo>
                  <a:lnTo>
                    <a:pt x="11664" y="18107"/>
                  </a:lnTo>
                  <a:lnTo>
                    <a:pt x="12181" y="18389"/>
                  </a:lnTo>
                  <a:lnTo>
                    <a:pt x="12698" y="18577"/>
                  </a:lnTo>
                  <a:lnTo>
                    <a:pt x="13263" y="18671"/>
                  </a:lnTo>
                  <a:lnTo>
                    <a:pt x="13733" y="18718"/>
                  </a:lnTo>
                  <a:lnTo>
                    <a:pt x="14250" y="18671"/>
                  </a:lnTo>
                  <a:lnTo>
                    <a:pt x="14673" y="18577"/>
                  </a:lnTo>
                  <a:lnTo>
                    <a:pt x="15097" y="18483"/>
                  </a:lnTo>
                  <a:lnTo>
                    <a:pt x="15426" y="18342"/>
                  </a:lnTo>
                  <a:lnTo>
                    <a:pt x="15943" y="18107"/>
                  </a:lnTo>
                  <a:lnTo>
                    <a:pt x="16131" y="18013"/>
                  </a:lnTo>
                  <a:lnTo>
                    <a:pt x="23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0" name="Google Shape;2180;p57"/>
            <p:cNvSpPr/>
            <p:nvPr/>
          </p:nvSpPr>
          <p:spPr>
            <a:xfrm>
              <a:off x="5553600" y="2629400"/>
              <a:ext cx="263375" cy="411525"/>
            </a:xfrm>
            <a:custGeom>
              <a:avLst/>
              <a:gdLst/>
              <a:ahLst/>
              <a:cxnLst/>
              <a:rect l="l" t="t" r="r" b="b"/>
              <a:pathLst>
                <a:path w="10535" h="1646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538" y="6820"/>
                  </a:lnTo>
                  <a:lnTo>
                    <a:pt x="6726" y="6678"/>
                  </a:lnTo>
                  <a:lnTo>
                    <a:pt x="6961" y="6584"/>
                  </a:lnTo>
                  <a:lnTo>
                    <a:pt x="7243" y="6537"/>
                  </a:lnTo>
                  <a:lnTo>
                    <a:pt x="7525" y="6537"/>
                  </a:lnTo>
                  <a:lnTo>
                    <a:pt x="7666" y="6584"/>
                  </a:lnTo>
                  <a:lnTo>
                    <a:pt x="7807" y="6678"/>
                  </a:lnTo>
                  <a:lnTo>
                    <a:pt x="7901" y="6773"/>
                  </a:lnTo>
                  <a:lnTo>
                    <a:pt x="7995" y="6961"/>
                  </a:lnTo>
                  <a:lnTo>
                    <a:pt x="8042" y="7102"/>
                  </a:lnTo>
                  <a:lnTo>
                    <a:pt x="8089" y="7290"/>
                  </a:lnTo>
                  <a:lnTo>
                    <a:pt x="8137" y="7854"/>
                  </a:lnTo>
                  <a:lnTo>
                    <a:pt x="8089" y="8560"/>
                  </a:lnTo>
                  <a:lnTo>
                    <a:pt x="8042" y="9406"/>
                  </a:lnTo>
                  <a:lnTo>
                    <a:pt x="7807" y="11240"/>
                  </a:lnTo>
                  <a:lnTo>
                    <a:pt x="7572" y="13074"/>
                  </a:lnTo>
                  <a:lnTo>
                    <a:pt x="7525" y="13545"/>
                  </a:lnTo>
                  <a:lnTo>
                    <a:pt x="7572" y="14015"/>
                  </a:lnTo>
                  <a:lnTo>
                    <a:pt x="7713" y="14438"/>
                  </a:lnTo>
                  <a:lnTo>
                    <a:pt x="7901" y="14862"/>
                  </a:lnTo>
                  <a:lnTo>
                    <a:pt x="8184" y="15238"/>
                  </a:lnTo>
                  <a:lnTo>
                    <a:pt x="8513" y="15567"/>
                  </a:lnTo>
                  <a:lnTo>
                    <a:pt x="8889" y="15849"/>
                  </a:lnTo>
                  <a:lnTo>
                    <a:pt x="9312" y="16037"/>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1" name="Google Shape;2181;p57"/>
            <p:cNvSpPr/>
            <p:nvPr/>
          </p:nvSpPr>
          <p:spPr>
            <a:xfrm>
              <a:off x="5650000" y="3040900"/>
              <a:ext cx="238700" cy="197550"/>
            </a:xfrm>
            <a:custGeom>
              <a:avLst/>
              <a:gdLst/>
              <a:ahLst/>
              <a:cxnLst/>
              <a:rect l="l" t="t" r="r" b="b"/>
              <a:pathLst>
                <a:path w="9548" h="7902" extrusionOk="0">
                  <a:moveTo>
                    <a:pt x="1083" y="1"/>
                  </a:moveTo>
                  <a:lnTo>
                    <a:pt x="142" y="6396"/>
                  </a:lnTo>
                  <a:lnTo>
                    <a:pt x="1" y="7196"/>
                  </a:lnTo>
                  <a:lnTo>
                    <a:pt x="189" y="7525"/>
                  </a:lnTo>
                  <a:lnTo>
                    <a:pt x="377" y="7713"/>
                  </a:lnTo>
                  <a:lnTo>
                    <a:pt x="612" y="7854"/>
                  </a:lnTo>
                  <a:lnTo>
                    <a:pt x="800" y="7901"/>
                  </a:lnTo>
                  <a:lnTo>
                    <a:pt x="988" y="7901"/>
                  </a:lnTo>
                  <a:lnTo>
                    <a:pt x="1224" y="7854"/>
                  </a:lnTo>
                  <a:lnTo>
                    <a:pt x="1412" y="7760"/>
                  </a:lnTo>
                  <a:lnTo>
                    <a:pt x="1600" y="7619"/>
                  </a:lnTo>
                  <a:lnTo>
                    <a:pt x="1976" y="7290"/>
                  </a:lnTo>
                  <a:lnTo>
                    <a:pt x="2258" y="6961"/>
                  </a:lnTo>
                  <a:lnTo>
                    <a:pt x="2493" y="6632"/>
                  </a:lnTo>
                  <a:lnTo>
                    <a:pt x="2729" y="7008"/>
                  </a:lnTo>
                  <a:lnTo>
                    <a:pt x="2917" y="7337"/>
                  </a:lnTo>
                  <a:lnTo>
                    <a:pt x="3105" y="7525"/>
                  </a:lnTo>
                  <a:lnTo>
                    <a:pt x="3293" y="7666"/>
                  </a:lnTo>
                  <a:lnTo>
                    <a:pt x="3434" y="7713"/>
                  </a:lnTo>
                  <a:lnTo>
                    <a:pt x="3622" y="7760"/>
                  </a:lnTo>
                  <a:lnTo>
                    <a:pt x="3763" y="7713"/>
                  </a:lnTo>
                  <a:lnTo>
                    <a:pt x="3904" y="7619"/>
                  </a:lnTo>
                  <a:lnTo>
                    <a:pt x="4092" y="7384"/>
                  </a:lnTo>
                  <a:lnTo>
                    <a:pt x="4281" y="7149"/>
                  </a:lnTo>
                  <a:lnTo>
                    <a:pt x="4422" y="6867"/>
                  </a:lnTo>
                  <a:lnTo>
                    <a:pt x="4657" y="7149"/>
                  </a:lnTo>
                  <a:lnTo>
                    <a:pt x="4892" y="7384"/>
                  </a:lnTo>
                  <a:lnTo>
                    <a:pt x="5080" y="7525"/>
                  </a:lnTo>
                  <a:lnTo>
                    <a:pt x="5268" y="7619"/>
                  </a:lnTo>
                  <a:lnTo>
                    <a:pt x="5409" y="7666"/>
                  </a:lnTo>
                  <a:lnTo>
                    <a:pt x="5550" y="7666"/>
                  </a:lnTo>
                  <a:lnTo>
                    <a:pt x="5691" y="7572"/>
                  </a:lnTo>
                  <a:lnTo>
                    <a:pt x="5785" y="7525"/>
                  </a:lnTo>
                  <a:lnTo>
                    <a:pt x="5974" y="7290"/>
                  </a:lnTo>
                  <a:lnTo>
                    <a:pt x="6115" y="7008"/>
                  </a:lnTo>
                  <a:lnTo>
                    <a:pt x="6209" y="6726"/>
                  </a:lnTo>
                  <a:lnTo>
                    <a:pt x="6444" y="7055"/>
                  </a:lnTo>
                  <a:lnTo>
                    <a:pt x="6679" y="7290"/>
                  </a:lnTo>
                  <a:lnTo>
                    <a:pt x="6914" y="7431"/>
                  </a:lnTo>
                  <a:lnTo>
                    <a:pt x="7102" y="7525"/>
                  </a:lnTo>
                  <a:lnTo>
                    <a:pt x="7243" y="7572"/>
                  </a:lnTo>
                  <a:lnTo>
                    <a:pt x="7384" y="7572"/>
                  </a:lnTo>
                  <a:lnTo>
                    <a:pt x="7526" y="7525"/>
                  </a:lnTo>
                  <a:lnTo>
                    <a:pt x="7620" y="7431"/>
                  </a:lnTo>
                  <a:lnTo>
                    <a:pt x="7761" y="7196"/>
                  </a:lnTo>
                  <a:lnTo>
                    <a:pt x="7855" y="6961"/>
                  </a:lnTo>
                  <a:lnTo>
                    <a:pt x="7902" y="6679"/>
                  </a:lnTo>
                  <a:lnTo>
                    <a:pt x="8278" y="6914"/>
                  </a:lnTo>
                  <a:lnTo>
                    <a:pt x="8560" y="7008"/>
                  </a:lnTo>
                  <a:lnTo>
                    <a:pt x="8795" y="7102"/>
                  </a:lnTo>
                  <a:lnTo>
                    <a:pt x="9030" y="7102"/>
                  </a:lnTo>
                  <a:lnTo>
                    <a:pt x="9172" y="7055"/>
                  </a:lnTo>
                  <a:lnTo>
                    <a:pt x="9313" y="6914"/>
                  </a:lnTo>
                  <a:lnTo>
                    <a:pt x="9454" y="6773"/>
                  </a:lnTo>
                  <a:lnTo>
                    <a:pt x="9548" y="6585"/>
                  </a:lnTo>
                  <a:lnTo>
                    <a:pt x="6632" y="2211"/>
                  </a:lnTo>
                  <a:lnTo>
                    <a:pt x="6632" y="1270"/>
                  </a:lnTo>
                  <a:lnTo>
                    <a:pt x="1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2" name="Google Shape;2182;p57"/>
            <p:cNvSpPr/>
            <p:nvPr/>
          </p:nvSpPr>
          <p:spPr>
            <a:xfrm>
              <a:off x="5883975" y="3866250"/>
              <a:ext cx="103500" cy="284550"/>
            </a:xfrm>
            <a:custGeom>
              <a:avLst/>
              <a:gdLst/>
              <a:ahLst/>
              <a:cxnLst/>
              <a:rect l="l" t="t" r="r" b="b"/>
              <a:pathLst>
                <a:path w="4140" h="11382" extrusionOk="0">
                  <a:moveTo>
                    <a:pt x="3011" y="1"/>
                  </a:moveTo>
                  <a:lnTo>
                    <a:pt x="3434" y="8231"/>
                  </a:lnTo>
                  <a:lnTo>
                    <a:pt x="1" y="8983"/>
                  </a:lnTo>
                  <a:lnTo>
                    <a:pt x="1" y="8983"/>
                  </a:lnTo>
                  <a:lnTo>
                    <a:pt x="2587" y="8889"/>
                  </a:lnTo>
                  <a:lnTo>
                    <a:pt x="2587" y="8889"/>
                  </a:lnTo>
                  <a:lnTo>
                    <a:pt x="1" y="10159"/>
                  </a:lnTo>
                  <a:lnTo>
                    <a:pt x="2917" y="9454"/>
                  </a:lnTo>
                  <a:lnTo>
                    <a:pt x="1412" y="11382"/>
                  </a:lnTo>
                  <a:lnTo>
                    <a:pt x="4139" y="9125"/>
                  </a:lnTo>
                  <a:lnTo>
                    <a:pt x="4139" y="236"/>
                  </a:lnTo>
                  <a:lnTo>
                    <a:pt x="301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3" name="Google Shape;2183;p57"/>
            <p:cNvSpPr/>
            <p:nvPr/>
          </p:nvSpPr>
          <p:spPr>
            <a:xfrm>
              <a:off x="5888675" y="3732225"/>
              <a:ext cx="174050" cy="176375"/>
            </a:xfrm>
            <a:custGeom>
              <a:avLst/>
              <a:gdLst/>
              <a:ahLst/>
              <a:cxnLst/>
              <a:rect l="l" t="t" r="r" b="b"/>
              <a:pathLst>
                <a:path w="6962" h="7055" extrusionOk="0">
                  <a:moveTo>
                    <a:pt x="1" y="1"/>
                  </a:moveTo>
                  <a:lnTo>
                    <a:pt x="1" y="706"/>
                  </a:lnTo>
                  <a:lnTo>
                    <a:pt x="48" y="1412"/>
                  </a:lnTo>
                  <a:lnTo>
                    <a:pt x="142" y="2117"/>
                  </a:lnTo>
                  <a:lnTo>
                    <a:pt x="283" y="2775"/>
                  </a:lnTo>
                  <a:lnTo>
                    <a:pt x="424" y="3387"/>
                  </a:lnTo>
                  <a:lnTo>
                    <a:pt x="612" y="3951"/>
                  </a:lnTo>
                  <a:lnTo>
                    <a:pt x="800" y="4515"/>
                  </a:lnTo>
                  <a:lnTo>
                    <a:pt x="1035" y="4986"/>
                  </a:lnTo>
                  <a:lnTo>
                    <a:pt x="1271" y="5456"/>
                  </a:lnTo>
                  <a:lnTo>
                    <a:pt x="1553" y="5879"/>
                  </a:lnTo>
                  <a:lnTo>
                    <a:pt x="1835" y="6208"/>
                  </a:lnTo>
                  <a:lnTo>
                    <a:pt x="2117" y="6538"/>
                  </a:lnTo>
                  <a:lnTo>
                    <a:pt x="2446" y="6773"/>
                  </a:lnTo>
                  <a:lnTo>
                    <a:pt x="2776" y="6914"/>
                  </a:lnTo>
                  <a:lnTo>
                    <a:pt x="3105" y="7055"/>
                  </a:lnTo>
                  <a:lnTo>
                    <a:pt x="3810" y="7055"/>
                  </a:lnTo>
                  <a:lnTo>
                    <a:pt x="4139" y="6914"/>
                  </a:lnTo>
                  <a:lnTo>
                    <a:pt x="4469" y="6773"/>
                  </a:lnTo>
                  <a:lnTo>
                    <a:pt x="4798" y="6538"/>
                  </a:lnTo>
                  <a:lnTo>
                    <a:pt x="5127" y="6208"/>
                  </a:lnTo>
                  <a:lnTo>
                    <a:pt x="5409" y="5879"/>
                  </a:lnTo>
                  <a:lnTo>
                    <a:pt x="5644" y="5456"/>
                  </a:lnTo>
                  <a:lnTo>
                    <a:pt x="5926" y="4986"/>
                  </a:lnTo>
                  <a:lnTo>
                    <a:pt x="6115" y="4515"/>
                  </a:lnTo>
                  <a:lnTo>
                    <a:pt x="6350" y="3951"/>
                  </a:lnTo>
                  <a:lnTo>
                    <a:pt x="6491" y="3387"/>
                  </a:lnTo>
                  <a:lnTo>
                    <a:pt x="6679" y="2775"/>
                  </a:lnTo>
                  <a:lnTo>
                    <a:pt x="6773" y="2117"/>
                  </a:lnTo>
                  <a:lnTo>
                    <a:pt x="6867" y="1412"/>
                  </a:lnTo>
                  <a:lnTo>
                    <a:pt x="6914" y="706"/>
                  </a:lnTo>
                  <a:lnTo>
                    <a:pt x="6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4" name="Google Shape;2184;p57"/>
            <p:cNvSpPr/>
            <p:nvPr/>
          </p:nvSpPr>
          <p:spPr>
            <a:xfrm>
              <a:off x="5625325" y="2679950"/>
              <a:ext cx="29400" cy="28250"/>
            </a:xfrm>
            <a:custGeom>
              <a:avLst/>
              <a:gdLst/>
              <a:ahLst/>
              <a:cxnLst/>
              <a:rect l="l" t="t" r="r" b="b"/>
              <a:pathLst>
                <a:path w="1176" h="1130" extrusionOk="0">
                  <a:moveTo>
                    <a:pt x="565" y="1"/>
                  </a:moveTo>
                  <a:lnTo>
                    <a:pt x="376" y="48"/>
                  </a:lnTo>
                  <a:lnTo>
                    <a:pt x="188" y="189"/>
                  </a:lnTo>
                  <a:lnTo>
                    <a:pt x="47" y="377"/>
                  </a:lnTo>
                  <a:lnTo>
                    <a:pt x="0" y="565"/>
                  </a:lnTo>
                  <a:lnTo>
                    <a:pt x="47" y="800"/>
                  </a:lnTo>
                  <a:lnTo>
                    <a:pt x="188" y="988"/>
                  </a:lnTo>
                  <a:lnTo>
                    <a:pt x="376" y="1082"/>
                  </a:lnTo>
                  <a:lnTo>
                    <a:pt x="565" y="1129"/>
                  </a:lnTo>
                  <a:lnTo>
                    <a:pt x="800" y="1082"/>
                  </a:lnTo>
                  <a:lnTo>
                    <a:pt x="988" y="988"/>
                  </a:lnTo>
                  <a:lnTo>
                    <a:pt x="1129" y="800"/>
                  </a:lnTo>
                  <a:lnTo>
                    <a:pt x="1176" y="565"/>
                  </a:lnTo>
                  <a:lnTo>
                    <a:pt x="1129" y="377"/>
                  </a:lnTo>
                  <a:lnTo>
                    <a:pt x="988" y="189"/>
                  </a:lnTo>
                  <a:lnTo>
                    <a:pt x="800" y="48"/>
                  </a:lnTo>
                  <a:lnTo>
                    <a:pt x="5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5" name="Google Shape;2185;p57"/>
            <p:cNvSpPr/>
            <p:nvPr/>
          </p:nvSpPr>
          <p:spPr>
            <a:xfrm>
              <a:off x="5893375" y="3334825"/>
              <a:ext cx="98800" cy="119950"/>
            </a:xfrm>
            <a:custGeom>
              <a:avLst/>
              <a:gdLst/>
              <a:ahLst/>
              <a:cxnLst/>
              <a:rect l="l" t="t" r="r" b="b"/>
              <a:pathLst>
                <a:path w="3952" h="4798" extrusionOk="0">
                  <a:moveTo>
                    <a:pt x="142" y="1"/>
                  </a:moveTo>
                  <a:lnTo>
                    <a:pt x="48" y="612"/>
                  </a:lnTo>
                  <a:lnTo>
                    <a:pt x="1" y="1224"/>
                  </a:lnTo>
                  <a:lnTo>
                    <a:pt x="48" y="1835"/>
                  </a:lnTo>
                  <a:lnTo>
                    <a:pt x="189" y="2446"/>
                  </a:lnTo>
                  <a:lnTo>
                    <a:pt x="377" y="2917"/>
                  </a:lnTo>
                  <a:lnTo>
                    <a:pt x="471" y="3152"/>
                  </a:lnTo>
                  <a:lnTo>
                    <a:pt x="612" y="3340"/>
                  </a:lnTo>
                  <a:lnTo>
                    <a:pt x="800" y="3481"/>
                  </a:lnTo>
                  <a:lnTo>
                    <a:pt x="1036" y="3575"/>
                  </a:lnTo>
                  <a:lnTo>
                    <a:pt x="1271" y="3622"/>
                  </a:lnTo>
                  <a:lnTo>
                    <a:pt x="1506" y="3622"/>
                  </a:lnTo>
                  <a:lnTo>
                    <a:pt x="1694" y="3528"/>
                  </a:lnTo>
                  <a:lnTo>
                    <a:pt x="1835" y="3387"/>
                  </a:lnTo>
                  <a:lnTo>
                    <a:pt x="1929" y="3199"/>
                  </a:lnTo>
                  <a:lnTo>
                    <a:pt x="1929" y="2964"/>
                  </a:lnTo>
                  <a:lnTo>
                    <a:pt x="2070" y="3340"/>
                  </a:lnTo>
                  <a:lnTo>
                    <a:pt x="2211" y="3716"/>
                  </a:lnTo>
                  <a:lnTo>
                    <a:pt x="2399" y="4092"/>
                  </a:lnTo>
                  <a:lnTo>
                    <a:pt x="2588" y="4422"/>
                  </a:lnTo>
                  <a:lnTo>
                    <a:pt x="2776" y="4657"/>
                  </a:lnTo>
                  <a:lnTo>
                    <a:pt x="2917" y="4751"/>
                  </a:lnTo>
                  <a:lnTo>
                    <a:pt x="3058" y="4798"/>
                  </a:lnTo>
                  <a:lnTo>
                    <a:pt x="3340" y="4798"/>
                  </a:lnTo>
                  <a:lnTo>
                    <a:pt x="3575" y="4704"/>
                  </a:lnTo>
                  <a:lnTo>
                    <a:pt x="3763" y="4469"/>
                  </a:lnTo>
                  <a:lnTo>
                    <a:pt x="3904" y="4233"/>
                  </a:lnTo>
                  <a:lnTo>
                    <a:pt x="3951" y="3857"/>
                  </a:lnTo>
                  <a:lnTo>
                    <a:pt x="3904" y="3528"/>
                  </a:lnTo>
                  <a:lnTo>
                    <a:pt x="3857" y="3669"/>
                  </a:lnTo>
                  <a:lnTo>
                    <a:pt x="3810" y="3810"/>
                  </a:lnTo>
                  <a:lnTo>
                    <a:pt x="3669" y="3904"/>
                  </a:lnTo>
                  <a:lnTo>
                    <a:pt x="3481" y="3998"/>
                  </a:lnTo>
                  <a:lnTo>
                    <a:pt x="3340" y="3998"/>
                  </a:lnTo>
                  <a:lnTo>
                    <a:pt x="3152" y="3951"/>
                  </a:lnTo>
                  <a:lnTo>
                    <a:pt x="2964" y="3857"/>
                  </a:lnTo>
                  <a:lnTo>
                    <a:pt x="2823" y="3716"/>
                  </a:lnTo>
                  <a:lnTo>
                    <a:pt x="2635" y="3387"/>
                  </a:lnTo>
                  <a:lnTo>
                    <a:pt x="2258" y="2446"/>
                  </a:lnTo>
                  <a:lnTo>
                    <a:pt x="1929" y="1506"/>
                  </a:lnTo>
                  <a:lnTo>
                    <a:pt x="1976" y="1835"/>
                  </a:lnTo>
                  <a:lnTo>
                    <a:pt x="1882" y="2211"/>
                  </a:lnTo>
                  <a:lnTo>
                    <a:pt x="1835" y="2399"/>
                  </a:lnTo>
                  <a:lnTo>
                    <a:pt x="1741" y="2540"/>
                  </a:lnTo>
                  <a:lnTo>
                    <a:pt x="1600" y="2681"/>
                  </a:lnTo>
                  <a:lnTo>
                    <a:pt x="1412" y="2728"/>
                  </a:lnTo>
                  <a:lnTo>
                    <a:pt x="1130" y="2728"/>
                  </a:lnTo>
                  <a:lnTo>
                    <a:pt x="894" y="2587"/>
                  </a:lnTo>
                  <a:lnTo>
                    <a:pt x="706" y="2399"/>
                  </a:lnTo>
                  <a:lnTo>
                    <a:pt x="518" y="2117"/>
                  </a:lnTo>
                  <a:lnTo>
                    <a:pt x="283" y="1647"/>
                  </a:lnTo>
                  <a:lnTo>
                    <a:pt x="142" y="1082"/>
                  </a:lnTo>
                  <a:lnTo>
                    <a:pt x="95" y="518"/>
                  </a:lnTo>
                  <a:lnTo>
                    <a:pt x="14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6" name="Google Shape;2186;p57"/>
            <p:cNvSpPr/>
            <p:nvPr/>
          </p:nvSpPr>
          <p:spPr>
            <a:xfrm>
              <a:off x="6021550" y="3486500"/>
              <a:ext cx="115225" cy="97600"/>
            </a:xfrm>
            <a:custGeom>
              <a:avLst/>
              <a:gdLst/>
              <a:ahLst/>
              <a:cxnLst/>
              <a:rect l="l" t="t" r="r" b="b"/>
              <a:pathLst>
                <a:path w="4609" h="3904" extrusionOk="0">
                  <a:moveTo>
                    <a:pt x="47" y="1"/>
                  </a:moveTo>
                  <a:lnTo>
                    <a:pt x="47" y="377"/>
                  </a:lnTo>
                  <a:lnTo>
                    <a:pt x="0" y="753"/>
                  </a:lnTo>
                  <a:lnTo>
                    <a:pt x="47" y="1082"/>
                  </a:lnTo>
                  <a:lnTo>
                    <a:pt x="94" y="1458"/>
                  </a:lnTo>
                  <a:lnTo>
                    <a:pt x="188" y="1835"/>
                  </a:lnTo>
                  <a:lnTo>
                    <a:pt x="282" y="2164"/>
                  </a:lnTo>
                  <a:lnTo>
                    <a:pt x="423" y="2540"/>
                  </a:lnTo>
                  <a:lnTo>
                    <a:pt x="611" y="2822"/>
                  </a:lnTo>
                  <a:lnTo>
                    <a:pt x="800" y="3104"/>
                  </a:lnTo>
                  <a:lnTo>
                    <a:pt x="1035" y="3340"/>
                  </a:lnTo>
                  <a:lnTo>
                    <a:pt x="1270" y="3528"/>
                  </a:lnTo>
                  <a:lnTo>
                    <a:pt x="1552" y="3669"/>
                  </a:lnTo>
                  <a:lnTo>
                    <a:pt x="1975" y="3669"/>
                  </a:lnTo>
                  <a:lnTo>
                    <a:pt x="2163" y="3575"/>
                  </a:lnTo>
                  <a:lnTo>
                    <a:pt x="2305" y="3481"/>
                  </a:lnTo>
                  <a:lnTo>
                    <a:pt x="2446" y="3340"/>
                  </a:lnTo>
                  <a:lnTo>
                    <a:pt x="2587" y="3199"/>
                  </a:lnTo>
                  <a:lnTo>
                    <a:pt x="2681" y="3010"/>
                  </a:lnTo>
                  <a:lnTo>
                    <a:pt x="2681" y="2822"/>
                  </a:lnTo>
                  <a:lnTo>
                    <a:pt x="2916" y="3246"/>
                  </a:lnTo>
                  <a:lnTo>
                    <a:pt x="3057" y="3434"/>
                  </a:lnTo>
                  <a:lnTo>
                    <a:pt x="3245" y="3575"/>
                  </a:lnTo>
                  <a:lnTo>
                    <a:pt x="3433" y="3763"/>
                  </a:lnTo>
                  <a:lnTo>
                    <a:pt x="3621" y="3857"/>
                  </a:lnTo>
                  <a:lnTo>
                    <a:pt x="3857" y="3904"/>
                  </a:lnTo>
                  <a:lnTo>
                    <a:pt x="4092" y="3904"/>
                  </a:lnTo>
                  <a:lnTo>
                    <a:pt x="4327" y="3810"/>
                  </a:lnTo>
                  <a:lnTo>
                    <a:pt x="4515" y="3669"/>
                  </a:lnTo>
                  <a:lnTo>
                    <a:pt x="4609" y="3434"/>
                  </a:lnTo>
                  <a:lnTo>
                    <a:pt x="4609" y="3340"/>
                  </a:lnTo>
                  <a:lnTo>
                    <a:pt x="4515" y="3387"/>
                  </a:lnTo>
                  <a:lnTo>
                    <a:pt x="4421" y="3434"/>
                  </a:lnTo>
                  <a:lnTo>
                    <a:pt x="4327" y="3434"/>
                  </a:lnTo>
                  <a:lnTo>
                    <a:pt x="4092" y="3387"/>
                  </a:lnTo>
                  <a:lnTo>
                    <a:pt x="3904" y="3246"/>
                  </a:lnTo>
                  <a:lnTo>
                    <a:pt x="3480" y="2869"/>
                  </a:lnTo>
                  <a:lnTo>
                    <a:pt x="3151" y="2352"/>
                  </a:lnTo>
                  <a:lnTo>
                    <a:pt x="2869" y="1835"/>
                  </a:lnTo>
                  <a:lnTo>
                    <a:pt x="2681" y="1270"/>
                  </a:lnTo>
                  <a:lnTo>
                    <a:pt x="2634" y="1505"/>
                  </a:lnTo>
                  <a:lnTo>
                    <a:pt x="2587" y="1741"/>
                  </a:lnTo>
                  <a:lnTo>
                    <a:pt x="2399" y="1976"/>
                  </a:lnTo>
                  <a:lnTo>
                    <a:pt x="2210" y="2117"/>
                  </a:lnTo>
                  <a:lnTo>
                    <a:pt x="2022" y="2211"/>
                  </a:lnTo>
                  <a:lnTo>
                    <a:pt x="1787" y="2258"/>
                  </a:lnTo>
                  <a:lnTo>
                    <a:pt x="1599" y="2258"/>
                  </a:lnTo>
                  <a:lnTo>
                    <a:pt x="1364" y="2211"/>
                  </a:lnTo>
                  <a:lnTo>
                    <a:pt x="1176" y="2117"/>
                  </a:lnTo>
                  <a:lnTo>
                    <a:pt x="988" y="1976"/>
                  </a:lnTo>
                  <a:lnTo>
                    <a:pt x="800" y="1835"/>
                  </a:lnTo>
                  <a:lnTo>
                    <a:pt x="659" y="1694"/>
                  </a:lnTo>
                  <a:lnTo>
                    <a:pt x="423" y="1317"/>
                  </a:lnTo>
                  <a:lnTo>
                    <a:pt x="235" y="894"/>
                  </a:lnTo>
                  <a:lnTo>
                    <a:pt x="141" y="424"/>
                  </a:lnTo>
                  <a:lnTo>
                    <a:pt x="4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187" name="Google Shape;2187;p57"/>
            <p:cNvSpPr/>
            <p:nvPr/>
          </p:nvSpPr>
          <p:spPr>
            <a:xfrm>
              <a:off x="5456025" y="2764600"/>
              <a:ext cx="125825" cy="36475"/>
            </a:xfrm>
            <a:custGeom>
              <a:avLst/>
              <a:gdLst/>
              <a:ahLst/>
              <a:cxnLst/>
              <a:rect l="l" t="t" r="r" b="b"/>
              <a:pathLst>
                <a:path w="5033" h="1459" extrusionOk="0">
                  <a:moveTo>
                    <a:pt x="4656" y="1"/>
                  </a:moveTo>
                  <a:lnTo>
                    <a:pt x="4327" y="236"/>
                  </a:lnTo>
                  <a:lnTo>
                    <a:pt x="3950" y="471"/>
                  </a:lnTo>
                  <a:lnTo>
                    <a:pt x="3574" y="612"/>
                  </a:lnTo>
                  <a:lnTo>
                    <a:pt x="3198" y="753"/>
                  </a:lnTo>
                  <a:lnTo>
                    <a:pt x="2822" y="800"/>
                  </a:lnTo>
                  <a:lnTo>
                    <a:pt x="2446" y="894"/>
                  </a:lnTo>
                  <a:lnTo>
                    <a:pt x="1693" y="894"/>
                  </a:lnTo>
                  <a:lnTo>
                    <a:pt x="1082" y="847"/>
                  </a:lnTo>
                  <a:lnTo>
                    <a:pt x="564" y="753"/>
                  </a:lnTo>
                  <a:lnTo>
                    <a:pt x="0" y="612"/>
                  </a:lnTo>
                  <a:lnTo>
                    <a:pt x="0" y="612"/>
                  </a:lnTo>
                  <a:lnTo>
                    <a:pt x="611" y="894"/>
                  </a:lnTo>
                  <a:lnTo>
                    <a:pt x="1176" y="1082"/>
                  </a:lnTo>
                  <a:lnTo>
                    <a:pt x="1881" y="1270"/>
                  </a:lnTo>
                  <a:lnTo>
                    <a:pt x="2634" y="1412"/>
                  </a:lnTo>
                  <a:lnTo>
                    <a:pt x="3057" y="1459"/>
                  </a:lnTo>
                  <a:lnTo>
                    <a:pt x="3433" y="1459"/>
                  </a:lnTo>
                  <a:lnTo>
                    <a:pt x="3856" y="1412"/>
                  </a:lnTo>
                  <a:lnTo>
                    <a:pt x="4280" y="1318"/>
                  </a:lnTo>
                  <a:lnTo>
                    <a:pt x="4656" y="1176"/>
                  </a:lnTo>
                  <a:lnTo>
                    <a:pt x="5032" y="988"/>
                  </a:lnTo>
                  <a:lnTo>
                    <a:pt x="465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7" name="Google Shape;1638;p45">
            <a:extLst>
              <a:ext uri="{FF2B5EF4-FFF2-40B4-BE49-F238E27FC236}">
                <a16:creationId xmlns:a16="http://schemas.microsoft.com/office/drawing/2014/main" xmlns="" id="{59A94297-0759-D34E-9069-8FDE487098E0}"/>
              </a:ext>
            </a:extLst>
          </p:cNvPr>
          <p:cNvSpPr txBox="1">
            <a:spLocks noGrp="1"/>
          </p:cNvSpPr>
          <p:nvPr>
            <p:ph type="title" idx="2"/>
          </p:nvPr>
        </p:nvSpPr>
        <p:spPr>
          <a:xfrm>
            <a:off x="5127491" y="2531415"/>
            <a:ext cx="2750614" cy="1254787"/>
          </a:xfrm>
          <a:prstGeom prst="rect">
            <a:avLst/>
          </a:prstGeom>
        </p:spPr>
        <p:txBody>
          <a:bodyPr spcFirstLastPara="1" wrap="square" lIns="91425" tIns="91425" rIns="91425" bIns="91425" anchor="t" anchorCtr="0">
            <a:no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Lời khuyên của tác giả</a:t>
            </a:r>
            <a:endParaRPr lang="x-none" sz="3200" dirty="0">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CDFCBA3-4E0C-C84F-948E-E220FDFF9280}"/>
              </a:ext>
            </a:extLst>
          </p:cNvPr>
          <p:cNvSpPr/>
          <p:nvPr/>
        </p:nvSpPr>
        <p:spPr>
          <a:xfrm>
            <a:off x="4193628" y="151397"/>
            <a:ext cx="4572000" cy="4824398"/>
          </a:xfrm>
          <a:prstGeom prst="rect">
            <a:avLst/>
          </a:prstGeom>
        </p:spPr>
        <p:txBody>
          <a:bodyPr>
            <a:spAutoFit/>
          </a:bodyPr>
          <a:lstStyle/>
          <a:p>
            <a:pPr algn="just">
              <a:lnSpc>
                <a:spcPct val="114000"/>
              </a:lnSpc>
            </a:pPr>
            <a:r>
              <a:rPr lang="vi-VN" sz="3000" b="1" dirty="0">
                <a:latin typeface="Times New Roman" panose="02020603050405020304" pitchFamily="18" charset="0"/>
                <a:ea typeface="Calibri" panose="020F0502020204030204" pitchFamily="34" charset="0"/>
              </a:rPr>
              <a:t>2. Lời khuyên của tác giả </a:t>
            </a:r>
            <a:endParaRPr lang="x-none" sz="3000" dirty="0">
              <a:latin typeface="Times New Roman" panose="02020603050405020304" pitchFamily="18" charset="0"/>
              <a:ea typeface="Calibri" panose="020F0502020204030204" pitchFamily="34" charset="0"/>
            </a:endParaRPr>
          </a:p>
          <a:p>
            <a:pPr algn="just">
              <a:lnSpc>
                <a:spcPct val="114000"/>
              </a:lnSpc>
            </a:pPr>
            <a:r>
              <a:rPr lang="vi-VN" sz="3000" dirty="0">
                <a:latin typeface="Times New Roman" panose="02020603050405020304" pitchFamily="18" charset="0"/>
                <a:ea typeface="Calibri" panose="020F0502020204030204" pitchFamily="34" charset="0"/>
              </a:rPr>
              <a:t>- Không nên:  phá rừng, chặt cây, lạm dụng và cướp đi môi trường sống của động vật. </a:t>
            </a:r>
            <a:endParaRPr lang="x-none" sz="3000" dirty="0">
              <a:latin typeface="Times New Roman" panose="02020603050405020304" pitchFamily="18" charset="0"/>
              <a:ea typeface="Calibri" panose="020F0502020204030204" pitchFamily="34" charset="0"/>
            </a:endParaRPr>
          </a:p>
          <a:p>
            <a:pPr>
              <a:lnSpc>
                <a:spcPct val="114000"/>
              </a:lnSpc>
            </a:pPr>
            <a:r>
              <a:rPr lang="vi-VN" sz="3000" dirty="0">
                <a:latin typeface="Times New Roman" panose="02020603050405020304" pitchFamily="18" charset="0"/>
                <a:ea typeface="Calibri" panose="020F0502020204030204" pitchFamily="34" charset="0"/>
              </a:rPr>
              <a:t>- Nên: thay đổi, bảo vệ ngôi nhà chung Trái Đất, động vật cũng có quyền sống như con người.</a:t>
            </a:r>
            <a:r>
              <a:rPr lang="x-none" sz="3000" dirty="0"/>
              <a:t> </a:t>
            </a:r>
          </a:p>
        </p:txBody>
      </p:sp>
      <p:pic>
        <p:nvPicPr>
          <p:cNvPr id="5" name="Picture 4" descr="A tiger walking on a black background&#10;&#10;Description automatically generated with medium confidence">
            <a:extLst>
              <a:ext uri="{FF2B5EF4-FFF2-40B4-BE49-F238E27FC236}">
                <a16:creationId xmlns:a16="http://schemas.microsoft.com/office/drawing/2014/main" xmlns="" id="{0EF363E7-1871-3140-889C-7E78335A7FAD}"/>
              </a:ext>
            </a:extLst>
          </p:cNvPr>
          <p:cNvPicPr>
            <a:picLocks noChangeAspect="1"/>
          </p:cNvPicPr>
          <p:nvPr/>
        </p:nvPicPr>
        <p:blipFill>
          <a:blip r:embed="rId2"/>
          <a:stretch>
            <a:fillRect/>
          </a:stretch>
        </p:blipFill>
        <p:spPr>
          <a:xfrm flipH="1">
            <a:off x="-187582" y="2636268"/>
            <a:ext cx="4156207" cy="2242839"/>
          </a:xfrm>
          <a:prstGeom prst="rect">
            <a:avLst/>
          </a:prstGeom>
        </p:spPr>
      </p:pic>
      <p:sp>
        <p:nvSpPr>
          <p:cNvPr id="6" name="Google Shape;1709;p50">
            <a:extLst>
              <a:ext uri="{FF2B5EF4-FFF2-40B4-BE49-F238E27FC236}">
                <a16:creationId xmlns:a16="http://schemas.microsoft.com/office/drawing/2014/main" xmlns="" id="{4BB6147D-D9A8-E444-B13B-10C631C1F8DE}"/>
              </a:ext>
            </a:extLst>
          </p:cNvPr>
          <p:cNvSpPr/>
          <p:nvPr/>
        </p:nvSpPr>
        <p:spPr>
          <a:xfrm>
            <a:off x="460482" y="152986"/>
            <a:ext cx="2828931" cy="2220873"/>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710;p50">
            <a:extLst>
              <a:ext uri="{FF2B5EF4-FFF2-40B4-BE49-F238E27FC236}">
                <a16:creationId xmlns:a16="http://schemas.microsoft.com/office/drawing/2014/main" xmlns="" id="{709163FC-5BED-204F-8F33-E7A5DA4321FD}"/>
              </a:ext>
            </a:extLst>
          </p:cNvPr>
          <p:cNvGrpSpPr/>
          <p:nvPr/>
        </p:nvGrpSpPr>
        <p:grpSpPr>
          <a:xfrm>
            <a:off x="378372" y="556052"/>
            <a:ext cx="3516515" cy="1766758"/>
            <a:chOff x="238125" y="983825"/>
            <a:chExt cx="7342900" cy="3689200"/>
          </a:xfrm>
        </p:grpSpPr>
        <p:sp>
          <p:nvSpPr>
            <p:cNvPr id="8" name="Google Shape;1711;p50">
              <a:extLst>
                <a:ext uri="{FF2B5EF4-FFF2-40B4-BE49-F238E27FC236}">
                  <a16:creationId xmlns:a16="http://schemas.microsoft.com/office/drawing/2014/main" xmlns="" id="{779FDC8F-8335-6245-8E61-03A2C78D267C}"/>
                </a:ext>
              </a:extLst>
            </p:cNvPr>
            <p:cNvSpPr/>
            <p:nvPr/>
          </p:nvSpPr>
          <p:spPr>
            <a:xfrm>
              <a:off x="2310425" y="983825"/>
              <a:ext cx="3472325" cy="3689200"/>
            </a:xfrm>
            <a:custGeom>
              <a:avLst/>
              <a:gdLst/>
              <a:ahLst/>
              <a:cxnLst/>
              <a:rect l="l" t="t"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2;p50">
              <a:extLst>
                <a:ext uri="{FF2B5EF4-FFF2-40B4-BE49-F238E27FC236}">
                  <a16:creationId xmlns:a16="http://schemas.microsoft.com/office/drawing/2014/main" xmlns="" id="{15077A69-044C-F445-B905-4B70B75309CE}"/>
                </a:ext>
              </a:extLst>
            </p:cNvPr>
            <p:cNvSpPr/>
            <p:nvPr/>
          </p:nvSpPr>
          <p:spPr>
            <a:xfrm>
              <a:off x="4623750" y="1077925"/>
              <a:ext cx="1016750" cy="1159175"/>
            </a:xfrm>
            <a:custGeom>
              <a:avLst/>
              <a:gdLst/>
              <a:ahLst/>
              <a:cxnLst/>
              <a:rect l="l" t="t"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13;p50">
              <a:extLst>
                <a:ext uri="{FF2B5EF4-FFF2-40B4-BE49-F238E27FC236}">
                  <a16:creationId xmlns:a16="http://schemas.microsoft.com/office/drawing/2014/main" xmlns="" id="{DEB69B70-6E31-094F-862E-05C1699B4F9D}"/>
                </a:ext>
              </a:extLst>
            </p:cNvPr>
            <p:cNvSpPr/>
            <p:nvPr/>
          </p:nvSpPr>
          <p:spPr>
            <a:xfrm>
              <a:off x="4950200" y="1077925"/>
              <a:ext cx="405800" cy="387400"/>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14;p50">
              <a:extLst>
                <a:ext uri="{FF2B5EF4-FFF2-40B4-BE49-F238E27FC236}">
                  <a16:creationId xmlns:a16="http://schemas.microsoft.com/office/drawing/2014/main" xmlns="" id="{1A28105F-7AA7-274C-A9A3-A5DE32D10045}"/>
                </a:ext>
              </a:extLst>
            </p:cNvPr>
            <p:cNvSpPr/>
            <p:nvPr/>
          </p:nvSpPr>
          <p:spPr>
            <a:xfrm>
              <a:off x="238125" y="3031775"/>
              <a:ext cx="6571725" cy="701650"/>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15;p50">
              <a:extLst>
                <a:ext uri="{FF2B5EF4-FFF2-40B4-BE49-F238E27FC236}">
                  <a16:creationId xmlns:a16="http://schemas.microsoft.com/office/drawing/2014/main" xmlns="" id="{60548621-92D6-744D-AEAF-86CB37B28ABA}"/>
                </a:ext>
              </a:extLst>
            </p:cNvPr>
            <p:cNvSpPr/>
            <p:nvPr/>
          </p:nvSpPr>
          <p:spPr>
            <a:xfrm>
              <a:off x="5284100" y="1009700"/>
              <a:ext cx="2296925" cy="122867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16;p50">
              <a:extLst>
                <a:ext uri="{FF2B5EF4-FFF2-40B4-BE49-F238E27FC236}">
                  <a16:creationId xmlns:a16="http://schemas.microsoft.com/office/drawing/2014/main" xmlns="" id="{159F3232-B68E-8E4E-A929-291593BC67ED}"/>
                </a:ext>
              </a:extLst>
            </p:cNvPr>
            <p:cNvSpPr/>
            <p:nvPr/>
          </p:nvSpPr>
          <p:spPr>
            <a:xfrm>
              <a:off x="5308075" y="1471725"/>
              <a:ext cx="1972000" cy="750175"/>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17;p50">
              <a:extLst>
                <a:ext uri="{FF2B5EF4-FFF2-40B4-BE49-F238E27FC236}">
                  <a16:creationId xmlns:a16="http://schemas.microsoft.com/office/drawing/2014/main" xmlns="" id="{3BC0BCC4-D187-824C-917C-D526F80C8359}"/>
                </a:ext>
              </a:extLst>
            </p:cNvPr>
            <p:cNvSpPr/>
            <p:nvPr/>
          </p:nvSpPr>
          <p:spPr>
            <a:xfrm>
              <a:off x="6751500" y="1598700"/>
              <a:ext cx="615425" cy="639675"/>
            </a:xfrm>
            <a:custGeom>
              <a:avLst/>
              <a:gdLst/>
              <a:ahLst/>
              <a:cxnLst/>
              <a:rect l="l" t="t"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18;p50">
              <a:extLst>
                <a:ext uri="{FF2B5EF4-FFF2-40B4-BE49-F238E27FC236}">
                  <a16:creationId xmlns:a16="http://schemas.microsoft.com/office/drawing/2014/main" xmlns="" id="{35049DAE-658F-3940-938D-2F82CB516FDB}"/>
                </a:ext>
              </a:extLst>
            </p:cNvPr>
            <p:cNvSpPr/>
            <p:nvPr/>
          </p:nvSpPr>
          <p:spPr>
            <a:xfrm>
              <a:off x="6866775" y="1775675"/>
              <a:ext cx="413300" cy="446225"/>
            </a:xfrm>
            <a:custGeom>
              <a:avLst/>
              <a:gdLst/>
              <a:ahLst/>
              <a:cxnLst/>
              <a:rect l="l" t="t"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9;p50">
              <a:extLst>
                <a:ext uri="{FF2B5EF4-FFF2-40B4-BE49-F238E27FC236}">
                  <a16:creationId xmlns:a16="http://schemas.microsoft.com/office/drawing/2014/main" xmlns="" id="{7B5C271E-0230-BC4A-8398-12BA8C99990F}"/>
                </a:ext>
              </a:extLst>
            </p:cNvPr>
            <p:cNvSpPr/>
            <p:nvPr/>
          </p:nvSpPr>
          <p:spPr>
            <a:xfrm>
              <a:off x="5284100" y="1049475"/>
              <a:ext cx="161750" cy="422275"/>
            </a:xfrm>
            <a:custGeom>
              <a:avLst/>
              <a:gdLst/>
              <a:ahLst/>
              <a:cxnLst/>
              <a:rect l="l" t="t"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0;p50">
              <a:extLst>
                <a:ext uri="{FF2B5EF4-FFF2-40B4-BE49-F238E27FC236}">
                  <a16:creationId xmlns:a16="http://schemas.microsoft.com/office/drawing/2014/main" xmlns="" id="{3BC5D856-1829-2142-800B-7BAD6FD5D667}"/>
                </a:ext>
              </a:extLst>
            </p:cNvPr>
            <p:cNvSpPr/>
            <p:nvPr/>
          </p:nvSpPr>
          <p:spPr>
            <a:xfrm>
              <a:off x="5309550" y="1473200"/>
              <a:ext cx="302500" cy="277050"/>
            </a:xfrm>
            <a:custGeom>
              <a:avLst/>
              <a:gdLst/>
              <a:ahLst/>
              <a:cxnLst/>
              <a:rect l="l" t="t"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21;p50">
              <a:extLst>
                <a:ext uri="{FF2B5EF4-FFF2-40B4-BE49-F238E27FC236}">
                  <a16:creationId xmlns:a16="http://schemas.microsoft.com/office/drawing/2014/main" xmlns="" id="{E25764E6-38A2-534E-82B4-F4082422B8A8}"/>
                </a:ext>
              </a:extLst>
            </p:cNvPr>
            <p:cNvSpPr/>
            <p:nvPr/>
          </p:nvSpPr>
          <p:spPr>
            <a:xfrm>
              <a:off x="5113400" y="1198450"/>
              <a:ext cx="182700" cy="183450"/>
            </a:xfrm>
            <a:custGeom>
              <a:avLst/>
              <a:gdLst/>
              <a:ahLst/>
              <a:cxnLst/>
              <a:rect l="l" t="t"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22;p50">
              <a:extLst>
                <a:ext uri="{FF2B5EF4-FFF2-40B4-BE49-F238E27FC236}">
                  <a16:creationId xmlns:a16="http://schemas.microsoft.com/office/drawing/2014/main" xmlns="" id="{DBB182A5-8E37-D44D-9681-7CF0324EC111}"/>
                </a:ext>
              </a:extLst>
            </p:cNvPr>
            <p:cNvSpPr/>
            <p:nvPr/>
          </p:nvSpPr>
          <p:spPr>
            <a:xfrm>
              <a:off x="5140375" y="1243175"/>
              <a:ext cx="112300" cy="96800"/>
            </a:xfrm>
            <a:custGeom>
              <a:avLst/>
              <a:gdLst/>
              <a:ahLst/>
              <a:cxnLst/>
              <a:rect l="l" t="t"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23;p50">
              <a:extLst>
                <a:ext uri="{FF2B5EF4-FFF2-40B4-BE49-F238E27FC236}">
                  <a16:creationId xmlns:a16="http://schemas.microsoft.com/office/drawing/2014/main" xmlns="" id="{8E2CA6D9-37DD-B94A-B114-306C5FA48775}"/>
                </a:ext>
              </a:extLst>
            </p:cNvPr>
            <p:cNvSpPr/>
            <p:nvPr/>
          </p:nvSpPr>
          <p:spPr>
            <a:xfrm>
              <a:off x="4280900" y="3179925"/>
              <a:ext cx="179700" cy="58650"/>
            </a:xfrm>
            <a:custGeom>
              <a:avLst/>
              <a:gdLst/>
              <a:ahLst/>
              <a:cxnLst/>
              <a:rect l="l" t="t"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24;p50">
              <a:extLst>
                <a:ext uri="{FF2B5EF4-FFF2-40B4-BE49-F238E27FC236}">
                  <a16:creationId xmlns:a16="http://schemas.microsoft.com/office/drawing/2014/main" xmlns="" id="{EE3E3AEB-7DDB-094E-984D-7308122B36CF}"/>
                </a:ext>
              </a:extLst>
            </p:cNvPr>
            <p:cNvSpPr/>
            <p:nvPr/>
          </p:nvSpPr>
          <p:spPr>
            <a:xfrm>
              <a:off x="4168600" y="3077825"/>
              <a:ext cx="468675" cy="457925"/>
            </a:xfrm>
            <a:custGeom>
              <a:avLst/>
              <a:gdLst/>
              <a:ahLst/>
              <a:cxnLst/>
              <a:rect l="l" t="t"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25;p50">
              <a:extLst>
                <a:ext uri="{FF2B5EF4-FFF2-40B4-BE49-F238E27FC236}">
                  <a16:creationId xmlns:a16="http://schemas.microsoft.com/office/drawing/2014/main" xmlns="" id="{8F7265EC-B84B-5F40-BB14-83EF160FB984}"/>
                </a:ext>
              </a:extLst>
            </p:cNvPr>
            <p:cNvSpPr/>
            <p:nvPr/>
          </p:nvSpPr>
          <p:spPr>
            <a:xfrm>
              <a:off x="4861850" y="3310625"/>
              <a:ext cx="179725" cy="59725"/>
            </a:xfrm>
            <a:custGeom>
              <a:avLst/>
              <a:gdLst/>
              <a:ahLst/>
              <a:cxnLst/>
              <a:rect l="l" t="t"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26;p50">
              <a:extLst>
                <a:ext uri="{FF2B5EF4-FFF2-40B4-BE49-F238E27FC236}">
                  <a16:creationId xmlns:a16="http://schemas.microsoft.com/office/drawing/2014/main" xmlns="" id="{C12BF44A-DD67-6C44-8E06-2013103E9D9F}"/>
                </a:ext>
              </a:extLst>
            </p:cNvPr>
            <p:cNvSpPr/>
            <p:nvPr/>
          </p:nvSpPr>
          <p:spPr>
            <a:xfrm>
              <a:off x="4751050" y="3209275"/>
              <a:ext cx="467200" cy="458225"/>
            </a:xfrm>
            <a:custGeom>
              <a:avLst/>
              <a:gdLst/>
              <a:ahLst/>
              <a:cxnLst/>
              <a:rect l="l" t="t"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7371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51"/>
          <p:cNvSpPr txBox="1">
            <a:spLocks noGrp="1"/>
          </p:cNvSpPr>
          <p:nvPr>
            <p:ph type="title"/>
          </p:nvPr>
        </p:nvSpPr>
        <p:spPr>
          <a:xfrm>
            <a:off x="1388100" y="627807"/>
            <a:ext cx="6367800" cy="207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9000" dirty="0">
                <a:latin typeface="Times New Roman" panose="02020603050405020304" pitchFamily="18" charset="0"/>
                <a:cs typeface="Times New Roman" panose="02020603050405020304" pitchFamily="18" charset="0"/>
              </a:rPr>
              <a:t>III.</a:t>
            </a:r>
            <a:br>
              <a:rPr lang="en" sz="9000" dirty="0">
                <a:latin typeface="Times New Roman" panose="02020603050405020304" pitchFamily="18" charset="0"/>
                <a:cs typeface="Times New Roman" panose="02020603050405020304" pitchFamily="18" charset="0"/>
              </a:rPr>
            </a:br>
            <a:r>
              <a:rPr lang="en" sz="9000" dirty="0">
                <a:latin typeface="Times New Roman" panose="02020603050405020304" pitchFamily="18" charset="0"/>
                <a:cs typeface="Times New Roman" panose="02020603050405020304" pitchFamily="18" charset="0"/>
              </a:rPr>
              <a:t>TỔNG KẾT</a:t>
            </a:r>
            <a:endParaRPr sz="9000"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4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III. TỔNG KẾT</a:t>
            </a:r>
            <a:endParaRPr dirty="0">
              <a:latin typeface="Times New Roman" panose="02020603050405020304" pitchFamily="18" charset="0"/>
              <a:cs typeface="Times New Roman" panose="02020603050405020304" pitchFamily="18" charset="0"/>
            </a:endParaRPr>
          </a:p>
        </p:txBody>
      </p:sp>
      <p:sp>
        <p:nvSpPr>
          <p:cNvPr id="1793" name="Google Shape;1793;p48"/>
          <p:cNvSpPr txBox="1">
            <a:spLocks noGrp="1"/>
          </p:cNvSpPr>
          <p:nvPr>
            <p:ph type="subTitle" idx="1"/>
          </p:nvPr>
        </p:nvSpPr>
        <p:spPr>
          <a:xfrm>
            <a:off x="1457075" y="2676525"/>
            <a:ext cx="1791300" cy="3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Nội</a:t>
            </a:r>
            <a:r>
              <a:rPr lang="en" b="1" dirty="0">
                <a:latin typeface="Times New Roman" panose="02020603050405020304" pitchFamily="18" charset="0"/>
                <a:cs typeface="Times New Roman" panose="02020603050405020304" pitchFamily="18" charset="0"/>
              </a:rPr>
              <a:t> dung</a:t>
            </a:r>
            <a:endParaRPr b="1" dirty="0">
              <a:latin typeface="Times New Roman" panose="02020603050405020304" pitchFamily="18" charset="0"/>
              <a:cs typeface="Times New Roman" panose="02020603050405020304" pitchFamily="18" charset="0"/>
            </a:endParaRPr>
          </a:p>
        </p:txBody>
      </p:sp>
      <p:sp>
        <p:nvSpPr>
          <p:cNvPr id="1795" name="Google Shape;1795;p48"/>
          <p:cNvSpPr txBox="1">
            <a:spLocks noGrp="1"/>
          </p:cNvSpPr>
          <p:nvPr>
            <p:ph type="subTitle" idx="3"/>
          </p:nvPr>
        </p:nvSpPr>
        <p:spPr>
          <a:xfrm>
            <a:off x="3680137" y="2676525"/>
            <a:ext cx="1791300" cy="37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Hình</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thức</a:t>
            </a:r>
            <a:endParaRPr b="1" dirty="0">
              <a:latin typeface="Times New Roman" panose="02020603050405020304" pitchFamily="18" charset="0"/>
              <a:cs typeface="Times New Roman" panose="02020603050405020304" pitchFamily="18" charset="0"/>
            </a:endParaRPr>
          </a:p>
        </p:txBody>
      </p:sp>
      <p:sp>
        <p:nvSpPr>
          <p:cNvPr id="1797" name="Google Shape;1797;p48"/>
          <p:cNvSpPr txBox="1">
            <a:spLocks noGrp="1"/>
          </p:cNvSpPr>
          <p:nvPr>
            <p:ph type="subTitle" idx="5"/>
          </p:nvPr>
        </p:nvSpPr>
        <p:spPr>
          <a:xfrm>
            <a:off x="5903198" y="2676524"/>
            <a:ext cx="1932263" cy="1422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Cách</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đọc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văn</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bản</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nghị</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luận</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xã</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hội</a:t>
            </a:r>
            <a:endParaRPr b="1" dirty="0">
              <a:latin typeface="Times New Roman" panose="02020603050405020304" pitchFamily="18" charset="0"/>
              <a:cs typeface="Times New Roman" panose="02020603050405020304" pitchFamily="18" charset="0"/>
            </a:endParaRPr>
          </a:p>
        </p:txBody>
      </p:sp>
      <p:sp>
        <p:nvSpPr>
          <p:cNvPr id="1799" name="Google Shape;1799;p48"/>
          <p:cNvSpPr/>
          <p:nvPr/>
        </p:nvSpPr>
        <p:spPr>
          <a:xfrm>
            <a:off x="1798136" y="1616774"/>
            <a:ext cx="1109179" cy="984708"/>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8"/>
          <p:cNvSpPr/>
          <p:nvPr/>
        </p:nvSpPr>
        <p:spPr>
          <a:xfrm rot="10800000">
            <a:off x="4017411" y="1616774"/>
            <a:ext cx="1109179" cy="984708"/>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8"/>
          <p:cNvSpPr/>
          <p:nvPr/>
        </p:nvSpPr>
        <p:spPr>
          <a:xfrm>
            <a:off x="6225398" y="1616774"/>
            <a:ext cx="1109179" cy="984708"/>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2" name="Google Shape;1802;p48"/>
          <p:cNvGrpSpPr/>
          <p:nvPr/>
        </p:nvGrpSpPr>
        <p:grpSpPr>
          <a:xfrm>
            <a:off x="2075281" y="1833616"/>
            <a:ext cx="554890" cy="550816"/>
            <a:chOff x="-21322300" y="3693325"/>
            <a:chExt cx="306400" cy="304150"/>
          </a:xfrm>
        </p:grpSpPr>
        <p:sp>
          <p:nvSpPr>
            <p:cNvPr id="1803" name="Google Shape;1803;p48"/>
            <p:cNvSpPr/>
            <p:nvPr/>
          </p:nvSpPr>
          <p:spPr>
            <a:xfrm>
              <a:off x="-21142725" y="3868400"/>
              <a:ext cx="111850" cy="69325"/>
            </a:xfrm>
            <a:custGeom>
              <a:avLst/>
              <a:gdLst/>
              <a:ahLst/>
              <a:cxnLst/>
              <a:rect l="l" t="t" r="r" b="b"/>
              <a:pathLst>
                <a:path w="4474" h="2773" extrusionOk="0">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8"/>
            <p:cNvSpPr/>
            <p:nvPr/>
          </p:nvSpPr>
          <p:spPr>
            <a:xfrm>
              <a:off x="-21141950" y="3693325"/>
              <a:ext cx="126050" cy="120750"/>
            </a:xfrm>
            <a:custGeom>
              <a:avLst/>
              <a:gdLst/>
              <a:ahLst/>
              <a:cxnLst/>
              <a:rect l="l" t="t" r="r" b="b"/>
              <a:pathLst>
                <a:path w="5042" h="4830" extrusionOk="0">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8"/>
            <p:cNvSpPr/>
            <p:nvPr/>
          </p:nvSpPr>
          <p:spPr>
            <a:xfrm>
              <a:off x="-21263225" y="3707725"/>
              <a:ext cx="69325" cy="112650"/>
            </a:xfrm>
            <a:custGeom>
              <a:avLst/>
              <a:gdLst/>
              <a:ahLst/>
              <a:cxnLst/>
              <a:rect l="l" t="t" r="r" b="b"/>
              <a:pathLst>
                <a:path w="2773" h="4506" extrusionOk="0">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8"/>
            <p:cNvSpPr/>
            <p:nvPr/>
          </p:nvSpPr>
          <p:spPr>
            <a:xfrm>
              <a:off x="-21322300" y="3703775"/>
              <a:ext cx="294600" cy="293700"/>
            </a:xfrm>
            <a:custGeom>
              <a:avLst/>
              <a:gdLst/>
              <a:ahLst/>
              <a:cxnLst/>
              <a:rect l="l" t="t" r="r" b="b"/>
              <a:pathLst>
                <a:path w="11784" h="11748" extrusionOk="0">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48"/>
          <p:cNvGrpSpPr/>
          <p:nvPr/>
        </p:nvGrpSpPr>
        <p:grpSpPr>
          <a:xfrm>
            <a:off x="4290339" y="1833633"/>
            <a:ext cx="552038" cy="550635"/>
            <a:chOff x="-20946600" y="3317850"/>
            <a:chExt cx="304825" cy="304050"/>
          </a:xfrm>
        </p:grpSpPr>
        <p:sp>
          <p:nvSpPr>
            <p:cNvPr id="1808" name="Google Shape;1808;p48"/>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8"/>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8"/>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48"/>
          <p:cNvGrpSpPr/>
          <p:nvPr/>
        </p:nvGrpSpPr>
        <p:grpSpPr>
          <a:xfrm>
            <a:off x="6531097" y="1832174"/>
            <a:ext cx="485031" cy="553487"/>
            <a:chOff x="-17878025" y="4082625"/>
            <a:chExt cx="267825" cy="305625"/>
          </a:xfrm>
        </p:grpSpPr>
        <p:sp>
          <p:nvSpPr>
            <p:cNvPr id="1812" name="Google Shape;1812;p48"/>
            <p:cNvSpPr/>
            <p:nvPr/>
          </p:nvSpPr>
          <p:spPr>
            <a:xfrm>
              <a:off x="-17660650" y="4191325"/>
              <a:ext cx="50450" cy="52000"/>
            </a:xfrm>
            <a:custGeom>
              <a:avLst/>
              <a:gdLst/>
              <a:ahLst/>
              <a:cxnLst/>
              <a:rect l="l" t="t" r="r" b="b"/>
              <a:pathLst>
                <a:path w="2018" h="2080" extrusionOk="0">
                  <a:moveTo>
                    <a:pt x="946" y="0"/>
                  </a:moveTo>
                  <a:cubicBezTo>
                    <a:pt x="599" y="0"/>
                    <a:pt x="284" y="126"/>
                    <a:pt x="1" y="284"/>
                  </a:cubicBezTo>
                  <a:cubicBezTo>
                    <a:pt x="316" y="788"/>
                    <a:pt x="505" y="1418"/>
                    <a:pt x="536" y="2080"/>
                  </a:cubicBezTo>
                  <a:cubicBezTo>
                    <a:pt x="1387" y="1922"/>
                    <a:pt x="2017" y="1229"/>
                    <a:pt x="2017" y="347"/>
                  </a:cubicBezTo>
                  <a:cubicBezTo>
                    <a:pt x="2017" y="158"/>
                    <a:pt x="1860" y="0"/>
                    <a:pt x="1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8"/>
            <p:cNvSpPr/>
            <p:nvPr/>
          </p:nvSpPr>
          <p:spPr>
            <a:xfrm>
              <a:off x="-17716575" y="4084200"/>
              <a:ext cx="88250" cy="103200"/>
            </a:xfrm>
            <a:custGeom>
              <a:avLst/>
              <a:gdLst/>
              <a:ahLst/>
              <a:cxnLst/>
              <a:rect l="l" t="t" r="r" b="b"/>
              <a:pathLst>
                <a:path w="3530" h="4128" extrusionOk="0">
                  <a:moveTo>
                    <a:pt x="3183" y="1"/>
                  </a:moveTo>
                  <a:cubicBezTo>
                    <a:pt x="2994" y="1"/>
                    <a:pt x="2836" y="158"/>
                    <a:pt x="2836" y="347"/>
                  </a:cubicBezTo>
                  <a:lnTo>
                    <a:pt x="2836" y="1040"/>
                  </a:lnTo>
                  <a:cubicBezTo>
                    <a:pt x="2836" y="1261"/>
                    <a:pt x="2679" y="1418"/>
                    <a:pt x="2458" y="1418"/>
                  </a:cubicBezTo>
                  <a:lnTo>
                    <a:pt x="2112" y="1418"/>
                  </a:lnTo>
                  <a:lnTo>
                    <a:pt x="2112" y="1040"/>
                  </a:lnTo>
                  <a:cubicBezTo>
                    <a:pt x="2112" y="851"/>
                    <a:pt x="1954" y="694"/>
                    <a:pt x="1765" y="694"/>
                  </a:cubicBezTo>
                  <a:cubicBezTo>
                    <a:pt x="1576" y="694"/>
                    <a:pt x="1419" y="851"/>
                    <a:pt x="1419" y="1040"/>
                  </a:cubicBezTo>
                  <a:lnTo>
                    <a:pt x="1419" y="2112"/>
                  </a:lnTo>
                  <a:lnTo>
                    <a:pt x="1041" y="2112"/>
                  </a:lnTo>
                  <a:cubicBezTo>
                    <a:pt x="852" y="2112"/>
                    <a:pt x="694" y="1954"/>
                    <a:pt x="694" y="1765"/>
                  </a:cubicBezTo>
                  <a:lnTo>
                    <a:pt x="694" y="1040"/>
                  </a:lnTo>
                  <a:cubicBezTo>
                    <a:pt x="694" y="851"/>
                    <a:pt x="537" y="694"/>
                    <a:pt x="347" y="694"/>
                  </a:cubicBezTo>
                  <a:cubicBezTo>
                    <a:pt x="158" y="694"/>
                    <a:pt x="1" y="851"/>
                    <a:pt x="1" y="1040"/>
                  </a:cubicBezTo>
                  <a:lnTo>
                    <a:pt x="1" y="1765"/>
                  </a:lnTo>
                  <a:cubicBezTo>
                    <a:pt x="1" y="2364"/>
                    <a:pt x="474" y="2836"/>
                    <a:pt x="1041" y="2836"/>
                  </a:cubicBezTo>
                  <a:lnTo>
                    <a:pt x="1419" y="2836"/>
                  </a:lnTo>
                  <a:lnTo>
                    <a:pt x="1419" y="3466"/>
                  </a:lnTo>
                  <a:cubicBezTo>
                    <a:pt x="1419" y="3498"/>
                    <a:pt x="1356" y="3529"/>
                    <a:pt x="1356" y="3624"/>
                  </a:cubicBezTo>
                  <a:cubicBezTo>
                    <a:pt x="1576" y="3781"/>
                    <a:pt x="1734" y="3939"/>
                    <a:pt x="1923" y="4128"/>
                  </a:cubicBezTo>
                  <a:cubicBezTo>
                    <a:pt x="2049" y="3939"/>
                    <a:pt x="2143" y="3718"/>
                    <a:pt x="2143" y="3498"/>
                  </a:cubicBezTo>
                  <a:lnTo>
                    <a:pt x="2143" y="2112"/>
                  </a:lnTo>
                  <a:lnTo>
                    <a:pt x="2521" y="2112"/>
                  </a:lnTo>
                  <a:cubicBezTo>
                    <a:pt x="3057" y="2112"/>
                    <a:pt x="3529" y="1639"/>
                    <a:pt x="3529" y="1040"/>
                  </a:cubicBezTo>
                  <a:lnTo>
                    <a:pt x="3529" y="347"/>
                  </a:lnTo>
                  <a:cubicBezTo>
                    <a:pt x="3529" y="158"/>
                    <a:pt x="3372"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8"/>
            <p:cNvSpPr/>
            <p:nvPr/>
          </p:nvSpPr>
          <p:spPr>
            <a:xfrm>
              <a:off x="-17860700" y="4082625"/>
              <a:ext cx="90600" cy="104000"/>
            </a:xfrm>
            <a:custGeom>
              <a:avLst/>
              <a:gdLst/>
              <a:ahLst/>
              <a:cxnLst/>
              <a:rect l="l" t="t" r="r" b="b"/>
              <a:pathLst>
                <a:path w="3624" h="4160" extrusionOk="0">
                  <a:moveTo>
                    <a:pt x="442" y="1"/>
                  </a:moveTo>
                  <a:cubicBezTo>
                    <a:pt x="253" y="1"/>
                    <a:pt x="95" y="158"/>
                    <a:pt x="95" y="379"/>
                  </a:cubicBezTo>
                  <a:lnTo>
                    <a:pt x="95" y="1072"/>
                  </a:lnTo>
                  <a:cubicBezTo>
                    <a:pt x="1" y="1702"/>
                    <a:pt x="505" y="2175"/>
                    <a:pt x="1103" y="2175"/>
                  </a:cubicBezTo>
                  <a:lnTo>
                    <a:pt x="1450" y="2175"/>
                  </a:lnTo>
                  <a:lnTo>
                    <a:pt x="1450" y="3529"/>
                  </a:lnTo>
                  <a:cubicBezTo>
                    <a:pt x="1450" y="3750"/>
                    <a:pt x="1544" y="4002"/>
                    <a:pt x="1702" y="4159"/>
                  </a:cubicBezTo>
                  <a:cubicBezTo>
                    <a:pt x="1859" y="3939"/>
                    <a:pt x="2048" y="3781"/>
                    <a:pt x="2237" y="3624"/>
                  </a:cubicBezTo>
                  <a:cubicBezTo>
                    <a:pt x="2206" y="3592"/>
                    <a:pt x="2206" y="3561"/>
                    <a:pt x="2206" y="3466"/>
                  </a:cubicBezTo>
                  <a:lnTo>
                    <a:pt x="2206" y="2836"/>
                  </a:lnTo>
                  <a:lnTo>
                    <a:pt x="2584" y="2836"/>
                  </a:lnTo>
                  <a:cubicBezTo>
                    <a:pt x="3151" y="2836"/>
                    <a:pt x="3624" y="2364"/>
                    <a:pt x="3624" y="1797"/>
                  </a:cubicBezTo>
                  <a:lnTo>
                    <a:pt x="3624" y="1072"/>
                  </a:lnTo>
                  <a:cubicBezTo>
                    <a:pt x="3624" y="883"/>
                    <a:pt x="3466" y="725"/>
                    <a:pt x="3277" y="725"/>
                  </a:cubicBezTo>
                  <a:cubicBezTo>
                    <a:pt x="3088" y="725"/>
                    <a:pt x="2930" y="883"/>
                    <a:pt x="2930" y="1072"/>
                  </a:cubicBezTo>
                  <a:lnTo>
                    <a:pt x="2930" y="1797"/>
                  </a:lnTo>
                  <a:cubicBezTo>
                    <a:pt x="2930" y="1986"/>
                    <a:pt x="2773" y="2143"/>
                    <a:pt x="2552" y="2143"/>
                  </a:cubicBezTo>
                  <a:lnTo>
                    <a:pt x="2206" y="2143"/>
                  </a:lnTo>
                  <a:lnTo>
                    <a:pt x="2206" y="1072"/>
                  </a:lnTo>
                  <a:cubicBezTo>
                    <a:pt x="2206" y="883"/>
                    <a:pt x="2048" y="725"/>
                    <a:pt x="1859" y="725"/>
                  </a:cubicBezTo>
                  <a:cubicBezTo>
                    <a:pt x="1670" y="725"/>
                    <a:pt x="1513" y="883"/>
                    <a:pt x="1513" y="1072"/>
                  </a:cubicBezTo>
                  <a:lnTo>
                    <a:pt x="1513" y="1418"/>
                  </a:lnTo>
                  <a:lnTo>
                    <a:pt x="1135" y="1418"/>
                  </a:lnTo>
                  <a:cubicBezTo>
                    <a:pt x="946" y="1418"/>
                    <a:pt x="788" y="1261"/>
                    <a:pt x="788" y="1072"/>
                  </a:cubicBezTo>
                  <a:lnTo>
                    <a:pt x="788" y="379"/>
                  </a:lnTo>
                  <a:cubicBezTo>
                    <a:pt x="788" y="158"/>
                    <a:pt x="631" y="1"/>
                    <a:pt x="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8"/>
            <p:cNvSpPr/>
            <p:nvPr/>
          </p:nvSpPr>
          <p:spPr>
            <a:xfrm>
              <a:off x="-17752000" y="4281300"/>
              <a:ext cx="16550" cy="16375"/>
            </a:xfrm>
            <a:custGeom>
              <a:avLst/>
              <a:gdLst/>
              <a:ahLst/>
              <a:cxnLst/>
              <a:rect l="l" t="t" r="r" b="b"/>
              <a:pathLst>
                <a:path w="662" h="655" extrusionOk="0">
                  <a:moveTo>
                    <a:pt x="319" y="1"/>
                  </a:moveTo>
                  <a:cubicBezTo>
                    <a:pt x="173" y="1"/>
                    <a:pt x="32" y="72"/>
                    <a:pt x="0" y="213"/>
                  </a:cubicBezTo>
                  <a:lnTo>
                    <a:pt x="347" y="655"/>
                  </a:lnTo>
                  <a:lnTo>
                    <a:pt x="662" y="213"/>
                  </a:lnTo>
                  <a:cubicBezTo>
                    <a:pt x="615" y="72"/>
                    <a:pt x="465"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8"/>
            <p:cNvSpPr/>
            <p:nvPr/>
          </p:nvSpPr>
          <p:spPr>
            <a:xfrm>
              <a:off x="-17825250" y="4173200"/>
              <a:ext cx="161475" cy="161500"/>
            </a:xfrm>
            <a:custGeom>
              <a:avLst/>
              <a:gdLst/>
              <a:ahLst/>
              <a:cxnLst/>
              <a:rect l="l" t="t" r="r" b="b"/>
              <a:pathLst>
                <a:path w="6459" h="6460" extrusionOk="0">
                  <a:moveTo>
                    <a:pt x="1828" y="2175"/>
                  </a:moveTo>
                  <a:cubicBezTo>
                    <a:pt x="2017" y="2175"/>
                    <a:pt x="2174" y="2332"/>
                    <a:pt x="2174" y="2521"/>
                  </a:cubicBezTo>
                  <a:cubicBezTo>
                    <a:pt x="2174" y="2742"/>
                    <a:pt x="2017" y="2899"/>
                    <a:pt x="1828" y="2899"/>
                  </a:cubicBezTo>
                  <a:cubicBezTo>
                    <a:pt x="1607" y="2899"/>
                    <a:pt x="1449" y="2742"/>
                    <a:pt x="1449" y="2521"/>
                  </a:cubicBezTo>
                  <a:cubicBezTo>
                    <a:pt x="1449" y="2332"/>
                    <a:pt x="1607" y="2175"/>
                    <a:pt x="1828" y="2175"/>
                  </a:cubicBezTo>
                  <a:close/>
                  <a:moveTo>
                    <a:pt x="4663" y="2175"/>
                  </a:moveTo>
                  <a:cubicBezTo>
                    <a:pt x="4852" y="2175"/>
                    <a:pt x="5010" y="2332"/>
                    <a:pt x="5010" y="2521"/>
                  </a:cubicBezTo>
                  <a:cubicBezTo>
                    <a:pt x="5041" y="2742"/>
                    <a:pt x="4852" y="2899"/>
                    <a:pt x="4663" y="2899"/>
                  </a:cubicBezTo>
                  <a:cubicBezTo>
                    <a:pt x="4442" y="2899"/>
                    <a:pt x="4285" y="2742"/>
                    <a:pt x="4285" y="2521"/>
                  </a:cubicBezTo>
                  <a:cubicBezTo>
                    <a:pt x="4285" y="2332"/>
                    <a:pt x="4442" y="2175"/>
                    <a:pt x="4663" y="2175"/>
                  </a:cubicBezTo>
                  <a:close/>
                  <a:moveTo>
                    <a:pt x="3245" y="1"/>
                  </a:moveTo>
                  <a:cubicBezTo>
                    <a:pt x="1260" y="1"/>
                    <a:pt x="0" y="1229"/>
                    <a:pt x="0" y="3246"/>
                  </a:cubicBezTo>
                  <a:cubicBezTo>
                    <a:pt x="0" y="4348"/>
                    <a:pt x="410" y="5546"/>
                    <a:pt x="1040" y="6459"/>
                  </a:cubicBezTo>
                  <a:lnTo>
                    <a:pt x="1229" y="5325"/>
                  </a:lnTo>
                  <a:cubicBezTo>
                    <a:pt x="1386" y="4348"/>
                    <a:pt x="2237" y="3624"/>
                    <a:pt x="3245" y="3624"/>
                  </a:cubicBezTo>
                  <a:cubicBezTo>
                    <a:pt x="4222" y="3624"/>
                    <a:pt x="5073" y="4348"/>
                    <a:pt x="5230" y="5325"/>
                  </a:cubicBezTo>
                  <a:lnTo>
                    <a:pt x="5451" y="6459"/>
                  </a:lnTo>
                  <a:cubicBezTo>
                    <a:pt x="6081" y="5546"/>
                    <a:pt x="6459" y="4348"/>
                    <a:pt x="6459" y="3246"/>
                  </a:cubicBezTo>
                  <a:cubicBezTo>
                    <a:pt x="6459" y="1229"/>
                    <a:pt x="5230" y="1"/>
                    <a:pt x="3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8"/>
            <p:cNvSpPr/>
            <p:nvPr/>
          </p:nvSpPr>
          <p:spPr>
            <a:xfrm>
              <a:off x="-17787450" y="4293725"/>
              <a:ext cx="84300" cy="94525"/>
            </a:xfrm>
            <a:custGeom>
              <a:avLst/>
              <a:gdLst/>
              <a:ahLst/>
              <a:cxnLst/>
              <a:rect l="l" t="t" r="r" b="b"/>
              <a:pathLst>
                <a:path w="3372" h="3781" extrusionOk="0">
                  <a:moveTo>
                    <a:pt x="662" y="0"/>
                  </a:moveTo>
                  <a:cubicBezTo>
                    <a:pt x="536" y="158"/>
                    <a:pt x="442" y="378"/>
                    <a:pt x="379" y="599"/>
                  </a:cubicBezTo>
                  <a:lnTo>
                    <a:pt x="32" y="2741"/>
                  </a:lnTo>
                  <a:cubicBezTo>
                    <a:pt x="0" y="2961"/>
                    <a:pt x="63" y="3182"/>
                    <a:pt x="221" y="3308"/>
                  </a:cubicBezTo>
                  <a:cubicBezTo>
                    <a:pt x="631" y="3623"/>
                    <a:pt x="1072" y="3781"/>
                    <a:pt x="1544" y="3781"/>
                  </a:cubicBezTo>
                  <a:lnTo>
                    <a:pt x="1859" y="3781"/>
                  </a:lnTo>
                  <a:cubicBezTo>
                    <a:pt x="2332" y="3781"/>
                    <a:pt x="2804" y="3623"/>
                    <a:pt x="3182" y="3308"/>
                  </a:cubicBezTo>
                  <a:cubicBezTo>
                    <a:pt x="3340" y="3182"/>
                    <a:pt x="3372" y="2993"/>
                    <a:pt x="3372" y="2772"/>
                  </a:cubicBezTo>
                  <a:lnTo>
                    <a:pt x="3025" y="630"/>
                  </a:lnTo>
                  <a:cubicBezTo>
                    <a:pt x="3025" y="347"/>
                    <a:pt x="2899" y="158"/>
                    <a:pt x="2773" y="0"/>
                  </a:cubicBezTo>
                  <a:cubicBezTo>
                    <a:pt x="2773" y="32"/>
                    <a:pt x="2741" y="32"/>
                    <a:pt x="2741" y="63"/>
                  </a:cubicBezTo>
                  <a:lnTo>
                    <a:pt x="2111" y="851"/>
                  </a:lnTo>
                  <a:lnTo>
                    <a:pt x="2111" y="1134"/>
                  </a:lnTo>
                  <a:lnTo>
                    <a:pt x="2710" y="1733"/>
                  </a:lnTo>
                  <a:cubicBezTo>
                    <a:pt x="2867" y="1890"/>
                    <a:pt x="2867" y="2079"/>
                    <a:pt x="2710" y="2237"/>
                  </a:cubicBezTo>
                  <a:cubicBezTo>
                    <a:pt x="2631" y="2316"/>
                    <a:pt x="2545" y="2355"/>
                    <a:pt x="2458" y="2355"/>
                  </a:cubicBezTo>
                  <a:cubicBezTo>
                    <a:pt x="2371" y="2355"/>
                    <a:pt x="2285" y="2316"/>
                    <a:pt x="2206" y="2237"/>
                  </a:cubicBezTo>
                  <a:lnTo>
                    <a:pt x="1733" y="1764"/>
                  </a:lnTo>
                  <a:lnTo>
                    <a:pt x="1261" y="2237"/>
                  </a:lnTo>
                  <a:cubicBezTo>
                    <a:pt x="1182" y="2316"/>
                    <a:pt x="1087" y="2355"/>
                    <a:pt x="997" y="2355"/>
                  </a:cubicBezTo>
                  <a:cubicBezTo>
                    <a:pt x="906" y="2355"/>
                    <a:pt x="820" y="2316"/>
                    <a:pt x="757" y="2237"/>
                  </a:cubicBezTo>
                  <a:cubicBezTo>
                    <a:pt x="568" y="2079"/>
                    <a:pt x="568" y="1890"/>
                    <a:pt x="757" y="1733"/>
                  </a:cubicBezTo>
                  <a:lnTo>
                    <a:pt x="1324" y="1134"/>
                  </a:lnTo>
                  <a:lnTo>
                    <a:pt x="1324" y="851"/>
                  </a:lnTo>
                  <a:lnTo>
                    <a:pt x="694" y="63"/>
                  </a:lnTo>
                  <a:cubicBezTo>
                    <a:pt x="694" y="32"/>
                    <a:pt x="662" y="32"/>
                    <a:pt x="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8"/>
            <p:cNvSpPr/>
            <p:nvPr/>
          </p:nvSpPr>
          <p:spPr>
            <a:xfrm>
              <a:off x="-17878025" y="4191325"/>
              <a:ext cx="49650" cy="52000"/>
            </a:xfrm>
            <a:custGeom>
              <a:avLst/>
              <a:gdLst/>
              <a:ahLst/>
              <a:cxnLst/>
              <a:rect l="l" t="t" r="r" b="b"/>
              <a:pathLst>
                <a:path w="1986" h="2080" extrusionOk="0">
                  <a:moveTo>
                    <a:pt x="347" y="0"/>
                  </a:moveTo>
                  <a:cubicBezTo>
                    <a:pt x="158" y="0"/>
                    <a:pt x="0" y="158"/>
                    <a:pt x="0" y="347"/>
                  </a:cubicBezTo>
                  <a:cubicBezTo>
                    <a:pt x="0" y="1229"/>
                    <a:pt x="631" y="1954"/>
                    <a:pt x="1450" y="2080"/>
                  </a:cubicBezTo>
                  <a:cubicBezTo>
                    <a:pt x="1481" y="1355"/>
                    <a:pt x="1670" y="788"/>
                    <a:pt x="1985" y="252"/>
                  </a:cubicBezTo>
                  <a:cubicBezTo>
                    <a:pt x="1733" y="95"/>
                    <a:pt x="1418" y="0"/>
                    <a:pt x="10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5" name="Google Shape;1555;p43"/>
          <p:cNvSpPr/>
          <p:nvPr/>
        </p:nvSpPr>
        <p:spPr>
          <a:xfrm rot="10800000">
            <a:off x="1008394" y="3130325"/>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Times New Roman" panose="02020603050405020304" pitchFamily="18" charset="0"/>
              <a:cs typeface="Times New Roman" panose="02020603050405020304" pitchFamily="18" charset="0"/>
            </a:endParaRPr>
          </a:p>
        </p:txBody>
      </p:sp>
      <p:sp>
        <p:nvSpPr>
          <p:cNvPr id="1556" name="Google Shape;1556;p43"/>
          <p:cNvSpPr/>
          <p:nvPr/>
        </p:nvSpPr>
        <p:spPr>
          <a:xfrm>
            <a:off x="1008394" y="1124973"/>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Times New Roman" panose="02020603050405020304" pitchFamily="18" charset="0"/>
              <a:cs typeface="Times New Roman" panose="02020603050405020304" pitchFamily="18" charset="0"/>
            </a:endParaRPr>
          </a:p>
        </p:txBody>
      </p:sp>
      <p:sp>
        <p:nvSpPr>
          <p:cNvPr id="1557" name="Google Shape;1557;p43"/>
          <p:cNvSpPr txBox="1">
            <a:spLocks noGrp="1"/>
          </p:cNvSpPr>
          <p:nvPr>
            <p:ph type="title" idx="15"/>
          </p:nvPr>
        </p:nvSpPr>
        <p:spPr>
          <a:xfrm>
            <a:off x="311699" y="232347"/>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III. TỔNG KẾT</a:t>
            </a:r>
            <a:endParaRPr dirty="0">
              <a:latin typeface="Times New Roman" panose="02020603050405020304" pitchFamily="18" charset="0"/>
              <a:cs typeface="Times New Roman" panose="02020603050405020304" pitchFamily="18" charset="0"/>
            </a:endParaRPr>
          </a:p>
        </p:txBody>
      </p:sp>
      <p:sp>
        <p:nvSpPr>
          <p:cNvPr id="1561" name="Google Shape;1561;p43"/>
          <p:cNvSpPr txBox="1">
            <a:spLocks noGrp="1"/>
          </p:cNvSpPr>
          <p:nvPr>
            <p:ph type="subTitle" idx="4"/>
          </p:nvPr>
        </p:nvSpPr>
        <p:spPr>
          <a:xfrm>
            <a:off x="2479478" y="1427466"/>
            <a:ext cx="2092521" cy="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bg2"/>
                </a:solidFill>
                <a:latin typeface="Times New Roman" panose="02020603050405020304" pitchFamily="18" charset="0"/>
                <a:cs typeface="Times New Roman" panose="02020603050405020304" pitchFamily="18" charset="0"/>
              </a:rPr>
              <a:t>NỘI DUNG</a:t>
            </a:r>
            <a:endParaRPr b="1" dirty="0">
              <a:solidFill>
                <a:schemeClr val="bg2"/>
              </a:solidFill>
              <a:latin typeface="Times New Roman" panose="02020603050405020304" pitchFamily="18" charset="0"/>
              <a:cs typeface="Times New Roman" panose="02020603050405020304" pitchFamily="18" charset="0"/>
            </a:endParaRPr>
          </a:p>
        </p:txBody>
      </p:sp>
      <p:sp>
        <p:nvSpPr>
          <p:cNvPr id="1563" name="Google Shape;1563;p43"/>
          <p:cNvSpPr txBox="1">
            <a:spLocks noGrp="1"/>
          </p:cNvSpPr>
          <p:nvPr>
            <p:ph type="subTitle" idx="6"/>
          </p:nvPr>
        </p:nvSpPr>
        <p:spPr>
          <a:xfrm>
            <a:off x="2479479" y="3432818"/>
            <a:ext cx="2092521" cy="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bg2"/>
                </a:solidFill>
                <a:latin typeface="Times New Roman" panose="02020603050405020304" pitchFamily="18" charset="0"/>
                <a:cs typeface="Times New Roman" panose="02020603050405020304" pitchFamily="18" charset="0"/>
              </a:rPr>
              <a:t>HÌNH THỨC</a:t>
            </a:r>
            <a:endParaRPr b="1" dirty="0">
              <a:solidFill>
                <a:schemeClr val="bg2"/>
              </a:solidFill>
              <a:latin typeface="Times New Roman" panose="02020603050405020304" pitchFamily="18" charset="0"/>
              <a:cs typeface="Times New Roman" panose="02020603050405020304" pitchFamily="18" charset="0"/>
            </a:endParaRPr>
          </a:p>
        </p:txBody>
      </p:sp>
      <p:sp>
        <p:nvSpPr>
          <p:cNvPr id="1566" name="Google Shape;1566;p43"/>
          <p:cNvSpPr txBox="1">
            <a:spLocks noGrp="1"/>
          </p:cNvSpPr>
          <p:nvPr>
            <p:ph type="title"/>
          </p:nvPr>
        </p:nvSpPr>
        <p:spPr>
          <a:xfrm>
            <a:off x="1184068" y="1277016"/>
            <a:ext cx="1041300" cy="81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01</a:t>
            </a:r>
            <a:endParaRPr>
              <a:latin typeface="Times New Roman" panose="02020603050405020304" pitchFamily="18" charset="0"/>
              <a:cs typeface="Times New Roman" panose="02020603050405020304" pitchFamily="18" charset="0"/>
            </a:endParaRPr>
          </a:p>
        </p:txBody>
      </p:sp>
      <p:sp>
        <p:nvSpPr>
          <p:cNvPr id="1567" name="Google Shape;1567;p43"/>
          <p:cNvSpPr txBox="1">
            <a:spLocks noGrp="1"/>
          </p:cNvSpPr>
          <p:nvPr>
            <p:ph type="title" idx="9"/>
          </p:nvPr>
        </p:nvSpPr>
        <p:spPr>
          <a:xfrm>
            <a:off x="1184068" y="3324400"/>
            <a:ext cx="1041300" cy="81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02</a:t>
            </a:r>
            <a:endParaRPr>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101D2276-A1A5-314D-8CE8-F408366BC07E}"/>
              </a:ext>
            </a:extLst>
          </p:cNvPr>
          <p:cNvSpPr/>
          <p:nvPr/>
        </p:nvSpPr>
        <p:spPr>
          <a:xfrm>
            <a:off x="4571999" y="1017725"/>
            <a:ext cx="4146332" cy="1332481"/>
          </a:xfrm>
          <a:prstGeom prst="rect">
            <a:avLst/>
          </a:prstGeom>
          <a:solidFill>
            <a:schemeClr val="tx2"/>
          </a:solidFill>
        </p:spPr>
        <p:txBody>
          <a:bodyPr wrap="square">
            <a:spAutoFit/>
          </a:bodyPr>
          <a:lstStyle/>
          <a:p>
            <a:pPr algn="just">
              <a:lnSpc>
                <a:spcPct val="115000"/>
              </a:lnSpc>
              <a:spcBef>
                <a:spcPts val="600"/>
              </a:spcBef>
              <a:spcAft>
                <a:spcPts val="600"/>
              </a:spcAft>
            </a:pPr>
            <a:r>
              <a:rPr lang="vi-VN" sz="2400" dirty="0">
                <a:latin typeface="Times New Roman" panose="02020603050405020304" pitchFamily="18" charset="0"/>
                <a:ea typeface="ArialMT"/>
              </a:rPr>
              <a:t>Bài nghị luận đã làm rõ được vấn đề tại sao chúng ta phải đối xử thân thiện với động vật.</a:t>
            </a:r>
            <a:endParaRPr lang="x-none" sz="2400" dirty="0">
              <a:latin typeface="Times New Roman" panose="02020603050405020304" pitchFamily="18" charset="0"/>
              <a:ea typeface="Calibri" panose="020F0502020204030204" pitchFamily="34" charset="0"/>
            </a:endParaRPr>
          </a:p>
        </p:txBody>
      </p:sp>
      <p:sp>
        <p:nvSpPr>
          <p:cNvPr id="19" name="Rectangle 18">
            <a:extLst>
              <a:ext uri="{FF2B5EF4-FFF2-40B4-BE49-F238E27FC236}">
                <a16:creationId xmlns:a16="http://schemas.microsoft.com/office/drawing/2014/main" xmlns="" id="{7F80C558-4563-3A4F-912D-35F938403482}"/>
              </a:ext>
            </a:extLst>
          </p:cNvPr>
          <p:cNvSpPr/>
          <p:nvPr/>
        </p:nvSpPr>
        <p:spPr>
          <a:xfrm>
            <a:off x="4571999" y="2640828"/>
            <a:ext cx="4146332" cy="2181944"/>
          </a:xfrm>
          <a:prstGeom prst="rect">
            <a:avLst/>
          </a:prstGeom>
          <a:solidFill>
            <a:schemeClr val="tx2"/>
          </a:solidFill>
        </p:spPr>
        <p:txBody>
          <a:bodyPr wrap="square">
            <a:spAutoFit/>
          </a:bodyPr>
          <a:lstStyle/>
          <a:p>
            <a:pPr algn="just">
              <a:lnSpc>
                <a:spcPct val="115000"/>
              </a:lnSpc>
              <a:spcBef>
                <a:spcPts val="600"/>
              </a:spcBef>
              <a:spcAft>
                <a:spcPts val="600"/>
              </a:spcAft>
            </a:pPr>
            <a:r>
              <a:rPr lang="vi-VN" sz="2400" dirty="0">
                <a:latin typeface="Times New Roman" panose="02020603050405020304" pitchFamily="18" charset="0"/>
                <a:ea typeface="ArialMT"/>
              </a:rPr>
              <a:t>Thể hiện rõ đặc điểm và yêu cầu của văn bản nghị luận xã hội (nêu ý kiến, đưa ra lí lẽ và các bằng chứng cụ thể để thuyết phục người đọc). </a:t>
            </a:r>
            <a:endParaRPr lang="x-none" sz="2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cxnSp>
        <p:nvCxnSpPr>
          <p:cNvPr id="2256" name="Google Shape;2256;p60"/>
          <p:cNvCxnSpPr>
            <a:cxnSpLocks/>
            <a:stCxn id="2257" idx="6"/>
            <a:endCxn id="2258" idx="6"/>
          </p:cNvCxnSpPr>
          <p:nvPr/>
        </p:nvCxnSpPr>
        <p:spPr>
          <a:xfrm flipV="1">
            <a:off x="3399220" y="1737673"/>
            <a:ext cx="3850049" cy="3412"/>
          </a:xfrm>
          <a:prstGeom prst="straightConnector1">
            <a:avLst/>
          </a:prstGeom>
          <a:noFill/>
          <a:ln w="38100" cap="flat" cmpd="sng">
            <a:solidFill>
              <a:schemeClr val="dk2"/>
            </a:solidFill>
            <a:prstDash val="solid"/>
            <a:round/>
            <a:headEnd type="none" w="med" len="med"/>
            <a:tailEnd type="none" w="med" len="med"/>
          </a:ln>
        </p:spPr>
      </p:cxnSp>
      <p:sp>
        <p:nvSpPr>
          <p:cNvPr id="2258" name="Google Shape;2258;p60"/>
          <p:cNvSpPr/>
          <p:nvPr/>
        </p:nvSpPr>
        <p:spPr>
          <a:xfrm>
            <a:off x="6653169" y="1439623"/>
            <a:ext cx="596100" cy="596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Nunito"/>
              <a:ea typeface="Nunito"/>
              <a:cs typeface="Nunito"/>
              <a:sym typeface="Nunito"/>
            </a:endParaRPr>
          </a:p>
        </p:txBody>
      </p:sp>
      <p:sp>
        <p:nvSpPr>
          <p:cNvPr id="2259" name="Google Shape;2259;p60"/>
          <p:cNvSpPr/>
          <p:nvPr/>
        </p:nvSpPr>
        <p:spPr>
          <a:xfrm>
            <a:off x="4658203" y="1439620"/>
            <a:ext cx="596100" cy="596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Nunito"/>
              <a:ea typeface="Nunito"/>
              <a:cs typeface="Nunito"/>
              <a:sym typeface="Nunito"/>
            </a:endParaRPr>
          </a:p>
        </p:txBody>
      </p:sp>
      <p:sp>
        <p:nvSpPr>
          <p:cNvPr id="2257" name="Google Shape;2257;p60"/>
          <p:cNvSpPr/>
          <p:nvPr/>
        </p:nvSpPr>
        <p:spPr>
          <a:xfrm>
            <a:off x="2803120" y="1443035"/>
            <a:ext cx="596100" cy="596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2"/>
              </a:solidFill>
              <a:latin typeface="Nunito"/>
              <a:ea typeface="Nunito"/>
              <a:cs typeface="Nunito"/>
              <a:sym typeface="Nunito"/>
            </a:endParaRPr>
          </a:p>
        </p:txBody>
      </p:sp>
      <p:sp>
        <p:nvSpPr>
          <p:cNvPr id="18" name="Google Shape;1553;p43">
            <a:extLst>
              <a:ext uri="{FF2B5EF4-FFF2-40B4-BE49-F238E27FC236}">
                <a16:creationId xmlns:a16="http://schemas.microsoft.com/office/drawing/2014/main" xmlns="" id="{F0EC1B36-378F-064C-B89F-ED5FB5E757CC}"/>
              </a:ext>
            </a:extLst>
          </p:cNvPr>
          <p:cNvSpPr/>
          <p:nvPr/>
        </p:nvSpPr>
        <p:spPr>
          <a:xfrm>
            <a:off x="844218" y="177413"/>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Times New Roman" panose="02020603050405020304" pitchFamily="18" charset="0"/>
              <a:cs typeface="Times New Roman" panose="02020603050405020304" pitchFamily="18" charset="0"/>
            </a:endParaRPr>
          </a:p>
        </p:txBody>
      </p:sp>
      <p:sp>
        <p:nvSpPr>
          <p:cNvPr id="19" name="Google Shape;1562;p43">
            <a:extLst>
              <a:ext uri="{FF2B5EF4-FFF2-40B4-BE49-F238E27FC236}">
                <a16:creationId xmlns:a16="http://schemas.microsoft.com/office/drawing/2014/main" xmlns="" id="{FE314729-740D-1D4F-91C0-2FA80FC7E0EC}"/>
              </a:ext>
            </a:extLst>
          </p:cNvPr>
          <p:cNvSpPr txBox="1">
            <a:spLocks/>
          </p:cNvSpPr>
          <p:nvPr/>
        </p:nvSpPr>
        <p:spPr>
          <a:xfrm>
            <a:off x="2236915" y="329450"/>
            <a:ext cx="6260699" cy="66377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latin typeface="Times New Roman" panose="02020603050405020304" pitchFamily="18" charset="0"/>
                <a:cs typeface="Times New Roman" panose="02020603050405020304" pitchFamily="18" charset="0"/>
              </a:rPr>
              <a:t>Cách đọc văn bản nghị luận xã hội</a:t>
            </a:r>
            <a:endParaRPr lang="en-US" sz="3200" b="1" dirty="0">
              <a:latin typeface="Times New Roman" panose="02020603050405020304" pitchFamily="18" charset="0"/>
              <a:cs typeface="Times New Roman" panose="02020603050405020304" pitchFamily="18" charset="0"/>
            </a:endParaRPr>
          </a:p>
        </p:txBody>
      </p:sp>
      <p:sp>
        <p:nvSpPr>
          <p:cNvPr id="20" name="Google Shape;1568;p43">
            <a:extLst>
              <a:ext uri="{FF2B5EF4-FFF2-40B4-BE49-F238E27FC236}">
                <a16:creationId xmlns:a16="http://schemas.microsoft.com/office/drawing/2014/main" xmlns="" id="{B6CAEB28-0446-C346-AC52-DE1FDB8C404B}"/>
              </a:ext>
            </a:extLst>
          </p:cNvPr>
          <p:cNvSpPr txBox="1">
            <a:spLocks/>
          </p:cNvSpPr>
          <p:nvPr/>
        </p:nvSpPr>
        <p:spPr>
          <a:xfrm>
            <a:off x="1019917" y="329451"/>
            <a:ext cx="1041300" cy="795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00"/>
              </a:spcAft>
            </a:pPr>
            <a:r>
              <a:rPr lang="en" sz="6500" b="1" dirty="0">
                <a:solidFill>
                  <a:schemeClr val="tx2"/>
                </a:solidFill>
                <a:latin typeface="Times New Roman" panose="02020603050405020304" pitchFamily="18" charset="0"/>
                <a:cs typeface="Times New Roman" panose="02020603050405020304" pitchFamily="18" charset="0"/>
              </a:rPr>
              <a:t>03</a:t>
            </a:r>
          </a:p>
        </p:txBody>
      </p:sp>
      <p:sp>
        <p:nvSpPr>
          <p:cNvPr id="5" name="Rectangle 4">
            <a:extLst>
              <a:ext uri="{FF2B5EF4-FFF2-40B4-BE49-F238E27FC236}">
                <a16:creationId xmlns:a16="http://schemas.microsoft.com/office/drawing/2014/main" xmlns="" id="{4799CF0C-D87E-3C46-BBD5-26D76574238B}"/>
              </a:ext>
            </a:extLst>
          </p:cNvPr>
          <p:cNvSpPr/>
          <p:nvPr/>
        </p:nvSpPr>
        <p:spPr>
          <a:xfrm>
            <a:off x="2236915" y="2163882"/>
            <a:ext cx="1728510" cy="2356030"/>
          </a:xfrm>
          <a:prstGeom prst="rect">
            <a:avLst/>
          </a:prstGeom>
          <a:solidFill>
            <a:schemeClr val="tx2"/>
          </a:solidFill>
        </p:spPr>
        <p:txBody>
          <a:bodyPr wrap="square">
            <a:spAutoFit/>
          </a:bodyPr>
          <a:lstStyle/>
          <a:p>
            <a:pPr algn="just">
              <a:lnSpc>
                <a:spcPct val="115000"/>
              </a:lnSpc>
              <a:spcBef>
                <a:spcPts val="600"/>
              </a:spcBef>
              <a:spcAft>
                <a:spcPts val="60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Đọc nhan đề để xác định nội dung, đề tài.</a:t>
            </a:r>
            <a:endParaRPr lang="x-none"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4B8151DF-5CEB-3C40-A453-2DDCC24C8F1A}"/>
              </a:ext>
            </a:extLst>
          </p:cNvPr>
          <p:cNvSpPr txBox="1"/>
          <p:nvPr/>
        </p:nvSpPr>
        <p:spPr>
          <a:xfrm>
            <a:off x="4241513" y="2095402"/>
            <a:ext cx="1429480" cy="2492990"/>
          </a:xfrm>
          <a:prstGeom prst="rect">
            <a:avLst/>
          </a:prstGeom>
          <a:solidFill>
            <a:schemeClr val="tx2"/>
          </a:solidFill>
        </p:spPr>
        <p:txBody>
          <a:bodyPr wrap="square" rtlCol="0">
            <a:spAutoFit/>
          </a:bodyPr>
          <a:lstStyle/>
          <a:p>
            <a:pPr algn="just"/>
            <a:r>
              <a:rPr lang="vi-VN" sz="2600" dirty="0">
                <a:latin typeface="Times New Roman" panose="02020603050405020304" pitchFamily="18" charset="0"/>
                <a:cs typeface="Times New Roman" panose="02020603050405020304" pitchFamily="18" charset="0"/>
              </a:rPr>
              <a:t>Xác định các lí lẽ và bằng chứng của tác giả.</a:t>
            </a:r>
            <a:r>
              <a:rPr lang="x-none" sz="2600"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F101FF21-5590-594C-ADC7-7CE69DE2BA51}"/>
              </a:ext>
            </a:extLst>
          </p:cNvPr>
          <p:cNvSpPr/>
          <p:nvPr/>
        </p:nvSpPr>
        <p:spPr>
          <a:xfrm>
            <a:off x="6037972" y="2093990"/>
            <a:ext cx="2254690" cy="2492990"/>
          </a:xfrm>
          <a:prstGeom prst="rect">
            <a:avLst/>
          </a:prstGeom>
          <a:solidFill>
            <a:schemeClr val="tx2"/>
          </a:solidFill>
        </p:spPr>
        <p:txBody>
          <a:bodyPr wrap="square">
            <a:spAutoFit/>
          </a:bodyPr>
          <a:lstStyle/>
          <a:p>
            <a:pPr algn="just"/>
            <a:r>
              <a:rPr lang="vi-VN" sz="2600" dirty="0">
                <a:latin typeface="Times New Roman" panose="02020603050405020304" pitchFamily="18" charset="0"/>
                <a:ea typeface="Calibri" panose="020F0502020204030204" pitchFamily="34" charset="0"/>
                <a:cs typeface="Times New Roman" panose="02020603050405020304" pitchFamily="18" charset="0"/>
              </a:rPr>
              <a:t>Nhận xét xem vấn đề nêu lên có liên quan gì đến cuộc sống hiện nay và với bản thân.</a:t>
            </a:r>
            <a:r>
              <a:rPr lang="x-none" sz="26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61"/>
          <p:cNvSpPr txBox="1">
            <a:spLocks noGrp="1"/>
          </p:cNvSpPr>
          <p:nvPr>
            <p:ph type="title"/>
          </p:nvPr>
        </p:nvSpPr>
        <p:spPr>
          <a:xfrm>
            <a:off x="311700" y="1287625"/>
            <a:ext cx="8520600" cy="20861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dirty="0">
                <a:latin typeface="Times New Roman" panose="02020603050405020304" pitchFamily="18" charset="0"/>
                <a:cs typeface="Times New Roman" panose="02020603050405020304" pitchFamily="18" charset="0"/>
              </a:rPr>
              <a:t>LUYỆN TẬP, </a:t>
            </a:r>
            <a:br>
              <a:rPr lang="en" sz="6500" dirty="0">
                <a:latin typeface="Times New Roman" panose="02020603050405020304" pitchFamily="18" charset="0"/>
                <a:cs typeface="Times New Roman" panose="02020603050405020304" pitchFamily="18" charset="0"/>
              </a:rPr>
            </a:br>
            <a:r>
              <a:rPr lang="en" sz="6500" dirty="0">
                <a:latin typeface="Times New Roman" panose="02020603050405020304" pitchFamily="18" charset="0"/>
                <a:cs typeface="Times New Roman" panose="02020603050405020304" pitchFamily="18" charset="0"/>
              </a:rPr>
              <a:t>VẬN DỤNG</a:t>
            </a:r>
            <a:endParaRPr sz="6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90AB272-3D71-45EA-9802-E5090B20C77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75288" y="17362"/>
            <a:ext cx="9068712" cy="5094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F73B6026-9D37-4C62-834E-048AE8BD24B6}"/>
              </a:ext>
            </a:extLst>
          </p:cNvPr>
          <p:cNvSpPr txBox="1"/>
          <p:nvPr/>
        </p:nvSpPr>
        <p:spPr>
          <a:xfrm>
            <a:off x="1380690" y="2121627"/>
            <a:ext cx="6382621" cy="923330"/>
          </a:xfrm>
          <a:prstGeom prst="rect">
            <a:avLst/>
          </a:prstGeom>
          <a:noFill/>
        </p:spPr>
        <p:txBody>
          <a:bodyPr wrap="square" rtlCol="0">
            <a:spAutoFit/>
          </a:bodyPr>
          <a:lstStyle/>
          <a:p>
            <a:pPr algn="ctr" defTabSz="685800">
              <a:buClrTx/>
              <a:defRPr/>
            </a:pPr>
            <a:r>
              <a:rPr lang="en-US" sz="5400" b="1" kern="1200"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2" name="Row_Row_Row_Your_Boat">
            <a:hlinkClick r:id="" action="ppaction://media"/>
            <a:extLst>
              <a:ext uri="{FF2B5EF4-FFF2-40B4-BE49-F238E27FC236}">
                <a16:creationId xmlns:a16="http://schemas.microsoft.com/office/drawing/2014/main" xmlns=""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61050" y="-502732"/>
            <a:ext cx="365522" cy="365522"/>
          </a:xfrm>
          <a:prstGeom prst="rect">
            <a:avLst/>
          </a:prstGeom>
        </p:spPr>
      </p:pic>
      <p:sp>
        <p:nvSpPr>
          <p:cNvPr id="4" name="Rectangle 3">
            <a:extLst>
              <a:ext uri="{FF2B5EF4-FFF2-40B4-BE49-F238E27FC236}">
                <a16:creationId xmlns:a16="http://schemas.microsoft.com/office/drawing/2014/main" xmlns="" id="{FEFA0DF7-513A-4C62-A2F0-98EE848F07ED}"/>
              </a:ext>
            </a:extLst>
          </p:cNvPr>
          <p:cNvSpPr/>
          <p:nvPr/>
        </p:nvSpPr>
        <p:spPr>
          <a:xfrm>
            <a:off x="2397441" y="5458302"/>
            <a:ext cx="4043094" cy="600164"/>
          </a:xfrm>
          <a:prstGeom prst="rect">
            <a:avLst/>
          </a:prstGeom>
        </p:spPr>
        <p:txBody>
          <a:bodyPr wrap="none">
            <a:spAutoFit/>
          </a:bodyPr>
          <a:lstStyle/>
          <a:p>
            <a:r>
              <a:rPr lang="en-US" sz="3300" dirty="0">
                <a:solidFill>
                  <a:schemeClr val="bg1"/>
                </a:solidFill>
                <a:highlight>
                  <a:srgbClr val="FF0000"/>
                </a:highlight>
              </a:rPr>
              <a:t>Whale Rescue Story</a:t>
            </a:r>
          </a:p>
        </p:txBody>
      </p:sp>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chat or text message&#10;&#10;Description automatically generated">
            <a:extLst>
              <a:ext uri="{FF2B5EF4-FFF2-40B4-BE49-F238E27FC236}">
                <a16:creationId xmlns:a16="http://schemas.microsoft.com/office/drawing/2014/main" xmlns="" id="{CCA5B8DA-958E-724D-88A1-E36BD3FADB65}"/>
              </a:ext>
            </a:extLst>
          </p:cNvPr>
          <p:cNvPicPr>
            <a:picLocks noChangeAspect="1"/>
          </p:cNvPicPr>
          <p:nvPr/>
        </p:nvPicPr>
        <p:blipFill>
          <a:blip r:embed="rId4"/>
          <a:stretch>
            <a:fillRect/>
          </a:stretch>
        </p:blipFill>
        <p:spPr>
          <a:xfrm>
            <a:off x="13524" y="0"/>
            <a:ext cx="9116952" cy="5143500"/>
          </a:xfrm>
          <a:prstGeom prst="rect">
            <a:avLst/>
          </a:prstGeom>
        </p:spPr>
      </p:pic>
      <p:pic>
        <p:nvPicPr>
          <p:cNvPr id="12" name="Picture 11">
            <a:extLst>
              <a:ext uri="{FF2B5EF4-FFF2-40B4-BE49-F238E27FC236}">
                <a16:creationId xmlns:a16="http://schemas.microsoft.com/office/drawing/2014/main" xmlns="" id="{ADFDA359-3DE7-4AF9-AAA1-6A54026F4BBC}"/>
              </a:ext>
            </a:extLst>
          </p:cNvPr>
          <p:cNvPicPr>
            <a:picLocks noChangeAspect="1"/>
          </p:cNvPicPr>
          <p:nvPr/>
        </p:nvPicPr>
        <p:blipFill rotWithShape="1">
          <a:blip r:embed="rId5"/>
          <a:srcRect l="11233"/>
          <a:stretch/>
        </p:blipFill>
        <p:spPr>
          <a:xfrm>
            <a:off x="176210" y="2599202"/>
            <a:ext cx="3869525" cy="2452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290AB272-3D71-45EA-9802-E5090B20C774}"/>
              </a:ext>
            </a:extLst>
          </p:cNvPr>
          <p:cNvPicPr>
            <a:picLocks noChangeAspect="1"/>
          </p:cNvPicPr>
          <p:nvPr/>
        </p:nvPicPr>
        <p:blipFill>
          <a:blip r:embed="rId6"/>
          <a:stretch>
            <a:fillRect/>
          </a:stretch>
        </p:blipFill>
        <p:spPr>
          <a:xfrm>
            <a:off x="176210" y="92244"/>
            <a:ext cx="3866512" cy="2416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E4F65EE3-0067-4F6E-9424-E1CEE26ACC58}"/>
              </a:ext>
            </a:extLst>
          </p:cNvPr>
          <p:cNvPicPr>
            <a:picLocks noChangeAspect="1"/>
          </p:cNvPicPr>
          <p:nvPr/>
        </p:nvPicPr>
        <p:blipFill rotWithShape="1">
          <a:blip r:embed="rId7">
            <a:extLst>
              <a:ext uri="{28A0092B-C50C-407E-A947-70E740481C1C}">
                <a14:useLocalDpi xmlns:a14="http://schemas.microsoft.com/office/drawing/2010/main" val="0"/>
              </a:ext>
            </a:extLst>
          </a:blip>
          <a:srcRect l="18583" t="48904" r="35431"/>
          <a:stretch/>
        </p:blipFill>
        <p:spPr>
          <a:xfrm>
            <a:off x="4209335" y="92244"/>
            <a:ext cx="3866512" cy="2416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F73B6026-9D37-4C62-834E-048AE8BD24B6}"/>
              </a:ext>
            </a:extLst>
          </p:cNvPr>
          <p:cNvSpPr txBox="1"/>
          <p:nvPr/>
        </p:nvSpPr>
        <p:spPr>
          <a:xfrm>
            <a:off x="151723" y="92243"/>
            <a:ext cx="3866512" cy="415498"/>
          </a:xfrm>
          <a:prstGeom prst="rect">
            <a:avLst/>
          </a:prstGeom>
          <a:noFill/>
        </p:spPr>
        <p:txBody>
          <a:bodyPr wrap="square" rtlCol="0">
            <a:spAutoFit/>
          </a:bodyPr>
          <a:lstStyle/>
          <a:p>
            <a:r>
              <a:rPr lang="en-US"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xmlns="" id="{B3935D0E-30F9-4500-BB0C-45938586AF33}"/>
              </a:ext>
            </a:extLst>
          </p:cNvPr>
          <p:cNvSpPr txBox="1"/>
          <p:nvPr/>
        </p:nvSpPr>
        <p:spPr>
          <a:xfrm>
            <a:off x="4183290" y="92243"/>
            <a:ext cx="3866512" cy="415498"/>
          </a:xfrm>
          <a:prstGeom prst="rect">
            <a:avLst/>
          </a:prstGeom>
          <a:noFill/>
        </p:spPr>
        <p:txBody>
          <a:bodyPr wrap="square" rtlCol="0">
            <a:spAutoFit/>
          </a:bodyPr>
          <a:lstStyle/>
          <a:p>
            <a:r>
              <a:rPr lang="en-US"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xmlns="" id="{F68BF051-B132-4C33-B573-E012D46AEA8D}"/>
              </a:ext>
            </a:extLst>
          </p:cNvPr>
          <p:cNvSpPr txBox="1"/>
          <p:nvPr/>
        </p:nvSpPr>
        <p:spPr>
          <a:xfrm>
            <a:off x="151822" y="2599202"/>
            <a:ext cx="3890900" cy="415498"/>
          </a:xfrm>
          <a:prstGeom prst="rect">
            <a:avLst/>
          </a:prstGeom>
          <a:noFill/>
        </p:spPr>
        <p:txBody>
          <a:bodyPr wrap="square" rtlCol="0">
            <a:spAutoFit/>
          </a:bodyPr>
          <a:lstStyle/>
          <a:p>
            <a:r>
              <a:rPr lang="en-US" sz="105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xmlns="" id="{18CA658F-60A8-47E0-BE57-AFDB22CB9A79}"/>
              </a:ext>
            </a:extLst>
          </p:cNvPr>
          <p:cNvSpPr/>
          <p:nvPr/>
        </p:nvSpPr>
        <p:spPr>
          <a:xfrm rot="20914512">
            <a:off x="4601229" y="3094077"/>
            <a:ext cx="3055717" cy="1566080"/>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xmlns="" id="{9A30F12C-D688-4088-ACDE-BEF73795F0F3}"/>
              </a:ext>
            </a:extLst>
          </p:cNvPr>
          <p:cNvSpPr/>
          <p:nvPr/>
        </p:nvSpPr>
        <p:spPr>
          <a:xfrm>
            <a:off x="7784791" y="3490432"/>
            <a:ext cx="718325" cy="718325"/>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Slow_Times_Over_Here">
            <a:hlinkClick r:id="" action="ppaction://media"/>
            <a:extLst>
              <a:ext uri="{FF2B5EF4-FFF2-40B4-BE49-F238E27FC236}">
                <a16:creationId xmlns:a16="http://schemas.microsoft.com/office/drawing/2014/main" xmlns=""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42192" y="-430061"/>
            <a:ext cx="365522" cy="365522"/>
          </a:xfrm>
          <a:prstGeom prst="rect">
            <a:avLst/>
          </a:prstGeom>
        </p:spPr>
      </p:pic>
      <p:sp>
        <p:nvSpPr>
          <p:cNvPr id="6" name="Rectangle 5">
            <a:extLst>
              <a:ext uri="{FF2B5EF4-FFF2-40B4-BE49-F238E27FC236}">
                <a16:creationId xmlns:a16="http://schemas.microsoft.com/office/drawing/2014/main" xmlns="" id="{977723A7-5B4A-AB4D-A27F-E4DE83957562}"/>
              </a:ext>
            </a:extLst>
          </p:cNvPr>
          <p:cNvSpPr/>
          <p:nvPr/>
        </p:nvSpPr>
        <p:spPr>
          <a:xfrm>
            <a:off x="1598212" y="3784821"/>
            <a:ext cx="1455089" cy="286247"/>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b="1" dirty="0">
                <a:solidFill>
                  <a:schemeClr val="tx1"/>
                </a:solidFill>
                <a:latin typeface="Times New Roman" panose="02020603050405020304" pitchFamily="18" charset="0"/>
                <a:cs typeface="Times New Roman" panose="02020603050405020304" pitchFamily="18" charset="0"/>
              </a:rPr>
              <a:t>Cứu lấy cá voi</a:t>
            </a:r>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48" name="Google Shape;1448;p45">
            <a:hlinkClick r:id="rId3" action="ppaction://hlinksldjump"/>
          </p:cNvPr>
          <p:cNvSpPr txBox="1"/>
          <p:nvPr/>
        </p:nvSpPr>
        <p:spPr>
          <a:xfrm>
            <a:off x="1584375" y="2390550"/>
            <a:ext cx="2347200" cy="193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1449" name="Google Shape;1449;p45"/>
          <p:cNvSpPr/>
          <p:nvPr/>
        </p:nvSpPr>
        <p:spPr>
          <a:xfrm rot="10800000">
            <a:off x="2409706" y="1793208"/>
            <a:ext cx="4324431" cy="850628"/>
          </a:xfrm>
          <a:custGeom>
            <a:avLst/>
            <a:gdLst/>
            <a:ahLst/>
            <a:cxnLst/>
            <a:rect l="l" t="t" r="r" b="b"/>
            <a:pathLst>
              <a:path w="83994" h="54388" extrusionOk="0">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5"/>
          <p:cNvSpPr txBox="1">
            <a:spLocks noGrp="1"/>
          </p:cNvSpPr>
          <p:nvPr>
            <p:ph type="title" idx="2"/>
          </p:nvPr>
        </p:nvSpPr>
        <p:spPr>
          <a:xfrm>
            <a:off x="713171" y="869389"/>
            <a:ext cx="7717500" cy="45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err="1">
                <a:solidFill>
                  <a:schemeClr val="tx1"/>
                </a:solidFill>
                <a:latin typeface="Times New Roman" panose="02020603050405020304" pitchFamily="18" charset="0"/>
                <a:cs typeface="Times New Roman" panose="02020603050405020304" pitchFamily="18" charset="0"/>
              </a:rPr>
              <a:t>Đây</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là</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loài</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động</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vật</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quý</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hiếm</a:t>
            </a:r>
            <a:r>
              <a:rPr lang="en" sz="3500" dirty="0">
                <a:solidFill>
                  <a:schemeClr val="tx1"/>
                </a:solidFill>
                <a:latin typeface="Times New Roman" panose="02020603050405020304" pitchFamily="18" charset="0"/>
                <a:cs typeface="Times New Roman" panose="02020603050405020304" pitchFamily="18" charset="0"/>
              </a:rPr>
              <a:t> </a:t>
            </a:r>
            <a:r>
              <a:rPr lang="en" sz="3500" dirty="0" err="1">
                <a:solidFill>
                  <a:schemeClr val="tx1"/>
                </a:solidFill>
                <a:latin typeface="Times New Roman" panose="02020603050405020304" pitchFamily="18" charset="0"/>
                <a:cs typeface="Times New Roman" panose="02020603050405020304" pitchFamily="18" charset="0"/>
              </a:rPr>
              <a:t>nào</a:t>
            </a:r>
            <a:r>
              <a:rPr lang="en" sz="3500" dirty="0">
                <a:solidFill>
                  <a:schemeClr val="tx1"/>
                </a:solidFill>
                <a:latin typeface="Times New Roman" panose="02020603050405020304" pitchFamily="18" charset="0"/>
                <a:cs typeface="Times New Roman" panose="02020603050405020304" pitchFamily="18" charset="0"/>
              </a:rPr>
              <a:t>?</a:t>
            </a:r>
            <a:endParaRPr sz="3500" dirty="0">
              <a:solidFill>
                <a:schemeClr val="tx1"/>
              </a:solidFill>
              <a:latin typeface="Times New Roman" panose="02020603050405020304" pitchFamily="18" charset="0"/>
              <a:cs typeface="Times New Roman" panose="02020603050405020304" pitchFamily="18" charset="0"/>
            </a:endParaRPr>
          </a:p>
        </p:txBody>
      </p:sp>
      <p:sp>
        <p:nvSpPr>
          <p:cNvPr id="1453" name="Google Shape;1453;p45"/>
          <p:cNvSpPr/>
          <p:nvPr/>
        </p:nvSpPr>
        <p:spPr>
          <a:xfrm>
            <a:off x="7883274" y="111700"/>
            <a:ext cx="1129011"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5"/>
          <p:cNvSpPr txBox="1">
            <a:spLocks noGrp="1"/>
          </p:cNvSpPr>
          <p:nvPr>
            <p:ph type="title"/>
          </p:nvPr>
        </p:nvSpPr>
        <p:spPr>
          <a:xfrm>
            <a:off x="730213" y="1864128"/>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6"/>
                </a:solidFill>
                <a:latin typeface="+mn-lt"/>
              </a:rPr>
              <a:t>Game</a:t>
            </a:r>
            <a:endParaRPr sz="4000" dirty="0">
              <a:solidFill>
                <a:schemeClr val="accent6"/>
              </a:solidFill>
              <a:latin typeface="+mn-lt"/>
            </a:endParaRPr>
          </a:p>
        </p:txBody>
      </p:sp>
      <p:sp>
        <p:nvSpPr>
          <p:cNvPr id="1455" name="Google Shape;1455;p45">
            <a:hlinkClick r:id="rId4" action="ppaction://hlinksldjump"/>
          </p:cNvPr>
          <p:cNvSpPr txBox="1"/>
          <p:nvPr/>
        </p:nvSpPr>
        <p:spPr>
          <a:xfrm>
            <a:off x="7883263" y="126575"/>
            <a:ext cx="11289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accent6"/>
              </a:solidFill>
              <a:latin typeface="Nunito"/>
              <a:ea typeface="Nunito"/>
              <a:cs typeface="Nunito"/>
              <a:sym typeface="Nunito"/>
            </a:endParaRPr>
          </a:p>
        </p:txBody>
      </p:sp>
      <p:sp>
        <p:nvSpPr>
          <p:cNvPr id="1459" name="Google Shape;1459;p45"/>
          <p:cNvSpPr/>
          <p:nvPr/>
        </p:nvSpPr>
        <p:spPr>
          <a:xfrm flipH="1">
            <a:off x="1621996" y="4415850"/>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8550" y="3732002"/>
            <a:ext cx="3642707" cy="336020"/>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45"/>
          <p:cNvGrpSpPr/>
          <p:nvPr/>
        </p:nvGrpSpPr>
        <p:grpSpPr>
          <a:xfrm>
            <a:off x="2459496" y="2920282"/>
            <a:ext cx="581170" cy="1760114"/>
            <a:chOff x="1492740" y="972740"/>
            <a:chExt cx="640126" cy="1917962"/>
          </a:xfrm>
        </p:grpSpPr>
        <p:sp>
          <p:nvSpPr>
            <p:cNvPr id="1462" name="Google Shape;1462;p45"/>
            <p:cNvSpPr/>
            <p:nvPr/>
          </p:nvSpPr>
          <p:spPr>
            <a:xfrm>
              <a:off x="1597532" y="972740"/>
              <a:ext cx="486942" cy="503172"/>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3" name="Google Shape;1463;p45"/>
            <p:cNvGrpSpPr/>
            <p:nvPr/>
          </p:nvGrpSpPr>
          <p:grpSpPr>
            <a:xfrm>
              <a:off x="1492740" y="972740"/>
              <a:ext cx="640126" cy="1917962"/>
              <a:chOff x="2254575" y="1944800"/>
              <a:chExt cx="1035300" cy="3111050"/>
            </a:xfrm>
          </p:grpSpPr>
          <p:sp>
            <p:nvSpPr>
              <p:cNvPr id="1464" name="Google Shape;1464;p45"/>
              <p:cNvSpPr/>
              <p:nvPr/>
            </p:nvSpPr>
            <p:spPr>
              <a:xfrm>
                <a:off x="2254575" y="3735350"/>
                <a:ext cx="313375" cy="1320500"/>
              </a:xfrm>
              <a:custGeom>
                <a:avLst/>
                <a:gdLst/>
                <a:ahLst/>
                <a:cxnLst/>
                <a:rect l="l" t="t" r="r" b="b"/>
                <a:pathLst>
                  <a:path w="12535" h="52820" extrusionOk="0">
                    <a:moveTo>
                      <a:pt x="10000" y="1"/>
                    </a:moveTo>
                    <a:cubicBezTo>
                      <a:pt x="8335" y="1"/>
                      <a:pt x="6079" y="2092"/>
                      <a:pt x="3949" y="10883"/>
                    </a:cubicBezTo>
                    <a:cubicBezTo>
                      <a:pt x="1" y="27177"/>
                      <a:pt x="1374" y="52819"/>
                      <a:pt x="3739" y="52819"/>
                    </a:cubicBezTo>
                    <a:cubicBezTo>
                      <a:pt x="3808" y="52819"/>
                      <a:pt x="3878" y="52797"/>
                      <a:pt x="3949" y="52753"/>
                    </a:cubicBezTo>
                    <a:cubicBezTo>
                      <a:pt x="4579" y="52295"/>
                      <a:pt x="4979" y="51579"/>
                      <a:pt x="5208" y="50520"/>
                    </a:cubicBezTo>
                    <a:cubicBezTo>
                      <a:pt x="5867" y="47515"/>
                      <a:pt x="5294" y="41706"/>
                      <a:pt x="5981" y="32089"/>
                    </a:cubicBezTo>
                    <a:cubicBezTo>
                      <a:pt x="6410" y="25994"/>
                      <a:pt x="7841" y="19011"/>
                      <a:pt x="9272" y="13287"/>
                    </a:cubicBezTo>
                    <a:cubicBezTo>
                      <a:pt x="10904" y="6676"/>
                      <a:pt x="12535" y="1724"/>
                      <a:pt x="12535" y="1724"/>
                    </a:cubicBezTo>
                    <a:cubicBezTo>
                      <a:pt x="12535" y="1724"/>
                      <a:pt x="11511" y="1"/>
                      <a:pt x="10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2254575" y="3734975"/>
                <a:ext cx="313375" cy="1320875"/>
              </a:xfrm>
              <a:custGeom>
                <a:avLst/>
                <a:gdLst/>
                <a:ahLst/>
                <a:cxnLst/>
                <a:rect l="l" t="t" r="r" b="b"/>
                <a:pathLst>
                  <a:path w="12535" h="52835" extrusionOk="0">
                    <a:moveTo>
                      <a:pt x="10009" y="0"/>
                    </a:moveTo>
                    <a:cubicBezTo>
                      <a:pt x="8343" y="0"/>
                      <a:pt x="6083" y="2091"/>
                      <a:pt x="3949" y="10898"/>
                    </a:cubicBezTo>
                    <a:cubicBezTo>
                      <a:pt x="1" y="27219"/>
                      <a:pt x="1374" y="52834"/>
                      <a:pt x="3739" y="52834"/>
                    </a:cubicBezTo>
                    <a:cubicBezTo>
                      <a:pt x="3808" y="52834"/>
                      <a:pt x="3878" y="52812"/>
                      <a:pt x="3949" y="52768"/>
                    </a:cubicBezTo>
                    <a:cubicBezTo>
                      <a:pt x="4579" y="52338"/>
                      <a:pt x="4979" y="51623"/>
                      <a:pt x="5208" y="50535"/>
                    </a:cubicBezTo>
                    <a:lnTo>
                      <a:pt x="5208" y="50535"/>
                    </a:lnTo>
                    <a:cubicBezTo>
                      <a:pt x="5064" y="50580"/>
                      <a:pt x="4917" y="50606"/>
                      <a:pt x="4777" y="50606"/>
                    </a:cubicBezTo>
                    <a:cubicBezTo>
                      <a:pt x="4470" y="50606"/>
                      <a:pt x="4192" y="50486"/>
                      <a:pt x="4035" y="50192"/>
                    </a:cubicBezTo>
                    <a:cubicBezTo>
                      <a:pt x="3921" y="49963"/>
                      <a:pt x="3892" y="49677"/>
                      <a:pt x="3921" y="49419"/>
                    </a:cubicBezTo>
                    <a:cubicBezTo>
                      <a:pt x="3921" y="45355"/>
                      <a:pt x="3921" y="41263"/>
                      <a:pt x="3921" y="37199"/>
                    </a:cubicBezTo>
                    <a:cubicBezTo>
                      <a:pt x="3949" y="32505"/>
                      <a:pt x="3949" y="27754"/>
                      <a:pt x="4922" y="23175"/>
                    </a:cubicBezTo>
                    <a:cubicBezTo>
                      <a:pt x="5638" y="19598"/>
                      <a:pt x="7126" y="16221"/>
                      <a:pt x="9272" y="13273"/>
                    </a:cubicBezTo>
                    <a:cubicBezTo>
                      <a:pt x="10904" y="6662"/>
                      <a:pt x="12535" y="1711"/>
                      <a:pt x="12535" y="1711"/>
                    </a:cubicBezTo>
                    <a:cubicBezTo>
                      <a:pt x="12535" y="1711"/>
                      <a:pt x="11515" y="0"/>
                      <a:pt x="10009" y="0"/>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2781150" y="2633675"/>
                <a:ext cx="311975" cy="935175"/>
              </a:xfrm>
              <a:custGeom>
                <a:avLst/>
                <a:gdLst/>
                <a:ahLst/>
                <a:cxnLst/>
                <a:rect l="l" t="t" r="r" b="b"/>
                <a:pathLst>
                  <a:path w="12479" h="37407" extrusionOk="0">
                    <a:moveTo>
                      <a:pt x="6554" y="1"/>
                    </a:moveTo>
                    <a:lnTo>
                      <a:pt x="6554" y="1"/>
                    </a:lnTo>
                    <a:cubicBezTo>
                      <a:pt x="6554" y="1"/>
                      <a:pt x="11076" y="7642"/>
                      <a:pt x="9473" y="18947"/>
                    </a:cubicBezTo>
                    <a:cubicBezTo>
                      <a:pt x="7871" y="30223"/>
                      <a:pt x="0" y="37406"/>
                      <a:pt x="0" y="37406"/>
                    </a:cubicBezTo>
                    <a:cubicBezTo>
                      <a:pt x="9531" y="35031"/>
                      <a:pt x="12478" y="23726"/>
                      <a:pt x="12021" y="12851"/>
                    </a:cubicBezTo>
                    <a:cubicBezTo>
                      <a:pt x="11591" y="2004"/>
                      <a:pt x="7728" y="459"/>
                      <a:pt x="7728" y="459"/>
                    </a:cubicBezTo>
                    <a:lnTo>
                      <a:pt x="6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2388525" y="3424725"/>
                <a:ext cx="551475" cy="413250"/>
              </a:xfrm>
              <a:custGeom>
                <a:avLst/>
                <a:gdLst/>
                <a:ahLst/>
                <a:cxnLst/>
                <a:rect l="l" t="t" r="r" b="b"/>
                <a:pathLst>
                  <a:path w="22059" h="16530" extrusionOk="0">
                    <a:moveTo>
                      <a:pt x="20559" y="0"/>
                    </a:moveTo>
                    <a:cubicBezTo>
                      <a:pt x="11944" y="0"/>
                      <a:pt x="1" y="16530"/>
                      <a:pt x="4429" y="16530"/>
                    </a:cubicBezTo>
                    <a:cubicBezTo>
                      <a:pt x="4962" y="16530"/>
                      <a:pt x="5733" y="16290"/>
                      <a:pt x="6776" y="15752"/>
                    </a:cubicBezTo>
                    <a:cubicBezTo>
                      <a:pt x="16965" y="10486"/>
                      <a:pt x="22059" y="183"/>
                      <a:pt x="22059" y="183"/>
                    </a:cubicBezTo>
                    <a:cubicBezTo>
                      <a:pt x="21574" y="59"/>
                      <a:pt x="21072" y="0"/>
                      <a:pt x="205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2351150" y="2529000"/>
                <a:ext cx="761300" cy="1163550"/>
              </a:xfrm>
              <a:custGeom>
                <a:avLst/>
                <a:gdLst/>
                <a:ahLst/>
                <a:cxnLst/>
                <a:rect l="l" t="t" r="r" b="b"/>
                <a:pathLst>
                  <a:path w="30452" h="46542" extrusionOk="0">
                    <a:moveTo>
                      <a:pt x="16991" y="1"/>
                    </a:moveTo>
                    <a:cubicBezTo>
                      <a:pt x="11736" y="1"/>
                      <a:pt x="5509" y="3012"/>
                      <a:pt x="3807" y="9253"/>
                    </a:cubicBezTo>
                    <a:cubicBezTo>
                      <a:pt x="1059" y="19327"/>
                      <a:pt x="0" y="41507"/>
                      <a:pt x="258" y="45027"/>
                    </a:cubicBezTo>
                    <a:cubicBezTo>
                      <a:pt x="338" y="46015"/>
                      <a:pt x="1645" y="46542"/>
                      <a:pt x="3641" y="46542"/>
                    </a:cubicBezTo>
                    <a:cubicBezTo>
                      <a:pt x="8813" y="46542"/>
                      <a:pt x="18605" y="43002"/>
                      <a:pt x="23583" y="34782"/>
                    </a:cubicBezTo>
                    <a:cubicBezTo>
                      <a:pt x="30451" y="23420"/>
                      <a:pt x="27503" y="9196"/>
                      <a:pt x="24298" y="3358"/>
                    </a:cubicBezTo>
                    <a:cubicBezTo>
                      <a:pt x="23078" y="1136"/>
                      <a:pt x="20218" y="1"/>
                      <a:pt x="169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2423289" y="1944800"/>
                <a:ext cx="787550" cy="816175"/>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2616600" y="2044450"/>
                <a:ext cx="412475" cy="262800"/>
              </a:xfrm>
              <a:custGeom>
                <a:avLst/>
                <a:gdLst/>
                <a:ahLst/>
                <a:cxnLst/>
                <a:rect l="l" t="t" r="r" b="b"/>
                <a:pathLst>
                  <a:path w="16499" h="10512" extrusionOk="0">
                    <a:moveTo>
                      <a:pt x="9950" y="0"/>
                    </a:moveTo>
                    <a:cubicBezTo>
                      <a:pt x="9740" y="0"/>
                      <a:pt x="9524" y="6"/>
                      <a:pt x="9301" y="16"/>
                    </a:cubicBezTo>
                    <a:cubicBezTo>
                      <a:pt x="3835" y="245"/>
                      <a:pt x="401" y="3994"/>
                      <a:pt x="200" y="4624"/>
                    </a:cubicBezTo>
                    <a:cubicBezTo>
                      <a:pt x="0" y="5225"/>
                      <a:pt x="2089" y="8516"/>
                      <a:pt x="5724" y="9832"/>
                    </a:cubicBezTo>
                    <a:cubicBezTo>
                      <a:pt x="6990" y="10292"/>
                      <a:pt x="8264" y="10511"/>
                      <a:pt x="9465" y="10511"/>
                    </a:cubicBezTo>
                    <a:cubicBezTo>
                      <a:pt x="12908" y="10511"/>
                      <a:pt x="15759" y="8708"/>
                      <a:pt x="16141" y="5568"/>
                    </a:cubicBezTo>
                    <a:cubicBezTo>
                      <a:pt x="16498" y="2850"/>
                      <a:pt x="14906" y="0"/>
                      <a:pt x="9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5"/>
              <p:cNvSpPr/>
              <p:nvPr/>
            </p:nvSpPr>
            <p:spPr>
              <a:xfrm>
                <a:off x="2924250" y="2526075"/>
                <a:ext cx="59500" cy="132950"/>
              </a:xfrm>
              <a:custGeom>
                <a:avLst/>
                <a:gdLst/>
                <a:ahLst/>
                <a:cxnLst/>
                <a:rect l="l" t="t" r="r" b="b"/>
                <a:pathLst>
                  <a:path w="2380" h="5318" extrusionOk="0">
                    <a:moveTo>
                      <a:pt x="1808" y="1"/>
                    </a:moveTo>
                    <a:cubicBezTo>
                      <a:pt x="1489" y="1"/>
                      <a:pt x="1110" y="47"/>
                      <a:pt x="916" y="241"/>
                    </a:cubicBezTo>
                    <a:cubicBezTo>
                      <a:pt x="573" y="584"/>
                      <a:pt x="0" y="4133"/>
                      <a:pt x="716" y="4992"/>
                    </a:cubicBezTo>
                    <a:cubicBezTo>
                      <a:pt x="901" y="5214"/>
                      <a:pt x="1108" y="5318"/>
                      <a:pt x="1307" y="5318"/>
                    </a:cubicBezTo>
                    <a:cubicBezTo>
                      <a:pt x="1875" y="5318"/>
                      <a:pt x="2380" y="4474"/>
                      <a:pt x="2147" y="3160"/>
                    </a:cubicBezTo>
                    <a:cubicBezTo>
                      <a:pt x="1975" y="2130"/>
                      <a:pt x="2032" y="1042"/>
                      <a:pt x="2347" y="40"/>
                    </a:cubicBezTo>
                    <a:cubicBezTo>
                      <a:pt x="2347" y="40"/>
                      <a:pt x="2103" y="1"/>
                      <a:pt x="18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5"/>
              <p:cNvSpPr/>
              <p:nvPr/>
            </p:nvSpPr>
            <p:spPr>
              <a:xfrm>
                <a:off x="2890625" y="2328875"/>
                <a:ext cx="262600" cy="214675"/>
              </a:xfrm>
              <a:custGeom>
                <a:avLst/>
                <a:gdLst/>
                <a:ahLst/>
                <a:cxnLst/>
                <a:rect l="l" t="t" r="r" b="b"/>
                <a:pathLst>
                  <a:path w="10504" h="8587" extrusionOk="0">
                    <a:moveTo>
                      <a:pt x="4837" y="1"/>
                    </a:moveTo>
                    <a:cubicBezTo>
                      <a:pt x="3692" y="602"/>
                      <a:pt x="2719" y="1489"/>
                      <a:pt x="2032" y="2605"/>
                    </a:cubicBezTo>
                    <a:cubicBezTo>
                      <a:pt x="945" y="4437"/>
                      <a:pt x="0" y="6612"/>
                      <a:pt x="2032" y="8587"/>
                    </a:cubicBezTo>
                    <a:cubicBezTo>
                      <a:pt x="2032" y="8587"/>
                      <a:pt x="7441" y="8129"/>
                      <a:pt x="10418" y="5839"/>
                    </a:cubicBezTo>
                    <a:cubicBezTo>
                      <a:pt x="10418" y="5839"/>
                      <a:pt x="10503" y="3779"/>
                      <a:pt x="7842" y="2405"/>
                    </a:cubicBezTo>
                    <a:cubicBezTo>
                      <a:pt x="5180" y="1003"/>
                      <a:pt x="4837" y="1"/>
                      <a:pt x="4837" y="1"/>
                    </a:cubicBezTo>
                    <a:close/>
                  </a:path>
                </a:pathLst>
              </a:custGeom>
              <a:solidFill>
                <a:srgbClr val="202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5"/>
              <p:cNvSpPr/>
              <p:nvPr/>
            </p:nvSpPr>
            <p:spPr>
              <a:xfrm>
                <a:off x="2821225" y="2327050"/>
                <a:ext cx="218225" cy="172750"/>
              </a:xfrm>
              <a:custGeom>
                <a:avLst/>
                <a:gdLst/>
                <a:ahLst/>
                <a:cxnLst/>
                <a:rect l="l" t="t" r="r" b="b"/>
                <a:pathLst>
                  <a:path w="8729" h="6910" extrusionOk="0">
                    <a:moveTo>
                      <a:pt x="3902" y="0"/>
                    </a:moveTo>
                    <a:cubicBezTo>
                      <a:pt x="3030" y="0"/>
                      <a:pt x="2221" y="123"/>
                      <a:pt x="1717" y="503"/>
                    </a:cubicBezTo>
                    <a:cubicBezTo>
                      <a:pt x="544" y="1362"/>
                      <a:pt x="0" y="3136"/>
                      <a:pt x="515" y="4853"/>
                    </a:cubicBezTo>
                    <a:cubicBezTo>
                      <a:pt x="947" y="6378"/>
                      <a:pt x="1808" y="6910"/>
                      <a:pt x="2797" y="6910"/>
                    </a:cubicBezTo>
                    <a:cubicBezTo>
                      <a:pt x="2921" y="6910"/>
                      <a:pt x="3048" y="6901"/>
                      <a:pt x="3177" y="6885"/>
                    </a:cubicBezTo>
                    <a:cubicBezTo>
                      <a:pt x="4350" y="6714"/>
                      <a:pt x="5552" y="5082"/>
                      <a:pt x="6182" y="4052"/>
                    </a:cubicBezTo>
                    <a:cubicBezTo>
                      <a:pt x="6783" y="2993"/>
                      <a:pt x="8271" y="1820"/>
                      <a:pt x="8500" y="1534"/>
                    </a:cubicBezTo>
                    <a:cubicBezTo>
                      <a:pt x="8729" y="1247"/>
                      <a:pt x="7985" y="446"/>
                      <a:pt x="7155" y="332"/>
                    </a:cubicBezTo>
                    <a:cubicBezTo>
                      <a:pt x="6338" y="217"/>
                      <a:pt x="5064" y="0"/>
                      <a:pt x="39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5"/>
              <p:cNvSpPr/>
              <p:nvPr/>
            </p:nvSpPr>
            <p:spPr>
              <a:xfrm>
                <a:off x="3005100" y="2175775"/>
                <a:ext cx="284775" cy="437175"/>
              </a:xfrm>
              <a:custGeom>
                <a:avLst/>
                <a:gdLst/>
                <a:ahLst/>
                <a:cxnLst/>
                <a:rect l="l" t="t" r="r" b="b"/>
                <a:pathLst>
                  <a:path w="11391" h="17487" extrusionOk="0">
                    <a:moveTo>
                      <a:pt x="7470" y="0"/>
                    </a:moveTo>
                    <a:cubicBezTo>
                      <a:pt x="4780" y="1574"/>
                      <a:pt x="4551" y="3263"/>
                      <a:pt x="2919" y="4522"/>
                    </a:cubicBezTo>
                    <a:cubicBezTo>
                      <a:pt x="1288" y="5781"/>
                      <a:pt x="0" y="5867"/>
                      <a:pt x="172" y="6440"/>
                    </a:cubicBezTo>
                    <a:cubicBezTo>
                      <a:pt x="830" y="8386"/>
                      <a:pt x="5495" y="9044"/>
                      <a:pt x="5667" y="12307"/>
                    </a:cubicBezTo>
                    <a:cubicBezTo>
                      <a:pt x="5867" y="15598"/>
                      <a:pt x="1861" y="17487"/>
                      <a:pt x="1861" y="17487"/>
                    </a:cubicBezTo>
                    <a:cubicBezTo>
                      <a:pt x="4350" y="17401"/>
                      <a:pt x="6726" y="16313"/>
                      <a:pt x="8414" y="14453"/>
                    </a:cubicBezTo>
                    <a:cubicBezTo>
                      <a:pt x="10389" y="12278"/>
                      <a:pt x="11391" y="9388"/>
                      <a:pt x="11133" y="6468"/>
                    </a:cubicBezTo>
                    <a:cubicBezTo>
                      <a:pt x="10933" y="4322"/>
                      <a:pt x="10017" y="2347"/>
                      <a:pt x="8500" y="830"/>
                    </a:cubicBezTo>
                    <a:cubicBezTo>
                      <a:pt x="8185" y="516"/>
                      <a:pt x="7842" y="229"/>
                      <a:pt x="7470" y="0"/>
                    </a:cubicBezTo>
                    <a:close/>
                  </a:path>
                </a:pathLst>
              </a:custGeom>
              <a:solidFill>
                <a:srgbClr val="2C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5"/>
              <p:cNvSpPr/>
              <p:nvPr/>
            </p:nvSpPr>
            <p:spPr>
              <a:xfrm>
                <a:off x="2263850" y="3551500"/>
                <a:ext cx="436250" cy="789075"/>
              </a:xfrm>
              <a:custGeom>
                <a:avLst/>
                <a:gdLst/>
                <a:ahLst/>
                <a:cxnLst/>
                <a:rect l="l" t="t" r="r" b="b"/>
                <a:pathLst>
                  <a:path w="17450" h="31563" extrusionOk="0">
                    <a:moveTo>
                      <a:pt x="15105" y="1"/>
                    </a:moveTo>
                    <a:cubicBezTo>
                      <a:pt x="11628" y="1"/>
                      <a:pt x="4851" y="3967"/>
                      <a:pt x="2777" y="7934"/>
                    </a:cubicBezTo>
                    <a:cubicBezTo>
                      <a:pt x="2777" y="7934"/>
                      <a:pt x="344" y="16262"/>
                      <a:pt x="172" y="22959"/>
                    </a:cubicBezTo>
                    <a:cubicBezTo>
                      <a:pt x="1" y="29684"/>
                      <a:pt x="87" y="30371"/>
                      <a:pt x="745" y="31430"/>
                    </a:cubicBezTo>
                    <a:cubicBezTo>
                      <a:pt x="799" y="31520"/>
                      <a:pt x="850" y="31562"/>
                      <a:pt x="903" y="31562"/>
                    </a:cubicBezTo>
                    <a:cubicBezTo>
                      <a:pt x="1350" y="31562"/>
                      <a:pt x="1812" y="28426"/>
                      <a:pt x="3607" y="24991"/>
                    </a:cubicBezTo>
                    <a:cubicBezTo>
                      <a:pt x="4151" y="23960"/>
                      <a:pt x="4752" y="22987"/>
                      <a:pt x="5467" y="22072"/>
                    </a:cubicBezTo>
                    <a:cubicBezTo>
                      <a:pt x="8443" y="18237"/>
                      <a:pt x="13566" y="11540"/>
                      <a:pt x="15970" y="6073"/>
                    </a:cubicBezTo>
                    <a:cubicBezTo>
                      <a:pt x="16485" y="4900"/>
                      <a:pt x="16886" y="3669"/>
                      <a:pt x="17144" y="2410"/>
                    </a:cubicBezTo>
                    <a:cubicBezTo>
                      <a:pt x="17449" y="705"/>
                      <a:pt x="16570" y="1"/>
                      <a:pt x="15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5"/>
              <p:cNvSpPr/>
              <p:nvPr/>
            </p:nvSpPr>
            <p:spPr>
              <a:xfrm>
                <a:off x="2263150" y="3551500"/>
                <a:ext cx="436950" cy="789075"/>
              </a:xfrm>
              <a:custGeom>
                <a:avLst/>
                <a:gdLst/>
                <a:ahLst/>
                <a:cxnLst/>
                <a:rect l="l" t="t" r="r" b="b"/>
                <a:pathLst>
                  <a:path w="17478" h="31563" extrusionOk="0">
                    <a:moveTo>
                      <a:pt x="15132" y="1"/>
                    </a:moveTo>
                    <a:cubicBezTo>
                      <a:pt x="11653" y="1"/>
                      <a:pt x="4870" y="3967"/>
                      <a:pt x="2776" y="7934"/>
                    </a:cubicBezTo>
                    <a:cubicBezTo>
                      <a:pt x="2776" y="7934"/>
                      <a:pt x="344" y="16262"/>
                      <a:pt x="172" y="22959"/>
                    </a:cubicBezTo>
                    <a:cubicBezTo>
                      <a:pt x="0" y="29684"/>
                      <a:pt x="115" y="30371"/>
                      <a:pt x="744" y="31430"/>
                    </a:cubicBezTo>
                    <a:cubicBezTo>
                      <a:pt x="801" y="31520"/>
                      <a:pt x="855" y="31562"/>
                      <a:pt x="909" y="31562"/>
                    </a:cubicBezTo>
                    <a:cubicBezTo>
                      <a:pt x="1372" y="31562"/>
                      <a:pt x="1812" y="28426"/>
                      <a:pt x="3606" y="24991"/>
                    </a:cubicBezTo>
                    <a:cubicBezTo>
                      <a:pt x="3520" y="24934"/>
                      <a:pt x="3434" y="24876"/>
                      <a:pt x="3349" y="24790"/>
                    </a:cubicBezTo>
                    <a:cubicBezTo>
                      <a:pt x="2662" y="24247"/>
                      <a:pt x="2604" y="23245"/>
                      <a:pt x="2633" y="22358"/>
                    </a:cubicBezTo>
                    <a:cubicBezTo>
                      <a:pt x="2776" y="18151"/>
                      <a:pt x="3806" y="13514"/>
                      <a:pt x="7269" y="11139"/>
                    </a:cubicBezTo>
                    <a:cubicBezTo>
                      <a:pt x="8729" y="10166"/>
                      <a:pt x="10475" y="9679"/>
                      <a:pt x="12049" y="8907"/>
                    </a:cubicBezTo>
                    <a:cubicBezTo>
                      <a:pt x="13508" y="8220"/>
                      <a:pt x="14854" y="7247"/>
                      <a:pt x="15998" y="6073"/>
                    </a:cubicBezTo>
                    <a:cubicBezTo>
                      <a:pt x="16513" y="4900"/>
                      <a:pt x="16914" y="3669"/>
                      <a:pt x="17172" y="2410"/>
                    </a:cubicBezTo>
                    <a:cubicBezTo>
                      <a:pt x="17477" y="705"/>
                      <a:pt x="16598" y="1"/>
                      <a:pt x="15132" y="1"/>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5"/>
              <p:cNvSpPr/>
              <p:nvPr/>
            </p:nvSpPr>
            <p:spPr>
              <a:xfrm>
                <a:off x="2263750" y="2971375"/>
                <a:ext cx="652650" cy="836775"/>
              </a:xfrm>
              <a:custGeom>
                <a:avLst/>
                <a:gdLst/>
                <a:ahLst/>
                <a:cxnLst/>
                <a:rect l="l" t="t" r="r" b="b"/>
                <a:pathLst>
                  <a:path w="26106" h="33471" extrusionOk="0">
                    <a:moveTo>
                      <a:pt x="25848" y="1"/>
                    </a:moveTo>
                    <a:lnTo>
                      <a:pt x="2981" y="16428"/>
                    </a:lnTo>
                    <a:cubicBezTo>
                      <a:pt x="2981" y="16428"/>
                      <a:pt x="2724" y="21465"/>
                      <a:pt x="1836" y="26846"/>
                    </a:cubicBezTo>
                    <a:cubicBezTo>
                      <a:pt x="996" y="31944"/>
                      <a:pt x="1" y="33471"/>
                      <a:pt x="1555" y="33471"/>
                    </a:cubicBezTo>
                    <a:cubicBezTo>
                      <a:pt x="1641" y="33471"/>
                      <a:pt x="1734" y="33466"/>
                      <a:pt x="1836" y="33457"/>
                    </a:cubicBezTo>
                    <a:cubicBezTo>
                      <a:pt x="3725" y="33285"/>
                      <a:pt x="5729" y="30738"/>
                      <a:pt x="5872" y="30566"/>
                    </a:cubicBezTo>
                    <a:lnTo>
                      <a:pt x="5872" y="30566"/>
                    </a:lnTo>
                    <a:cubicBezTo>
                      <a:pt x="5757" y="30738"/>
                      <a:pt x="4727" y="32427"/>
                      <a:pt x="5442" y="32656"/>
                    </a:cubicBezTo>
                    <a:cubicBezTo>
                      <a:pt x="5486" y="32670"/>
                      <a:pt x="5537" y="32678"/>
                      <a:pt x="5595" y="32678"/>
                    </a:cubicBezTo>
                    <a:cubicBezTo>
                      <a:pt x="6544" y="32678"/>
                      <a:pt x="9416" y="30772"/>
                      <a:pt x="11195" y="28992"/>
                    </a:cubicBezTo>
                    <a:lnTo>
                      <a:pt x="11195" y="28992"/>
                    </a:lnTo>
                    <a:cubicBezTo>
                      <a:pt x="10851" y="29422"/>
                      <a:pt x="10479" y="30023"/>
                      <a:pt x="10851" y="30280"/>
                    </a:cubicBezTo>
                    <a:cubicBezTo>
                      <a:pt x="10892" y="30309"/>
                      <a:pt x="10956" y="30324"/>
                      <a:pt x="11043" y="30324"/>
                    </a:cubicBezTo>
                    <a:cubicBezTo>
                      <a:pt x="11380" y="30324"/>
                      <a:pt x="12051" y="30095"/>
                      <a:pt x="12941" y="29593"/>
                    </a:cubicBezTo>
                    <a:cubicBezTo>
                      <a:pt x="15144" y="28305"/>
                      <a:pt x="18693" y="25272"/>
                      <a:pt x="21698" y="19863"/>
                    </a:cubicBezTo>
                    <a:cubicBezTo>
                      <a:pt x="22499" y="18403"/>
                      <a:pt x="23158" y="16886"/>
                      <a:pt x="23673" y="15312"/>
                    </a:cubicBezTo>
                    <a:cubicBezTo>
                      <a:pt x="26105" y="7957"/>
                      <a:pt x="25848" y="1"/>
                      <a:pt x="25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5"/>
              <p:cNvSpPr/>
              <p:nvPr/>
            </p:nvSpPr>
            <p:spPr>
              <a:xfrm>
                <a:off x="2264825" y="2970675"/>
                <a:ext cx="651575" cy="836875"/>
              </a:xfrm>
              <a:custGeom>
                <a:avLst/>
                <a:gdLst/>
                <a:ahLst/>
                <a:cxnLst/>
                <a:rect l="l" t="t" r="r" b="b"/>
                <a:pathLst>
                  <a:path w="26063" h="33475" extrusionOk="0">
                    <a:moveTo>
                      <a:pt x="25834" y="0"/>
                    </a:moveTo>
                    <a:lnTo>
                      <a:pt x="2967" y="16428"/>
                    </a:lnTo>
                    <a:cubicBezTo>
                      <a:pt x="2967" y="16428"/>
                      <a:pt x="2709" y="21465"/>
                      <a:pt x="1822" y="26845"/>
                    </a:cubicBezTo>
                    <a:cubicBezTo>
                      <a:pt x="987" y="31909"/>
                      <a:pt x="0" y="33474"/>
                      <a:pt x="1509" y="33474"/>
                    </a:cubicBezTo>
                    <a:cubicBezTo>
                      <a:pt x="1603" y="33474"/>
                      <a:pt x="1707" y="33468"/>
                      <a:pt x="1822" y="33456"/>
                    </a:cubicBezTo>
                    <a:cubicBezTo>
                      <a:pt x="3682" y="33313"/>
                      <a:pt x="5686" y="30766"/>
                      <a:pt x="5829" y="30566"/>
                    </a:cubicBezTo>
                    <a:lnTo>
                      <a:pt x="5829" y="30566"/>
                    </a:lnTo>
                    <a:cubicBezTo>
                      <a:pt x="5743" y="30737"/>
                      <a:pt x="4713" y="32426"/>
                      <a:pt x="5428" y="32684"/>
                    </a:cubicBezTo>
                    <a:cubicBezTo>
                      <a:pt x="5465" y="32695"/>
                      <a:pt x="5509" y="32701"/>
                      <a:pt x="5559" y="32701"/>
                    </a:cubicBezTo>
                    <a:cubicBezTo>
                      <a:pt x="6468" y="32701"/>
                      <a:pt x="9390" y="30782"/>
                      <a:pt x="11180" y="28992"/>
                    </a:cubicBezTo>
                    <a:lnTo>
                      <a:pt x="11180" y="28992"/>
                    </a:lnTo>
                    <a:cubicBezTo>
                      <a:pt x="10837" y="29450"/>
                      <a:pt x="10465" y="30022"/>
                      <a:pt x="10837" y="30280"/>
                    </a:cubicBezTo>
                    <a:cubicBezTo>
                      <a:pt x="10880" y="30316"/>
                      <a:pt x="10949" y="30335"/>
                      <a:pt x="11042" y="30335"/>
                    </a:cubicBezTo>
                    <a:cubicBezTo>
                      <a:pt x="11384" y="30335"/>
                      <a:pt x="12049" y="30087"/>
                      <a:pt x="12926" y="29593"/>
                    </a:cubicBezTo>
                    <a:cubicBezTo>
                      <a:pt x="12554" y="29535"/>
                      <a:pt x="12211" y="29364"/>
                      <a:pt x="12010" y="29078"/>
                    </a:cubicBezTo>
                    <a:cubicBezTo>
                      <a:pt x="11610" y="28534"/>
                      <a:pt x="11638" y="27790"/>
                      <a:pt x="12068" y="27275"/>
                    </a:cubicBezTo>
                    <a:lnTo>
                      <a:pt x="12068" y="27275"/>
                    </a:lnTo>
                    <a:lnTo>
                      <a:pt x="9149" y="29535"/>
                    </a:lnTo>
                    <a:cubicBezTo>
                      <a:pt x="8920" y="29764"/>
                      <a:pt x="8605" y="29907"/>
                      <a:pt x="8290" y="29993"/>
                    </a:cubicBezTo>
                    <a:cubicBezTo>
                      <a:pt x="8252" y="29998"/>
                      <a:pt x="8214" y="30000"/>
                      <a:pt x="8178" y="30000"/>
                    </a:cubicBezTo>
                    <a:cubicBezTo>
                      <a:pt x="7233" y="30000"/>
                      <a:pt x="6895" y="28610"/>
                      <a:pt x="7088" y="27618"/>
                    </a:cubicBezTo>
                    <a:cubicBezTo>
                      <a:pt x="7431" y="25758"/>
                      <a:pt x="8376" y="24041"/>
                      <a:pt x="9750" y="22724"/>
                    </a:cubicBezTo>
                    <a:cubicBezTo>
                      <a:pt x="10923" y="21608"/>
                      <a:pt x="12468" y="20721"/>
                      <a:pt x="12955" y="19147"/>
                    </a:cubicBezTo>
                    <a:cubicBezTo>
                      <a:pt x="13285" y="19281"/>
                      <a:pt x="13625" y="19345"/>
                      <a:pt x="13961" y="19345"/>
                    </a:cubicBezTo>
                    <a:cubicBezTo>
                      <a:pt x="15052" y="19345"/>
                      <a:pt x="16088" y="18674"/>
                      <a:pt x="16504" y="17601"/>
                    </a:cubicBezTo>
                    <a:cubicBezTo>
                      <a:pt x="16786" y="17669"/>
                      <a:pt x="17069" y="17702"/>
                      <a:pt x="17347" y="17702"/>
                    </a:cubicBezTo>
                    <a:cubicBezTo>
                      <a:pt x="18822" y="17702"/>
                      <a:pt x="20181" y="16784"/>
                      <a:pt x="20711" y="15340"/>
                    </a:cubicBezTo>
                    <a:lnTo>
                      <a:pt x="20711" y="15340"/>
                    </a:lnTo>
                    <a:cubicBezTo>
                      <a:pt x="20598" y="15699"/>
                      <a:pt x="20907" y="15819"/>
                      <a:pt x="21359" y="15819"/>
                    </a:cubicBezTo>
                    <a:cubicBezTo>
                      <a:pt x="22171" y="15819"/>
                      <a:pt x="23444" y="15432"/>
                      <a:pt x="23573" y="15340"/>
                    </a:cubicBezTo>
                    <a:lnTo>
                      <a:pt x="23630" y="15340"/>
                    </a:lnTo>
                    <a:cubicBezTo>
                      <a:pt x="26062" y="7985"/>
                      <a:pt x="25834" y="1"/>
                      <a:pt x="25834" y="0"/>
                    </a:cubicBezTo>
                    <a:close/>
                  </a:path>
                </a:pathLst>
              </a:custGeom>
              <a:solidFill>
                <a:srgbClr val="000000">
                  <a:alpha val="3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5"/>
              <p:cNvSpPr/>
              <p:nvPr/>
            </p:nvSpPr>
            <p:spPr>
              <a:xfrm>
                <a:off x="2306650" y="2677075"/>
                <a:ext cx="643375" cy="853875"/>
              </a:xfrm>
              <a:custGeom>
                <a:avLst/>
                <a:gdLst/>
                <a:ahLst/>
                <a:cxnLst/>
                <a:rect l="l" t="t" r="r" b="b"/>
                <a:pathLst>
                  <a:path w="25735" h="34155" extrusionOk="0">
                    <a:moveTo>
                      <a:pt x="17912" y="0"/>
                    </a:moveTo>
                    <a:cubicBezTo>
                      <a:pt x="14607" y="0"/>
                      <a:pt x="8543" y="1610"/>
                      <a:pt x="4728" y="10914"/>
                    </a:cubicBezTo>
                    <a:cubicBezTo>
                      <a:pt x="1" y="22400"/>
                      <a:pt x="461" y="34155"/>
                      <a:pt x="2670" y="34155"/>
                    </a:cubicBezTo>
                    <a:cubicBezTo>
                      <a:pt x="2735" y="34155"/>
                      <a:pt x="2801" y="34145"/>
                      <a:pt x="2868" y="34125"/>
                    </a:cubicBezTo>
                    <a:cubicBezTo>
                      <a:pt x="5100" y="33466"/>
                      <a:pt x="6073" y="29717"/>
                      <a:pt x="6216" y="29231"/>
                    </a:cubicBezTo>
                    <a:lnTo>
                      <a:pt x="6216" y="29231"/>
                    </a:lnTo>
                    <a:cubicBezTo>
                      <a:pt x="6141" y="29610"/>
                      <a:pt x="5775" y="31971"/>
                      <a:pt x="7165" y="31971"/>
                    </a:cubicBezTo>
                    <a:cubicBezTo>
                      <a:pt x="7350" y="31971"/>
                      <a:pt x="7566" y="31929"/>
                      <a:pt x="7819" y="31835"/>
                    </a:cubicBezTo>
                    <a:cubicBezTo>
                      <a:pt x="8162" y="31663"/>
                      <a:pt x="8477" y="31463"/>
                      <a:pt x="8763" y="31177"/>
                    </a:cubicBezTo>
                    <a:cubicBezTo>
                      <a:pt x="10480" y="29546"/>
                      <a:pt x="11511" y="25740"/>
                      <a:pt x="11511" y="25739"/>
                    </a:cubicBezTo>
                    <a:lnTo>
                      <a:pt x="11511" y="25739"/>
                    </a:lnTo>
                    <a:cubicBezTo>
                      <a:pt x="11511" y="25740"/>
                      <a:pt x="10966" y="29661"/>
                      <a:pt x="12275" y="29661"/>
                    </a:cubicBezTo>
                    <a:cubicBezTo>
                      <a:pt x="12340" y="29661"/>
                      <a:pt x="12409" y="29652"/>
                      <a:pt x="12484" y="29631"/>
                    </a:cubicBezTo>
                    <a:cubicBezTo>
                      <a:pt x="14086" y="29174"/>
                      <a:pt x="16032" y="23967"/>
                      <a:pt x="16033" y="23965"/>
                    </a:cubicBezTo>
                    <a:lnTo>
                      <a:pt x="16033" y="23965"/>
                    </a:lnTo>
                    <a:cubicBezTo>
                      <a:pt x="16032" y="23966"/>
                      <a:pt x="14715" y="28030"/>
                      <a:pt x="16492" y="28030"/>
                    </a:cubicBezTo>
                    <a:cubicBezTo>
                      <a:pt x="16510" y="28030"/>
                      <a:pt x="16529" y="28030"/>
                      <a:pt x="16548" y="28029"/>
                    </a:cubicBezTo>
                    <a:cubicBezTo>
                      <a:pt x="18007" y="27971"/>
                      <a:pt x="19066" y="24966"/>
                      <a:pt x="19467" y="23679"/>
                    </a:cubicBezTo>
                    <a:lnTo>
                      <a:pt x="19467" y="23679"/>
                    </a:lnTo>
                    <a:cubicBezTo>
                      <a:pt x="19274" y="24506"/>
                      <a:pt x="19081" y="25917"/>
                      <a:pt x="20116" y="25917"/>
                    </a:cubicBezTo>
                    <a:cubicBezTo>
                      <a:pt x="20156" y="25917"/>
                      <a:pt x="20197" y="25915"/>
                      <a:pt x="20240" y="25911"/>
                    </a:cubicBezTo>
                    <a:cubicBezTo>
                      <a:pt x="21900" y="25739"/>
                      <a:pt x="22901" y="22019"/>
                      <a:pt x="24304" y="17182"/>
                    </a:cubicBezTo>
                    <a:cubicBezTo>
                      <a:pt x="25735" y="12317"/>
                      <a:pt x="25334" y="1756"/>
                      <a:pt x="19896" y="211"/>
                    </a:cubicBezTo>
                    <a:lnTo>
                      <a:pt x="19696" y="182"/>
                    </a:lnTo>
                    <a:cubicBezTo>
                      <a:pt x="19289" y="86"/>
                      <a:pt x="18674" y="0"/>
                      <a:pt x="179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5"/>
              <p:cNvSpPr/>
              <p:nvPr/>
            </p:nvSpPr>
            <p:spPr>
              <a:xfrm>
                <a:off x="2837675" y="2132825"/>
                <a:ext cx="32925" cy="81625"/>
              </a:xfrm>
              <a:custGeom>
                <a:avLst/>
                <a:gdLst/>
                <a:ahLst/>
                <a:cxnLst/>
                <a:rect l="l" t="t" r="r" b="b"/>
                <a:pathLst>
                  <a:path w="1317" h="3265" extrusionOk="0">
                    <a:moveTo>
                      <a:pt x="840" y="0"/>
                    </a:moveTo>
                    <a:cubicBezTo>
                      <a:pt x="532" y="0"/>
                      <a:pt x="227" y="678"/>
                      <a:pt x="115" y="1575"/>
                    </a:cubicBezTo>
                    <a:cubicBezTo>
                      <a:pt x="0" y="2463"/>
                      <a:pt x="172" y="3235"/>
                      <a:pt x="458" y="3264"/>
                    </a:cubicBezTo>
                    <a:cubicBezTo>
                      <a:pt x="465" y="3264"/>
                      <a:pt x="471" y="3265"/>
                      <a:pt x="477" y="3265"/>
                    </a:cubicBezTo>
                    <a:cubicBezTo>
                      <a:pt x="787" y="3265"/>
                      <a:pt x="1119" y="2587"/>
                      <a:pt x="1231" y="1690"/>
                    </a:cubicBezTo>
                    <a:cubicBezTo>
                      <a:pt x="1317" y="803"/>
                      <a:pt x="1174" y="30"/>
                      <a:pt x="859" y="1"/>
                    </a:cubicBezTo>
                    <a:cubicBezTo>
                      <a:pt x="853" y="1"/>
                      <a:pt x="846" y="0"/>
                      <a:pt x="8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1" name="Google Shape;1481;p45"/>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45"/>
          <p:cNvGrpSpPr/>
          <p:nvPr/>
        </p:nvGrpSpPr>
        <p:grpSpPr>
          <a:xfrm>
            <a:off x="153671" y="90047"/>
            <a:ext cx="493797" cy="446228"/>
            <a:chOff x="2679436" y="3270400"/>
            <a:chExt cx="752625" cy="689795"/>
          </a:xfrm>
        </p:grpSpPr>
        <p:sp>
          <p:nvSpPr>
            <p:cNvPr id="1483" name="Google Shape;1483;p45"/>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5"/>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5"/>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5"/>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45">
            <a:hlinkClick r:id="rId5"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74" name="Google Shape;1544;p47">
            <a:extLst>
              <a:ext uri="{FF2B5EF4-FFF2-40B4-BE49-F238E27FC236}">
                <a16:creationId xmlns:a16="http://schemas.microsoft.com/office/drawing/2014/main" xmlns="" id="{15E10A67-0464-1E49-AE1E-BCF43DB4F5D9}"/>
              </a:ext>
            </a:extLst>
          </p:cNvPr>
          <p:cNvSpPr/>
          <p:nvPr/>
        </p:nvSpPr>
        <p:spPr>
          <a:xfrm flipH="1">
            <a:off x="5431383" y="2850717"/>
            <a:ext cx="2347147" cy="1788751"/>
          </a:xfrm>
          <a:custGeom>
            <a:avLst/>
            <a:gdLst/>
            <a:ahLst/>
            <a:cxnLst/>
            <a:rect l="l" t="t" r="r" b="b"/>
            <a:pathLst>
              <a:path w="79142" h="62131" extrusionOk="0">
                <a:moveTo>
                  <a:pt x="43395" y="1"/>
                </a:moveTo>
                <a:cubicBezTo>
                  <a:pt x="42163" y="1"/>
                  <a:pt x="40910" y="69"/>
                  <a:pt x="39634" y="207"/>
                </a:cubicBezTo>
                <a:cubicBezTo>
                  <a:pt x="27032" y="1530"/>
                  <a:pt x="16510" y="6949"/>
                  <a:pt x="8444" y="16905"/>
                </a:cubicBezTo>
                <a:cubicBezTo>
                  <a:pt x="4223" y="21946"/>
                  <a:pt x="1576" y="28121"/>
                  <a:pt x="820" y="34674"/>
                </a:cubicBezTo>
                <a:cubicBezTo>
                  <a:pt x="1" y="40218"/>
                  <a:pt x="2143" y="45826"/>
                  <a:pt x="6428" y="49544"/>
                </a:cubicBezTo>
                <a:cubicBezTo>
                  <a:pt x="10507" y="53260"/>
                  <a:pt x="15108" y="55118"/>
                  <a:pt x="20089" y="55118"/>
                </a:cubicBezTo>
                <a:cubicBezTo>
                  <a:pt x="22033" y="55118"/>
                  <a:pt x="24035" y="54835"/>
                  <a:pt x="26087" y="54270"/>
                </a:cubicBezTo>
                <a:cubicBezTo>
                  <a:pt x="27606" y="53898"/>
                  <a:pt x="29161" y="53708"/>
                  <a:pt x="30723" y="53708"/>
                </a:cubicBezTo>
                <a:cubicBezTo>
                  <a:pt x="32077" y="53708"/>
                  <a:pt x="33437" y="53851"/>
                  <a:pt x="34782" y="54143"/>
                </a:cubicBezTo>
                <a:cubicBezTo>
                  <a:pt x="36169" y="54396"/>
                  <a:pt x="37555" y="54774"/>
                  <a:pt x="39004" y="55026"/>
                </a:cubicBezTo>
                <a:cubicBezTo>
                  <a:pt x="40390" y="55278"/>
                  <a:pt x="41714" y="55782"/>
                  <a:pt x="42974" y="56538"/>
                </a:cubicBezTo>
                <a:cubicBezTo>
                  <a:pt x="46250" y="58491"/>
                  <a:pt x="49716" y="60066"/>
                  <a:pt x="53307" y="61264"/>
                </a:cubicBezTo>
                <a:cubicBezTo>
                  <a:pt x="55247" y="61858"/>
                  <a:pt x="57153" y="62131"/>
                  <a:pt x="58994" y="62131"/>
                </a:cubicBezTo>
                <a:cubicBezTo>
                  <a:pt x="67493" y="62131"/>
                  <a:pt x="74587" y="56307"/>
                  <a:pt x="77125" y="49418"/>
                </a:cubicBezTo>
                <a:cubicBezTo>
                  <a:pt x="78511" y="45637"/>
                  <a:pt x="79141" y="41605"/>
                  <a:pt x="79078" y="37572"/>
                </a:cubicBezTo>
                <a:cubicBezTo>
                  <a:pt x="79078" y="35304"/>
                  <a:pt x="78889" y="33035"/>
                  <a:pt x="78511" y="30830"/>
                </a:cubicBezTo>
                <a:cubicBezTo>
                  <a:pt x="77062" y="22639"/>
                  <a:pt x="72903" y="15204"/>
                  <a:pt x="66665" y="9722"/>
                </a:cubicBezTo>
                <a:cubicBezTo>
                  <a:pt x="59971" y="3525"/>
                  <a:pt x="52257" y="1"/>
                  <a:pt x="43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1552;p47">
            <a:extLst>
              <a:ext uri="{FF2B5EF4-FFF2-40B4-BE49-F238E27FC236}">
                <a16:creationId xmlns:a16="http://schemas.microsoft.com/office/drawing/2014/main" xmlns="" id="{CF2F8D0F-174E-1F4A-9F26-E64922AB5A5C}"/>
              </a:ext>
            </a:extLst>
          </p:cNvPr>
          <p:cNvGrpSpPr/>
          <p:nvPr/>
        </p:nvGrpSpPr>
        <p:grpSpPr>
          <a:xfrm flipH="1">
            <a:off x="5465608" y="3057977"/>
            <a:ext cx="2417655" cy="1617450"/>
            <a:chOff x="1916870" y="2975060"/>
            <a:chExt cx="2347148" cy="1617450"/>
          </a:xfrm>
        </p:grpSpPr>
        <p:sp>
          <p:nvSpPr>
            <p:cNvPr id="76" name="Google Shape;1553;p47">
              <a:extLst>
                <a:ext uri="{FF2B5EF4-FFF2-40B4-BE49-F238E27FC236}">
                  <a16:creationId xmlns:a16="http://schemas.microsoft.com/office/drawing/2014/main" xmlns="" id="{C3AF90B1-C47C-3F4D-933C-2139C002E53D}"/>
                </a:ext>
              </a:extLst>
            </p:cNvPr>
            <p:cNvSpPr/>
            <p:nvPr/>
          </p:nvSpPr>
          <p:spPr>
            <a:xfrm flipH="1">
              <a:off x="1916870" y="4404360"/>
              <a:ext cx="2347148" cy="188150"/>
            </a:xfrm>
            <a:custGeom>
              <a:avLst/>
              <a:gdLst/>
              <a:ahLst/>
              <a:cxnLst/>
              <a:rect l="l" t="t"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1554;p47">
              <a:extLst>
                <a:ext uri="{FF2B5EF4-FFF2-40B4-BE49-F238E27FC236}">
                  <a16:creationId xmlns:a16="http://schemas.microsoft.com/office/drawing/2014/main" xmlns="" id="{B6FABC1B-124D-BE4F-B3AD-DF425A18163E}"/>
                </a:ext>
              </a:extLst>
            </p:cNvPr>
            <p:cNvGrpSpPr/>
            <p:nvPr/>
          </p:nvGrpSpPr>
          <p:grpSpPr>
            <a:xfrm flipH="1">
              <a:off x="1942860" y="2975060"/>
              <a:ext cx="2295197" cy="1581495"/>
              <a:chOff x="5029925" y="2452125"/>
              <a:chExt cx="2529700" cy="1723325"/>
            </a:xfrm>
          </p:grpSpPr>
          <p:sp>
            <p:nvSpPr>
              <p:cNvPr id="78" name="Google Shape;1555;p47">
                <a:extLst>
                  <a:ext uri="{FF2B5EF4-FFF2-40B4-BE49-F238E27FC236}">
                    <a16:creationId xmlns:a16="http://schemas.microsoft.com/office/drawing/2014/main" xmlns="" id="{1A6A214D-3F5A-D14C-B524-8F02AAF024C8}"/>
                  </a:ext>
                </a:extLst>
              </p:cNvPr>
              <p:cNvSpPr/>
              <p:nvPr/>
            </p:nvSpPr>
            <p:spPr>
              <a:xfrm>
                <a:off x="5058900" y="2452150"/>
                <a:ext cx="222525" cy="263600"/>
              </a:xfrm>
              <a:custGeom>
                <a:avLst/>
                <a:gdLst/>
                <a:ahLst/>
                <a:cxnLst/>
                <a:rect l="l" t="t" r="r" b="b"/>
                <a:pathLst>
                  <a:path w="8901" h="10544" extrusionOk="0">
                    <a:moveTo>
                      <a:pt x="181" y="0"/>
                    </a:moveTo>
                    <a:cubicBezTo>
                      <a:pt x="120" y="0"/>
                      <a:pt x="60" y="2"/>
                      <a:pt x="0" y="4"/>
                    </a:cubicBezTo>
                    <a:cubicBezTo>
                      <a:pt x="0" y="4"/>
                      <a:pt x="141" y="965"/>
                      <a:pt x="339" y="2491"/>
                    </a:cubicBezTo>
                    <a:cubicBezTo>
                      <a:pt x="565" y="4045"/>
                      <a:pt x="3532" y="8368"/>
                      <a:pt x="3532" y="10092"/>
                    </a:cubicBezTo>
                    <a:cubicBezTo>
                      <a:pt x="3532" y="10412"/>
                      <a:pt x="3675" y="10543"/>
                      <a:pt x="3907" y="10543"/>
                    </a:cubicBezTo>
                    <a:cubicBezTo>
                      <a:pt x="4925" y="10543"/>
                      <a:pt x="7668" y="8026"/>
                      <a:pt x="7714" y="7888"/>
                    </a:cubicBezTo>
                    <a:cubicBezTo>
                      <a:pt x="7771" y="7690"/>
                      <a:pt x="8901" y="3649"/>
                      <a:pt x="8901" y="3649"/>
                    </a:cubicBezTo>
                    <a:cubicBezTo>
                      <a:pt x="8901" y="3649"/>
                      <a:pt x="3455" y="0"/>
                      <a:pt x="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56;p47">
                <a:extLst>
                  <a:ext uri="{FF2B5EF4-FFF2-40B4-BE49-F238E27FC236}">
                    <a16:creationId xmlns:a16="http://schemas.microsoft.com/office/drawing/2014/main" xmlns="" id="{F66D9F21-1FF2-3941-8C43-7B958F2023D0}"/>
                  </a:ext>
                </a:extLst>
              </p:cNvPr>
              <p:cNvSpPr/>
              <p:nvPr/>
            </p:nvSpPr>
            <p:spPr>
              <a:xfrm>
                <a:off x="5058900" y="2452125"/>
                <a:ext cx="133525" cy="122575"/>
              </a:xfrm>
              <a:custGeom>
                <a:avLst/>
                <a:gdLst/>
                <a:ahLst/>
                <a:cxnLst/>
                <a:rect l="l" t="t" r="r" b="b"/>
                <a:pathLst>
                  <a:path w="5341" h="4903" extrusionOk="0">
                    <a:moveTo>
                      <a:pt x="194" y="1"/>
                    </a:moveTo>
                    <a:cubicBezTo>
                      <a:pt x="128" y="1"/>
                      <a:pt x="64" y="2"/>
                      <a:pt x="0" y="5"/>
                    </a:cubicBezTo>
                    <a:cubicBezTo>
                      <a:pt x="0" y="5"/>
                      <a:pt x="141" y="966"/>
                      <a:pt x="339" y="2492"/>
                    </a:cubicBezTo>
                    <a:cubicBezTo>
                      <a:pt x="537" y="3283"/>
                      <a:pt x="848" y="4018"/>
                      <a:pt x="1243" y="4724"/>
                    </a:cubicBezTo>
                    <a:cubicBezTo>
                      <a:pt x="1623" y="4853"/>
                      <a:pt x="2030" y="4903"/>
                      <a:pt x="2435" y="4903"/>
                    </a:cubicBezTo>
                    <a:cubicBezTo>
                      <a:pt x="3901" y="4903"/>
                      <a:pt x="5341" y="4244"/>
                      <a:pt x="5341" y="4244"/>
                    </a:cubicBezTo>
                    <a:cubicBezTo>
                      <a:pt x="5341" y="4244"/>
                      <a:pt x="4719" y="2492"/>
                      <a:pt x="4182" y="1079"/>
                    </a:cubicBezTo>
                    <a:cubicBezTo>
                      <a:pt x="2818" y="464"/>
                      <a:pt x="1353" y="1"/>
                      <a:pt x="194" y="1"/>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57;p47">
                <a:extLst>
                  <a:ext uri="{FF2B5EF4-FFF2-40B4-BE49-F238E27FC236}">
                    <a16:creationId xmlns:a16="http://schemas.microsoft.com/office/drawing/2014/main" xmlns="" id="{22452F71-C3C5-A246-A9F7-2E11F28C953F}"/>
                  </a:ext>
                </a:extLst>
              </p:cNvPr>
              <p:cNvSpPr/>
              <p:nvPr/>
            </p:nvSpPr>
            <p:spPr>
              <a:xfrm>
                <a:off x="5076550" y="2474150"/>
                <a:ext cx="137775" cy="227475"/>
              </a:xfrm>
              <a:custGeom>
                <a:avLst/>
                <a:gdLst/>
                <a:ahLst/>
                <a:cxnLst/>
                <a:rect l="l" t="t" r="r" b="b"/>
                <a:pathLst>
                  <a:path w="5511" h="9099" extrusionOk="0">
                    <a:moveTo>
                      <a:pt x="1" y="0"/>
                    </a:moveTo>
                    <a:cubicBezTo>
                      <a:pt x="198" y="1300"/>
                      <a:pt x="622" y="2515"/>
                      <a:pt x="1300" y="3617"/>
                    </a:cubicBezTo>
                    <a:cubicBezTo>
                      <a:pt x="2374" y="5256"/>
                      <a:pt x="3363" y="9099"/>
                      <a:pt x="3363" y="9099"/>
                    </a:cubicBezTo>
                    <a:lnTo>
                      <a:pt x="5087" y="5765"/>
                    </a:lnTo>
                    <a:lnTo>
                      <a:pt x="5511" y="4408"/>
                    </a:lnTo>
                    <a:cubicBezTo>
                      <a:pt x="5256" y="3052"/>
                      <a:pt x="4437" y="1893"/>
                      <a:pt x="3222" y="1215"/>
                    </a:cubicBezTo>
                    <a:cubicBezTo>
                      <a:pt x="2233" y="650"/>
                      <a:pt x="1131"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58;p47">
                <a:extLst>
                  <a:ext uri="{FF2B5EF4-FFF2-40B4-BE49-F238E27FC236}">
                    <a16:creationId xmlns:a16="http://schemas.microsoft.com/office/drawing/2014/main" xmlns="" id="{D57EC9F6-8A86-834A-8607-AA03A410556E}"/>
                  </a:ext>
                </a:extLst>
              </p:cNvPr>
              <p:cNvSpPr/>
              <p:nvPr/>
            </p:nvSpPr>
            <p:spPr>
              <a:xfrm>
                <a:off x="6106500" y="3266025"/>
                <a:ext cx="582825" cy="811700"/>
              </a:xfrm>
              <a:custGeom>
                <a:avLst/>
                <a:gdLst/>
                <a:ahLst/>
                <a:cxnLst/>
                <a:rect l="l" t="t" r="r" b="b"/>
                <a:pathLst>
                  <a:path w="23313" h="32468" extrusionOk="0">
                    <a:moveTo>
                      <a:pt x="4126" y="1"/>
                    </a:moveTo>
                    <a:lnTo>
                      <a:pt x="0" y="1894"/>
                    </a:lnTo>
                    <a:lnTo>
                      <a:pt x="2346" y="4833"/>
                    </a:lnTo>
                    <a:cubicBezTo>
                      <a:pt x="2346" y="4833"/>
                      <a:pt x="3985" y="9834"/>
                      <a:pt x="6584" y="12151"/>
                    </a:cubicBezTo>
                    <a:cubicBezTo>
                      <a:pt x="9212" y="14440"/>
                      <a:pt x="15400" y="20374"/>
                      <a:pt x="15598" y="23058"/>
                    </a:cubicBezTo>
                    <a:cubicBezTo>
                      <a:pt x="15796" y="25742"/>
                      <a:pt x="14920" y="28851"/>
                      <a:pt x="14129" y="29642"/>
                    </a:cubicBezTo>
                    <a:cubicBezTo>
                      <a:pt x="13338" y="30461"/>
                      <a:pt x="10964" y="30405"/>
                      <a:pt x="11275" y="32015"/>
                    </a:cubicBezTo>
                    <a:cubicBezTo>
                      <a:pt x="12139" y="32315"/>
                      <a:pt x="13033" y="32467"/>
                      <a:pt x="13928" y="32467"/>
                    </a:cubicBezTo>
                    <a:cubicBezTo>
                      <a:pt x="14554" y="32467"/>
                      <a:pt x="15180" y="32393"/>
                      <a:pt x="15796" y="32241"/>
                    </a:cubicBezTo>
                    <a:cubicBezTo>
                      <a:pt x="18395" y="31620"/>
                      <a:pt x="17491" y="30602"/>
                      <a:pt x="17717" y="30066"/>
                    </a:cubicBezTo>
                    <a:cubicBezTo>
                      <a:pt x="17943" y="29529"/>
                      <a:pt x="20656" y="23708"/>
                      <a:pt x="21984" y="20995"/>
                    </a:cubicBezTo>
                    <a:cubicBezTo>
                      <a:pt x="23312" y="18254"/>
                      <a:pt x="14440" y="9890"/>
                      <a:pt x="14440" y="9890"/>
                    </a:cubicBezTo>
                    <a:lnTo>
                      <a:pt x="41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59;p47">
                <a:extLst>
                  <a:ext uri="{FF2B5EF4-FFF2-40B4-BE49-F238E27FC236}">
                    <a16:creationId xmlns:a16="http://schemas.microsoft.com/office/drawing/2014/main" xmlns="" id="{950B13AC-8EEB-5747-A2F5-FC33EC66B75E}"/>
                  </a:ext>
                </a:extLst>
              </p:cNvPr>
              <p:cNvSpPr/>
              <p:nvPr/>
            </p:nvSpPr>
            <p:spPr>
              <a:xfrm>
                <a:off x="6379875" y="3704000"/>
                <a:ext cx="281175" cy="374425"/>
              </a:xfrm>
              <a:custGeom>
                <a:avLst/>
                <a:gdLst/>
                <a:ahLst/>
                <a:cxnLst/>
                <a:rect l="l" t="t" r="r" b="b"/>
                <a:pathLst>
                  <a:path w="11247" h="14977" extrusionOk="0">
                    <a:moveTo>
                      <a:pt x="1103" y="1"/>
                    </a:moveTo>
                    <a:lnTo>
                      <a:pt x="1103" y="1"/>
                    </a:lnTo>
                    <a:cubicBezTo>
                      <a:pt x="2968" y="2092"/>
                      <a:pt x="4550" y="4211"/>
                      <a:pt x="4663" y="5567"/>
                    </a:cubicBezTo>
                    <a:cubicBezTo>
                      <a:pt x="4861" y="8252"/>
                      <a:pt x="3985" y="11332"/>
                      <a:pt x="3194" y="12151"/>
                    </a:cubicBezTo>
                    <a:cubicBezTo>
                      <a:pt x="2403" y="12942"/>
                      <a:pt x="1" y="12914"/>
                      <a:pt x="340" y="14525"/>
                    </a:cubicBezTo>
                    <a:cubicBezTo>
                      <a:pt x="1188" y="14824"/>
                      <a:pt x="2085" y="14976"/>
                      <a:pt x="2985" y="14976"/>
                    </a:cubicBezTo>
                    <a:cubicBezTo>
                      <a:pt x="3614" y="14976"/>
                      <a:pt x="4245" y="14902"/>
                      <a:pt x="4861" y="14751"/>
                    </a:cubicBezTo>
                    <a:cubicBezTo>
                      <a:pt x="7460" y="14129"/>
                      <a:pt x="6528" y="13112"/>
                      <a:pt x="6782" y="12575"/>
                    </a:cubicBezTo>
                    <a:cubicBezTo>
                      <a:pt x="7008" y="12010"/>
                      <a:pt x="9693" y="6189"/>
                      <a:pt x="11049" y="3476"/>
                    </a:cubicBezTo>
                    <a:cubicBezTo>
                      <a:pt x="11247" y="3024"/>
                      <a:pt x="11190" y="2403"/>
                      <a:pt x="10936" y="1696"/>
                    </a:cubicBezTo>
                    <a:cubicBezTo>
                      <a:pt x="10355" y="1765"/>
                      <a:pt x="9776" y="1796"/>
                      <a:pt x="9202" y="1796"/>
                    </a:cubicBezTo>
                    <a:cubicBezTo>
                      <a:pt x="6226" y="1796"/>
                      <a:pt x="3377" y="948"/>
                      <a:pt x="11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60;p47">
                <a:extLst>
                  <a:ext uri="{FF2B5EF4-FFF2-40B4-BE49-F238E27FC236}">
                    <a16:creationId xmlns:a16="http://schemas.microsoft.com/office/drawing/2014/main" xmlns="" id="{D85590A5-143A-F947-894B-AF3EF65CC177}"/>
                  </a:ext>
                </a:extLst>
              </p:cNvPr>
              <p:cNvSpPr/>
              <p:nvPr/>
            </p:nvSpPr>
            <p:spPr>
              <a:xfrm>
                <a:off x="5354175" y="3179850"/>
                <a:ext cx="445775" cy="976525"/>
              </a:xfrm>
              <a:custGeom>
                <a:avLst/>
                <a:gdLst/>
                <a:ahLst/>
                <a:cxnLst/>
                <a:rect l="l" t="t" r="r" b="b"/>
                <a:pathLst>
                  <a:path w="17831" h="39061" extrusionOk="0">
                    <a:moveTo>
                      <a:pt x="4041" y="0"/>
                    </a:moveTo>
                    <a:lnTo>
                      <a:pt x="226" y="1272"/>
                    </a:lnTo>
                    <a:cubicBezTo>
                      <a:pt x="226" y="1272"/>
                      <a:pt x="5397" y="9156"/>
                      <a:pt x="6245" y="13027"/>
                    </a:cubicBezTo>
                    <a:cubicBezTo>
                      <a:pt x="7093" y="16898"/>
                      <a:pt x="4832" y="27466"/>
                      <a:pt x="4465" y="29359"/>
                    </a:cubicBezTo>
                    <a:cubicBezTo>
                      <a:pt x="4126" y="31224"/>
                      <a:pt x="4578" y="32637"/>
                      <a:pt x="4267" y="33484"/>
                    </a:cubicBezTo>
                    <a:cubicBezTo>
                      <a:pt x="3956" y="34332"/>
                      <a:pt x="3730" y="36677"/>
                      <a:pt x="3052" y="36875"/>
                    </a:cubicBezTo>
                    <a:cubicBezTo>
                      <a:pt x="2402" y="37101"/>
                      <a:pt x="424" y="36621"/>
                      <a:pt x="0" y="38457"/>
                    </a:cubicBezTo>
                    <a:cubicBezTo>
                      <a:pt x="0" y="38457"/>
                      <a:pt x="1909" y="39060"/>
                      <a:pt x="3860" y="39060"/>
                    </a:cubicBezTo>
                    <a:cubicBezTo>
                      <a:pt x="4835" y="39060"/>
                      <a:pt x="5821" y="38910"/>
                      <a:pt x="6584" y="38457"/>
                    </a:cubicBezTo>
                    <a:cubicBezTo>
                      <a:pt x="7856" y="37723"/>
                      <a:pt x="7460" y="35801"/>
                      <a:pt x="8053" y="33880"/>
                    </a:cubicBezTo>
                    <a:cubicBezTo>
                      <a:pt x="8675" y="31958"/>
                      <a:pt x="12574" y="17632"/>
                      <a:pt x="15202" y="13337"/>
                    </a:cubicBezTo>
                    <a:cubicBezTo>
                      <a:pt x="17830" y="9042"/>
                      <a:pt x="4041" y="0"/>
                      <a:pt x="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61;p47">
                <a:extLst>
                  <a:ext uri="{FF2B5EF4-FFF2-40B4-BE49-F238E27FC236}">
                    <a16:creationId xmlns:a16="http://schemas.microsoft.com/office/drawing/2014/main" xmlns="" id="{C5CD1F68-769C-724E-AE10-FAB5CB4A96A7}"/>
                  </a:ext>
                </a:extLst>
              </p:cNvPr>
              <p:cNvSpPr/>
              <p:nvPr/>
            </p:nvSpPr>
            <p:spPr>
              <a:xfrm>
                <a:off x="6614400" y="2959450"/>
                <a:ext cx="945225" cy="1153600"/>
              </a:xfrm>
              <a:custGeom>
                <a:avLst/>
                <a:gdLst/>
                <a:ahLst/>
                <a:cxnLst/>
                <a:rect l="l" t="t" r="r" b="b"/>
                <a:pathLst>
                  <a:path w="37809" h="46144" extrusionOk="0">
                    <a:moveTo>
                      <a:pt x="1781" y="0"/>
                    </a:moveTo>
                    <a:lnTo>
                      <a:pt x="1" y="198"/>
                    </a:lnTo>
                    <a:cubicBezTo>
                      <a:pt x="1" y="198"/>
                      <a:pt x="1301" y="8025"/>
                      <a:pt x="1103" y="13818"/>
                    </a:cubicBezTo>
                    <a:cubicBezTo>
                      <a:pt x="905" y="19610"/>
                      <a:pt x="9608" y="27466"/>
                      <a:pt x="15542" y="33484"/>
                    </a:cubicBezTo>
                    <a:cubicBezTo>
                      <a:pt x="19328" y="37327"/>
                      <a:pt x="23341" y="40972"/>
                      <a:pt x="27551" y="44363"/>
                    </a:cubicBezTo>
                    <a:cubicBezTo>
                      <a:pt x="28806" y="45405"/>
                      <a:pt x="32446" y="46143"/>
                      <a:pt x="34616" y="46143"/>
                    </a:cubicBezTo>
                    <a:cubicBezTo>
                      <a:pt x="35328" y="46143"/>
                      <a:pt x="35882" y="46064"/>
                      <a:pt x="36141" y="45889"/>
                    </a:cubicBezTo>
                    <a:cubicBezTo>
                      <a:pt x="37186" y="45211"/>
                      <a:pt x="37808" y="42611"/>
                      <a:pt x="34672" y="39701"/>
                    </a:cubicBezTo>
                    <a:cubicBezTo>
                      <a:pt x="31535" y="36762"/>
                      <a:pt x="26223" y="28398"/>
                      <a:pt x="23143" y="24329"/>
                    </a:cubicBezTo>
                    <a:cubicBezTo>
                      <a:pt x="20091" y="20289"/>
                      <a:pt x="12547" y="10879"/>
                      <a:pt x="9778" y="7601"/>
                    </a:cubicBezTo>
                    <a:cubicBezTo>
                      <a:pt x="6980" y="4324"/>
                      <a:pt x="1781" y="0"/>
                      <a:pt x="17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62;p47">
                <a:extLst>
                  <a:ext uri="{FF2B5EF4-FFF2-40B4-BE49-F238E27FC236}">
                    <a16:creationId xmlns:a16="http://schemas.microsoft.com/office/drawing/2014/main" xmlns="" id="{0E0A544C-A516-C64A-B62C-AF228BABCF82}"/>
                  </a:ext>
                </a:extLst>
              </p:cNvPr>
              <p:cNvSpPr/>
              <p:nvPr/>
            </p:nvSpPr>
            <p:spPr>
              <a:xfrm>
                <a:off x="6813625" y="3429200"/>
                <a:ext cx="722675" cy="683950"/>
              </a:xfrm>
              <a:custGeom>
                <a:avLst/>
                <a:gdLst/>
                <a:ahLst/>
                <a:cxnLst/>
                <a:rect l="l" t="t" r="r" b="b"/>
                <a:pathLst>
                  <a:path w="28907" h="27358" extrusionOk="0">
                    <a:moveTo>
                      <a:pt x="9777" y="1"/>
                    </a:moveTo>
                    <a:cubicBezTo>
                      <a:pt x="9381" y="1"/>
                      <a:pt x="8703" y="481"/>
                      <a:pt x="8788" y="849"/>
                    </a:cubicBezTo>
                    <a:cubicBezTo>
                      <a:pt x="8901" y="1272"/>
                      <a:pt x="8929" y="1725"/>
                      <a:pt x="8873" y="2148"/>
                    </a:cubicBezTo>
                    <a:cubicBezTo>
                      <a:pt x="8850" y="2394"/>
                      <a:pt x="8652" y="2551"/>
                      <a:pt x="8431" y="2551"/>
                    </a:cubicBezTo>
                    <a:cubicBezTo>
                      <a:pt x="8372" y="2551"/>
                      <a:pt x="8311" y="2540"/>
                      <a:pt x="8251" y="2516"/>
                    </a:cubicBezTo>
                    <a:lnTo>
                      <a:pt x="6612" y="1866"/>
                    </a:lnTo>
                    <a:cubicBezTo>
                      <a:pt x="6556" y="1840"/>
                      <a:pt x="6498" y="1829"/>
                      <a:pt x="6441" y="1829"/>
                    </a:cubicBezTo>
                    <a:cubicBezTo>
                      <a:pt x="6182" y="1829"/>
                      <a:pt x="5944" y="2068"/>
                      <a:pt x="5991" y="2346"/>
                    </a:cubicBezTo>
                    <a:cubicBezTo>
                      <a:pt x="6047" y="2770"/>
                      <a:pt x="6104" y="3194"/>
                      <a:pt x="6160" y="3618"/>
                    </a:cubicBezTo>
                    <a:cubicBezTo>
                      <a:pt x="6185" y="3912"/>
                      <a:pt x="5975" y="4143"/>
                      <a:pt x="5715" y="4143"/>
                    </a:cubicBezTo>
                    <a:cubicBezTo>
                      <a:pt x="5676" y="4143"/>
                      <a:pt x="5636" y="4138"/>
                      <a:pt x="5595" y="4126"/>
                    </a:cubicBezTo>
                    <a:lnTo>
                      <a:pt x="3871" y="3674"/>
                    </a:lnTo>
                    <a:cubicBezTo>
                      <a:pt x="3830" y="3663"/>
                      <a:pt x="3789" y="3658"/>
                      <a:pt x="3749" y="3658"/>
                    </a:cubicBezTo>
                    <a:cubicBezTo>
                      <a:pt x="3484" y="3658"/>
                      <a:pt x="3253" y="3885"/>
                      <a:pt x="3278" y="4155"/>
                    </a:cubicBezTo>
                    <a:lnTo>
                      <a:pt x="3447" y="6104"/>
                    </a:lnTo>
                    <a:cubicBezTo>
                      <a:pt x="3471" y="6388"/>
                      <a:pt x="3258" y="6612"/>
                      <a:pt x="3006" y="6612"/>
                    </a:cubicBezTo>
                    <a:cubicBezTo>
                      <a:pt x="2956" y="6612"/>
                      <a:pt x="2905" y="6603"/>
                      <a:pt x="2854" y="6585"/>
                    </a:cubicBezTo>
                    <a:lnTo>
                      <a:pt x="622" y="5850"/>
                    </a:lnTo>
                    <a:cubicBezTo>
                      <a:pt x="571" y="5830"/>
                      <a:pt x="519" y="5820"/>
                      <a:pt x="468" y="5820"/>
                    </a:cubicBezTo>
                    <a:cubicBezTo>
                      <a:pt x="236" y="5820"/>
                      <a:pt x="23" y="6014"/>
                      <a:pt x="0" y="6246"/>
                    </a:cubicBezTo>
                    <a:cubicBezTo>
                      <a:pt x="0" y="6500"/>
                      <a:pt x="0" y="6726"/>
                      <a:pt x="0" y="6952"/>
                    </a:cubicBezTo>
                    <a:cubicBezTo>
                      <a:pt x="2487" y="9665"/>
                      <a:pt x="5256" y="12321"/>
                      <a:pt x="7601" y="14666"/>
                    </a:cubicBezTo>
                    <a:cubicBezTo>
                      <a:pt x="11388" y="18537"/>
                      <a:pt x="15400" y="22154"/>
                      <a:pt x="19610" y="25573"/>
                    </a:cubicBezTo>
                    <a:cubicBezTo>
                      <a:pt x="20859" y="26632"/>
                      <a:pt x="24457" y="27357"/>
                      <a:pt x="26633" y="27357"/>
                    </a:cubicBezTo>
                    <a:cubicBezTo>
                      <a:pt x="27362" y="27357"/>
                      <a:pt x="27931" y="27276"/>
                      <a:pt x="28200" y="27099"/>
                    </a:cubicBezTo>
                    <a:cubicBezTo>
                      <a:pt x="28313" y="27014"/>
                      <a:pt x="28398" y="26929"/>
                      <a:pt x="28511" y="26816"/>
                    </a:cubicBezTo>
                    <a:cubicBezTo>
                      <a:pt x="28737" y="25969"/>
                      <a:pt x="28850" y="25093"/>
                      <a:pt x="28907" y="24217"/>
                    </a:cubicBezTo>
                    <a:cubicBezTo>
                      <a:pt x="28624" y="23228"/>
                      <a:pt x="27974" y="22098"/>
                      <a:pt x="26703" y="20882"/>
                    </a:cubicBezTo>
                    <a:cubicBezTo>
                      <a:pt x="23566" y="17944"/>
                      <a:pt x="18254" y="9580"/>
                      <a:pt x="15174" y="5539"/>
                    </a:cubicBezTo>
                    <a:cubicBezTo>
                      <a:pt x="14354" y="4437"/>
                      <a:pt x="13196" y="2940"/>
                      <a:pt x="11868" y="1272"/>
                    </a:cubicBezTo>
                    <a:cubicBezTo>
                      <a:pt x="11048" y="510"/>
                      <a:pt x="10709" y="57"/>
                      <a:pt x="977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63;p47">
                <a:extLst>
                  <a:ext uri="{FF2B5EF4-FFF2-40B4-BE49-F238E27FC236}">
                    <a16:creationId xmlns:a16="http://schemas.microsoft.com/office/drawing/2014/main" xmlns="" id="{A281328C-CF93-2B4D-A651-876C0DC4E568}"/>
                  </a:ext>
                </a:extLst>
              </p:cNvPr>
              <p:cNvSpPr/>
              <p:nvPr/>
            </p:nvSpPr>
            <p:spPr>
              <a:xfrm>
                <a:off x="7267850" y="3931475"/>
                <a:ext cx="291775" cy="181675"/>
              </a:xfrm>
              <a:custGeom>
                <a:avLst/>
                <a:gdLst/>
                <a:ahLst/>
                <a:cxnLst/>
                <a:rect l="l" t="t" r="r" b="b"/>
                <a:pathLst>
                  <a:path w="11671" h="7267" extrusionOk="0">
                    <a:moveTo>
                      <a:pt x="6358" y="0"/>
                    </a:moveTo>
                    <a:cubicBezTo>
                      <a:pt x="6132" y="0"/>
                      <a:pt x="5962" y="226"/>
                      <a:pt x="6047" y="424"/>
                    </a:cubicBezTo>
                    <a:cubicBezTo>
                      <a:pt x="6123" y="652"/>
                      <a:pt x="5972" y="857"/>
                      <a:pt x="5758" y="857"/>
                    </a:cubicBezTo>
                    <a:cubicBezTo>
                      <a:pt x="5732" y="857"/>
                      <a:pt x="5706" y="854"/>
                      <a:pt x="5680" y="848"/>
                    </a:cubicBezTo>
                    <a:lnTo>
                      <a:pt x="4917" y="678"/>
                    </a:lnTo>
                    <a:cubicBezTo>
                      <a:pt x="4897" y="676"/>
                      <a:pt x="4877" y="674"/>
                      <a:pt x="4857" y="674"/>
                    </a:cubicBezTo>
                    <a:cubicBezTo>
                      <a:pt x="4686" y="674"/>
                      <a:pt x="4547" y="783"/>
                      <a:pt x="4521" y="961"/>
                    </a:cubicBezTo>
                    <a:cubicBezTo>
                      <a:pt x="4521" y="1357"/>
                      <a:pt x="4521" y="1752"/>
                      <a:pt x="4493" y="2148"/>
                    </a:cubicBezTo>
                    <a:cubicBezTo>
                      <a:pt x="4493" y="2316"/>
                      <a:pt x="4350" y="2443"/>
                      <a:pt x="4186" y="2443"/>
                    </a:cubicBezTo>
                    <a:cubicBezTo>
                      <a:pt x="4157" y="2443"/>
                      <a:pt x="4127" y="2439"/>
                      <a:pt x="4097" y="2430"/>
                    </a:cubicBezTo>
                    <a:lnTo>
                      <a:pt x="2232" y="1922"/>
                    </a:lnTo>
                    <a:cubicBezTo>
                      <a:pt x="2195" y="1908"/>
                      <a:pt x="2159" y="1902"/>
                      <a:pt x="2125" y="1902"/>
                    </a:cubicBezTo>
                    <a:cubicBezTo>
                      <a:pt x="1948" y="1902"/>
                      <a:pt x="1813" y="2067"/>
                      <a:pt x="1837" y="2233"/>
                    </a:cubicBezTo>
                    <a:lnTo>
                      <a:pt x="1893" y="2741"/>
                    </a:lnTo>
                    <a:cubicBezTo>
                      <a:pt x="1920" y="2926"/>
                      <a:pt x="1773" y="3111"/>
                      <a:pt x="1592" y="3111"/>
                    </a:cubicBezTo>
                    <a:cubicBezTo>
                      <a:pt x="1580" y="3111"/>
                      <a:pt x="1567" y="3110"/>
                      <a:pt x="1554" y="3109"/>
                    </a:cubicBezTo>
                    <a:lnTo>
                      <a:pt x="452" y="2882"/>
                    </a:lnTo>
                    <a:cubicBezTo>
                      <a:pt x="438" y="2880"/>
                      <a:pt x="423" y="2879"/>
                      <a:pt x="408" y="2879"/>
                    </a:cubicBezTo>
                    <a:cubicBezTo>
                      <a:pt x="255" y="2879"/>
                      <a:pt x="113" y="3010"/>
                      <a:pt x="113" y="3165"/>
                    </a:cubicBezTo>
                    <a:cubicBezTo>
                      <a:pt x="57" y="3532"/>
                      <a:pt x="28" y="3928"/>
                      <a:pt x="0" y="4295"/>
                    </a:cubicBezTo>
                    <a:lnTo>
                      <a:pt x="1272" y="5341"/>
                    </a:lnTo>
                    <a:lnTo>
                      <a:pt x="1441" y="5482"/>
                    </a:lnTo>
                    <a:cubicBezTo>
                      <a:pt x="2690" y="6541"/>
                      <a:pt x="6288" y="7266"/>
                      <a:pt x="8464" y="7266"/>
                    </a:cubicBezTo>
                    <a:cubicBezTo>
                      <a:pt x="9193" y="7266"/>
                      <a:pt x="9762" y="7185"/>
                      <a:pt x="10031" y="7008"/>
                    </a:cubicBezTo>
                    <a:cubicBezTo>
                      <a:pt x="11077" y="6302"/>
                      <a:pt x="11670" y="3730"/>
                      <a:pt x="8534" y="791"/>
                    </a:cubicBezTo>
                    <a:cubicBezTo>
                      <a:pt x="8336" y="622"/>
                      <a:pt x="8110" y="396"/>
                      <a:pt x="7912" y="170"/>
                    </a:cubicBezTo>
                    <a:cubicBezTo>
                      <a:pt x="7375" y="113"/>
                      <a:pt x="6866" y="57"/>
                      <a:pt x="6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64;p47">
                <a:extLst>
                  <a:ext uri="{FF2B5EF4-FFF2-40B4-BE49-F238E27FC236}">
                    <a16:creationId xmlns:a16="http://schemas.microsoft.com/office/drawing/2014/main" xmlns="" id="{2FA39BBB-B5AE-C945-A07D-2ED183A1B0C0}"/>
                  </a:ext>
                </a:extLst>
              </p:cNvPr>
              <p:cNvSpPr/>
              <p:nvPr/>
            </p:nvSpPr>
            <p:spPr>
              <a:xfrm>
                <a:off x="6614400" y="2959450"/>
                <a:ext cx="921900" cy="1152975"/>
              </a:xfrm>
              <a:custGeom>
                <a:avLst/>
                <a:gdLst/>
                <a:ahLst/>
                <a:cxnLst/>
                <a:rect l="l" t="t" r="r" b="b"/>
                <a:pathLst>
                  <a:path w="36876" h="46119" extrusionOk="0">
                    <a:moveTo>
                      <a:pt x="1696" y="0"/>
                    </a:moveTo>
                    <a:lnTo>
                      <a:pt x="1" y="198"/>
                    </a:lnTo>
                    <a:cubicBezTo>
                      <a:pt x="1" y="198"/>
                      <a:pt x="1301" y="7997"/>
                      <a:pt x="1103" y="13790"/>
                    </a:cubicBezTo>
                    <a:lnTo>
                      <a:pt x="1103" y="14326"/>
                    </a:lnTo>
                    <a:cubicBezTo>
                      <a:pt x="1103" y="14411"/>
                      <a:pt x="1103" y="14468"/>
                      <a:pt x="1131" y="14552"/>
                    </a:cubicBezTo>
                    <a:cubicBezTo>
                      <a:pt x="1159" y="14637"/>
                      <a:pt x="1131" y="14750"/>
                      <a:pt x="1159" y="14863"/>
                    </a:cubicBezTo>
                    <a:cubicBezTo>
                      <a:pt x="1188" y="14948"/>
                      <a:pt x="1188" y="15061"/>
                      <a:pt x="1216" y="15174"/>
                    </a:cubicBezTo>
                    <a:cubicBezTo>
                      <a:pt x="1216" y="15259"/>
                      <a:pt x="1244" y="15315"/>
                      <a:pt x="1244" y="15400"/>
                    </a:cubicBezTo>
                    <a:cubicBezTo>
                      <a:pt x="1272" y="15485"/>
                      <a:pt x="1301" y="15654"/>
                      <a:pt x="1329" y="15739"/>
                    </a:cubicBezTo>
                    <a:cubicBezTo>
                      <a:pt x="1329" y="15796"/>
                      <a:pt x="1357" y="15852"/>
                      <a:pt x="1385" y="15937"/>
                    </a:cubicBezTo>
                    <a:cubicBezTo>
                      <a:pt x="1414" y="16050"/>
                      <a:pt x="1470" y="16191"/>
                      <a:pt x="1527" y="16333"/>
                    </a:cubicBezTo>
                    <a:lnTo>
                      <a:pt x="1555" y="16474"/>
                    </a:lnTo>
                    <a:cubicBezTo>
                      <a:pt x="1611" y="16615"/>
                      <a:pt x="1668" y="16785"/>
                      <a:pt x="1725" y="16926"/>
                    </a:cubicBezTo>
                    <a:lnTo>
                      <a:pt x="1753" y="17011"/>
                    </a:lnTo>
                    <a:cubicBezTo>
                      <a:pt x="1838" y="17180"/>
                      <a:pt x="1894" y="17378"/>
                      <a:pt x="1979" y="17519"/>
                    </a:cubicBezTo>
                    <a:lnTo>
                      <a:pt x="1979" y="17548"/>
                    </a:lnTo>
                    <a:cubicBezTo>
                      <a:pt x="2064" y="17745"/>
                      <a:pt x="2148" y="17915"/>
                      <a:pt x="2233" y="18113"/>
                    </a:cubicBezTo>
                    <a:cubicBezTo>
                      <a:pt x="4776" y="23142"/>
                      <a:pt x="10964" y="28850"/>
                      <a:pt x="15514" y="33456"/>
                    </a:cubicBezTo>
                    <a:cubicBezTo>
                      <a:pt x="19328" y="37299"/>
                      <a:pt x="23341" y="40944"/>
                      <a:pt x="27523" y="44335"/>
                    </a:cubicBezTo>
                    <a:cubicBezTo>
                      <a:pt x="28793" y="45393"/>
                      <a:pt x="32396" y="46119"/>
                      <a:pt x="34562" y="46119"/>
                    </a:cubicBezTo>
                    <a:cubicBezTo>
                      <a:pt x="35287" y="46119"/>
                      <a:pt x="35851" y="46038"/>
                      <a:pt x="36113" y="45861"/>
                    </a:cubicBezTo>
                    <a:cubicBezTo>
                      <a:pt x="36508" y="45578"/>
                      <a:pt x="36791" y="45154"/>
                      <a:pt x="36876" y="44646"/>
                    </a:cubicBezTo>
                    <a:lnTo>
                      <a:pt x="36876" y="44646"/>
                    </a:lnTo>
                    <a:cubicBezTo>
                      <a:pt x="36626" y="44679"/>
                      <a:pt x="36333" y="44695"/>
                      <a:pt x="36010" y="44695"/>
                    </a:cubicBezTo>
                    <a:cubicBezTo>
                      <a:pt x="33846" y="44695"/>
                      <a:pt x="30306" y="43983"/>
                      <a:pt x="29077" y="42950"/>
                    </a:cubicBezTo>
                    <a:cubicBezTo>
                      <a:pt x="24867" y="39531"/>
                      <a:pt x="20854" y="35914"/>
                      <a:pt x="17068" y="32043"/>
                    </a:cubicBezTo>
                    <a:cubicBezTo>
                      <a:pt x="12123" y="27070"/>
                      <a:pt x="5285" y="20769"/>
                      <a:pt x="3222" y="15485"/>
                    </a:cubicBezTo>
                    <a:cubicBezTo>
                      <a:pt x="6528" y="5058"/>
                      <a:pt x="1781" y="0"/>
                      <a:pt x="178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65;p47">
                <a:extLst>
                  <a:ext uri="{FF2B5EF4-FFF2-40B4-BE49-F238E27FC236}">
                    <a16:creationId xmlns:a16="http://schemas.microsoft.com/office/drawing/2014/main" xmlns="" id="{84A1A719-7135-0241-8675-827C4D778B65}"/>
                  </a:ext>
                </a:extLst>
              </p:cNvPr>
              <p:cNvSpPr/>
              <p:nvPr/>
            </p:nvSpPr>
            <p:spPr>
              <a:xfrm>
                <a:off x="5359825" y="3189025"/>
                <a:ext cx="310125" cy="308025"/>
              </a:xfrm>
              <a:custGeom>
                <a:avLst/>
                <a:gdLst/>
                <a:ahLst/>
                <a:cxnLst/>
                <a:rect l="l" t="t" r="r" b="b"/>
                <a:pathLst>
                  <a:path w="12405" h="12321" extrusionOk="0">
                    <a:moveTo>
                      <a:pt x="2713" y="1"/>
                    </a:moveTo>
                    <a:lnTo>
                      <a:pt x="0" y="905"/>
                    </a:lnTo>
                    <a:cubicBezTo>
                      <a:pt x="0" y="905"/>
                      <a:pt x="3024" y="5511"/>
                      <a:pt x="4804" y="9410"/>
                    </a:cubicBezTo>
                    <a:cubicBezTo>
                      <a:pt x="5567" y="10117"/>
                      <a:pt x="6358" y="10766"/>
                      <a:pt x="7178" y="11360"/>
                    </a:cubicBezTo>
                    <a:lnTo>
                      <a:pt x="7178" y="10456"/>
                    </a:lnTo>
                    <a:cubicBezTo>
                      <a:pt x="7178" y="10456"/>
                      <a:pt x="10173" y="11784"/>
                      <a:pt x="11783" y="12321"/>
                    </a:cubicBezTo>
                    <a:lnTo>
                      <a:pt x="12405" y="6698"/>
                    </a:lnTo>
                    <a:cubicBezTo>
                      <a:pt x="10540" y="4776"/>
                      <a:pt x="8506" y="2996"/>
                      <a:pt x="6330" y="1414"/>
                    </a:cubicBezTo>
                    <a:lnTo>
                      <a:pt x="27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66;p47">
                <a:extLst>
                  <a:ext uri="{FF2B5EF4-FFF2-40B4-BE49-F238E27FC236}">
                    <a16:creationId xmlns:a16="http://schemas.microsoft.com/office/drawing/2014/main" xmlns="" id="{32F69159-716F-BD43-B79E-1DCCC73A4210}"/>
                  </a:ext>
                </a:extLst>
              </p:cNvPr>
              <p:cNvSpPr/>
              <p:nvPr/>
            </p:nvSpPr>
            <p:spPr>
              <a:xfrm>
                <a:off x="5076550" y="2474150"/>
                <a:ext cx="137775" cy="144125"/>
              </a:xfrm>
              <a:custGeom>
                <a:avLst/>
                <a:gdLst/>
                <a:ahLst/>
                <a:cxnLst/>
                <a:rect l="l" t="t" r="r" b="b"/>
                <a:pathLst>
                  <a:path w="5511" h="5765" extrusionOk="0">
                    <a:moveTo>
                      <a:pt x="1" y="0"/>
                    </a:moveTo>
                    <a:lnTo>
                      <a:pt x="5087" y="5765"/>
                    </a:lnTo>
                    <a:lnTo>
                      <a:pt x="5511" y="4408"/>
                    </a:lnTo>
                    <a:cubicBezTo>
                      <a:pt x="5256" y="3052"/>
                      <a:pt x="4437" y="1893"/>
                      <a:pt x="3222" y="1215"/>
                    </a:cubicBezTo>
                    <a:cubicBezTo>
                      <a:pt x="2233" y="650"/>
                      <a:pt x="1131" y="226"/>
                      <a:pt x="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67;p47">
                <a:extLst>
                  <a:ext uri="{FF2B5EF4-FFF2-40B4-BE49-F238E27FC236}">
                    <a16:creationId xmlns:a16="http://schemas.microsoft.com/office/drawing/2014/main" xmlns="" id="{08B3C64B-589A-744F-A9DF-4DD43DD04051}"/>
                  </a:ext>
                </a:extLst>
              </p:cNvPr>
              <p:cNvSpPr/>
              <p:nvPr/>
            </p:nvSpPr>
            <p:spPr>
              <a:xfrm>
                <a:off x="5029925" y="2527100"/>
                <a:ext cx="1760400" cy="1647650"/>
              </a:xfrm>
              <a:custGeom>
                <a:avLst/>
                <a:gdLst/>
                <a:ahLst/>
                <a:cxnLst/>
                <a:rect l="l" t="t" r="r" b="b"/>
                <a:pathLst>
                  <a:path w="70416" h="65906" extrusionOk="0">
                    <a:moveTo>
                      <a:pt x="13632" y="1"/>
                    </a:moveTo>
                    <a:cubicBezTo>
                      <a:pt x="10613" y="1"/>
                      <a:pt x="7724" y="1352"/>
                      <a:pt x="6471" y="3336"/>
                    </a:cubicBezTo>
                    <a:cubicBezTo>
                      <a:pt x="4804" y="6020"/>
                      <a:pt x="4352" y="8055"/>
                      <a:pt x="4239" y="8676"/>
                    </a:cubicBezTo>
                    <a:cubicBezTo>
                      <a:pt x="4126" y="9298"/>
                      <a:pt x="4465" y="10117"/>
                      <a:pt x="4409" y="10682"/>
                    </a:cubicBezTo>
                    <a:cubicBezTo>
                      <a:pt x="4324" y="11248"/>
                      <a:pt x="1753" y="14582"/>
                      <a:pt x="1187" y="15006"/>
                    </a:cubicBezTo>
                    <a:cubicBezTo>
                      <a:pt x="651" y="15429"/>
                      <a:pt x="1" y="15966"/>
                      <a:pt x="29" y="16221"/>
                    </a:cubicBezTo>
                    <a:cubicBezTo>
                      <a:pt x="57" y="16503"/>
                      <a:pt x="820" y="17718"/>
                      <a:pt x="1216" y="17803"/>
                    </a:cubicBezTo>
                    <a:cubicBezTo>
                      <a:pt x="1611" y="17916"/>
                      <a:pt x="1866" y="18368"/>
                      <a:pt x="2261" y="18425"/>
                    </a:cubicBezTo>
                    <a:cubicBezTo>
                      <a:pt x="2884" y="18840"/>
                      <a:pt x="3601" y="19054"/>
                      <a:pt x="4317" y="19054"/>
                    </a:cubicBezTo>
                    <a:cubicBezTo>
                      <a:pt x="4771" y="19054"/>
                      <a:pt x="5224" y="18967"/>
                      <a:pt x="5652" y="18792"/>
                    </a:cubicBezTo>
                    <a:lnTo>
                      <a:pt x="8845" y="17549"/>
                    </a:lnTo>
                    <a:cubicBezTo>
                      <a:pt x="8845" y="17549"/>
                      <a:pt x="10258" y="22607"/>
                      <a:pt x="12660" y="26563"/>
                    </a:cubicBezTo>
                    <a:cubicBezTo>
                      <a:pt x="15061" y="30547"/>
                      <a:pt x="22860" y="35209"/>
                      <a:pt x="25516" y="39645"/>
                    </a:cubicBezTo>
                    <a:cubicBezTo>
                      <a:pt x="28201" y="44082"/>
                      <a:pt x="28031" y="53519"/>
                      <a:pt x="28031" y="54791"/>
                    </a:cubicBezTo>
                    <a:cubicBezTo>
                      <a:pt x="28059" y="55723"/>
                      <a:pt x="28144" y="56627"/>
                      <a:pt x="28342" y="57532"/>
                    </a:cubicBezTo>
                    <a:cubicBezTo>
                      <a:pt x="28455" y="58182"/>
                      <a:pt x="28766" y="62787"/>
                      <a:pt x="27720" y="63183"/>
                    </a:cubicBezTo>
                    <a:cubicBezTo>
                      <a:pt x="26675" y="63550"/>
                      <a:pt x="25121" y="63635"/>
                      <a:pt x="25121" y="64878"/>
                    </a:cubicBezTo>
                    <a:cubicBezTo>
                      <a:pt x="25121" y="65582"/>
                      <a:pt x="26757" y="65905"/>
                      <a:pt x="28486" y="65905"/>
                    </a:cubicBezTo>
                    <a:cubicBezTo>
                      <a:pt x="29813" y="65905"/>
                      <a:pt x="31194" y="65715"/>
                      <a:pt x="31930" y="65359"/>
                    </a:cubicBezTo>
                    <a:cubicBezTo>
                      <a:pt x="32778" y="64991"/>
                      <a:pt x="32072" y="61911"/>
                      <a:pt x="32496" y="59481"/>
                    </a:cubicBezTo>
                    <a:cubicBezTo>
                      <a:pt x="32919" y="57023"/>
                      <a:pt x="32665" y="47614"/>
                      <a:pt x="32891" y="43573"/>
                    </a:cubicBezTo>
                    <a:cubicBezTo>
                      <a:pt x="33032" y="41002"/>
                      <a:pt x="33372" y="38402"/>
                      <a:pt x="33908" y="35887"/>
                    </a:cubicBezTo>
                    <a:cubicBezTo>
                      <a:pt x="33908" y="35887"/>
                      <a:pt x="33926" y="35887"/>
                      <a:pt x="33960" y="35887"/>
                    </a:cubicBezTo>
                    <a:cubicBezTo>
                      <a:pt x="34726" y="35887"/>
                      <a:pt x="43906" y="35835"/>
                      <a:pt x="47641" y="33372"/>
                    </a:cubicBezTo>
                    <a:cubicBezTo>
                      <a:pt x="48658" y="37243"/>
                      <a:pt x="51258" y="40549"/>
                      <a:pt x="54790" y="42499"/>
                    </a:cubicBezTo>
                    <a:cubicBezTo>
                      <a:pt x="60696" y="45664"/>
                      <a:pt x="64171" y="50411"/>
                      <a:pt x="64708" y="52050"/>
                    </a:cubicBezTo>
                    <a:cubicBezTo>
                      <a:pt x="65217" y="53717"/>
                      <a:pt x="63436" y="58860"/>
                      <a:pt x="62702" y="59990"/>
                    </a:cubicBezTo>
                    <a:cubicBezTo>
                      <a:pt x="61967" y="61092"/>
                      <a:pt x="60582" y="60696"/>
                      <a:pt x="59933" y="61092"/>
                    </a:cubicBezTo>
                    <a:cubicBezTo>
                      <a:pt x="59254" y="61488"/>
                      <a:pt x="59622" y="62335"/>
                      <a:pt x="59622" y="62335"/>
                    </a:cubicBezTo>
                    <a:cubicBezTo>
                      <a:pt x="59622" y="62335"/>
                      <a:pt x="61788" y="62956"/>
                      <a:pt x="63769" y="62956"/>
                    </a:cubicBezTo>
                    <a:cubicBezTo>
                      <a:pt x="64493" y="62956"/>
                      <a:pt x="65193" y="62873"/>
                      <a:pt x="65753" y="62646"/>
                    </a:cubicBezTo>
                    <a:cubicBezTo>
                      <a:pt x="67844" y="61827"/>
                      <a:pt x="66827" y="61148"/>
                      <a:pt x="67251" y="59933"/>
                    </a:cubicBezTo>
                    <a:cubicBezTo>
                      <a:pt x="67675" y="58718"/>
                      <a:pt x="70416" y="50241"/>
                      <a:pt x="70331" y="48942"/>
                    </a:cubicBezTo>
                    <a:cubicBezTo>
                      <a:pt x="70218" y="47670"/>
                      <a:pt x="62702" y="40578"/>
                      <a:pt x="63069" y="38063"/>
                    </a:cubicBezTo>
                    <a:cubicBezTo>
                      <a:pt x="63408" y="35548"/>
                      <a:pt x="67279" y="28371"/>
                      <a:pt x="66997" y="21392"/>
                    </a:cubicBezTo>
                    <a:cubicBezTo>
                      <a:pt x="66714" y="14412"/>
                      <a:pt x="55214" y="11926"/>
                      <a:pt x="43770" y="11926"/>
                    </a:cubicBezTo>
                    <a:cubicBezTo>
                      <a:pt x="39261" y="11926"/>
                      <a:pt x="29561" y="13376"/>
                      <a:pt x="26525" y="13376"/>
                    </a:cubicBezTo>
                    <a:cubicBezTo>
                      <a:pt x="26041" y="13376"/>
                      <a:pt x="25726" y="13339"/>
                      <a:pt x="25629" y="13254"/>
                    </a:cubicBezTo>
                    <a:cubicBezTo>
                      <a:pt x="24951" y="12604"/>
                      <a:pt x="20741" y="1979"/>
                      <a:pt x="16813" y="538"/>
                    </a:cubicBezTo>
                    <a:cubicBezTo>
                      <a:pt x="15781" y="170"/>
                      <a:pt x="14698" y="1"/>
                      <a:pt x="13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68;p47">
                <a:extLst>
                  <a:ext uri="{FF2B5EF4-FFF2-40B4-BE49-F238E27FC236}">
                    <a16:creationId xmlns:a16="http://schemas.microsoft.com/office/drawing/2014/main" xmlns="" id="{585A293B-2EEE-314B-9137-F8795B99A88E}"/>
                  </a:ext>
                </a:extLst>
              </p:cNvPr>
              <p:cNvSpPr/>
              <p:nvPr/>
            </p:nvSpPr>
            <p:spPr>
              <a:xfrm>
                <a:off x="5038400" y="2864600"/>
                <a:ext cx="639650" cy="599800"/>
              </a:xfrm>
              <a:custGeom>
                <a:avLst/>
                <a:gdLst/>
                <a:ahLst/>
                <a:cxnLst/>
                <a:rect l="l" t="t" r="r" b="b"/>
                <a:pathLst>
                  <a:path w="25586" h="23992" extrusionOk="0">
                    <a:moveTo>
                      <a:pt x="14049" y="1"/>
                    </a:moveTo>
                    <a:cubicBezTo>
                      <a:pt x="13777" y="1"/>
                      <a:pt x="13574" y="259"/>
                      <a:pt x="13677" y="517"/>
                    </a:cubicBezTo>
                    <a:lnTo>
                      <a:pt x="13733" y="714"/>
                    </a:lnTo>
                    <a:cubicBezTo>
                      <a:pt x="12962" y="389"/>
                      <a:pt x="11628" y="84"/>
                      <a:pt x="10415" y="84"/>
                    </a:cubicBezTo>
                    <a:cubicBezTo>
                      <a:pt x="9629" y="84"/>
                      <a:pt x="8893" y="212"/>
                      <a:pt x="8393" y="545"/>
                    </a:cubicBezTo>
                    <a:cubicBezTo>
                      <a:pt x="7121" y="1421"/>
                      <a:pt x="5765" y="1477"/>
                      <a:pt x="4041" y="1506"/>
                    </a:cubicBezTo>
                    <a:cubicBezTo>
                      <a:pt x="3052" y="1506"/>
                      <a:pt x="2120" y="1873"/>
                      <a:pt x="1385" y="2523"/>
                    </a:cubicBezTo>
                    <a:lnTo>
                      <a:pt x="1272" y="2608"/>
                    </a:lnTo>
                    <a:lnTo>
                      <a:pt x="312" y="3031"/>
                    </a:lnTo>
                    <a:cubicBezTo>
                      <a:pt x="85" y="3116"/>
                      <a:pt x="1" y="3399"/>
                      <a:pt x="142" y="3597"/>
                    </a:cubicBezTo>
                    <a:cubicBezTo>
                      <a:pt x="312" y="3879"/>
                      <a:pt x="566" y="4133"/>
                      <a:pt x="848" y="4303"/>
                    </a:cubicBezTo>
                    <a:cubicBezTo>
                      <a:pt x="1272" y="4416"/>
                      <a:pt x="1527" y="4868"/>
                      <a:pt x="1922" y="4925"/>
                    </a:cubicBezTo>
                    <a:cubicBezTo>
                      <a:pt x="2518" y="5334"/>
                      <a:pt x="3217" y="5547"/>
                      <a:pt x="3926" y="5547"/>
                    </a:cubicBezTo>
                    <a:cubicBezTo>
                      <a:pt x="4393" y="5547"/>
                      <a:pt x="4864" y="5454"/>
                      <a:pt x="5313" y="5264"/>
                    </a:cubicBezTo>
                    <a:lnTo>
                      <a:pt x="8478" y="4049"/>
                    </a:lnTo>
                    <a:cubicBezTo>
                      <a:pt x="8478" y="4049"/>
                      <a:pt x="9890" y="9107"/>
                      <a:pt x="12292" y="13063"/>
                    </a:cubicBezTo>
                    <a:cubicBezTo>
                      <a:pt x="14157" y="16114"/>
                      <a:pt x="19159" y="19562"/>
                      <a:pt x="22606" y="23009"/>
                    </a:cubicBezTo>
                    <a:lnTo>
                      <a:pt x="22719" y="23094"/>
                    </a:lnTo>
                    <a:cubicBezTo>
                      <a:pt x="23538" y="23433"/>
                      <a:pt x="24358" y="23743"/>
                      <a:pt x="24979" y="23970"/>
                    </a:cubicBezTo>
                    <a:cubicBezTo>
                      <a:pt x="25025" y="23985"/>
                      <a:pt x="25070" y="23992"/>
                      <a:pt x="25112" y="23992"/>
                    </a:cubicBezTo>
                    <a:cubicBezTo>
                      <a:pt x="25387" y="23992"/>
                      <a:pt x="25586" y="23702"/>
                      <a:pt x="25488" y="23433"/>
                    </a:cubicBezTo>
                    <a:cubicBezTo>
                      <a:pt x="25036" y="22218"/>
                      <a:pt x="24753" y="20918"/>
                      <a:pt x="24584" y="19618"/>
                    </a:cubicBezTo>
                    <a:cubicBezTo>
                      <a:pt x="24584" y="19392"/>
                      <a:pt x="24782" y="19194"/>
                      <a:pt x="25008" y="19194"/>
                    </a:cubicBezTo>
                    <a:cubicBezTo>
                      <a:pt x="25319" y="19194"/>
                      <a:pt x="25516" y="18855"/>
                      <a:pt x="25319" y="18601"/>
                    </a:cubicBezTo>
                    <a:cubicBezTo>
                      <a:pt x="24358" y="17244"/>
                      <a:pt x="23454" y="15832"/>
                      <a:pt x="22606" y="14391"/>
                    </a:cubicBezTo>
                    <a:cubicBezTo>
                      <a:pt x="21673" y="12667"/>
                      <a:pt x="20967" y="9643"/>
                      <a:pt x="20713" y="8485"/>
                    </a:cubicBezTo>
                    <a:cubicBezTo>
                      <a:pt x="20656" y="8231"/>
                      <a:pt x="20826" y="8005"/>
                      <a:pt x="21080" y="8005"/>
                    </a:cubicBezTo>
                    <a:lnTo>
                      <a:pt x="21363" y="8005"/>
                    </a:lnTo>
                    <a:cubicBezTo>
                      <a:pt x="20317" y="6309"/>
                      <a:pt x="19017" y="3229"/>
                      <a:pt x="18593" y="2212"/>
                    </a:cubicBezTo>
                    <a:cubicBezTo>
                      <a:pt x="18509" y="2043"/>
                      <a:pt x="18593" y="1816"/>
                      <a:pt x="18791" y="1732"/>
                    </a:cubicBezTo>
                    <a:lnTo>
                      <a:pt x="19215" y="1506"/>
                    </a:lnTo>
                    <a:cubicBezTo>
                      <a:pt x="18396" y="1110"/>
                      <a:pt x="15485" y="347"/>
                      <a:pt x="14129" y="8"/>
                    </a:cubicBezTo>
                    <a:cubicBezTo>
                      <a:pt x="14102" y="3"/>
                      <a:pt x="14075" y="1"/>
                      <a:pt x="14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69;p47">
                <a:extLst>
                  <a:ext uri="{FF2B5EF4-FFF2-40B4-BE49-F238E27FC236}">
                    <a16:creationId xmlns:a16="http://schemas.microsoft.com/office/drawing/2014/main" xmlns="" id="{8BA28D4F-2090-D043-8D2D-C62CC101DE27}"/>
                  </a:ext>
                </a:extLst>
              </p:cNvPr>
              <p:cNvSpPr/>
              <p:nvPr/>
            </p:nvSpPr>
            <p:spPr>
              <a:xfrm>
                <a:off x="5877625" y="3304875"/>
                <a:ext cx="354650" cy="119425"/>
              </a:xfrm>
              <a:custGeom>
                <a:avLst/>
                <a:gdLst/>
                <a:ahLst/>
                <a:cxnLst/>
                <a:rect l="l" t="t" r="r" b="b"/>
                <a:pathLst>
                  <a:path w="14186" h="4777" extrusionOk="0">
                    <a:moveTo>
                      <a:pt x="14185" y="1"/>
                    </a:moveTo>
                    <a:cubicBezTo>
                      <a:pt x="11024" y="2615"/>
                      <a:pt x="6643" y="3132"/>
                      <a:pt x="3674" y="3132"/>
                    </a:cubicBezTo>
                    <a:cubicBezTo>
                      <a:pt x="1734" y="3132"/>
                      <a:pt x="396" y="2911"/>
                      <a:pt x="396" y="2911"/>
                    </a:cubicBezTo>
                    <a:lnTo>
                      <a:pt x="0" y="4776"/>
                    </a:lnTo>
                    <a:cubicBezTo>
                      <a:pt x="0" y="4776"/>
                      <a:pt x="18" y="4776"/>
                      <a:pt x="52" y="4776"/>
                    </a:cubicBezTo>
                    <a:cubicBezTo>
                      <a:pt x="818" y="4776"/>
                      <a:pt x="9998" y="4724"/>
                      <a:pt x="13733" y="2261"/>
                    </a:cubicBezTo>
                    <a:lnTo>
                      <a:pt x="141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70;p47">
                <a:extLst>
                  <a:ext uri="{FF2B5EF4-FFF2-40B4-BE49-F238E27FC236}">
                    <a16:creationId xmlns:a16="http://schemas.microsoft.com/office/drawing/2014/main" xmlns="" id="{2C4699B9-FFC3-C441-B52D-E7C2D91188E7}"/>
                  </a:ext>
                </a:extLst>
              </p:cNvPr>
              <p:cNvSpPr/>
              <p:nvPr/>
            </p:nvSpPr>
            <p:spPr>
              <a:xfrm>
                <a:off x="5353475" y="3789475"/>
                <a:ext cx="219700" cy="366900"/>
              </a:xfrm>
              <a:custGeom>
                <a:avLst/>
                <a:gdLst/>
                <a:ahLst/>
                <a:cxnLst/>
                <a:rect l="l" t="t" r="r" b="b"/>
                <a:pathLst>
                  <a:path w="8788" h="14676" extrusionOk="0">
                    <a:moveTo>
                      <a:pt x="5425" y="1"/>
                    </a:moveTo>
                    <a:cubicBezTo>
                      <a:pt x="5030" y="2346"/>
                      <a:pt x="4606" y="4267"/>
                      <a:pt x="4493" y="4974"/>
                    </a:cubicBezTo>
                    <a:cubicBezTo>
                      <a:pt x="4126" y="6867"/>
                      <a:pt x="4578" y="8252"/>
                      <a:pt x="4267" y="9099"/>
                    </a:cubicBezTo>
                    <a:cubicBezTo>
                      <a:pt x="3956" y="9947"/>
                      <a:pt x="3730" y="12292"/>
                      <a:pt x="3080" y="12490"/>
                    </a:cubicBezTo>
                    <a:cubicBezTo>
                      <a:pt x="2402" y="12716"/>
                      <a:pt x="424" y="12236"/>
                      <a:pt x="0" y="14072"/>
                    </a:cubicBezTo>
                    <a:cubicBezTo>
                      <a:pt x="0" y="14072"/>
                      <a:pt x="1909" y="14675"/>
                      <a:pt x="3868" y="14675"/>
                    </a:cubicBezTo>
                    <a:cubicBezTo>
                      <a:pt x="4848" y="14675"/>
                      <a:pt x="5840" y="14525"/>
                      <a:pt x="6612" y="14072"/>
                    </a:cubicBezTo>
                    <a:cubicBezTo>
                      <a:pt x="7855" y="13338"/>
                      <a:pt x="7460" y="11416"/>
                      <a:pt x="8053" y="9495"/>
                    </a:cubicBezTo>
                    <a:cubicBezTo>
                      <a:pt x="8194" y="9128"/>
                      <a:pt x="8449" y="8252"/>
                      <a:pt x="8788" y="7037"/>
                    </a:cubicBezTo>
                    <a:cubicBezTo>
                      <a:pt x="7968" y="6104"/>
                      <a:pt x="7290" y="5030"/>
                      <a:pt x="6782" y="3900"/>
                    </a:cubicBezTo>
                    <a:cubicBezTo>
                      <a:pt x="6245" y="2629"/>
                      <a:pt x="5793" y="1329"/>
                      <a:pt x="54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71;p47">
                <a:extLst>
                  <a:ext uri="{FF2B5EF4-FFF2-40B4-BE49-F238E27FC236}">
                    <a16:creationId xmlns:a16="http://schemas.microsoft.com/office/drawing/2014/main" xmlns="" id="{5A0B5BAD-23BC-044C-B2B5-D8DCDEA860F2}"/>
                  </a:ext>
                </a:extLst>
              </p:cNvPr>
              <p:cNvSpPr/>
              <p:nvPr/>
            </p:nvSpPr>
            <p:spPr>
              <a:xfrm>
                <a:off x="5657925" y="3757700"/>
                <a:ext cx="191475" cy="417750"/>
              </a:xfrm>
              <a:custGeom>
                <a:avLst/>
                <a:gdLst/>
                <a:ahLst/>
                <a:cxnLst/>
                <a:rect l="l" t="t" r="r" b="b"/>
                <a:pathLst>
                  <a:path w="7659" h="16710" extrusionOk="0">
                    <a:moveTo>
                      <a:pt x="2742" y="0"/>
                    </a:moveTo>
                    <a:lnTo>
                      <a:pt x="2742" y="0"/>
                    </a:lnTo>
                    <a:cubicBezTo>
                      <a:pt x="2939" y="2713"/>
                      <a:pt x="2911" y="5002"/>
                      <a:pt x="2911" y="5595"/>
                    </a:cubicBezTo>
                    <a:cubicBezTo>
                      <a:pt x="2939" y="6499"/>
                      <a:pt x="3024" y="7432"/>
                      <a:pt x="3222" y="8308"/>
                    </a:cubicBezTo>
                    <a:cubicBezTo>
                      <a:pt x="3335" y="8986"/>
                      <a:pt x="3646" y="13592"/>
                      <a:pt x="2600" y="13959"/>
                    </a:cubicBezTo>
                    <a:cubicBezTo>
                      <a:pt x="1555" y="14355"/>
                      <a:pt x="1" y="14411"/>
                      <a:pt x="1" y="15683"/>
                    </a:cubicBezTo>
                    <a:cubicBezTo>
                      <a:pt x="1" y="16386"/>
                      <a:pt x="1637" y="16709"/>
                      <a:pt x="3366" y="16709"/>
                    </a:cubicBezTo>
                    <a:cubicBezTo>
                      <a:pt x="4693" y="16709"/>
                      <a:pt x="6074" y="16519"/>
                      <a:pt x="6810" y="16163"/>
                    </a:cubicBezTo>
                    <a:cubicBezTo>
                      <a:pt x="7658" y="15796"/>
                      <a:pt x="6952" y="12716"/>
                      <a:pt x="7376" y="10286"/>
                    </a:cubicBezTo>
                    <a:cubicBezTo>
                      <a:pt x="7517" y="9099"/>
                      <a:pt x="7602" y="7912"/>
                      <a:pt x="7602" y="6725"/>
                    </a:cubicBezTo>
                    <a:cubicBezTo>
                      <a:pt x="7291" y="6160"/>
                      <a:pt x="6923" y="5652"/>
                      <a:pt x="6500" y="5171"/>
                    </a:cubicBezTo>
                    <a:cubicBezTo>
                      <a:pt x="5059" y="3617"/>
                      <a:pt x="3787" y="1865"/>
                      <a:pt x="2742" y="0"/>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72;p47">
                <a:extLst>
                  <a:ext uri="{FF2B5EF4-FFF2-40B4-BE49-F238E27FC236}">
                    <a16:creationId xmlns:a16="http://schemas.microsoft.com/office/drawing/2014/main" xmlns="" id="{DA0FBF88-5DDC-F646-931D-6F1F172151D7}"/>
                  </a:ext>
                </a:extLst>
              </p:cNvPr>
              <p:cNvSpPr/>
              <p:nvPr/>
            </p:nvSpPr>
            <p:spPr>
              <a:xfrm>
                <a:off x="5287050" y="2460025"/>
                <a:ext cx="209125" cy="237575"/>
              </a:xfrm>
              <a:custGeom>
                <a:avLst/>
                <a:gdLst/>
                <a:ahLst/>
                <a:cxnLst/>
                <a:rect l="l" t="t" r="r" b="b"/>
                <a:pathLst>
                  <a:path w="8365" h="9503" extrusionOk="0">
                    <a:moveTo>
                      <a:pt x="1188" y="0"/>
                    </a:moveTo>
                    <a:cubicBezTo>
                      <a:pt x="1188" y="0"/>
                      <a:pt x="1" y="1074"/>
                      <a:pt x="29" y="3250"/>
                    </a:cubicBezTo>
                    <a:cubicBezTo>
                      <a:pt x="58" y="5397"/>
                      <a:pt x="1583" y="7234"/>
                      <a:pt x="1583" y="7234"/>
                    </a:cubicBezTo>
                    <a:cubicBezTo>
                      <a:pt x="1583" y="7234"/>
                      <a:pt x="3706" y="9503"/>
                      <a:pt x="5219" y="9503"/>
                    </a:cubicBezTo>
                    <a:cubicBezTo>
                      <a:pt x="5469" y="9503"/>
                      <a:pt x="5702" y="9441"/>
                      <a:pt x="5907" y="9296"/>
                    </a:cubicBezTo>
                    <a:cubicBezTo>
                      <a:pt x="7319" y="8279"/>
                      <a:pt x="8365" y="4493"/>
                      <a:pt x="6500" y="2684"/>
                    </a:cubicBezTo>
                    <a:cubicBezTo>
                      <a:pt x="4635" y="876"/>
                      <a:pt x="1188" y="0"/>
                      <a:pt x="1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73;p47">
                <a:extLst>
                  <a:ext uri="{FF2B5EF4-FFF2-40B4-BE49-F238E27FC236}">
                    <a16:creationId xmlns:a16="http://schemas.microsoft.com/office/drawing/2014/main" xmlns="" id="{4842A9E1-84ED-C04B-9350-3D503EF083C0}"/>
                  </a:ext>
                </a:extLst>
              </p:cNvPr>
              <p:cNvSpPr/>
              <p:nvPr/>
            </p:nvSpPr>
            <p:spPr>
              <a:xfrm>
                <a:off x="5290600" y="2460025"/>
                <a:ext cx="132825" cy="132125"/>
              </a:xfrm>
              <a:custGeom>
                <a:avLst/>
                <a:gdLst/>
                <a:ahLst/>
                <a:cxnLst/>
                <a:rect l="l" t="t" r="r" b="b"/>
                <a:pathLst>
                  <a:path w="5313" h="5285" extrusionOk="0">
                    <a:moveTo>
                      <a:pt x="1074" y="0"/>
                    </a:moveTo>
                    <a:cubicBezTo>
                      <a:pt x="509" y="565"/>
                      <a:pt x="142" y="1300"/>
                      <a:pt x="0" y="2119"/>
                    </a:cubicBezTo>
                    <a:lnTo>
                      <a:pt x="3335" y="5284"/>
                    </a:lnTo>
                    <a:cubicBezTo>
                      <a:pt x="3335" y="5284"/>
                      <a:pt x="4973" y="3363"/>
                      <a:pt x="5312" y="1865"/>
                    </a:cubicBezTo>
                    <a:cubicBezTo>
                      <a:pt x="3984" y="1046"/>
                      <a:pt x="2572" y="396"/>
                      <a:pt x="1074" y="0"/>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74;p47">
                <a:extLst>
                  <a:ext uri="{FF2B5EF4-FFF2-40B4-BE49-F238E27FC236}">
                    <a16:creationId xmlns:a16="http://schemas.microsoft.com/office/drawing/2014/main" xmlns="" id="{39C17BE7-E142-694E-9DFC-68B4B8E87C6B}"/>
                  </a:ext>
                </a:extLst>
              </p:cNvPr>
              <p:cNvSpPr/>
              <p:nvPr/>
            </p:nvSpPr>
            <p:spPr>
              <a:xfrm>
                <a:off x="5296250" y="2482625"/>
                <a:ext cx="129300" cy="180150"/>
              </a:xfrm>
              <a:custGeom>
                <a:avLst/>
                <a:gdLst/>
                <a:ahLst/>
                <a:cxnLst/>
                <a:rect l="l" t="t" r="r" b="b"/>
                <a:pathLst>
                  <a:path w="5172" h="7206" extrusionOk="0">
                    <a:moveTo>
                      <a:pt x="1215" y="0"/>
                    </a:moveTo>
                    <a:lnTo>
                      <a:pt x="1215" y="0"/>
                    </a:lnTo>
                    <a:cubicBezTo>
                      <a:pt x="1215" y="0"/>
                      <a:pt x="0" y="2091"/>
                      <a:pt x="1385" y="5086"/>
                    </a:cubicBezTo>
                    <a:lnTo>
                      <a:pt x="2656" y="5284"/>
                    </a:lnTo>
                    <a:lnTo>
                      <a:pt x="3730" y="7206"/>
                    </a:lnTo>
                    <a:cubicBezTo>
                      <a:pt x="3730" y="7206"/>
                      <a:pt x="5171" y="2317"/>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75;p47">
                <a:extLst>
                  <a:ext uri="{FF2B5EF4-FFF2-40B4-BE49-F238E27FC236}">
                    <a16:creationId xmlns:a16="http://schemas.microsoft.com/office/drawing/2014/main" xmlns="" id="{06043FFB-79C6-F44B-824D-742FBA90F29A}"/>
                  </a:ext>
                </a:extLst>
              </p:cNvPr>
              <p:cNvSpPr/>
              <p:nvPr/>
            </p:nvSpPr>
            <p:spPr>
              <a:xfrm>
                <a:off x="5326625" y="2482625"/>
                <a:ext cx="98925" cy="180150"/>
              </a:xfrm>
              <a:custGeom>
                <a:avLst/>
                <a:gdLst/>
                <a:ahLst/>
                <a:cxnLst/>
                <a:rect l="l" t="t" r="r" b="b"/>
                <a:pathLst>
                  <a:path w="3957" h="7206" extrusionOk="0">
                    <a:moveTo>
                      <a:pt x="0" y="0"/>
                    </a:moveTo>
                    <a:lnTo>
                      <a:pt x="1441" y="5313"/>
                    </a:lnTo>
                    <a:lnTo>
                      <a:pt x="2515" y="7206"/>
                    </a:lnTo>
                    <a:cubicBezTo>
                      <a:pt x="2515" y="7206"/>
                      <a:pt x="3956" y="2317"/>
                      <a:pt x="0"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76;p47">
                <a:extLst>
                  <a:ext uri="{FF2B5EF4-FFF2-40B4-BE49-F238E27FC236}">
                    <a16:creationId xmlns:a16="http://schemas.microsoft.com/office/drawing/2014/main" xmlns="" id="{201D2898-3577-4A49-A1A8-A8E329FD62B5}"/>
                  </a:ext>
                </a:extLst>
              </p:cNvPr>
              <p:cNvSpPr/>
              <p:nvPr/>
            </p:nvSpPr>
            <p:spPr>
              <a:xfrm>
                <a:off x="6511275" y="3669400"/>
                <a:ext cx="279050" cy="431625"/>
              </a:xfrm>
              <a:custGeom>
                <a:avLst/>
                <a:gdLst/>
                <a:ahLst/>
                <a:cxnLst/>
                <a:rect l="l" t="t" r="r" b="b"/>
                <a:pathLst>
                  <a:path w="11162" h="17265" extrusionOk="0">
                    <a:moveTo>
                      <a:pt x="226" y="0"/>
                    </a:moveTo>
                    <a:lnTo>
                      <a:pt x="226" y="0"/>
                    </a:lnTo>
                    <a:cubicBezTo>
                      <a:pt x="3278" y="2600"/>
                      <a:pt x="5087" y="5228"/>
                      <a:pt x="5454" y="6358"/>
                    </a:cubicBezTo>
                    <a:cubicBezTo>
                      <a:pt x="5963" y="7997"/>
                      <a:pt x="4182" y="13168"/>
                      <a:pt x="3448" y="14270"/>
                    </a:cubicBezTo>
                    <a:cubicBezTo>
                      <a:pt x="2713" y="15400"/>
                      <a:pt x="1328" y="15004"/>
                      <a:pt x="650" y="15400"/>
                    </a:cubicBezTo>
                    <a:cubicBezTo>
                      <a:pt x="0" y="15767"/>
                      <a:pt x="340" y="16643"/>
                      <a:pt x="340" y="16643"/>
                    </a:cubicBezTo>
                    <a:cubicBezTo>
                      <a:pt x="340" y="16643"/>
                      <a:pt x="2521" y="17264"/>
                      <a:pt x="4510" y="17264"/>
                    </a:cubicBezTo>
                    <a:cubicBezTo>
                      <a:pt x="5237" y="17264"/>
                      <a:pt x="5939" y="17181"/>
                      <a:pt x="6499" y="16954"/>
                    </a:cubicBezTo>
                    <a:cubicBezTo>
                      <a:pt x="8562" y="16135"/>
                      <a:pt x="7573" y="15456"/>
                      <a:pt x="7997" y="14241"/>
                    </a:cubicBezTo>
                    <a:cubicBezTo>
                      <a:pt x="8421" y="13026"/>
                      <a:pt x="11162" y="4578"/>
                      <a:pt x="11077" y="3278"/>
                    </a:cubicBezTo>
                    <a:cubicBezTo>
                      <a:pt x="10936" y="2854"/>
                      <a:pt x="10738" y="2487"/>
                      <a:pt x="10455" y="2176"/>
                    </a:cubicBezTo>
                    <a:cubicBezTo>
                      <a:pt x="7149" y="2006"/>
                      <a:pt x="3391" y="1046"/>
                      <a:pt x="226" y="0"/>
                    </a:cubicBezTo>
                    <a:close/>
                  </a:path>
                </a:pathLst>
              </a:custGeom>
              <a:solidFill>
                <a:srgbClr val="18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77;p47">
                <a:extLst>
                  <a:ext uri="{FF2B5EF4-FFF2-40B4-BE49-F238E27FC236}">
                    <a16:creationId xmlns:a16="http://schemas.microsoft.com/office/drawing/2014/main" xmlns="" id="{71CDF50E-D87F-E347-B86E-A236D2C1EA24}"/>
                  </a:ext>
                </a:extLst>
              </p:cNvPr>
              <p:cNvSpPr/>
              <p:nvPr/>
            </p:nvSpPr>
            <p:spPr>
              <a:xfrm>
                <a:off x="5029925" y="2902225"/>
                <a:ext cx="77025" cy="69250"/>
              </a:xfrm>
              <a:custGeom>
                <a:avLst/>
                <a:gdLst/>
                <a:ahLst/>
                <a:cxnLst/>
                <a:rect l="l" t="t" r="r" b="b"/>
                <a:pathLst>
                  <a:path w="3081" h="2770" extrusionOk="0">
                    <a:moveTo>
                      <a:pt x="1216" y="1"/>
                    </a:moveTo>
                    <a:cubicBezTo>
                      <a:pt x="651" y="424"/>
                      <a:pt x="1" y="961"/>
                      <a:pt x="29" y="1216"/>
                    </a:cubicBezTo>
                    <a:cubicBezTo>
                      <a:pt x="57" y="1498"/>
                      <a:pt x="735" y="2572"/>
                      <a:pt x="1131" y="2770"/>
                    </a:cubicBezTo>
                    <a:cubicBezTo>
                      <a:pt x="1131" y="2770"/>
                      <a:pt x="3081" y="1837"/>
                      <a:pt x="2855" y="990"/>
                    </a:cubicBezTo>
                    <a:cubicBezTo>
                      <a:pt x="2628" y="142"/>
                      <a:pt x="1216" y="1"/>
                      <a:pt x="1216" y="1"/>
                    </a:cubicBezTo>
                    <a:close/>
                  </a:path>
                </a:pathLst>
              </a:custGeom>
              <a:solidFill>
                <a:srgbClr val="3E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78;p47">
                <a:extLst>
                  <a:ext uri="{FF2B5EF4-FFF2-40B4-BE49-F238E27FC236}">
                    <a16:creationId xmlns:a16="http://schemas.microsoft.com/office/drawing/2014/main" xmlns="" id="{E8F5FAC7-0D91-4F44-9F17-5625613078B7}"/>
                  </a:ext>
                </a:extLst>
              </p:cNvPr>
              <p:cNvSpPr/>
              <p:nvPr/>
            </p:nvSpPr>
            <p:spPr>
              <a:xfrm>
                <a:off x="6175725" y="3177025"/>
                <a:ext cx="89025" cy="206300"/>
              </a:xfrm>
              <a:custGeom>
                <a:avLst/>
                <a:gdLst/>
                <a:ahLst/>
                <a:cxnLst/>
                <a:rect l="l" t="t" r="r" b="b"/>
                <a:pathLst>
                  <a:path w="3561" h="8252" extrusionOk="0">
                    <a:moveTo>
                      <a:pt x="3561" y="0"/>
                    </a:moveTo>
                    <a:cubicBezTo>
                      <a:pt x="3561" y="1"/>
                      <a:pt x="1046" y="4126"/>
                      <a:pt x="1" y="8251"/>
                    </a:cubicBezTo>
                    <a:cubicBezTo>
                      <a:pt x="622" y="8025"/>
                      <a:pt x="1244" y="7743"/>
                      <a:pt x="1809" y="7375"/>
                    </a:cubicBezTo>
                    <a:cubicBezTo>
                      <a:pt x="1809" y="7375"/>
                      <a:pt x="2628" y="3419"/>
                      <a:pt x="356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79;p47">
                <a:extLst>
                  <a:ext uri="{FF2B5EF4-FFF2-40B4-BE49-F238E27FC236}">
                    <a16:creationId xmlns:a16="http://schemas.microsoft.com/office/drawing/2014/main" xmlns="" id="{509472DB-E25A-7449-BFB0-02C204127A49}"/>
                  </a:ext>
                </a:extLst>
              </p:cNvPr>
              <p:cNvSpPr/>
              <p:nvPr/>
            </p:nvSpPr>
            <p:spPr>
              <a:xfrm>
                <a:off x="5251025" y="2859850"/>
                <a:ext cx="162500" cy="133525"/>
              </a:xfrm>
              <a:custGeom>
                <a:avLst/>
                <a:gdLst/>
                <a:ahLst/>
                <a:cxnLst/>
                <a:rect l="l" t="t" r="r" b="b"/>
                <a:pathLst>
                  <a:path w="6500" h="5341" extrusionOk="0">
                    <a:moveTo>
                      <a:pt x="6500" y="0"/>
                    </a:moveTo>
                    <a:cubicBezTo>
                      <a:pt x="6500" y="0"/>
                      <a:pt x="5906" y="1922"/>
                      <a:pt x="4296" y="2346"/>
                    </a:cubicBezTo>
                    <a:cubicBezTo>
                      <a:pt x="2714" y="2769"/>
                      <a:pt x="1" y="4239"/>
                      <a:pt x="1" y="4239"/>
                    </a:cubicBezTo>
                    <a:cubicBezTo>
                      <a:pt x="1" y="4239"/>
                      <a:pt x="170" y="4860"/>
                      <a:pt x="340" y="5341"/>
                    </a:cubicBezTo>
                    <a:cubicBezTo>
                      <a:pt x="1866" y="4182"/>
                      <a:pt x="4494" y="3221"/>
                      <a:pt x="5285" y="2685"/>
                    </a:cubicBezTo>
                    <a:cubicBezTo>
                      <a:pt x="6415" y="1922"/>
                      <a:pt x="6500" y="0"/>
                      <a:pt x="6500"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80;p47">
                <a:extLst>
                  <a:ext uri="{FF2B5EF4-FFF2-40B4-BE49-F238E27FC236}">
                    <a16:creationId xmlns:a16="http://schemas.microsoft.com/office/drawing/2014/main" xmlns="" id="{D2FD1915-5E50-CC43-9F58-1BE6A3ABDA48}"/>
                  </a:ext>
                </a:extLst>
              </p:cNvPr>
              <p:cNvSpPr/>
              <p:nvPr/>
            </p:nvSpPr>
            <p:spPr>
              <a:xfrm>
                <a:off x="5277875" y="2715700"/>
                <a:ext cx="24750" cy="61550"/>
              </a:xfrm>
              <a:custGeom>
                <a:avLst/>
                <a:gdLst/>
                <a:ahLst/>
                <a:cxnLst/>
                <a:rect l="l" t="t" r="r" b="b"/>
                <a:pathLst>
                  <a:path w="990" h="2462" extrusionOk="0">
                    <a:moveTo>
                      <a:pt x="383" y="1"/>
                    </a:moveTo>
                    <a:cubicBezTo>
                      <a:pt x="378" y="1"/>
                      <a:pt x="373" y="1"/>
                      <a:pt x="368" y="2"/>
                    </a:cubicBezTo>
                    <a:cubicBezTo>
                      <a:pt x="142" y="30"/>
                      <a:pt x="1" y="595"/>
                      <a:pt x="85" y="1273"/>
                    </a:cubicBezTo>
                    <a:cubicBezTo>
                      <a:pt x="168" y="1935"/>
                      <a:pt x="412" y="2461"/>
                      <a:pt x="633" y="2461"/>
                    </a:cubicBezTo>
                    <a:cubicBezTo>
                      <a:pt x="639" y="2461"/>
                      <a:pt x="645" y="2461"/>
                      <a:pt x="651" y="2460"/>
                    </a:cubicBezTo>
                    <a:cubicBezTo>
                      <a:pt x="877" y="2432"/>
                      <a:pt x="990" y="1867"/>
                      <a:pt x="933" y="1189"/>
                    </a:cubicBezTo>
                    <a:cubicBezTo>
                      <a:pt x="850" y="528"/>
                      <a:pt x="580" y="1"/>
                      <a:pt x="3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81;p47">
                <a:extLst>
                  <a:ext uri="{FF2B5EF4-FFF2-40B4-BE49-F238E27FC236}">
                    <a16:creationId xmlns:a16="http://schemas.microsoft.com/office/drawing/2014/main" xmlns="" id="{581CEE56-43F2-4045-91B9-88D6B9CC4804}"/>
                  </a:ext>
                </a:extLst>
              </p:cNvPr>
              <p:cNvSpPr/>
              <p:nvPr/>
            </p:nvSpPr>
            <p:spPr>
              <a:xfrm>
                <a:off x="5145075" y="2734775"/>
                <a:ext cx="16975" cy="42475"/>
              </a:xfrm>
              <a:custGeom>
                <a:avLst/>
                <a:gdLst/>
                <a:ahLst/>
                <a:cxnLst/>
                <a:rect l="l" t="t" r="r" b="b"/>
                <a:pathLst>
                  <a:path w="679" h="1699" extrusionOk="0">
                    <a:moveTo>
                      <a:pt x="245" y="0"/>
                    </a:moveTo>
                    <a:cubicBezTo>
                      <a:pt x="239" y="0"/>
                      <a:pt x="233" y="1"/>
                      <a:pt x="227" y="2"/>
                    </a:cubicBezTo>
                    <a:cubicBezTo>
                      <a:pt x="85" y="2"/>
                      <a:pt x="0" y="397"/>
                      <a:pt x="57" y="878"/>
                    </a:cubicBezTo>
                    <a:cubicBezTo>
                      <a:pt x="111" y="1341"/>
                      <a:pt x="271" y="1699"/>
                      <a:pt x="434" y="1699"/>
                    </a:cubicBezTo>
                    <a:cubicBezTo>
                      <a:pt x="440" y="1699"/>
                      <a:pt x="446" y="1698"/>
                      <a:pt x="453" y="1697"/>
                    </a:cubicBezTo>
                    <a:cubicBezTo>
                      <a:pt x="594" y="1669"/>
                      <a:pt x="679" y="1273"/>
                      <a:pt x="622" y="821"/>
                    </a:cubicBezTo>
                    <a:cubicBezTo>
                      <a:pt x="568" y="358"/>
                      <a:pt x="408" y="0"/>
                      <a:pt x="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31A861F-B62F-421B-8D36-A0151824A73D}"/>
              </a:ext>
            </a:extLst>
          </p:cNvPr>
          <p:cNvSpPr/>
          <p:nvPr/>
        </p:nvSpPr>
        <p:spPr>
          <a:xfrm>
            <a:off x="791420" y="792143"/>
            <a:ext cx="7561162" cy="3559215"/>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xmlns="" id="{8AD5B86B-5198-4004-8512-8F742795031F}"/>
              </a:ext>
            </a:extLst>
          </p:cNvPr>
          <p:cNvSpPr txBox="1"/>
          <p:nvPr/>
        </p:nvSpPr>
        <p:spPr>
          <a:xfrm>
            <a:off x="1129978" y="1109811"/>
            <a:ext cx="6884043" cy="2923877"/>
          </a:xfrm>
          <a:prstGeom prst="rect">
            <a:avLst/>
          </a:prstGeom>
          <a:noFill/>
        </p:spPr>
        <p:txBody>
          <a:bodyPr wrap="square" rtlCol="0">
            <a:spAutoFit/>
          </a:bodyPr>
          <a:lstStyle/>
          <a:p>
            <a:pPr algn="just"/>
            <a:r>
              <a:rPr lang="en-US" sz="2300" b="1" dirty="0" err="1">
                <a:latin typeface="Times New Roman" panose="02020603050405020304" pitchFamily="18" charset="0"/>
                <a:ea typeface="Tahoma" panose="020B0604030504040204" pitchFamily="34" charset="0"/>
                <a:cs typeface="Times New Roman" panose="02020603050405020304" pitchFamily="18" charset="0"/>
              </a:rPr>
              <a:t>Có</a:t>
            </a:r>
            <a:r>
              <a:rPr lang="en-US" sz="2300" b="1" dirty="0">
                <a:latin typeface="Times New Roman" panose="02020603050405020304" pitchFamily="18" charset="0"/>
                <a:ea typeface="Tahoma" panose="020B0604030504040204" pitchFamily="34" charset="0"/>
                <a:cs typeface="Times New Roman" panose="02020603050405020304" pitchFamily="18" charset="0"/>
              </a:rPr>
              <a:t> 5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câu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hỏi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mỗi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câu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trả</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lời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thì</a:t>
            </a:r>
            <a:r>
              <a:rPr lang="en-US" sz="2300" b="1" dirty="0">
                <a:latin typeface="Times New Roman" panose="02020603050405020304" pitchFamily="18" charset="0"/>
                <a:ea typeface="Tahoma" panose="020B0604030504040204" pitchFamily="34" charset="0"/>
                <a:cs typeface="Times New Roman" panose="02020603050405020304" pitchFamily="18" charset="0"/>
              </a:rPr>
              <a:t> m</a:t>
            </a:r>
            <a:r>
              <a:rPr lang="vi-VN" sz="2300" b="1" dirty="0">
                <a:latin typeface="Times New Roman" panose="02020603050405020304" pitchFamily="18" charset="0"/>
                <a:ea typeface="Tahoma" panose="020B0604030504040204" pitchFamily="34" charset="0"/>
                <a:cs typeface="Times New Roman" panose="02020603050405020304" pitchFamily="18" charset="0"/>
              </a:rPr>
              <a:t>ư</a:t>
            </a:r>
            <a:r>
              <a:rPr lang="en-US" sz="2300" b="1" dirty="0">
                <a:latin typeface="Times New Roman" panose="02020603050405020304" pitchFamily="18" charset="0"/>
                <a:ea typeface="Tahoma" panose="020B0604030504040204" pitchFamily="34" charset="0"/>
                <a:cs typeface="Times New Roman" panose="02020603050405020304" pitchFamily="18" charset="0"/>
              </a:rPr>
              <a:t>a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sẽ</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đổ</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xuống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và</a:t>
            </a:r>
            <a:r>
              <a:rPr lang="en-US" sz="2300" b="1" dirty="0">
                <a:latin typeface="Times New Roman" panose="02020603050405020304" pitchFamily="18" charset="0"/>
                <a:ea typeface="Tahoma" panose="020B0604030504040204" pitchFamily="34" charset="0"/>
                <a:cs typeface="Times New Roman" panose="02020603050405020304" pitchFamily="18" charset="0"/>
              </a:rPr>
              <a:t> n</a:t>
            </a:r>
            <a:r>
              <a:rPr lang="vi-VN" sz="2300" b="1" dirty="0">
                <a:latin typeface="Times New Roman" panose="02020603050405020304" pitchFamily="18" charset="0"/>
                <a:ea typeface="Tahoma" panose="020B0604030504040204" pitchFamily="34" charset="0"/>
                <a:cs typeface="Times New Roman" panose="02020603050405020304" pitchFamily="18" charset="0"/>
              </a:rPr>
              <a:t>ư</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ớc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biển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dâng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lên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xong</a:t>
            </a:r>
            <a:r>
              <a:rPr lang="en-US" sz="2300" b="1" dirty="0">
                <a:latin typeface="Times New Roman" panose="02020603050405020304" pitchFamily="18" charset="0"/>
                <a:ea typeface="Tahoma" panose="020B0604030504040204" pitchFamily="34" charset="0"/>
                <a:cs typeface="Times New Roman" panose="02020603050405020304" pitchFamily="18" charset="0"/>
              </a:rPr>
              <a:t> 5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câu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sẽ</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cứu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a:t>
            </a:r>
            <a:r>
              <a:rPr lang="vi-VN" sz="2300" b="1" dirty="0">
                <a:latin typeface="Times New Roman" panose="02020603050405020304" pitchFamily="18" charset="0"/>
                <a:ea typeface="Tahoma" panose="020B0604030504040204" pitchFamily="34" charset="0"/>
                <a:cs typeface="Times New Roman" panose="02020603050405020304" pitchFamily="18" charset="0"/>
              </a:rPr>
              <a:t>ư</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ợc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cá</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voi</a:t>
            </a:r>
            <a:r>
              <a:rPr lang="en-US" sz="2300" b="1"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300" b="1" dirty="0" err="1">
                <a:latin typeface="Times New Roman" panose="02020603050405020304" pitchFamily="18" charset="0"/>
                <a:ea typeface="Tahoma" panose="020B0604030504040204" pitchFamily="34" charset="0"/>
                <a:cs typeface="Times New Roman" panose="02020603050405020304" pitchFamily="18" charset="0"/>
              </a:rPr>
              <a:t>Chú</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ý</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vì</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đây</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là</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trò</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ch</a:t>
            </a:r>
            <a:r>
              <a:rPr lang="vi-VN" sz="2300" b="1" dirty="0">
                <a:latin typeface="Times New Roman" panose="02020603050405020304" pitchFamily="18" charset="0"/>
                <a:ea typeface="Tahoma" panose="020B0604030504040204" pitchFamily="34" charset="0"/>
                <a:cs typeface="Times New Roman" panose="02020603050405020304" pitchFamily="18" charset="0"/>
              </a:rPr>
              <a:t>ơ</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nhân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văn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nên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học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sinh</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trả</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lời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a:t>
            </a:r>
            <a:r>
              <a:rPr lang="vi-VN" sz="2300" b="1" dirty="0">
                <a:latin typeface="Times New Roman" panose="02020603050405020304" pitchFamily="18" charset="0"/>
                <a:ea typeface="Tahoma" panose="020B0604030504040204" pitchFamily="34" charset="0"/>
                <a:cs typeface="Times New Roman" panose="02020603050405020304" pitchFamily="18" charset="0"/>
              </a:rPr>
              <a:t>ư</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ợc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thì</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mời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bạn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học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sinh</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khác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trả</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lời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cho</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đến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khi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có</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đáp</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án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Vì</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nhiệm</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vụ</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là</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cùng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giúp</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nhau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giải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cứu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cá</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voi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nên</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bỏ</a:t>
            </a:r>
            <a:r>
              <a:rPr lang="en-US" sz="2300" b="1" dirty="0">
                <a:latin typeface="Times New Roman" panose="02020603050405020304" pitchFamily="18" charset="0"/>
                <a:ea typeface="Tahoma" panose="020B0604030504040204" pitchFamily="34" charset="0"/>
                <a:cs typeface="Times New Roman" panose="02020603050405020304" pitchFamily="18" charset="0"/>
              </a:rPr>
              <a:t> qua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câu</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hỏi</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thì</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ý</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giáo</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dục</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300" b="1" dirty="0">
                <a:latin typeface="Times New Roman" panose="02020603050405020304" pitchFamily="18" charset="0"/>
                <a:ea typeface="Tahoma" panose="020B0604030504040204" pitchFamily="34" charset="0"/>
                <a:cs typeface="Times New Roman" panose="02020603050405020304" pitchFamily="18" charset="0"/>
              </a:rPr>
              <a:t> </a:t>
            </a:r>
            <a:r>
              <a:rPr lang="en-US" sz="2300" b="1" dirty="0" err="1">
                <a:latin typeface="Times New Roman" panose="02020603050405020304" pitchFamily="18" charset="0"/>
                <a:ea typeface="Tahoma" panose="020B0604030504040204" pitchFamily="34" charset="0"/>
                <a:cs typeface="Times New Roman" panose="02020603050405020304" pitchFamily="18" charset="0"/>
              </a:rPr>
              <a:t>tốt</a:t>
            </a:r>
            <a:r>
              <a:rPr lang="en-US" sz="2300" b="1"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xmlns="" id="{5DA5407F-4AC5-45CA-8E1A-2A121AE59319}"/>
              </a:ext>
            </a:extLst>
          </p:cNvPr>
          <p:cNvSpPr/>
          <p:nvPr/>
        </p:nvSpPr>
        <p:spPr>
          <a:xfrm>
            <a:off x="6160915" y="492060"/>
            <a:ext cx="1917513" cy="323165"/>
          </a:xfrm>
          <a:prstGeom prst="rect">
            <a:avLst/>
          </a:prstGeom>
        </p:spPr>
        <p:txBody>
          <a:bodyPr wrap="none">
            <a:spAutoFit/>
          </a:bodyPr>
          <a:lstStyle/>
          <a:p>
            <a:r>
              <a:rPr lang="en-US" sz="1500">
                <a:solidFill>
                  <a:schemeClr val="bg1"/>
                </a:solidFill>
              </a:rPr>
              <a:t>Subtitle : turn on CC</a:t>
            </a:r>
          </a:p>
        </p:txBody>
      </p:sp>
    </p:spTree>
    <p:extLst>
      <p:ext uri="{BB962C8B-B14F-4D97-AF65-F5344CB8AC3E}">
        <p14:creationId xmlns:p14="http://schemas.microsoft.com/office/powerpoint/2010/main" val="2901706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chat or text message&#10;&#10;Description automatically generated">
            <a:extLst>
              <a:ext uri="{FF2B5EF4-FFF2-40B4-BE49-F238E27FC236}">
                <a16:creationId xmlns:a16="http://schemas.microsoft.com/office/drawing/2014/main" xmlns="" id="{00E798A6-0233-8D43-8356-F9F0AA98C45A}"/>
              </a:ext>
            </a:extLst>
          </p:cNvPr>
          <p:cNvPicPr>
            <a:picLocks noChangeAspect="1"/>
          </p:cNvPicPr>
          <p:nvPr/>
        </p:nvPicPr>
        <p:blipFill>
          <a:blip r:embed="rId4"/>
          <a:stretch>
            <a:fillRect/>
          </a:stretch>
        </p:blipFill>
        <p:spPr>
          <a:xfrm>
            <a:off x="13524" y="0"/>
            <a:ext cx="9116952" cy="5143500"/>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0" y="30755"/>
            <a:ext cx="5235394" cy="1865538"/>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344164" y="249388"/>
              <a:ext cx="6184654" cy="1846660"/>
            </a:xfrm>
            <a:prstGeom prst="rect">
              <a:avLst/>
            </a:prstGeom>
            <a:noFill/>
          </p:spPr>
          <p:txBody>
            <a:bodyPr wrap="square" rtlCol="0">
              <a:spAutoFit/>
            </a:bodyPr>
            <a:lstStyle/>
            <a:p>
              <a:pPr algn="ctr" defTabSz="685800">
                <a:buClrTx/>
                <a:defRPr/>
              </a:pP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Vì</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sao</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phải</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xử</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thiện</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kiểu</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grpSp>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1746310"/>
            <a:ext cx="1428750" cy="1450181"/>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1572036"/>
            <a:ext cx="1428750" cy="1450181"/>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3497242"/>
            <a:ext cx="399054" cy="185419"/>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2907739"/>
            <a:ext cx="562650" cy="390729"/>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3386830"/>
            <a:ext cx="2392464" cy="1647337"/>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187224"/>
            <a:ext cx="2525906" cy="3580774"/>
          </a:xfrm>
          <a:prstGeom prst="rect">
            <a:avLst/>
          </a:prstGeom>
        </p:spPr>
      </p:pic>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5937813" y="38820"/>
            <a:ext cx="3149897" cy="2019471"/>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7272" y="3298393"/>
            <a:ext cx="7757210" cy="2114124"/>
          </a:xfrm>
          <a:prstGeom prst="rect">
            <a:avLst/>
          </a:prstGeom>
        </p:spPr>
      </p:pic>
      <p:sp>
        <p:nvSpPr>
          <p:cNvPr id="46" name="Rectangle: Rounded Corners 45">
            <a:extLst>
              <a:ext uri="{FF2B5EF4-FFF2-40B4-BE49-F238E27FC236}">
                <a16:creationId xmlns:a16="http://schemas.microsoft.com/office/drawing/2014/main" xmlns="" id="{0AD75860-9F81-4165-A3C2-829D5EEFD74A}"/>
              </a:ext>
            </a:extLst>
          </p:cNvPr>
          <p:cNvSpPr/>
          <p:nvPr/>
        </p:nvSpPr>
        <p:spPr>
          <a:xfrm>
            <a:off x="164940" y="4618299"/>
            <a:ext cx="2092124" cy="415868"/>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105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
        <p:nvSpPr>
          <p:cNvPr id="5" name="TextBox 4">
            <a:extLst>
              <a:ext uri="{FF2B5EF4-FFF2-40B4-BE49-F238E27FC236}">
                <a16:creationId xmlns:a16="http://schemas.microsoft.com/office/drawing/2014/main" xmlns="" id="{11B87E02-AFD5-F749-BB92-D256D2293051}"/>
              </a:ext>
            </a:extLst>
          </p:cNvPr>
          <p:cNvSpPr txBox="1"/>
          <p:nvPr/>
        </p:nvSpPr>
        <p:spPr>
          <a:xfrm>
            <a:off x="6412058" y="511208"/>
            <a:ext cx="2226366" cy="892552"/>
          </a:xfrm>
          <a:prstGeom prst="rect">
            <a:avLst/>
          </a:prstGeom>
          <a:noFill/>
        </p:spPr>
        <p:txBody>
          <a:bodyPr wrap="square" rtlCol="0">
            <a:spAutoFit/>
          </a:bodyPr>
          <a:lstStyle/>
          <a:p>
            <a:pPr algn="ctr"/>
            <a:r>
              <a:rPr lang="x-none" sz="2600" b="1" dirty="0">
                <a:solidFill>
                  <a:schemeClr val="tx2"/>
                </a:solidFill>
                <a:latin typeface="Times New Roman" panose="02020603050405020304" pitchFamily="18" charset="0"/>
                <a:cs typeface="Times New Roman" panose="02020603050405020304" pitchFamily="18" charset="0"/>
              </a:rPr>
              <a:t>Văn bản </a:t>
            </a:r>
          </a:p>
          <a:p>
            <a:pPr algn="ctr"/>
            <a:r>
              <a:rPr lang="x-none" sz="2600" b="1" dirty="0">
                <a:solidFill>
                  <a:schemeClr val="tx2"/>
                </a:solidFill>
                <a:latin typeface="Times New Roman" panose="02020603050405020304" pitchFamily="18" charset="0"/>
                <a:cs typeface="Times New Roman" panose="02020603050405020304" pitchFamily="18" charset="0"/>
              </a:rPr>
              <a:t>nghị luận</a:t>
            </a: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wipe(up)">
                                      <p:cBhvr>
                                        <p:cTn id="18" dur="2000"/>
                                        <p:tgtEl>
                                          <p:spTgt spid="143"/>
                                        </p:tgtEl>
                                      </p:cBhvr>
                                    </p:animEffect>
                                  </p:childTnLst>
                                  <p:subTnLst>
                                    <p:audio>
                                      <p:cMediaNode>
                                        <p:cTn display="0" masterRel="sameClick">
                                          <p:stCondLst>
                                            <p:cond evt="begin" delay="0">
                                              <p:tn val="16"/>
                                            </p:cond>
                                          </p:stCondLst>
                                          <p:endCondLst>
                                            <p:cond evt="onStopAudio" delay="0">
                                              <p:tgtEl>
                                                <p:sldTgt/>
                                              </p:tgtEl>
                                            </p:cond>
                                          </p:endCondLst>
                                        </p:cTn>
                                        <p:tgtEl>
                                          <p:sndTgt r:embed="rId2" name="rain sound.wav"/>
                                        </p:tgtEl>
                                      </p:cMediaNode>
                                    </p:audio>
                                  </p:subTnLst>
                                </p:cTn>
                              </p:par>
                              <p:par>
                                <p:cTn id="19" presetID="5"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35" presetClass="path" presetSubtype="0" accel="50000" decel="50000" fill="hold" nodeType="withEffect">
                                  <p:stCondLst>
                                    <p:cond delay="750"/>
                                  </p:stCondLst>
                                  <p:childTnLst>
                                    <p:animMotion origin="layout" path="M -1.38889E-6 -4.93827E-6 L -0.03715 -4.93827E-6 " pathEditMode="relative" rAng="0" ptsTypes="AA">
                                      <p:cBhvr>
                                        <p:cTn id="23" dur="5000" fill="hold"/>
                                        <p:tgtEl>
                                          <p:spTgt spid="21"/>
                                        </p:tgtEl>
                                        <p:attrNameLst>
                                          <p:attrName>ppt_x</p:attrName>
                                          <p:attrName>ppt_y</p:attrName>
                                        </p:attrNameLst>
                                      </p:cBhvr>
                                      <p:rCtr x="-1858" y="0"/>
                                    </p:animMotion>
                                  </p:childTnLst>
                                </p:cTn>
                              </p:par>
                              <p:par>
                                <p:cTn id="24" presetID="22" presetClass="exit" presetSubtype="1" fill="hold" nodeType="withEffect">
                                  <p:stCondLst>
                                    <p:cond delay="5500"/>
                                  </p:stCondLst>
                                  <p:childTnLst>
                                    <p:animEffect transition="out" filter="wipe(up)">
                                      <p:cBhvr>
                                        <p:cTn id="25" dur="2000"/>
                                        <p:tgtEl>
                                          <p:spTgt spid="143"/>
                                        </p:tgtEl>
                                      </p:cBhvr>
                                    </p:animEffect>
                                    <p:set>
                                      <p:cBhvr>
                                        <p:cTn id="26"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 text, application, chat or text message&#10;&#10;Description automatically generated">
            <a:extLst>
              <a:ext uri="{FF2B5EF4-FFF2-40B4-BE49-F238E27FC236}">
                <a16:creationId xmlns:a16="http://schemas.microsoft.com/office/drawing/2014/main" xmlns="" id="{8F7E9429-3C76-A341-A4BA-2B65260BEA60}"/>
              </a:ext>
            </a:extLst>
          </p:cNvPr>
          <p:cNvPicPr>
            <a:picLocks noChangeAspect="1"/>
          </p:cNvPicPr>
          <p:nvPr/>
        </p:nvPicPr>
        <p:blipFill>
          <a:blip r:embed="rId4"/>
          <a:stretch>
            <a:fillRect/>
          </a:stretch>
        </p:blipFill>
        <p:spPr>
          <a:xfrm>
            <a:off x="13524" y="0"/>
            <a:ext cx="9116952" cy="5143500"/>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33" y="3298393"/>
            <a:ext cx="7757210" cy="2114124"/>
          </a:xfrm>
          <a:prstGeom prst="rect">
            <a:avLst/>
          </a:prstGeom>
        </p:spPr>
      </p:pic>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1746310"/>
            <a:ext cx="1428750" cy="1450181"/>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1572036"/>
            <a:ext cx="1428750" cy="1450181"/>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3497242"/>
            <a:ext cx="399054" cy="185419"/>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2907739"/>
            <a:ext cx="562650" cy="390729"/>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3386830"/>
            <a:ext cx="2392464" cy="1647337"/>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187224"/>
            <a:ext cx="2525906" cy="3580774"/>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5937813" y="38820"/>
            <a:ext cx="3149897" cy="2019471"/>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1003145"/>
            </a:xfrm>
            <a:prstGeom prst="rect">
              <a:avLst/>
            </a:prstGeom>
            <a:noFill/>
          </p:spPr>
          <p:txBody>
            <a:bodyPr wrap="square" rtlCol="0">
              <a:spAutoFit/>
            </a:bodyPr>
            <a:lstStyle/>
            <a:p>
              <a:pPr algn="ctr" defTabSz="685800">
                <a:buClrTx/>
                <a:defRPr/>
              </a:pPr>
              <a:r>
                <a:rPr lang="en-US" sz="3500"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grpSp>
      <p:sp>
        <p:nvSpPr>
          <p:cNvPr id="17" name="Rectangle: Rounded Corners 16">
            <a:extLst>
              <a:ext uri="{FF2B5EF4-FFF2-40B4-BE49-F238E27FC236}">
                <a16:creationId xmlns:a16="http://schemas.microsoft.com/office/drawing/2014/main" xmlns="" id="{90F92439-966E-4604-B29A-CA37D30E35D7}"/>
              </a:ext>
            </a:extLst>
          </p:cNvPr>
          <p:cNvSpPr/>
          <p:nvPr/>
        </p:nvSpPr>
        <p:spPr>
          <a:xfrm>
            <a:off x="164940" y="4618299"/>
            <a:ext cx="2092124" cy="415868"/>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105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grpSp>
        <p:nvGrpSpPr>
          <p:cNvPr id="36" name="Group 35">
            <a:extLst>
              <a:ext uri="{FF2B5EF4-FFF2-40B4-BE49-F238E27FC236}">
                <a16:creationId xmlns:a16="http://schemas.microsoft.com/office/drawing/2014/main" xmlns="" id="{FC2282E4-00D5-4DE9-9C9A-2EAB447A1A45}"/>
              </a:ext>
            </a:extLst>
          </p:cNvPr>
          <p:cNvGrpSpPr/>
          <p:nvPr/>
        </p:nvGrpSpPr>
        <p:grpSpPr>
          <a:xfrm>
            <a:off x="0" y="30755"/>
            <a:ext cx="5235394" cy="2540995"/>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12"/>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72048" y="377047"/>
              <a:ext cx="6184654" cy="1476842"/>
            </a:xfrm>
            <a:prstGeom prst="rect">
              <a:avLst/>
            </a:prstGeom>
            <a:noFill/>
          </p:spPr>
          <p:txBody>
            <a:bodyPr wrap="square" rtlCol="0">
              <a:spAutoFit/>
            </a:bodyPr>
            <a:lstStyle/>
            <a:p>
              <a:pPr defTabSz="685800">
                <a:buClrTx/>
                <a:defRPr/>
              </a:pP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Đâu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phải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dẫn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nhắc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tới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xử</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342900" indent="-342900" defTabSz="685800">
                <a:buClrTx/>
                <a:buAutoNum type="alphaUcPeriod"/>
                <a:defRPr/>
              </a:pP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Môi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hoại</a:t>
              </a:r>
              <a:endPar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342900" indent="-342900" defTabSz="685800">
                <a:buClrTx/>
                <a:buAutoNum type="alphaUcPeriod"/>
                <a:defRPr/>
              </a:pP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loài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ngược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săn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bắt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tàn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sát</a:t>
              </a:r>
              <a:endPar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marL="342900" indent="-342900" defTabSz="685800">
                <a:buClrTx/>
                <a:buAutoNum type="alphaUcPeriod"/>
                <a:defRPr/>
              </a:pP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Nhiều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loài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đưa</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vào</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thí</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biến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đổi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gen</a:t>
              </a:r>
            </a:p>
            <a:p>
              <a:pPr marL="342900" indent="-342900" defTabSz="685800">
                <a:buClrTx/>
                <a:buAutoNum type="alphaUcPeriod"/>
                <a:defRPr/>
              </a:pP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giảm</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rệt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tuyệt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chủng</a:t>
              </a:r>
              <a:endPar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5098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 text, application, chat or text message&#10;&#10;Description automatically generated">
            <a:extLst>
              <a:ext uri="{FF2B5EF4-FFF2-40B4-BE49-F238E27FC236}">
                <a16:creationId xmlns:a16="http://schemas.microsoft.com/office/drawing/2014/main" xmlns="" id="{724D5A91-27F2-684B-9783-EE3DE2BC1BF5}"/>
              </a:ext>
            </a:extLst>
          </p:cNvPr>
          <p:cNvPicPr>
            <a:picLocks noChangeAspect="1"/>
          </p:cNvPicPr>
          <p:nvPr/>
        </p:nvPicPr>
        <p:blipFill>
          <a:blip r:embed="rId4"/>
          <a:stretch>
            <a:fillRect/>
          </a:stretch>
        </p:blipFill>
        <p:spPr>
          <a:xfrm>
            <a:off x="13524" y="0"/>
            <a:ext cx="9116952" cy="5143500"/>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289" y="3298393"/>
            <a:ext cx="7757210" cy="2114124"/>
          </a:xfrm>
          <a:prstGeom prst="rect">
            <a:avLst/>
          </a:prstGeom>
        </p:spPr>
      </p:pic>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1746310"/>
            <a:ext cx="1428750" cy="1450181"/>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1572036"/>
            <a:ext cx="1428750" cy="1450181"/>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3497242"/>
            <a:ext cx="399054" cy="185419"/>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2907739"/>
            <a:ext cx="562650" cy="390729"/>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3386830"/>
            <a:ext cx="2392464" cy="1647337"/>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187224"/>
            <a:ext cx="2525906" cy="3580774"/>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5937813" y="38820"/>
            <a:ext cx="3149897" cy="2019471"/>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929744"/>
            </a:xfrm>
            <a:prstGeom prst="rect">
              <a:avLst/>
            </a:prstGeom>
            <a:noFill/>
          </p:spPr>
          <p:txBody>
            <a:bodyPr wrap="square" rtlCol="0">
              <a:spAutoFit/>
            </a:bodyPr>
            <a:lstStyle/>
            <a:p>
              <a:pPr algn="ctr" defTabSz="685800">
                <a:buClrTx/>
                <a:defRPr/>
              </a:pP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a:t>
              </a:r>
            </a:p>
          </p:txBody>
        </p:sp>
      </p:grpSp>
      <p:sp>
        <p:nvSpPr>
          <p:cNvPr id="17" name="Rectangle: Rounded Corners 16">
            <a:extLst>
              <a:ext uri="{FF2B5EF4-FFF2-40B4-BE49-F238E27FC236}">
                <a16:creationId xmlns:a16="http://schemas.microsoft.com/office/drawing/2014/main" xmlns="" id="{22E6EF1A-9C01-4C75-A034-B3BC57B74AB1}"/>
              </a:ext>
            </a:extLst>
          </p:cNvPr>
          <p:cNvSpPr/>
          <p:nvPr/>
        </p:nvSpPr>
        <p:spPr>
          <a:xfrm>
            <a:off x="164940" y="4618299"/>
            <a:ext cx="2092124" cy="415868"/>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105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grpSp>
        <p:nvGrpSpPr>
          <p:cNvPr id="36" name="Group 35">
            <a:extLst>
              <a:ext uri="{FF2B5EF4-FFF2-40B4-BE49-F238E27FC236}">
                <a16:creationId xmlns:a16="http://schemas.microsoft.com/office/drawing/2014/main" xmlns="" id="{FC2282E4-00D5-4DE9-9C9A-2EAB447A1A45}"/>
              </a:ext>
            </a:extLst>
          </p:cNvPr>
          <p:cNvGrpSpPr/>
          <p:nvPr/>
        </p:nvGrpSpPr>
        <p:grpSpPr>
          <a:xfrm>
            <a:off x="0" y="30754"/>
            <a:ext cx="5235394" cy="2728211"/>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12"/>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72048" y="377047"/>
              <a:ext cx="6184654" cy="1655589"/>
            </a:xfrm>
            <a:prstGeom prst="rect">
              <a:avLst/>
            </a:prstGeom>
            <a:noFill/>
          </p:spPr>
          <p:txBody>
            <a:bodyPr wrap="square" rtlCol="0">
              <a:spAutoFit/>
            </a:bodyPr>
            <a:lstStyle/>
            <a:p>
              <a:pPr defTabSz="685800">
                <a:buClrTx/>
                <a:defRPr/>
              </a:pP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vấn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đề</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luận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endPar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Vẻ</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đẹp</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phong</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phú</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đa</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dạng</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giới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gần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gũi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thiết</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giữa</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cần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thiết</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phải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xử</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thiện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D.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chủ</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muôn</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6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loài</a:t>
              </a:r>
              <a:r>
                <a:rPr lang="en-US" sz="16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grpSp>
    </p:spTree>
    <p:extLst>
      <p:ext uri="{BB962C8B-B14F-4D97-AF65-F5344CB8AC3E}">
        <p14:creationId xmlns:p14="http://schemas.microsoft.com/office/powerpoint/2010/main" val="25908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 application, chat or text message&#10;&#10;Description automatically generated">
            <a:extLst>
              <a:ext uri="{FF2B5EF4-FFF2-40B4-BE49-F238E27FC236}">
                <a16:creationId xmlns:a16="http://schemas.microsoft.com/office/drawing/2014/main" xmlns="" id="{9EAA01F6-3AE9-964E-B291-90E29D7C191B}"/>
              </a:ext>
            </a:extLst>
          </p:cNvPr>
          <p:cNvPicPr>
            <a:picLocks noChangeAspect="1"/>
          </p:cNvPicPr>
          <p:nvPr/>
        </p:nvPicPr>
        <p:blipFill>
          <a:blip r:embed="rId4"/>
          <a:stretch>
            <a:fillRect/>
          </a:stretch>
        </p:blipFill>
        <p:spPr>
          <a:xfrm>
            <a:off x="13524" y="0"/>
            <a:ext cx="9116952" cy="5143500"/>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805" y="3298393"/>
            <a:ext cx="7757210" cy="2114124"/>
          </a:xfrm>
          <a:prstGeom prst="rect">
            <a:avLst/>
          </a:prstGeom>
        </p:spPr>
      </p:pic>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1746310"/>
            <a:ext cx="1428750" cy="1450181"/>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1572036"/>
            <a:ext cx="1428750" cy="1450181"/>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3497242"/>
            <a:ext cx="399054" cy="185419"/>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2907739"/>
            <a:ext cx="562650" cy="390729"/>
          </a:xfrm>
          <a:prstGeom prst="rect">
            <a:avLst/>
          </a:prstGeom>
        </p:spPr>
      </p:pic>
      <p:pic>
        <p:nvPicPr>
          <p:cNvPr id="3" name="Picture 2">
            <a:extLst>
              <a:ext uri="{FF2B5EF4-FFF2-40B4-BE49-F238E27FC236}">
                <a16:creationId xmlns:a16="http://schemas.microsoft.com/office/drawing/2014/main" xmlns=""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3386830"/>
            <a:ext cx="2392464" cy="1647337"/>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187224"/>
            <a:ext cx="2525906" cy="3580774"/>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5937813" y="38820"/>
            <a:ext cx="3149897" cy="2019471"/>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1003145"/>
            </a:xfrm>
            <a:prstGeom prst="rect">
              <a:avLst/>
            </a:prstGeom>
            <a:noFill/>
          </p:spPr>
          <p:txBody>
            <a:bodyPr wrap="square" rtlCol="0">
              <a:spAutoFit/>
            </a:bodyPr>
            <a:lstStyle/>
            <a:p>
              <a:pPr algn="ctr" defTabSz="685800">
                <a:buClrTx/>
                <a:defRPr/>
              </a:pPr>
              <a:r>
                <a:rPr lang="en-US" sz="35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a:t>
              </a:r>
            </a:p>
          </p:txBody>
        </p:sp>
      </p:grpSp>
      <p:pic>
        <p:nvPicPr>
          <p:cNvPr id="17" name="Picture 16">
            <a:extLst>
              <a:ext uri="{FF2B5EF4-FFF2-40B4-BE49-F238E27FC236}">
                <a16:creationId xmlns:a16="http://schemas.microsoft.com/office/drawing/2014/main" xmlns=""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2039" y="3386831"/>
            <a:ext cx="2392464" cy="1647336"/>
          </a:xfrm>
          <a:prstGeom prst="rect">
            <a:avLst/>
          </a:prstGeom>
        </p:spPr>
      </p:pic>
      <p:sp>
        <p:nvSpPr>
          <p:cNvPr id="18" name="Rectangle: Rounded Corners 17">
            <a:extLst>
              <a:ext uri="{FF2B5EF4-FFF2-40B4-BE49-F238E27FC236}">
                <a16:creationId xmlns:a16="http://schemas.microsoft.com/office/drawing/2014/main" xmlns="" id="{A2AA5FC8-73F2-45D5-86F3-18AA4C38D830}"/>
              </a:ext>
            </a:extLst>
          </p:cNvPr>
          <p:cNvSpPr/>
          <p:nvPr/>
        </p:nvSpPr>
        <p:spPr>
          <a:xfrm>
            <a:off x="164940" y="4618299"/>
            <a:ext cx="2092124" cy="415868"/>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105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grpSp>
        <p:nvGrpSpPr>
          <p:cNvPr id="36" name="Group 35">
            <a:extLst>
              <a:ext uri="{FF2B5EF4-FFF2-40B4-BE49-F238E27FC236}">
                <a16:creationId xmlns:a16="http://schemas.microsoft.com/office/drawing/2014/main" xmlns="" id="{FC2282E4-00D5-4DE9-9C9A-2EAB447A1A45}"/>
              </a:ext>
            </a:extLst>
          </p:cNvPr>
          <p:cNvGrpSpPr/>
          <p:nvPr/>
        </p:nvGrpSpPr>
        <p:grpSpPr>
          <a:xfrm>
            <a:off x="0" y="30754"/>
            <a:ext cx="5235394" cy="2221345"/>
            <a:chOff x="0" y="41007"/>
            <a:chExt cx="6980525"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13"/>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472048" y="377047"/>
              <a:ext cx="6184654" cy="1459163"/>
            </a:xfrm>
            <a:prstGeom prst="rect">
              <a:avLst/>
            </a:prstGeom>
            <a:noFill/>
          </p:spPr>
          <p:txBody>
            <a:bodyPr wrap="square" rtlCol="0">
              <a:spAutoFit/>
            </a:bodyPr>
            <a:lstStyle/>
            <a:p>
              <a:pPr defTabSz="685800">
                <a:buClrTx/>
                <a:defRPr/>
              </a:pP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sử</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chứng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minh</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tầm</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trọng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cần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thiết</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phải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xử</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thiện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thuộc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loại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nhóm</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defTabSz="685800">
                <a:buClrTx/>
                <a:defRPr/>
              </a:pP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lieu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cụ</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ràng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đảm</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bảo</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khách</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endPar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sự</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that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xảy</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ra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song</a:t>
              </a:r>
            </a:p>
            <a:p>
              <a:pPr defTabSz="685800">
                <a:buClrTx/>
                <a:defRPr/>
              </a:pP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trich</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dẫn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phát</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biểu</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nổi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tiếng</a:t>
              </a:r>
              <a:endPar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D.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đánh</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giá</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viết</a:t>
              </a:r>
              <a:endParaRPr lang="en-US"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5797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 application, chat or text message&#10;&#10;Description automatically generated">
            <a:extLst>
              <a:ext uri="{FF2B5EF4-FFF2-40B4-BE49-F238E27FC236}">
                <a16:creationId xmlns:a16="http://schemas.microsoft.com/office/drawing/2014/main" xmlns="" id="{ABE11ADD-D7AC-414E-8E8B-98E857D23511}"/>
              </a:ext>
            </a:extLst>
          </p:cNvPr>
          <p:cNvPicPr>
            <a:picLocks noChangeAspect="1"/>
          </p:cNvPicPr>
          <p:nvPr/>
        </p:nvPicPr>
        <p:blipFill>
          <a:blip r:embed="rId6"/>
          <a:stretch>
            <a:fillRect/>
          </a:stretch>
        </p:blipFill>
        <p:spPr>
          <a:xfrm>
            <a:off x="13524" y="0"/>
            <a:ext cx="9116952" cy="5143500"/>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109" y="3298393"/>
            <a:ext cx="7757210" cy="2114124"/>
          </a:xfrm>
          <a:prstGeom prst="rect">
            <a:avLst/>
          </a:prstGeom>
        </p:spPr>
      </p:pic>
      <p:pic>
        <p:nvPicPr>
          <p:cNvPr id="101" name="Picture 100" descr="A picture containing leaf, fern&#10;&#10;Description automatically generated">
            <a:extLst>
              <a:ext uri="{FF2B5EF4-FFF2-40B4-BE49-F238E27FC236}">
                <a16:creationId xmlns:a16="http://schemas.microsoft.com/office/drawing/2014/main" xmlns=""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12058" y="1746310"/>
            <a:ext cx="1428750" cy="1450181"/>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xmlns=""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835" y="1572036"/>
            <a:ext cx="1428750" cy="1450181"/>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xmlns=""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8523875" y="3497242"/>
            <a:ext cx="399054" cy="185419"/>
          </a:xfrm>
          <a:prstGeom prst="rect">
            <a:avLst/>
          </a:prstGeom>
        </p:spPr>
      </p:pic>
      <p:pic>
        <p:nvPicPr>
          <p:cNvPr id="84" name="Picture 83">
            <a:extLst>
              <a:ext uri="{FF2B5EF4-FFF2-40B4-BE49-F238E27FC236}">
                <a16:creationId xmlns:a16="http://schemas.microsoft.com/office/drawing/2014/main" xmlns=""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3840" y="2907739"/>
            <a:ext cx="562650" cy="39072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xmlns=""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187224"/>
            <a:ext cx="2525906" cy="3580774"/>
          </a:xfrm>
          <a:prstGeom prst="rect">
            <a:avLst/>
          </a:prstGeom>
        </p:spPr>
      </p:pic>
      <p:grpSp>
        <p:nvGrpSpPr>
          <p:cNvPr id="16" name="Group 15">
            <a:extLst>
              <a:ext uri="{FF2B5EF4-FFF2-40B4-BE49-F238E27FC236}">
                <a16:creationId xmlns:a16="http://schemas.microsoft.com/office/drawing/2014/main" xmlns="" id="{481CFF7C-C7D3-4A61-9465-88D32FD44CBA}"/>
              </a:ext>
            </a:extLst>
          </p:cNvPr>
          <p:cNvGrpSpPr/>
          <p:nvPr/>
        </p:nvGrpSpPr>
        <p:grpSpPr>
          <a:xfrm>
            <a:off x="5937813" y="38820"/>
            <a:ext cx="3149897" cy="2019471"/>
            <a:chOff x="7367240" y="-61157"/>
            <a:chExt cx="5008074" cy="3210791"/>
          </a:xfrm>
        </p:grpSpPr>
        <p:pic>
          <p:nvPicPr>
            <p:cNvPr id="11" name="Picture 10">
              <a:extLst>
                <a:ext uri="{FF2B5EF4-FFF2-40B4-BE49-F238E27FC236}">
                  <a16:creationId xmlns:a16="http://schemas.microsoft.com/office/drawing/2014/main" xmlns=""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xmlns="" id="{4027565C-1680-4D3A-B6FD-651084FC4721}"/>
                </a:ext>
              </a:extLst>
            </p:cNvPr>
            <p:cNvSpPr txBox="1"/>
            <p:nvPr/>
          </p:nvSpPr>
          <p:spPr>
            <a:xfrm>
              <a:off x="8251258" y="898706"/>
              <a:ext cx="3750825" cy="1247814"/>
            </a:xfrm>
            <a:prstGeom prst="rect">
              <a:avLst/>
            </a:prstGeom>
            <a:noFill/>
          </p:spPr>
          <p:txBody>
            <a:bodyPr wrap="square" rtlCol="0">
              <a:spAutoFit/>
            </a:bodyPr>
            <a:lstStyle/>
            <a:p>
              <a:pPr algn="ctr" defTabSz="685800">
                <a:buClrTx/>
                <a:defRPr/>
              </a:pPr>
              <a:r>
                <a:rPr lang="en-US" sz="45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a:t>
              </a:r>
            </a:p>
          </p:txBody>
        </p:sp>
      </p:grpSp>
      <p:pic>
        <p:nvPicPr>
          <p:cNvPr id="17" name="Picture 16">
            <a:extLst>
              <a:ext uri="{FF2B5EF4-FFF2-40B4-BE49-F238E27FC236}">
                <a16:creationId xmlns:a16="http://schemas.microsoft.com/office/drawing/2014/main" xmlns=""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3386831"/>
            <a:ext cx="2392464" cy="1647336"/>
          </a:xfrm>
          <a:prstGeom prst="rect">
            <a:avLst/>
          </a:prstGeom>
        </p:spPr>
      </p:pic>
      <p:sp>
        <p:nvSpPr>
          <p:cNvPr id="18" name="Rectangle: Rounded Corners 17">
            <a:extLst>
              <a:ext uri="{FF2B5EF4-FFF2-40B4-BE49-F238E27FC236}">
                <a16:creationId xmlns:a16="http://schemas.microsoft.com/office/drawing/2014/main" xmlns="" id="{C9F2C735-DF35-44E5-B811-F98B80E135E0}"/>
              </a:ext>
            </a:extLst>
          </p:cNvPr>
          <p:cNvSpPr/>
          <p:nvPr/>
        </p:nvSpPr>
        <p:spPr>
          <a:xfrm>
            <a:off x="164940" y="4618299"/>
            <a:ext cx="2092124" cy="415868"/>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105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1050">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xmlns=""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3022217"/>
            <a:ext cx="365522" cy="365522"/>
          </a:xfrm>
          <a:prstGeom prst="rect">
            <a:avLst/>
          </a:prstGeom>
        </p:spPr>
      </p:pic>
      <p:grpSp>
        <p:nvGrpSpPr>
          <p:cNvPr id="36" name="Group 35">
            <a:extLst>
              <a:ext uri="{FF2B5EF4-FFF2-40B4-BE49-F238E27FC236}">
                <a16:creationId xmlns:a16="http://schemas.microsoft.com/office/drawing/2014/main" xmlns="" id="{FC2282E4-00D5-4DE9-9C9A-2EAB447A1A45}"/>
              </a:ext>
            </a:extLst>
          </p:cNvPr>
          <p:cNvGrpSpPr/>
          <p:nvPr/>
        </p:nvGrpSpPr>
        <p:grpSpPr>
          <a:xfrm>
            <a:off x="0" y="30755"/>
            <a:ext cx="5261437" cy="2665148"/>
            <a:chOff x="0" y="41007"/>
            <a:chExt cx="7015249" cy="2487384"/>
          </a:xfrm>
        </p:grpSpPr>
        <p:pic>
          <p:nvPicPr>
            <p:cNvPr id="35" name="Picture 34">
              <a:extLst>
                <a:ext uri="{FF2B5EF4-FFF2-40B4-BE49-F238E27FC236}">
                  <a16:creationId xmlns:a16="http://schemas.microsoft.com/office/drawing/2014/main" xmlns="" id="{E02FA0E5-77A4-482A-90FC-C49100C83936}"/>
                </a:ext>
              </a:extLst>
            </p:cNvPr>
            <p:cNvPicPr>
              <a:picLocks noChangeAspect="1"/>
            </p:cNvPicPr>
            <p:nvPr/>
          </p:nvPicPr>
          <p:blipFill>
            <a:blip r:embed="rId1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xmlns="" id="{E813C595-B6DB-42DC-96BC-D322FB98160E}"/>
                </a:ext>
              </a:extLst>
            </p:cNvPr>
            <p:cNvSpPr txBox="1"/>
            <p:nvPr/>
          </p:nvSpPr>
          <p:spPr>
            <a:xfrm>
              <a:off x="830595" y="293502"/>
              <a:ext cx="6184654" cy="1809662"/>
            </a:xfrm>
            <a:prstGeom prst="rect">
              <a:avLst/>
            </a:prstGeom>
            <a:noFill/>
          </p:spPr>
          <p:txBody>
            <a:bodyPr wrap="square" rtlCol="0">
              <a:spAutoFit/>
            </a:bodyPr>
            <a:lstStyle/>
            <a:p>
              <a:pPr defTabSz="685800">
                <a:buClrTx/>
                <a:defRPr/>
              </a:pP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khẳng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vai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trò</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trọng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đối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defTabSz="685800">
                <a:buClrTx/>
                <a:defRPr/>
              </a:pP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Vì</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vậy</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khó</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rang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nếu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thì</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sẽ</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ra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sao</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a:p>
              <a:pPr defTabSz="685800">
                <a:buClrTx/>
                <a:defRPr/>
              </a:pP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 Sao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chúng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lũ</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khỉ</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giống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vậy</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defTabSz="685800">
                <a:buClrTx/>
                <a:defRPr/>
              </a:pP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 Khi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sẽ</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rung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trại</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chỉ</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vì</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muốn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thịt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bò</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chặt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chỉ</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vì</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muốn</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vót</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đũa</a:t>
              </a:r>
              <a:r>
                <a:rPr lang="en-US" sz="1500"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grpSp>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 chat or text message&#10;&#10;Description automatically generated">
            <a:extLst>
              <a:ext uri="{FF2B5EF4-FFF2-40B4-BE49-F238E27FC236}">
                <a16:creationId xmlns:a16="http://schemas.microsoft.com/office/drawing/2014/main" xmlns="" id="{07225FA8-CFBD-B944-ACC0-2AFC101748A2}"/>
              </a:ext>
            </a:extLst>
          </p:cNvPr>
          <p:cNvPicPr>
            <a:picLocks noChangeAspect="1"/>
          </p:cNvPicPr>
          <p:nvPr/>
        </p:nvPicPr>
        <p:blipFill>
          <a:blip r:embed="rId3"/>
          <a:stretch>
            <a:fillRect/>
          </a:stretch>
        </p:blipFill>
        <p:spPr>
          <a:xfrm>
            <a:off x="13524" y="0"/>
            <a:ext cx="9116952" cy="5143500"/>
          </a:xfrm>
          <a:prstGeom prst="rect">
            <a:avLst/>
          </a:prstGeom>
        </p:spPr>
      </p:pic>
      <p:sp>
        <p:nvSpPr>
          <p:cNvPr id="39" name="Rectangle 38">
            <a:extLst>
              <a:ext uri="{FF2B5EF4-FFF2-40B4-BE49-F238E27FC236}">
                <a16:creationId xmlns:a16="http://schemas.microsoft.com/office/drawing/2014/main" xmlns="" id="{8CE3A617-C20A-4477-960D-1728A7D9DA44}"/>
              </a:ext>
            </a:extLst>
          </p:cNvPr>
          <p:cNvSpPr/>
          <p:nvPr/>
        </p:nvSpPr>
        <p:spPr>
          <a:xfrm>
            <a:off x="-29337" y="3817744"/>
            <a:ext cx="9164322" cy="1325756"/>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9" name="Picture 18" descr="A close up of a logo&#10;&#10;Description automatically generated">
            <a:extLst>
              <a:ext uri="{FF2B5EF4-FFF2-40B4-BE49-F238E27FC236}">
                <a16:creationId xmlns:a16="http://schemas.microsoft.com/office/drawing/2014/main" xmlns="" id="{7FD97F5E-3F30-446F-A547-4BAE9DDDE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403" y="1832765"/>
            <a:ext cx="253292" cy="2375703"/>
          </a:xfrm>
          <a:prstGeom prst="rect">
            <a:avLst/>
          </a:prstGeom>
        </p:spPr>
      </p:pic>
      <p:pic>
        <p:nvPicPr>
          <p:cNvPr id="5" name="Picture 4" descr="A close up of a logo&#10;&#10;Description automatically generated">
            <a:extLst>
              <a:ext uri="{FF2B5EF4-FFF2-40B4-BE49-F238E27FC236}">
                <a16:creationId xmlns:a16="http://schemas.microsoft.com/office/drawing/2014/main" xmlns="" id="{369B747D-C279-4573-A3FE-8EBB501F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787" y="1395205"/>
            <a:ext cx="229996" cy="2157197"/>
          </a:xfrm>
          <a:prstGeom prst="rect">
            <a:avLst/>
          </a:prstGeom>
        </p:spPr>
      </p:pic>
      <p:pic>
        <p:nvPicPr>
          <p:cNvPr id="7" name="Picture 6">
            <a:extLst>
              <a:ext uri="{FF2B5EF4-FFF2-40B4-BE49-F238E27FC236}">
                <a16:creationId xmlns:a16="http://schemas.microsoft.com/office/drawing/2014/main" xmlns="" id="{A8E75CF2-6AB7-4EA9-9057-6D9B3B92D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827" y="1091828"/>
            <a:ext cx="1686773" cy="606753"/>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xmlns="" id="{2DFBF69B-BED2-4CFB-A4C1-37D2C58A6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4738" y="985217"/>
            <a:ext cx="1574091" cy="383457"/>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xmlns="" id="{2BE40F8A-2F96-498F-B986-7AF06EFE5C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485" y="1444781"/>
            <a:ext cx="421215" cy="711297"/>
          </a:xfrm>
          <a:prstGeom prst="rect">
            <a:avLst/>
          </a:prstGeom>
        </p:spPr>
      </p:pic>
      <p:pic>
        <p:nvPicPr>
          <p:cNvPr id="29" name="Picture 28" descr="A close up of an animal&#10;&#10;Description automatically generated">
            <a:extLst>
              <a:ext uri="{FF2B5EF4-FFF2-40B4-BE49-F238E27FC236}">
                <a16:creationId xmlns:a16="http://schemas.microsoft.com/office/drawing/2014/main" xmlns="" id="{C6D0AAA8-2DB6-400E-9FB2-8C75AD4F1F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2332" y="2473804"/>
            <a:ext cx="928463" cy="624602"/>
          </a:xfrm>
          <a:prstGeom prst="rect">
            <a:avLst/>
          </a:prstGeom>
        </p:spPr>
      </p:pic>
      <p:sp>
        <p:nvSpPr>
          <p:cNvPr id="38" name="Speech Bubble: Oval 37">
            <a:extLst>
              <a:ext uri="{FF2B5EF4-FFF2-40B4-BE49-F238E27FC236}">
                <a16:creationId xmlns:a16="http://schemas.microsoft.com/office/drawing/2014/main" xmlns="" id="{8E55607B-92BC-4CC0-BFBA-F5799450DC82}"/>
              </a:ext>
            </a:extLst>
          </p:cNvPr>
          <p:cNvSpPr/>
          <p:nvPr/>
        </p:nvSpPr>
        <p:spPr>
          <a:xfrm>
            <a:off x="4095256" y="179412"/>
            <a:ext cx="4073528" cy="1505274"/>
          </a:xfrm>
          <a:prstGeom prst="wedgeEllipseCallout">
            <a:avLst/>
          </a:prstGeom>
          <a:solidFill>
            <a:schemeClr val="tx2">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CẢM </a:t>
            </a:r>
            <a:r>
              <a:rPr lang="vi-VN" sz="2100" dirty="0">
                <a:solidFill>
                  <a:schemeClr val="tx1"/>
                </a:solidFill>
                <a:latin typeface="Tahoma" panose="020B0604030504040204" pitchFamily="34" charset="0"/>
                <a:ea typeface="Tahoma" panose="020B0604030504040204" pitchFamily="34" charset="0"/>
                <a:cs typeface="Tahoma" panose="020B0604030504040204" pitchFamily="34" charset="0"/>
              </a:rPr>
              <a:t>Ơ</a:t>
            </a: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xmlns="" id="{E617995A-FBE9-4F3F-A9A5-F9481D3533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340" y="3994379"/>
            <a:ext cx="1219647" cy="566705"/>
          </a:xfrm>
          <a:prstGeom prst="rect">
            <a:avLst/>
          </a:prstGeom>
        </p:spPr>
      </p:pic>
      <p:pic>
        <p:nvPicPr>
          <p:cNvPr id="45" name="Picture 44" descr="A close up of a logo&#10;&#10;Description automatically generated">
            <a:extLst>
              <a:ext uri="{FF2B5EF4-FFF2-40B4-BE49-F238E27FC236}">
                <a16:creationId xmlns:a16="http://schemas.microsoft.com/office/drawing/2014/main" xmlns="" id="{CF4B5D40-890B-4F16-B67E-16B453C759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0393" y="1561406"/>
            <a:ext cx="2840644" cy="2300303"/>
          </a:xfrm>
          <a:prstGeom prst="rect">
            <a:avLst/>
          </a:prstGeom>
        </p:spPr>
      </p:pic>
      <p:pic>
        <p:nvPicPr>
          <p:cNvPr id="17" name="Picture 16">
            <a:extLst>
              <a:ext uri="{FF2B5EF4-FFF2-40B4-BE49-F238E27FC236}">
                <a16:creationId xmlns:a16="http://schemas.microsoft.com/office/drawing/2014/main" xmlns="" id="{DB6BABD7-C97B-476E-BC82-77B03B2A0F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9987" y="1800429"/>
            <a:ext cx="3456260" cy="2379815"/>
          </a:xfrm>
          <a:prstGeom prst="rect">
            <a:avLst/>
          </a:prstGeom>
        </p:spPr>
      </p:pic>
      <p:pic>
        <p:nvPicPr>
          <p:cNvPr id="33" name="Picture 32" descr="A close up of a logo&#10;&#10;Description automatically generated">
            <a:extLst>
              <a:ext uri="{FF2B5EF4-FFF2-40B4-BE49-F238E27FC236}">
                <a16:creationId xmlns:a16="http://schemas.microsoft.com/office/drawing/2014/main" xmlns="" id="{FE7A1902-699E-4C1C-9564-2C94E158F0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7623" y="1137214"/>
            <a:ext cx="4947362" cy="4006287"/>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xmlns="" id="{93721ED2-52CF-42A7-ACFB-0E164608DB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0594" y="3832421"/>
            <a:ext cx="957263" cy="728663"/>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3" name="Title 2">
            <a:extLst>
              <a:ext uri="{FF2B5EF4-FFF2-40B4-BE49-F238E27FC236}">
                <a16:creationId xmlns:a16="http://schemas.microsoft.com/office/drawing/2014/main" xmlns="" id="{6EC60549-1DA5-9646-9B74-9803122C210B}"/>
              </a:ext>
            </a:extLst>
          </p:cNvPr>
          <p:cNvSpPr>
            <a:spLocks noGrp="1"/>
          </p:cNvSpPr>
          <p:nvPr>
            <p:ph type="title"/>
          </p:nvPr>
        </p:nvSpPr>
        <p:spPr>
          <a:xfrm>
            <a:off x="890752" y="-369800"/>
            <a:ext cx="7362496" cy="3507138"/>
          </a:xfrm>
        </p:spPr>
        <p:txBody>
          <a:bodyPr/>
          <a:lstStyle/>
          <a:p>
            <a:r>
              <a:rPr lang="x-none" sz="4000" dirty="0">
                <a:latin typeface="Times New Roman" panose="02020603050405020304" pitchFamily="18" charset="0"/>
                <a:cs typeface="Times New Roman" panose="02020603050405020304" pitchFamily="18" charset="0"/>
              </a:rPr>
              <a:t>Lắng nghe bài hát sau đây. </a:t>
            </a:r>
            <a:r>
              <a:rPr lang="vi-VN" sz="4000" i="1" dirty="0">
                <a:latin typeface="Times New Roman" panose="02020603050405020304" pitchFamily="18" charset="0"/>
                <a:cs typeface="Times New Roman" panose="02020603050405020304" pitchFamily="18" charset="0"/>
              </a:rPr>
              <a:t>Theo em, lời bài hát có những nội dung nào gần gũi với thông điệp của bài viết mà em đã học?</a:t>
            </a:r>
            <a:r>
              <a:rPr lang="x-none" sz="40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ãy giữ hành tinh xanh.mp4" descr="Hãy giữ hành tinh xanh.mp4">
            <a:hlinkClick r:id="" action="ppaction://media"/>
            <a:extLst>
              <a:ext uri="{FF2B5EF4-FFF2-40B4-BE49-F238E27FC236}">
                <a16:creationId xmlns:a16="http://schemas.microsoft.com/office/drawing/2014/main" xmlns="" id="{91079E1F-CB4D-AD40-81DB-E899DFDD42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9144000" cy="5138737"/>
          </a:xfrm>
          <a:prstGeom prst="rect">
            <a:avLst/>
          </a:prstGeom>
        </p:spPr>
      </p:pic>
    </p:spTree>
    <p:extLst>
      <p:ext uri="{BB962C8B-B14F-4D97-AF65-F5344CB8AC3E}">
        <p14:creationId xmlns:p14="http://schemas.microsoft.com/office/powerpoint/2010/main" val="3994430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65"/>
          <p:cNvSpPr/>
          <p:nvPr/>
        </p:nvSpPr>
        <p:spPr>
          <a:xfrm>
            <a:off x="5731755" y="4105362"/>
            <a:ext cx="1924995" cy="400275"/>
          </a:xfrm>
          <a:custGeom>
            <a:avLst/>
            <a:gdLst/>
            <a:ahLst/>
            <a:cxnLst/>
            <a:rect l="l" t="t" r="r" b="b"/>
            <a:pathLst>
              <a:path w="36872" h="7667" extrusionOk="0">
                <a:moveTo>
                  <a:pt x="18436" y="1"/>
                </a:moveTo>
                <a:lnTo>
                  <a:pt x="16555" y="48"/>
                </a:lnTo>
                <a:lnTo>
                  <a:pt x="14721" y="95"/>
                </a:lnTo>
                <a:lnTo>
                  <a:pt x="12981" y="189"/>
                </a:lnTo>
                <a:lnTo>
                  <a:pt x="11287" y="330"/>
                </a:lnTo>
                <a:lnTo>
                  <a:pt x="9688" y="471"/>
                </a:lnTo>
                <a:lnTo>
                  <a:pt x="8137" y="659"/>
                </a:lnTo>
                <a:lnTo>
                  <a:pt x="6726" y="894"/>
                </a:lnTo>
                <a:lnTo>
                  <a:pt x="5409" y="1129"/>
                </a:lnTo>
                <a:lnTo>
                  <a:pt x="4233" y="1412"/>
                </a:lnTo>
                <a:lnTo>
                  <a:pt x="3151" y="1694"/>
                </a:lnTo>
                <a:lnTo>
                  <a:pt x="2258" y="2023"/>
                </a:lnTo>
                <a:lnTo>
                  <a:pt x="1458" y="2352"/>
                </a:lnTo>
                <a:lnTo>
                  <a:pt x="847" y="2728"/>
                </a:lnTo>
                <a:lnTo>
                  <a:pt x="612" y="2870"/>
                </a:lnTo>
                <a:lnTo>
                  <a:pt x="377" y="3058"/>
                </a:lnTo>
                <a:lnTo>
                  <a:pt x="236" y="3246"/>
                </a:lnTo>
                <a:lnTo>
                  <a:pt x="142" y="3434"/>
                </a:lnTo>
                <a:lnTo>
                  <a:pt x="47" y="3669"/>
                </a:lnTo>
                <a:lnTo>
                  <a:pt x="0" y="3857"/>
                </a:lnTo>
                <a:lnTo>
                  <a:pt x="47" y="4045"/>
                </a:lnTo>
                <a:lnTo>
                  <a:pt x="142" y="4233"/>
                </a:lnTo>
                <a:lnTo>
                  <a:pt x="236" y="4421"/>
                </a:lnTo>
                <a:lnTo>
                  <a:pt x="377" y="4610"/>
                </a:lnTo>
                <a:lnTo>
                  <a:pt x="612" y="4798"/>
                </a:lnTo>
                <a:lnTo>
                  <a:pt x="847" y="4986"/>
                </a:lnTo>
                <a:lnTo>
                  <a:pt x="1458" y="5315"/>
                </a:lnTo>
                <a:lnTo>
                  <a:pt x="2258" y="5691"/>
                </a:lnTo>
                <a:lnTo>
                  <a:pt x="3151" y="5973"/>
                </a:lnTo>
                <a:lnTo>
                  <a:pt x="4233" y="6303"/>
                </a:lnTo>
                <a:lnTo>
                  <a:pt x="5409" y="6538"/>
                </a:lnTo>
                <a:lnTo>
                  <a:pt x="6726" y="6820"/>
                </a:lnTo>
                <a:lnTo>
                  <a:pt x="8137" y="7008"/>
                </a:lnTo>
                <a:lnTo>
                  <a:pt x="9688" y="7196"/>
                </a:lnTo>
                <a:lnTo>
                  <a:pt x="11287" y="7384"/>
                </a:lnTo>
                <a:lnTo>
                  <a:pt x="12981" y="7478"/>
                </a:lnTo>
                <a:lnTo>
                  <a:pt x="14721" y="7572"/>
                </a:lnTo>
                <a:lnTo>
                  <a:pt x="16555" y="7666"/>
                </a:lnTo>
                <a:lnTo>
                  <a:pt x="20317" y="7666"/>
                </a:lnTo>
                <a:lnTo>
                  <a:pt x="22151" y="7572"/>
                </a:lnTo>
                <a:lnTo>
                  <a:pt x="23938" y="7478"/>
                </a:lnTo>
                <a:lnTo>
                  <a:pt x="25631" y="7384"/>
                </a:lnTo>
                <a:lnTo>
                  <a:pt x="27230" y="7196"/>
                </a:lnTo>
                <a:lnTo>
                  <a:pt x="28735" y="7008"/>
                </a:lnTo>
                <a:lnTo>
                  <a:pt x="30146" y="6820"/>
                </a:lnTo>
                <a:lnTo>
                  <a:pt x="31463" y="6538"/>
                </a:lnTo>
                <a:lnTo>
                  <a:pt x="32686" y="6303"/>
                </a:lnTo>
                <a:lnTo>
                  <a:pt x="33720" y="5973"/>
                </a:lnTo>
                <a:lnTo>
                  <a:pt x="34661" y="5691"/>
                </a:lnTo>
                <a:lnTo>
                  <a:pt x="35413" y="5315"/>
                </a:lnTo>
                <a:lnTo>
                  <a:pt x="36025" y="4986"/>
                </a:lnTo>
                <a:lnTo>
                  <a:pt x="36307" y="4798"/>
                </a:lnTo>
                <a:lnTo>
                  <a:pt x="36495" y="4610"/>
                </a:lnTo>
                <a:lnTo>
                  <a:pt x="36683" y="4421"/>
                </a:lnTo>
                <a:lnTo>
                  <a:pt x="36777" y="4233"/>
                </a:lnTo>
                <a:lnTo>
                  <a:pt x="36871" y="4045"/>
                </a:lnTo>
                <a:lnTo>
                  <a:pt x="36871" y="3857"/>
                </a:lnTo>
                <a:lnTo>
                  <a:pt x="36871" y="3669"/>
                </a:lnTo>
                <a:lnTo>
                  <a:pt x="36777" y="3434"/>
                </a:lnTo>
                <a:lnTo>
                  <a:pt x="36683" y="3246"/>
                </a:lnTo>
                <a:lnTo>
                  <a:pt x="36495" y="3058"/>
                </a:lnTo>
                <a:lnTo>
                  <a:pt x="36307" y="2870"/>
                </a:lnTo>
                <a:lnTo>
                  <a:pt x="36025" y="2728"/>
                </a:lnTo>
                <a:lnTo>
                  <a:pt x="35413" y="2352"/>
                </a:lnTo>
                <a:lnTo>
                  <a:pt x="34661" y="2023"/>
                </a:lnTo>
                <a:lnTo>
                  <a:pt x="33720" y="1694"/>
                </a:lnTo>
                <a:lnTo>
                  <a:pt x="32686" y="1412"/>
                </a:lnTo>
                <a:lnTo>
                  <a:pt x="31463" y="1129"/>
                </a:lnTo>
                <a:lnTo>
                  <a:pt x="30146" y="894"/>
                </a:lnTo>
                <a:lnTo>
                  <a:pt x="28735" y="659"/>
                </a:lnTo>
                <a:lnTo>
                  <a:pt x="27230" y="471"/>
                </a:lnTo>
                <a:lnTo>
                  <a:pt x="25631" y="330"/>
                </a:lnTo>
                <a:lnTo>
                  <a:pt x="23938" y="189"/>
                </a:lnTo>
                <a:lnTo>
                  <a:pt x="22151" y="95"/>
                </a:lnTo>
                <a:lnTo>
                  <a:pt x="20317" y="48"/>
                </a:lnTo>
                <a:lnTo>
                  <a:pt x="1843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9" name="Google Shape;2449;p65"/>
          <p:cNvGrpSpPr/>
          <p:nvPr/>
        </p:nvGrpSpPr>
        <p:grpSpPr>
          <a:xfrm>
            <a:off x="5456675" y="2348984"/>
            <a:ext cx="5298156" cy="1865452"/>
            <a:chOff x="5142175" y="4369850"/>
            <a:chExt cx="1625700" cy="572400"/>
          </a:xfrm>
        </p:grpSpPr>
        <p:sp>
          <p:nvSpPr>
            <p:cNvPr id="2450" name="Google Shape;2450;p65"/>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5"/>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5"/>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5"/>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5"/>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65"/>
          <p:cNvGrpSpPr/>
          <p:nvPr/>
        </p:nvGrpSpPr>
        <p:grpSpPr>
          <a:xfrm>
            <a:off x="1690800" y="-1816473"/>
            <a:ext cx="339253" cy="339253"/>
            <a:chOff x="1492675" y="4992125"/>
            <a:chExt cx="481825" cy="481825"/>
          </a:xfrm>
        </p:grpSpPr>
        <p:sp>
          <p:nvSpPr>
            <p:cNvPr id="2458" name="Google Shape;2458;p65"/>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6"/>
                </a:solidFill>
              </a:endParaRPr>
            </a:p>
          </p:txBody>
        </p:sp>
        <p:sp>
          <p:nvSpPr>
            <p:cNvPr id="2459" name="Google Shape;2459;p65"/>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accent6"/>
                </a:solidFill>
              </a:endParaRPr>
            </a:p>
          </p:txBody>
        </p:sp>
      </p:grpSp>
      <p:grpSp>
        <p:nvGrpSpPr>
          <p:cNvPr id="2460" name="Google Shape;2460;p65"/>
          <p:cNvGrpSpPr/>
          <p:nvPr/>
        </p:nvGrpSpPr>
        <p:grpSpPr>
          <a:xfrm>
            <a:off x="5780883" y="1286732"/>
            <a:ext cx="1802203" cy="3177140"/>
            <a:chOff x="5456025" y="2629400"/>
            <a:chExt cx="863000" cy="1521400"/>
          </a:xfrm>
        </p:grpSpPr>
        <p:sp>
          <p:nvSpPr>
            <p:cNvPr id="2461" name="Google Shape;2461;p65"/>
            <p:cNvSpPr/>
            <p:nvPr/>
          </p:nvSpPr>
          <p:spPr>
            <a:xfrm>
              <a:off x="5456025" y="2710525"/>
              <a:ext cx="125825" cy="90550"/>
            </a:xfrm>
            <a:custGeom>
              <a:avLst/>
              <a:gdLst/>
              <a:ahLst/>
              <a:cxnLst/>
              <a:rect l="l" t="t" r="r" b="b"/>
              <a:pathLst>
                <a:path w="5033" h="3622" extrusionOk="0">
                  <a:moveTo>
                    <a:pt x="3903" y="0"/>
                  </a:moveTo>
                  <a:lnTo>
                    <a:pt x="0" y="2775"/>
                  </a:lnTo>
                  <a:lnTo>
                    <a:pt x="611" y="3057"/>
                  </a:lnTo>
                  <a:lnTo>
                    <a:pt x="1176" y="3245"/>
                  </a:lnTo>
                  <a:lnTo>
                    <a:pt x="1881" y="3433"/>
                  </a:lnTo>
                  <a:lnTo>
                    <a:pt x="2634" y="3575"/>
                  </a:lnTo>
                  <a:lnTo>
                    <a:pt x="3057" y="3622"/>
                  </a:lnTo>
                  <a:lnTo>
                    <a:pt x="3433" y="3622"/>
                  </a:lnTo>
                  <a:lnTo>
                    <a:pt x="3856" y="3575"/>
                  </a:lnTo>
                  <a:lnTo>
                    <a:pt x="4280" y="3481"/>
                  </a:lnTo>
                  <a:lnTo>
                    <a:pt x="4656" y="3339"/>
                  </a:lnTo>
                  <a:lnTo>
                    <a:pt x="5032" y="3151"/>
                  </a:lnTo>
                  <a:lnTo>
                    <a:pt x="4656" y="2164"/>
                  </a:lnTo>
                  <a:lnTo>
                    <a:pt x="390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5"/>
            <p:cNvSpPr/>
            <p:nvPr/>
          </p:nvSpPr>
          <p:spPr>
            <a:xfrm>
              <a:off x="5782875" y="3840400"/>
              <a:ext cx="103475" cy="285725"/>
            </a:xfrm>
            <a:custGeom>
              <a:avLst/>
              <a:gdLst/>
              <a:ahLst/>
              <a:cxnLst/>
              <a:rect l="l" t="t" r="r" b="b"/>
              <a:pathLst>
                <a:path w="4139" h="11429" extrusionOk="0">
                  <a:moveTo>
                    <a:pt x="3010" y="0"/>
                  </a:moveTo>
                  <a:lnTo>
                    <a:pt x="3433" y="8277"/>
                  </a:lnTo>
                  <a:lnTo>
                    <a:pt x="0" y="9030"/>
                  </a:lnTo>
                  <a:lnTo>
                    <a:pt x="2540" y="8936"/>
                  </a:lnTo>
                  <a:lnTo>
                    <a:pt x="0" y="10206"/>
                  </a:lnTo>
                  <a:lnTo>
                    <a:pt x="0" y="10206"/>
                  </a:lnTo>
                  <a:lnTo>
                    <a:pt x="2916" y="9453"/>
                  </a:lnTo>
                  <a:lnTo>
                    <a:pt x="1364" y="11428"/>
                  </a:lnTo>
                  <a:lnTo>
                    <a:pt x="4092" y="9124"/>
                  </a:lnTo>
                  <a:lnTo>
                    <a:pt x="4139" y="235"/>
                  </a:lnTo>
                  <a:lnTo>
                    <a:pt x="3010"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5"/>
            <p:cNvSpPr/>
            <p:nvPr/>
          </p:nvSpPr>
          <p:spPr>
            <a:xfrm>
              <a:off x="5786400" y="3706350"/>
              <a:ext cx="174025" cy="177575"/>
            </a:xfrm>
            <a:custGeom>
              <a:avLst/>
              <a:gdLst/>
              <a:ahLst/>
              <a:cxnLst/>
              <a:rect l="l" t="t" r="r" b="b"/>
              <a:pathLst>
                <a:path w="6961" h="7103" extrusionOk="0">
                  <a:moveTo>
                    <a:pt x="0" y="1"/>
                  </a:moveTo>
                  <a:lnTo>
                    <a:pt x="0" y="753"/>
                  </a:lnTo>
                  <a:lnTo>
                    <a:pt x="94" y="1459"/>
                  </a:lnTo>
                  <a:lnTo>
                    <a:pt x="188" y="2117"/>
                  </a:lnTo>
                  <a:lnTo>
                    <a:pt x="282" y="2776"/>
                  </a:lnTo>
                  <a:lnTo>
                    <a:pt x="424" y="3387"/>
                  </a:lnTo>
                  <a:lnTo>
                    <a:pt x="612" y="3998"/>
                  </a:lnTo>
                  <a:lnTo>
                    <a:pt x="800" y="4516"/>
                  </a:lnTo>
                  <a:lnTo>
                    <a:pt x="1035" y="5033"/>
                  </a:lnTo>
                  <a:lnTo>
                    <a:pt x="1270" y="5456"/>
                  </a:lnTo>
                  <a:lnTo>
                    <a:pt x="1552" y="5880"/>
                  </a:lnTo>
                  <a:lnTo>
                    <a:pt x="1834" y="6256"/>
                  </a:lnTo>
                  <a:lnTo>
                    <a:pt x="2117" y="6538"/>
                  </a:lnTo>
                  <a:lnTo>
                    <a:pt x="2446" y="6773"/>
                  </a:lnTo>
                  <a:lnTo>
                    <a:pt x="2775" y="6961"/>
                  </a:lnTo>
                  <a:lnTo>
                    <a:pt x="3104" y="7055"/>
                  </a:lnTo>
                  <a:lnTo>
                    <a:pt x="3480" y="7102"/>
                  </a:lnTo>
                  <a:lnTo>
                    <a:pt x="3810" y="7055"/>
                  </a:lnTo>
                  <a:lnTo>
                    <a:pt x="4186" y="6961"/>
                  </a:lnTo>
                  <a:lnTo>
                    <a:pt x="4515" y="6773"/>
                  </a:lnTo>
                  <a:lnTo>
                    <a:pt x="4844" y="6538"/>
                  </a:lnTo>
                  <a:lnTo>
                    <a:pt x="5126" y="6256"/>
                  </a:lnTo>
                  <a:lnTo>
                    <a:pt x="5409" y="5880"/>
                  </a:lnTo>
                  <a:lnTo>
                    <a:pt x="5691" y="5456"/>
                  </a:lnTo>
                  <a:lnTo>
                    <a:pt x="5926" y="5033"/>
                  </a:lnTo>
                  <a:lnTo>
                    <a:pt x="6161" y="4516"/>
                  </a:lnTo>
                  <a:lnTo>
                    <a:pt x="6349" y="3998"/>
                  </a:lnTo>
                  <a:lnTo>
                    <a:pt x="6537" y="3387"/>
                  </a:lnTo>
                  <a:lnTo>
                    <a:pt x="6678" y="2776"/>
                  </a:lnTo>
                  <a:lnTo>
                    <a:pt x="6772" y="2117"/>
                  </a:lnTo>
                  <a:lnTo>
                    <a:pt x="6867" y="1459"/>
                  </a:lnTo>
                  <a:lnTo>
                    <a:pt x="6961" y="753"/>
                  </a:lnTo>
                  <a:lnTo>
                    <a:pt x="696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5"/>
            <p:cNvSpPr/>
            <p:nvPr/>
          </p:nvSpPr>
          <p:spPr>
            <a:xfrm>
              <a:off x="5553600" y="2629400"/>
              <a:ext cx="765425" cy="1266275"/>
            </a:xfrm>
            <a:custGeom>
              <a:avLst/>
              <a:gdLst/>
              <a:ahLst/>
              <a:cxnLst/>
              <a:rect l="l" t="t" r="r" b="b"/>
              <a:pathLst>
                <a:path w="30617" h="5065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349" y="6961"/>
                  </a:lnTo>
                  <a:lnTo>
                    <a:pt x="4939" y="16461"/>
                  </a:lnTo>
                  <a:lnTo>
                    <a:pt x="3998" y="22856"/>
                  </a:lnTo>
                  <a:lnTo>
                    <a:pt x="3857" y="23656"/>
                  </a:lnTo>
                  <a:lnTo>
                    <a:pt x="3763" y="24503"/>
                  </a:lnTo>
                  <a:lnTo>
                    <a:pt x="3669" y="25537"/>
                  </a:lnTo>
                  <a:lnTo>
                    <a:pt x="3622" y="26807"/>
                  </a:lnTo>
                  <a:lnTo>
                    <a:pt x="3622" y="28218"/>
                  </a:lnTo>
                  <a:lnTo>
                    <a:pt x="3669" y="29817"/>
                  </a:lnTo>
                  <a:lnTo>
                    <a:pt x="3810" y="31510"/>
                  </a:lnTo>
                  <a:lnTo>
                    <a:pt x="3951" y="32403"/>
                  </a:lnTo>
                  <a:lnTo>
                    <a:pt x="4092" y="33344"/>
                  </a:lnTo>
                  <a:lnTo>
                    <a:pt x="4280" y="34238"/>
                  </a:lnTo>
                  <a:lnTo>
                    <a:pt x="4515" y="35178"/>
                  </a:lnTo>
                  <a:lnTo>
                    <a:pt x="4797" y="36166"/>
                  </a:lnTo>
                  <a:lnTo>
                    <a:pt x="5127" y="37106"/>
                  </a:lnTo>
                  <a:lnTo>
                    <a:pt x="5456" y="38047"/>
                  </a:lnTo>
                  <a:lnTo>
                    <a:pt x="5879" y="39034"/>
                  </a:lnTo>
                  <a:lnTo>
                    <a:pt x="6349" y="39975"/>
                  </a:lnTo>
                  <a:lnTo>
                    <a:pt x="6820" y="40916"/>
                  </a:lnTo>
                  <a:lnTo>
                    <a:pt x="7431" y="41809"/>
                  </a:lnTo>
                  <a:lnTo>
                    <a:pt x="8042" y="42750"/>
                  </a:lnTo>
                  <a:lnTo>
                    <a:pt x="8748" y="43596"/>
                  </a:lnTo>
                  <a:lnTo>
                    <a:pt x="9500" y="44490"/>
                  </a:lnTo>
                  <a:lnTo>
                    <a:pt x="10300" y="45336"/>
                  </a:lnTo>
                  <a:lnTo>
                    <a:pt x="11240" y="46136"/>
                  </a:lnTo>
                  <a:lnTo>
                    <a:pt x="12181" y="46888"/>
                  </a:lnTo>
                  <a:lnTo>
                    <a:pt x="13263" y="47641"/>
                  </a:lnTo>
                  <a:lnTo>
                    <a:pt x="14391" y="48299"/>
                  </a:lnTo>
                  <a:lnTo>
                    <a:pt x="15567" y="48958"/>
                  </a:lnTo>
                  <a:lnTo>
                    <a:pt x="15943" y="49099"/>
                  </a:lnTo>
                  <a:lnTo>
                    <a:pt x="16884" y="49428"/>
                  </a:lnTo>
                  <a:lnTo>
                    <a:pt x="18389" y="49851"/>
                  </a:lnTo>
                  <a:lnTo>
                    <a:pt x="19329" y="50086"/>
                  </a:lnTo>
                  <a:lnTo>
                    <a:pt x="20317" y="50274"/>
                  </a:lnTo>
                  <a:lnTo>
                    <a:pt x="21446" y="50463"/>
                  </a:lnTo>
                  <a:lnTo>
                    <a:pt x="22622" y="50604"/>
                  </a:lnTo>
                  <a:lnTo>
                    <a:pt x="23844" y="50651"/>
                  </a:lnTo>
                  <a:lnTo>
                    <a:pt x="25161" y="50651"/>
                  </a:lnTo>
                  <a:lnTo>
                    <a:pt x="26478" y="50557"/>
                  </a:lnTo>
                  <a:lnTo>
                    <a:pt x="27842" y="50368"/>
                  </a:lnTo>
                  <a:lnTo>
                    <a:pt x="28547" y="50227"/>
                  </a:lnTo>
                  <a:lnTo>
                    <a:pt x="29206" y="50086"/>
                  </a:lnTo>
                  <a:lnTo>
                    <a:pt x="29911" y="49898"/>
                  </a:lnTo>
                  <a:lnTo>
                    <a:pt x="30617" y="49663"/>
                  </a:lnTo>
                  <a:lnTo>
                    <a:pt x="26243" y="42844"/>
                  </a:lnTo>
                  <a:lnTo>
                    <a:pt x="19612" y="32403"/>
                  </a:lnTo>
                  <a:lnTo>
                    <a:pt x="18953" y="31416"/>
                  </a:lnTo>
                  <a:lnTo>
                    <a:pt x="13404" y="23045"/>
                  </a:lnTo>
                  <a:lnTo>
                    <a:pt x="10488" y="18671"/>
                  </a:lnTo>
                  <a:lnTo>
                    <a:pt x="10488" y="17730"/>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5"/>
            <p:cNvSpPr/>
            <p:nvPr/>
          </p:nvSpPr>
          <p:spPr>
            <a:xfrm>
              <a:off x="5834600" y="3238425"/>
              <a:ext cx="375075" cy="467950"/>
            </a:xfrm>
            <a:custGeom>
              <a:avLst/>
              <a:gdLst/>
              <a:ahLst/>
              <a:cxnLst/>
              <a:rect l="l" t="t" r="r" b="b"/>
              <a:pathLst>
                <a:path w="15003" h="18718" extrusionOk="0">
                  <a:moveTo>
                    <a:pt x="2305" y="0"/>
                  </a:moveTo>
                  <a:lnTo>
                    <a:pt x="1176" y="2258"/>
                  </a:lnTo>
                  <a:lnTo>
                    <a:pt x="847" y="2869"/>
                  </a:lnTo>
                  <a:lnTo>
                    <a:pt x="612" y="3528"/>
                  </a:lnTo>
                  <a:lnTo>
                    <a:pt x="377" y="4233"/>
                  </a:lnTo>
                  <a:lnTo>
                    <a:pt x="236" y="4891"/>
                  </a:lnTo>
                  <a:lnTo>
                    <a:pt x="95" y="5597"/>
                  </a:lnTo>
                  <a:lnTo>
                    <a:pt x="0" y="6302"/>
                  </a:lnTo>
                  <a:lnTo>
                    <a:pt x="0" y="7008"/>
                  </a:lnTo>
                  <a:lnTo>
                    <a:pt x="0" y="7713"/>
                  </a:lnTo>
                  <a:lnTo>
                    <a:pt x="47" y="8372"/>
                  </a:lnTo>
                  <a:lnTo>
                    <a:pt x="142" y="8889"/>
                  </a:lnTo>
                  <a:lnTo>
                    <a:pt x="283" y="9265"/>
                  </a:lnTo>
                  <a:lnTo>
                    <a:pt x="471" y="9547"/>
                  </a:lnTo>
                  <a:lnTo>
                    <a:pt x="612" y="9735"/>
                  </a:lnTo>
                  <a:lnTo>
                    <a:pt x="847" y="9829"/>
                  </a:lnTo>
                  <a:lnTo>
                    <a:pt x="1035" y="9829"/>
                  </a:lnTo>
                  <a:lnTo>
                    <a:pt x="1223" y="9782"/>
                  </a:lnTo>
                  <a:lnTo>
                    <a:pt x="1458" y="9735"/>
                  </a:lnTo>
                  <a:lnTo>
                    <a:pt x="1646" y="9594"/>
                  </a:lnTo>
                  <a:lnTo>
                    <a:pt x="1976" y="9359"/>
                  </a:lnTo>
                  <a:lnTo>
                    <a:pt x="2305" y="9030"/>
                  </a:lnTo>
                  <a:lnTo>
                    <a:pt x="2775" y="10300"/>
                  </a:lnTo>
                  <a:lnTo>
                    <a:pt x="3245" y="11334"/>
                  </a:lnTo>
                  <a:lnTo>
                    <a:pt x="3669" y="12134"/>
                  </a:lnTo>
                  <a:lnTo>
                    <a:pt x="4045" y="12698"/>
                  </a:lnTo>
                  <a:lnTo>
                    <a:pt x="4374" y="13122"/>
                  </a:lnTo>
                  <a:lnTo>
                    <a:pt x="4703" y="13357"/>
                  </a:lnTo>
                  <a:lnTo>
                    <a:pt x="4939" y="13451"/>
                  </a:lnTo>
                  <a:lnTo>
                    <a:pt x="5174" y="13404"/>
                  </a:lnTo>
                  <a:lnTo>
                    <a:pt x="5362" y="13310"/>
                  </a:lnTo>
                  <a:lnTo>
                    <a:pt x="5550" y="13122"/>
                  </a:lnTo>
                  <a:lnTo>
                    <a:pt x="5691" y="12933"/>
                  </a:lnTo>
                  <a:lnTo>
                    <a:pt x="5785" y="12698"/>
                  </a:lnTo>
                  <a:lnTo>
                    <a:pt x="5926" y="12275"/>
                  </a:lnTo>
                  <a:lnTo>
                    <a:pt x="5973" y="12087"/>
                  </a:lnTo>
                  <a:lnTo>
                    <a:pt x="6302" y="13122"/>
                  </a:lnTo>
                  <a:lnTo>
                    <a:pt x="6679" y="13968"/>
                  </a:lnTo>
                  <a:lnTo>
                    <a:pt x="7008" y="14626"/>
                  </a:lnTo>
                  <a:lnTo>
                    <a:pt x="7337" y="15191"/>
                  </a:lnTo>
                  <a:lnTo>
                    <a:pt x="7666" y="15567"/>
                  </a:lnTo>
                  <a:lnTo>
                    <a:pt x="7948" y="15849"/>
                  </a:lnTo>
                  <a:lnTo>
                    <a:pt x="8231" y="16037"/>
                  </a:lnTo>
                  <a:lnTo>
                    <a:pt x="8513" y="16131"/>
                  </a:lnTo>
                  <a:lnTo>
                    <a:pt x="8748" y="16178"/>
                  </a:lnTo>
                  <a:lnTo>
                    <a:pt x="8983" y="16131"/>
                  </a:lnTo>
                  <a:lnTo>
                    <a:pt x="9171" y="16084"/>
                  </a:lnTo>
                  <a:lnTo>
                    <a:pt x="9312" y="15990"/>
                  </a:lnTo>
                  <a:lnTo>
                    <a:pt x="9547" y="15802"/>
                  </a:lnTo>
                  <a:lnTo>
                    <a:pt x="9641" y="15708"/>
                  </a:lnTo>
                  <a:lnTo>
                    <a:pt x="9924" y="16320"/>
                  </a:lnTo>
                  <a:lnTo>
                    <a:pt x="10253" y="16790"/>
                  </a:lnTo>
                  <a:lnTo>
                    <a:pt x="10582" y="17260"/>
                  </a:lnTo>
                  <a:lnTo>
                    <a:pt x="10958" y="17589"/>
                  </a:lnTo>
                  <a:lnTo>
                    <a:pt x="11287" y="17918"/>
                  </a:lnTo>
                  <a:lnTo>
                    <a:pt x="11664" y="18154"/>
                  </a:lnTo>
                  <a:lnTo>
                    <a:pt x="12040" y="18342"/>
                  </a:lnTo>
                  <a:lnTo>
                    <a:pt x="12369" y="18530"/>
                  </a:lnTo>
                  <a:lnTo>
                    <a:pt x="12745" y="18624"/>
                  </a:lnTo>
                  <a:lnTo>
                    <a:pt x="13122" y="18671"/>
                  </a:lnTo>
                  <a:lnTo>
                    <a:pt x="13451" y="18718"/>
                  </a:lnTo>
                  <a:lnTo>
                    <a:pt x="13827" y="18718"/>
                  </a:lnTo>
                  <a:lnTo>
                    <a:pt x="14438" y="18624"/>
                  </a:lnTo>
                  <a:lnTo>
                    <a:pt x="15003" y="18483"/>
                  </a:lnTo>
                  <a:lnTo>
                    <a:pt x="8372" y="8042"/>
                  </a:lnTo>
                  <a:lnTo>
                    <a:pt x="7713" y="7055"/>
                  </a:lnTo>
                  <a:lnTo>
                    <a:pt x="2305"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5"/>
            <p:cNvSpPr/>
            <p:nvPr/>
          </p:nvSpPr>
          <p:spPr>
            <a:xfrm>
              <a:off x="5644125" y="3220775"/>
              <a:ext cx="674900" cy="674900"/>
            </a:xfrm>
            <a:custGeom>
              <a:avLst/>
              <a:gdLst/>
              <a:ahLst/>
              <a:cxnLst/>
              <a:rect l="l" t="t" r="r" b="b"/>
              <a:pathLst>
                <a:path w="26996" h="26996" extrusionOk="0">
                  <a:moveTo>
                    <a:pt x="236" y="1"/>
                  </a:moveTo>
                  <a:lnTo>
                    <a:pt x="142" y="848"/>
                  </a:lnTo>
                  <a:lnTo>
                    <a:pt x="48" y="1882"/>
                  </a:lnTo>
                  <a:lnTo>
                    <a:pt x="1" y="3152"/>
                  </a:lnTo>
                  <a:lnTo>
                    <a:pt x="1" y="4563"/>
                  </a:lnTo>
                  <a:lnTo>
                    <a:pt x="48" y="6162"/>
                  </a:lnTo>
                  <a:lnTo>
                    <a:pt x="189" y="7855"/>
                  </a:lnTo>
                  <a:lnTo>
                    <a:pt x="330" y="8748"/>
                  </a:lnTo>
                  <a:lnTo>
                    <a:pt x="471" y="9689"/>
                  </a:lnTo>
                  <a:lnTo>
                    <a:pt x="659" y="10583"/>
                  </a:lnTo>
                  <a:lnTo>
                    <a:pt x="894" y="11523"/>
                  </a:lnTo>
                  <a:lnTo>
                    <a:pt x="1176" y="12511"/>
                  </a:lnTo>
                  <a:lnTo>
                    <a:pt x="1506" y="13451"/>
                  </a:lnTo>
                  <a:lnTo>
                    <a:pt x="1835" y="14392"/>
                  </a:lnTo>
                  <a:lnTo>
                    <a:pt x="2258" y="15379"/>
                  </a:lnTo>
                  <a:lnTo>
                    <a:pt x="2728" y="16320"/>
                  </a:lnTo>
                  <a:lnTo>
                    <a:pt x="3199" y="17261"/>
                  </a:lnTo>
                  <a:lnTo>
                    <a:pt x="3810" y="18154"/>
                  </a:lnTo>
                  <a:lnTo>
                    <a:pt x="4421" y="19095"/>
                  </a:lnTo>
                  <a:lnTo>
                    <a:pt x="5127" y="19941"/>
                  </a:lnTo>
                  <a:lnTo>
                    <a:pt x="5879" y="20835"/>
                  </a:lnTo>
                  <a:lnTo>
                    <a:pt x="6679" y="21681"/>
                  </a:lnTo>
                  <a:lnTo>
                    <a:pt x="7619" y="22481"/>
                  </a:lnTo>
                  <a:lnTo>
                    <a:pt x="8560" y="23233"/>
                  </a:lnTo>
                  <a:lnTo>
                    <a:pt x="9642" y="23986"/>
                  </a:lnTo>
                  <a:lnTo>
                    <a:pt x="10770" y="24644"/>
                  </a:lnTo>
                  <a:lnTo>
                    <a:pt x="11946" y="25303"/>
                  </a:lnTo>
                  <a:lnTo>
                    <a:pt x="12322" y="25444"/>
                  </a:lnTo>
                  <a:lnTo>
                    <a:pt x="13263" y="25773"/>
                  </a:lnTo>
                  <a:lnTo>
                    <a:pt x="14768" y="26196"/>
                  </a:lnTo>
                  <a:lnTo>
                    <a:pt x="15708" y="26431"/>
                  </a:lnTo>
                  <a:lnTo>
                    <a:pt x="16696" y="26619"/>
                  </a:lnTo>
                  <a:lnTo>
                    <a:pt x="17825" y="26808"/>
                  </a:lnTo>
                  <a:lnTo>
                    <a:pt x="19001" y="26949"/>
                  </a:lnTo>
                  <a:lnTo>
                    <a:pt x="20223" y="26996"/>
                  </a:lnTo>
                  <a:lnTo>
                    <a:pt x="21540" y="26996"/>
                  </a:lnTo>
                  <a:lnTo>
                    <a:pt x="22857" y="26902"/>
                  </a:lnTo>
                  <a:lnTo>
                    <a:pt x="24221" y="26713"/>
                  </a:lnTo>
                  <a:lnTo>
                    <a:pt x="24926" y="26572"/>
                  </a:lnTo>
                  <a:lnTo>
                    <a:pt x="25585" y="26431"/>
                  </a:lnTo>
                  <a:lnTo>
                    <a:pt x="26290" y="26243"/>
                  </a:lnTo>
                  <a:lnTo>
                    <a:pt x="26996" y="26008"/>
                  </a:lnTo>
                  <a:lnTo>
                    <a:pt x="26996" y="26008"/>
                  </a:lnTo>
                  <a:lnTo>
                    <a:pt x="25820" y="26102"/>
                  </a:lnTo>
                  <a:lnTo>
                    <a:pt x="24691" y="26149"/>
                  </a:lnTo>
                  <a:lnTo>
                    <a:pt x="23609" y="26196"/>
                  </a:lnTo>
                  <a:lnTo>
                    <a:pt x="22622" y="26149"/>
                  </a:lnTo>
                  <a:lnTo>
                    <a:pt x="21634" y="26102"/>
                  </a:lnTo>
                  <a:lnTo>
                    <a:pt x="20694" y="26008"/>
                  </a:lnTo>
                  <a:lnTo>
                    <a:pt x="19800" y="25867"/>
                  </a:lnTo>
                  <a:lnTo>
                    <a:pt x="18954" y="25726"/>
                  </a:lnTo>
                  <a:lnTo>
                    <a:pt x="18154" y="25538"/>
                  </a:lnTo>
                  <a:lnTo>
                    <a:pt x="17355" y="25350"/>
                  </a:lnTo>
                  <a:lnTo>
                    <a:pt x="16649" y="25115"/>
                  </a:lnTo>
                  <a:lnTo>
                    <a:pt x="15944" y="24879"/>
                  </a:lnTo>
                  <a:lnTo>
                    <a:pt x="14721" y="24315"/>
                  </a:lnTo>
                  <a:lnTo>
                    <a:pt x="13592" y="23751"/>
                  </a:lnTo>
                  <a:lnTo>
                    <a:pt x="12652" y="23186"/>
                  </a:lnTo>
                  <a:lnTo>
                    <a:pt x="11852" y="22575"/>
                  </a:lnTo>
                  <a:lnTo>
                    <a:pt x="11194" y="22011"/>
                  </a:lnTo>
                  <a:lnTo>
                    <a:pt x="10676" y="21540"/>
                  </a:lnTo>
                  <a:lnTo>
                    <a:pt x="10253" y="21070"/>
                  </a:lnTo>
                  <a:lnTo>
                    <a:pt x="9971" y="20741"/>
                  </a:lnTo>
                  <a:lnTo>
                    <a:pt x="9783" y="20459"/>
                  </a:lnTo>
                  <a:lnTo>
                    <a:pt x="8936" y="22199"/>
                  </a:lnTo>
                  <a:lnTo>
                    <a:pt x="8043" y="21540"/>
                  </a:lnTo>
                  <a:lnTo>
                    <a:pt x="7196" y="20882"/>
                  </a:lnTo>
                  <a:lnTo>
                    <a:pt x="6444" y="20176"/>
                  </a:lnTo>
                  <a:lnTo>
                    <a:pt x="5738" y="19424"/>
                  </a:lnTo>
                  <a:lnTo>
                    <a:pt x="5080" y="18624"/>
                  </a:lnTo>
                  <a:lnTo>
                    <a:pt x="4516" y="17778"/>
                  </a:lnTo>
                  <a:lnTo>
                    <a:pt x="3951" y="16931"/>
                  </a:lnTo>
                  <a:lnTo>
                    <a:pt x="3434" y="16038"/>
                  </a:lnTo>
                  <a:lnTo>
                    <a:pt x="3011" y="15144"/>
                  </a:lnTo>
                  <a:lnTo>
                    <a:pt x="2587" y="14204"/>
                  </a:lnTo>
                  <a:lnTo>
                    <a:pt x="2211" y="13310"/>
                  </a:lnTo>
                  <a:lnTo>
                    <a:pt x="1882" y="12370"/>
                  </a:lnTo>
                  <a:lnTo>
                    <a:pt x="1600" y="11429"/>
                  </a:lnTo>
                  <a:lnTo>
                    <a:pt x="1365" y="10535"/>
                  </a:lnTo>
                  <a:lnTo>
                    <a:pt x="941" y="8701"/>
                  </a:lnTo>
                  <a:lnTo>
                    <a:pt x="612" y="6961"/>
                  </a:lnTo>
                  <a:lnTo>
                    <a:pt x="424" y="5362"/>
                  </a:lnTo>
                  <a:lnTo>
                    <a:pt x="283" y="3857"/>
                  </a:lnTo>
                  <a:lnTo>
                    <a:pt x="236" y="2588"/>
                  </a:lnTo>
                  <a:lnTo>
                    <a:pt x="236" y="1506"/>
                  </a:lnTo>
                  <a:lnTo>
                    <a:pt x="236" y="706"/>
                  </a:lnTo>
                  <a:lnTo>
                    <a:pt x="236"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5"/>
            <p:cNvSpPr/>
            <p:nvPr/>
          </p:nvSpPr>
          <p:spPr>
            <a:xfrm>
              <a:off x="5829900" y="3205500"/>
              <a:ext cx="403300" cy="467975"/>
            </a:xfrm>
            <a:custGeom>
              <a:avLst/>
              <a:gdLst/>
              <a:ahLst/>
              <a:cxnLst/>
              <a:rect l="l" t="t" r="r" b="b"/>
              <a:pathLst>
                <a:path w="16132" h="18719" extrusionOk="0">
                  <a:moveTo>
                    <a:pt x="2352" y="1"/>
                  </a:moveTo>
                  <a:lnTo>
                    <a:pt x="1223" y="2211"/>
                  </a:lnTo>
                  <a:lnTo>
                    <a:pt x="894" y="2869"/>
                  </a:lnTo>
                  <a:lnTo>
                    <a:pt x="659" y="3528"/>
                  </a:lnTo>
                  <a:lnTo>
                    <a:pt x="424" y="4233"/>
                  </a:lnTo>
                  <a:lnTo>
                    <a:pt x="235" y="4892"/>
                  </a:lnTo>
                  <a:lnTo>
                    <a:pt x="141" y="5597"/>
                  </a:lnTo>
                  <a:lnTo>
                    <a:pt x="47" y="6303"/>
                  </a:lnTo>
                  <a:lnTo>
                    <a:pt x="0" y="7008"/>
                  </a:lnTo>
                  <a:lnTo>
                    <a:pt x="47" y="7713"/>
                  </a:lnTo>
                  <a:lnTo>
                    <a:pt x="94" y="8372"/>
                  </a:lnTo>
                  <a:lnTo>
                    <a:pt x="188" y="8842"/>
                  </a:lnTo>
                  <a:lnTo>
                    <a:pt x="330" y="9265"/>
                  </a:lnTo>
                  <a:lnTo>
                    <a:pt x="471" y="9500"/>
                  </a:lnTo>
                  <a:lnTo>
                    <a:pt x="659" y="9689"/>
                  </a:lnTo>
                  <a:lnTo>
                    <a:pt x="847" y="9783"/>
                  </a:lnTo>
                  <a:lnTo>
                    <a:pt x="1082" y="9830"/>
                  </a:lnTo>
                  <a:lnTo>
                    <a:pt x="1270" y="9783"/>
                  </a:lnTo>
                  <a:lnTo>
                    <a:pt x="1458" y="9736"/>
                  </a:lnTo>
                  <a:lnTo>
                    <a:pt x="1646" y="9595"/>
                  </a:lnTo>
                  <a:lnTo>
                    <a:pt x="2023" y="9359"/>
                  </a:lnTo>
                  <a:lnTo>
                    <a:pt x="2352" y="9030"/>
                  </a:lnTo>
                  <a:lnTo>
                    <a:pt x="2822" y="10300"/>
                  </a:lnTo>
                  <a:lnTo>
                    <a:pt x="3292" y="11335"/>
                  </a:lnTo>
                  <a:lnTo>
                    <a:pt x="3716" y="12134"/>
                  </a:lnTo>
                  <a:lnTo>
                    <a:pt x="4092" y="12698"/>
                  </a:lnTo>
                  <a:lnTo>
                    <a:pt x="4421" y="13122"/>
                  </a:lnTo>
                  <a:lnTo>
                    <a:pt x="4703" y="13357"/>
                  </a:lnTo>
                  <a:lnTo>
                    <a:pt x="4985" y="13451"/>
                  </a:lnTo>
                  <a:lnTo>
                    <a:pt x="5221" y="13404"/>
                  </a:lnTo>
                  <a:lnTo>
                    <a:pt x="5409" y="13310"/>
                  </a:lnTo>
                  <a:lnTo>
                    <a:pt x="5597" y="13122"/>
                  </a:lnTo>
                  <a:lnTo>
                    <a:pt x="5738" y="12934"/>
                  </a:lnTo>
                  <a:lnTo>
                    <a:pt x="5832" y="12698"/>
                  </a:lnTo>
                  <a:lnTo>
                    <a:pt x="5973" y="12275"/>
                  </a:lnTo>
                  <a:lnTo>
                    <a:pt x="6020" y="12087"/>
                  </a:lnTo>
                  <a:lnTo>
                    <a:pt x="6349" y="13122"/>
                  </a:lnTo>
                  <a:lnTo>
                    <a:pt x="6726" y="13968"/>
                  </a:lnTo>
                  <a:lnTo>
                    <a:pt x="7055" y="14627"/>
                  </a:lnTo>
                  <a:lnTo>
                    <a:pt x="7384" y="15144"/>
                  </a:lnTo>
                  <a:lnTo>
                    <a:pt x="7666" y="15567"/>
                  </a:lnTo>
                  <a:lnTo>
                    <a:pt x="7995" y="15849"/>
                  </a:lnTo>
                  <a:lnTo>
                    <a:pt x="8277" y="16038"/>
                  </a:lnTo>
                  <a:lnTo>
                    <a:pt x="8560" y="16132"/>
                  </a:lnTo>
                  <a:lnTo>
                    <a:pt x="9030" y="16132"/>
                  </a:lnTo>
                  <a:lnTo>
                    <a:pt x="9218" y="16038"/>
                  </a:lnTo>
                  <a:lnTo>
                    <a:pt x="9359" y="15990"/>
                  </a:lnTo>
                  <a:lnTo>
                    <a:pt x="9594" y="15802"/>
                  </a:lnTo>
                  <a:lnTo>
                    <a:pt x="9688" y="15708"/>
                  </a:lnTo>
                  <a:lnTo>
                    <a:pt x="9876" y="16132"/>
                  </a:lnTo>
                  <a:lnTo>
                    <a:pt x="10112" y="16555"/>
                  </a:lnTo>
                  <a:lnTo>
                    <a:pt x="10347" y="16884"/>
                  </a:lnTo>
                  <a:lnTo>
                    <a:pt x="10582" y="17213"/>
                  </a:lnTo>
                  <a:lnTo>
                    <a:pt x="10864" y="17495"/>
                  </a:lnTo>
                  <a:lnTo>
                    <a:pt x="11099" y="17731"/>
                  </a:lnTo>
                  <a:lnTo>
                    <a:pt x="11664" y="18107"/>
                  </a:lnTo>
                  <a:lnTo>
                    <a:pt x="12181" y="18389"/>
                  </a:lnTo>
                  <a:lnTo>
                    <a:pt x="12698" y="18577"/>
                  </a:lnTo>
                  <a:lnTo>
                    <a:pt x="13263" y="18671"/>
                  </a:lnTo>
                  <a:lnTo>
                    <a:pt x="13733" y="18718"/>
                  </a:lnTo>
                  <a:lnTo>
                    <a:pt x="14250" y="18671"/>
                  </a:lnTo>
                  <a:lnTo>
                    <a:pt x="14673" y="18577"/>
                  </a:lnTo>
                  <a:lnTo>
                    <a:pt x="15097" y="18483"/>
                  </a:lnTo>
                  <a:lnTo>
                    <a:pt x="15426" y="18342"/>
                  </a:lnTo>
                  <a:lnTo>
                    <a:pt x="15943" y="18107"/>
                  </a:lnTo>
                  <a:lnTo>
                    <a:pt x="16131" y="18013"/>
                  </a:lnTo>
                  <a:lnTo>
                    <a:pt x="23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5"/>
            <p:cNvSpPr/>
            <p:nvPr/>
          </p:nvSpPr>
          <p:spPr>
            <a:xfrm>
              <a:off x="5553600" y="2629400"/>
              <a:ext cx="263375" cy="411525"/>
            </a:xfrm>
            <a:custGeom>
              <a:avLst/>
              <a:gdLst/>
              <a:ahLst/>
              <a:cxnLst/>
              <a:rect l="l" t="t" r="r" b="b"/>
              <a:pathLst>
                <a:path w="10535" h="1646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538" y="6820"/>
                  </a:lnTo>
                  <a:lnTo>
                    <a:pt x="6726" y="6678"/>
                  </a:lnTo>
                  <a:lnTo>
                    <a:pt x="6961" y="6584"/>
                  </a:lnTo>
                  <a:lnTo>
                    <a:pt x="7243" y="6537"/>
                  </a:lnTo>
                  <a:lnTo>
                    <a:pt x="7525" y="6537"/>
                  </a:lnTo>
                  <a:lnTo>
                    <a:pt x="7666" y="6584"/>
                  </a:lnTo>
                  <a:lnTo>
                    <a:pt x="7807" y="6678"/>
                  </a:lnTo>
                  <a:lnTo>
                    <a:pt x="7901" y="6773"/>
                  </a:lnTo>
                  <a:lnTo>
                    <a:pt x="7995" y="6961"/>
                  </a:lnTo>
                  <a:lnTo>
                    <a:pt x="8042" y="7102"/>
                  </a:lnTo>
                  <a:lnTo>
                    <a:pt x="8089" y="7290"/>
                  </a:lnTo>
                  <a:lnTo>
                    <a:pt x="8137" y="7854"/>
                  </a:lnTo>
                  <a:lnTo>
                    <a:pt x="8089" y="8560"/>
                  </a:lnTo>
                  <a:lnTo>
                    <a:pt x="8042" y="9406"/>
                  </a:lnTo>
                  <a:lnTo>
                    <a:pt x="7807" y="11240"/>
                  </a:lnTo>
                  <a:lnTo>
                    <a:pt x="7572" y="13074"/>
                  </a:lnTo>
                  <a:lnTo>
                    <a:pt x="7525" y="13545"/>
                  </a:lnTo>
                  <a:lnTo>
                    <a:pt x="7572" y="14015"/>
                  </a:lnTo>
                  <a:lnTo>
                    <a:pt x="7713" y="14438"/>
                  </a:lnTo>
                  <a:lnTo>
                    <a:pt x="7901" y="14862"/>
                  </a:lnTo>
                  <a:lnTo>
                    <a:pt x="8184" y="15238"/>
                  </a:lnTo>
                  <a:lnTo>
                    <a:pt x="8513" y="15567"/>
                  </a:lnTo>
                  <a:lnTo>
                    <a:pt x="8889" y="15849"/>
                  </a:lnTo>
                  <a:lnTo>
                    <a:pt x="9312" y="16037"/>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5"/>
            <p:cNvSpPr/>
            <p:nvPr/>
          </p:nvSpPr>
          <p:spPr>
            <a:xfrm>
              <a:off x="5650000" y="3040900"/>
              <a:ext cx="238700" cy="197550"/>
            </a:xfrm>
            <a:custGeom>
              <a:avLst/>
              <a:gdLst/>
              <a:ahLst/>
              <a:cxnLst/>
              <a:rect l="l" t="t" r="r" b="b"/>
              <a:pathLst>
                <a:path w="9548" h="7902" extrusionOk="0">
                  <a:moveTo>
                    <a:pt x="1083" y="1"/>
                  </a:moveTo>
                  <a:lnTo>
                    <a:pt x="142" y="6396"/>
                  </a:lnTo>
                  <a:lnTo>
                    <a:pt x="1" y="7196"/>
                  </a:lnTo>
                  <a:lnTo>
                    <a:pt x="189" y="7525"/>
                  </a:lnTo>
                  <a:lnTo>
                    <a:pt x="377" y="7713"/>
                  </a:lnTo>
                  <a:lnTo>
                    <a:pt x="612" y="7854"/>
                  </a:lnTo>
                  <a:lnTo>
                    <a:pt x="800" y="7901"/>
                  </a:lnTo>
                  <a:lnTo>
                    <a:pt x="988" y="7901"/>
                  </a:lnTo>
                  <a:lnTo>
                    <a:pt x="1224" y="7854"/>
                  </a:lnTo>
                  <a:lnTo>
                    <a:pt x="1412" y="7760"/>
                  </a:lnTo>
                  <a:lnTo>
                    <a:pt x="1600" y="7619"/>
                  </a:lnTo>
                  <a:lnTo>
                    <a:pt x="1976" y="7290"/>
                  </a:lnTo>
                  <a:lnTo>
                    <a:pt x="2258" y="6961"/>
                  </a:lnTo>
                  <a:lnTo>
                    <a:pt x="2493" y="6632"/>
                  </a:lnTo>
                  <a:lnTo>
                    <a:pt x="2729" y="7008"/>
                  </a:lnTo>
                  <a:lnTo>
                    <a:pt x="2917" y="7337"/>
                  </a:lnTo>
                  <a:lnTo>
                    <a:pt x="3105" y="7525"/>
                  </a:lnTo>
                  <a:lnTo>
                    <a:pt x="3293" y="7666"/>
                  </a:lnTo>
                  <a:lnTo>
                    <a:pt x="3434" y="7713"/>
                  </a:lnTo>
                  <a:lnTo>
                    <a:pt x="3622" y="7760"/>
                  </a:lnTo>
                  <a:lnTo>
                    <a:pt x="3763" y="7713"/>
                  </a:lnTo>
                  <a:lnTo>
                    <a:pt x="3904" y="7619"/>
                  </a:lnTo>
                  <a:lnTo>
                    <a:pt x="4092" y="7384"/>
                  </a:lnTo>
                  <a:lnTo>
                    <a:pt x="4281" y="7149"/>
                  </a:lnTo>
                  <a:lnTo>
                    <a:pt x="4422" y="6867"/>
                  </a:lnTo>
                  <a:lnTo>
                    <a:pt x="4657" y="7149"/>
                  </a:lnTo>
                  <a:lnTo>
                    <a:pt x="4892" y="7384"/>
                  </a:lnTo>
                  <a:lnTo>
                    <a:pt x="5080" y="7525"/>
                  </a:lnTo>
                  <a:lnTo>
                    <a:pt x="5268" y="7619"/>
                  </a:lnTo>
                  <a:lnTo>
                    <a:pt x="5409" y="7666"/>
                  </a:lnTo>
                  <a:lnTo>
                    <a:pt x="5550" y="7666"/>
                  </a:lnTo>
                  <a:lnTo>
                    <a:pt x="5691" y="7572"/>
                  </a:lnTo>
                  <a:lnTo>
                    <a:pt x="5785" y="7525"/>
                  </a:lnTo>
                  <a:lnTo>
                    <a:pt x="5974" y="7290"/>
                  </a:lnTo>
                  <a:lnTo>
                    <a:pt x="6115" y="7008"/>
                  </a:lnTo>
                  <a:lnTo>
                    <a:pt x="6209" y="6726"/>
                  </a:lnTo>
                  <a:lnTo>
                    <a:pt x="6444" y="7055"/>
                  </a:lnTo>
                  <a:lnTo>
                    <a:pt x="6679" y="7290"/>
                  </a:lnTo>
                  <a:lnTo>
                    <a:pt x="6914" y="7431"/>
                  </a:lnTo>
                  <a:lnTo>
                    <a:pt x="7102" y="7525"/>
                  </a:lnTo>
                  <a:lnTo>
                    <a:pt x="7243" y="7572"/>
                  </a:lnTo>
                  <a:lnTo>
                    <a:pt x="7384" y="7572"/>
                  </a:lnTo>
                  <a:lnTo>
                    <a:pt x="7526" y="7525"/>
                  </a:lnTo>
                  <a:lnTo>
                    <a:pt x="7620" y="7431"/>
                  </a:lnTo>
                  <a:lnTo>
                    <a:pt x="7761" y="7196"/>
                  </a:lnTo>
                  <a:lnTo>
                    <a:pt x="7855" y="6961"/>
                  </a:lnTo>
                  <a:lnTo>
                    <a:pt x="7902" y="6679"/>
                  </a:lnTo>
                  <a:lnTo>
                    <a:pt x="8278" y="6914"/>
                  </a:lnTo>
                  <a:lnTo>
                    <a:pt x="8560" y="7008"/>
                  </a:lnTo>
                  <a:lnTo>
                    <a:pt x="8795" y="7102"/>
                  </a:lnTo>
                  <a:lnTo>
                    <a:pt x="9030" y="7102"/>
                  </a:lnTo>
                  <a:lnTo>
                    <a:pt x="9172" y="7055"/>
                  </a:lnTo>
                  <a:lnTo>
                    <a:pt x="9313" y="6914"/>
                  </a:lnTo>
                  <a:lnTo>
                    <a:pt x="9454" y="6773"/>
                  </a:lnTo>
                  <a:lnTo>
                    <a:pt x="9548" y="6585"/>
                  </a:lnTo>
                  <a:lnTo>
                    <a:pt x="6632" y="2211"/>
                  </a:lnTo>
                  <a:lnTo>
                    <a:pt x="6632" y="1270"/>
                  </a:lnTo>
                  <a:lnTo>
                    <a:pt x="1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5"/>
            <p:cNvSpPr/>
            <p:nvPr/>
          </p:nvSpPr>
          <p:spPr>
            <a:xfrm>
              <a:off x="5883975" y="3866250"/>
              <a:ext cx="103500" cy="284550"/>
            </a:xfrm>
            <a:custGeom>
              <a:avLst/>
              <a:gdLst/>
              <a:ahLst/>
              <a:cxnLst/>
              <a:rect l="l" t="t" r="r" b="b"/>
              <a:pathLst>
                <a:path w="4140" h="11382" extrusionOk="0">
                  <a:moveTo>
                    <a:pt x="3011" y="1"/>
                  </a:moveTo>
                  <a:lnTo>
                    <a:pt x="3434" y="8231"/>
                  </a:lnTo>
                  <a:lnTo>
                    <a:pt x="1" y="8983"/>
                  </a:lnTo>
                  <a:lnTo>
                    <a:pt x="1" y="8983"/>
                  </a:lnTo>
                  <a:lnTo>
                    <a:pt x="2587" y="8889"/>
                  </a:lnTo>
                  <a:lnTo>
                    <a:pt x="2587" y="8889"/>
                  </a:lnTo>
                  <a:lnTo>
                    <a:pt x="1" y="10159"/>
                  </a:lnTo>
                  <a:lnTo>
                    <a:pt x="2917" y="9454"/>
                  </a:lnTo>
                  <a:lnTo>
                    <a:pt x="1412" y="11382"/>
                  </a:lnTo>
                  <a:lnTo>
                    <a:pt x="4139" y="9125"/>
                  </a:lnTo>
                  <a:lnTo>
                    <a:pt x="4139" y="236"/>
                  </a:lnTo>
                  <a:lnTo>
                    <a:pt x="301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5"/>
            <p:cNvSpPr/>
            <p:nvPr/>
          </p:nvSpPr>
          <p:spPr>
            <a:xfrm>
              <a:off x="5888675" y="3732225"/>
              <a:ext cx="174050" cy="176375"/>
            </a:xfrm>
            <a:custGeom>
              <a:avLst/>
              <a:gdLst/>
              <a:ahLst/>
              <a:cxnLst/>
              <a:rect l="l" t="t" r="r" b="b"/>
              <a:pathLst>
                <a:path w="6962" h="7055" extrusionOk="0">
                  <a:moveTo>
                    <a:pt x="1" y="1"/>
                  </a:moveTo>
                  <a:lnTo>
                    <a:pt x="1" y="706"/>
                  </a:lnTo>
                  <a:lnTo>
                    <a:pt x="48" y="1412"/>
                  </a:lnTo>
                  <a:lnTo>
                    <a:pt x="142" y="2117"/>
                  </a:lnTo>
                  <a:lnTo>
                    <a:pt x="283" y="2775"/>
                  </a:lnTo>
                  <a:lnTo>
                    <a:pt x="424" y="3387"/>
                  </a:lnTo>
                  <a:lnTo>
                    <a:pt x="612" y="3951"/>
                  </a:lnTo>
                  <a:lnTo>
                    <a:pt x="800" y="4515"/>
                  </a:lnTo>
                  <a:lnTo>
                    <a:pt x="1035" y="4986"/>
                  </a:lnTo>
                  <a:lnTo>
                    <a:pt x="1271" y="5456"/>
                  </a:lnTo>
                  <a:lnTo>
                    <a:pt x="1553" y="5879"/>
                  </a:lnTo>
                  <a:lnTo>
                    <a:pt x="1835" y="6208"/>
                  </a:lnTo>
                  <a:lnTo>
                    <a:pt x="2117" y="6538"/>
                  </a:lnTo>
                  <a:lnTo>
                    <a:pt x="2446" y="6773"/>
                  </a:lnTo>
                  <a:lnTo>
                    <a:pt x="2776" y="6914"/>
                  </a:lnTo>
                  <a:lnTo>
                    <a:pt x="3105" y="7055"/>
                  </a:lnTo>
                  <a:lnTo>
                    <a:pt x="3810" y="7055"/>
                  </a:lnTo>
                  <a:lnTo>
                    <a:pt x="4139" y="6914"/>
                  </a:lnTo>
                  <a:lnTo>
                    <a:pt x="4469" y="6773"/>
                  </a:lnTo>
                  <a:lnTo>
                    <a:pt x="4798" y="6538"/>
                  </a:lnTo>
                  <a:lnTo>
                    <a:pt x="5127" y="6208"/>
                  </a:lnTo>
                  <a:lnTo>
                    <a:pt x="5409" y="5879"/>
                  </a:lnTo>
                  <a:lnTo>
                    <a:pt x="5644" y="5456"/>
                  </a:lnTo>
                  <a:lnTo>
                    <a:pt x="5926" y="4986"/>
                  </a:lnTo>
                  <a:lnTo>
                    <a:pt x="6115" y="4515"/>
                  </a:lnTo>
                  <a:lnTo>
                    <a:pt x="6350" y="3951"/>
                  </a:lnTo>
                  <a:lnTo>
                    <a:pt x="6491" y="3387"/>
                  </a:lnTo>
                  <a:lnTo>
                    <a:pt x="6679" y="2775"/>
                  </a:lnTo>
                  <a:lnTo>
                    <a:pt x="6773" y="2117"/>
                  </a:lnTo>
                  <a:lnTo>
                    <a:pt x="6867" y="1412"/>
                  </a:lnTo>
                  <a:lnTo>
                    <a:pt x="6914" y="706"/>
                  </a:lnTo>
                  <a:lnTo>
                    <a:pt x="6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5"/>
            <p:cNvSpPr/>
            <p:nvPr/>
          </p:nvSpPr>
          <p:spPr>
            <a:xfrm>
              <a:off x="5625325" y="2679950"/>
              <a:ext cx="29400" cy="28250"/>
            </a:xfrm>
            <a:custGeom>
              <a:avLst/>
              <a:gdLst/>
              <a:ahLst/>
              <a:cxnLst/>
              <a:rect l="l" t="t" r="r" b="b"/>
              <a:pathLst>
                <a:path w="1176" h="1130" extrusionOk="0">
                  <a:moveTo>
                    <a:pt x="565" y="1"/>
                  </a:moveTo>
                  <a:lnTo>
                    <a:pt x="376" y="48"/>
                  </a:lnTo>
                  <a:lnTo>
                    <a:pt x="188" y="189"/>
                  </a:lnTo>
                  <a:lnTo>
                    <a:pt x="47" y="377"/>
                  </a:lnTo>
                  <a:lnTo>
                    <a:pt x="0" y="565"/>
                  </a:lnTo>
                  <a:lnTo>
                    <a:pt x="47" y="800"/>
                  </a:lnTo>
                  <a:lnTo>
                    <a:pt x="188" y="988"/>
                  </a:lnTo>
                  <a:lnTo>
                    <a:pt x="376" y="1082"/>
                  </a:lnTo>
                  <a:lnTo>
                    <a:pt x="565" y="1129"/>
                  </a:lnTo>
                  <a:lnTo>
                    <a:pt x="800" y="1082"/>
                  </a:lnTo>
                  <a:lnTo>
                    <a:pt x="988" y="988"/>
                  </a:lnTo>
                  <a:lnTo>
                    <a:pt x="1129" y="800"/>
                  </a:lnTo>
                  <a:lnTo>
                    <a:pt x="1176" y="565"/>
                  </a:lnTo>
                  <a:lnTo>
                    <a:pt x="1129" y="377"/>
                  </a:lnTo>
                  <a:lnTo>
                    <a:pt x="988" y="189"/>
                  </a:lnTo>
                  <a:lnTo>
                    <a:pt x="800" y="48"/>
                  </a:lnTo>
                  <a:lnTo>
                    <a:pt x="5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5"/>
            <p:cNvSpPr/>
            <p:nvPr/>
          </p:nvSpPr>
          <p:spPr>
            <a:xfrm>
              <a:off x="5893375" y="3334825"/>
              <a:ext cx="98800" cy="119950"/>
            </a:xfrm>
            <a:custGeom>
              <a:avLst/>
              <a:gdLst/>
              <a:ahLst/>
              <a:cxnLst/>
              <a:rect l="l" t="t" r="r" b="b"/>
              <a:pathLst>
                <a:path w="3952" h="4798" extrusionOk="0">
                  <a:moveTo>
                    <a:pt x="142" y="1"/>
                  </a:moveTo>
                  <a:lnTo>
                    <a:pt x="48" y="612"/>
                  </a:lnTo>
                  <a:lnTo>
                    <a:pt x="1" y="1224"/>
                  </a:lnTo>
                  <a:lnTo>
                    <a:pt x="48" y="1835"/>
                  </a:lnTo>
                  <a:lnTo>
                    <a:pt x="189" y="2446"/>
                  </a:lnTo>
                  <a:lnTo>
                    <a:pt x="377" y="2917"/>
                  </a:lnTo>
                  <a:lnTo>
                    <a:pt x="471" y="3152"/>
                  </a:lnTo>
                  <a:lnTo>
                    <a:pt x="612" y="3340"/>
                  </a:lnTo>
                  <a:lnTo>
                    <a:pt x="800" y="3481"/>
                  </a:lnTo>
                  <a:lnTo>
                    <a:pt x="1036" y="3575"/>
                  </a:lnTo>
                  <a:lnTo>
                    <a:pt x="1271" y="3622"/>
                  </a:lnTo>
                  <a:lnTo>
                    <a:pt x="1506" y="3622"/>
                  </a:lnTo>
                  <a:lnTo>
                    <a:pt x="1694" y="3528"/>
                  </a:lnTo>
                  <a:lnTo>
                    <a:pt x="1835" y="3387"/>
                  </a:lnTo>
                  <a:lnTo>
                    <a:pt x="1929" y="3199"/>
                  </a:lnTo>
                  <a:lnTo>
                    <a:pt x="1929" y="2964"/>
                  </a:lnTo>
                  <a:lnTo>
                    <a:pt x="2070" y="3340"/>
                  </a:lnTo>
                  <a:lnTo>
                    <a:pt x="2211" y="3716"/>
                  </a:lnTo>
                  <a:lnTo>
                    <a:pt x="2399" y="4092"/>
                  </a:lnTo>
                  <a:lnTo>
                    <a:pt x="2588" y="4422"/>
                  </a:lnTo>
                  <a:lnTo>
                    <a:pt x="2776" y="4657"/>
                  </a:lnTo>
                  <a:lnTo>
                    <a:pt x="2917" y="4751"/>
                  </a:lnTo>
                  <a:lnTo>
                    <a:pt x="3058" y="4798"/>
                  </a:lnTo>
                  <a:lnTo>
                    <a:pt x="3340" y="4798"/>
                  </a:lnTo>
                  <a:lnTo>
                    <a:pt x="3575" y="4704"/>
                  </a:lnTo>
                  <a:lnTo>
                    <a:pt x="3763" y="4469"/>
                  </a:lnTo>
                  <a:lnTo>
                    <a:pt x="3904" y="4233"/>
                  </a:lnTo>
                  <a:lnTo>
                    <a:pt x="3951" y="3857"/>
                  </a:lnTo>
                  <a:lnTo>
                    <a:pt x="3904" y="3528"/>
                  </a:lnTo>
                  <a:lnTo>
                    <a:pt x="3857" y="3669"/>
                  </a:lnTo>
                  <a:lnTo>
                    <a:pt x="3810" y="3810"/>
                  </a:lnTo>
                  <a:lnTo>
                    <a:pt x="3669" y="3904"/>
                  </a:lnTo>
                  <a:lnTo>
                    <a:pt x="3481" y="3998"/>
                  </a:lnTo>
                  <a:lnTo>
                    <a:pt x="3340" y="3998"/>
                  </a:lnTo>
                  <a:lnTo>
                    <a:pt x="3152" y="3951"/>
                  </a:lnTo>
                  <a:lnTo>
                    <a:pt x="2964" y="3857"/>
                  </a:lnTo>
                  <a:lnTo>
                    <a:pt x="2823" y="3716"/>
                  </a:lnTo>
                  <a:lnTo>
                    <a:pt x="2635" y="3387"/>
                  </a:lnTo>
                  <a:lnTo>
                    <a:pt x="2258" y="2446"/>
                  </a:lnTo>
                  <a:lnTo>
                    <a:pt x="1929" y="1506"/>
                  </a:lnTo>
                  <a:lnTo>
                    <a:pt x="1976" y="1835"/>
                  </a:lnTo>
                  <a:lnTo>
                    <a:pt x="1882" y="2211"/>
                  </a:lnTo>
                  <a:lnTo>
                    <a:pt x="1835" y="2399"/>
                  </a:lnTo>
                  <a:lnTo>
                    <a:pt x="1741" y="2540"/>
                  </a:lnTo>
                  <a:lnTo>
                    <a:pt x="1600" y="2681"/>
                  </a:lnTo>
                  <a:lnTo>
                    <a:pt x="1412" y="2728"/>
                  </a:lnTo>
                  <a:lnTo>
                    <a:pt x="1130" y="2728"/>
                  </a:lnTo>
                  <a:lnTo>
                    <a:pt x="894" y="2587"/>
                  </a:lnTo>
                  <a:lnTo>
                    <a:pt x="706" y="2399"/>
                  </a:lnTo>
                  <a:lnTo>
                    <a:pt x="518" y="2117"/>
                  </a:lnTo>
                  <a:lnTo>
                    <a:pt x="283" y="1647"/>
                  </a:lnTo>
                  <a:lnTo>
                    <a:pt x="142" y="1082"/>
                  </a:lnTo>
                  <a:lnTo>
                    <a:pt x="95" y="518"/>
                  </a:lnTo>
                  <a:lnTo>
                    <a:pt x="14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5"/>
            <p:cNvSpPr/>
            <p:nvPr/>
          </p:nvSpPr>
          <p:spPr>
            <a:xfrm>
              <a:off x="6021550" y="3486500"/>
              <a:ext cx="115225" cy="97600"/>
            </a:xfrm>
            <a:custGeom>
              <a:avLst/>
              <a:gdLst/>
              <a:ahLst/>
              <a:cxnLst/>
              <a:rect l="l" t="t" r="r" b="b"/>
              <a:pathLst>
                <a:path w="4609" h="3904" extrusionOk="0">
                  <a:moveTo>
                    <a:pt x="47" y="1"/>
                  </a:moveTo>
                  <a:lnTo>
                    <a:pt x="47" y="377"/>
                  </a:lnTo>
                  <a:lnTo>
                    <a:pt x="0" y="753"/>
                  </a:lnTo>
                  <a:lnTo>
                    <a:pt x="47" y="1082"/>
                  </a:lnTo>
                  <a:lnTo>
                    <a:pt x="94" y="1458"/>
                  </a:lnTo>
                  <a:lnTo>
                    <a:pt x="188" y="1835"/>
                  </a:lnTo>
                  <a:lnTo>
                    <a:pt x="282" y="2164"/>
                  </a:lnTo>
                  <a:lnTo>
                    <a:pt x="423" y="2540"/>
                  </a:lnTo>
                  <a:lnTo>
                    <a:pt x="611" y="2822"/>
                  </a:lnTo>
                  <a:lnTo>
                    <a:pt x="800" y="3104"/>
                  </a:lnTo>
                  <a:lnTo>
                    <a:pt x="1035" y="3340"/>
                  </a:lnTo>
                  <a:lnTo>
                    <a:pt x="1270" y="3528"/>
                  </a:lnTo>
                  <a:lnTo>
                    <a:pt x="1552" y="3669"/>
                  </a:lnTo>
                  <a:lnTo>
                    <a:pt x="1975" y="3669"/>
                  </a:lnTo>
                  <a:lnTo>
                    <a:pt x="2163" y="3575"/>
                  </a:lnTo>
                  <a:lnTo>
                    <a:pt x="2305" y="3481"/>
                  </a:lnTo>
                  <a:lnTo>
                    <a:pt x="2446" y="3340"/>
                  </a:lnTo>
                  <a:lnTo>
                    <a:pt x="2587" y="3199"/>
                  </a:lnTo>
                  <a:lnTo>
                    <a:pt x="2681" y="3010"/>
                  </a:lnTo>
                  <a:lnTo>
                    <a:pt x="2681" y="2822"/>
                  </a:lnTo>
                  <a:lnTo>
                    <a:pt x="2916" y="3246"/>
                  </a:lnTo>
                  <a:lnTo>
                    <a:pt x="3057" y="3434"/>
                  </a:lnTo>
                  <a:lnTo>
                    <a:pt x="3245" y="3575"/>
                  </a:lnTo>
                  <a:lnTo>
                    <a:pt x="3433" y="3763"/>
                  </a:lnTo>
                  <a:lnTo>
                    <a:pt x="3621" y="3857"/>
                  </a:lnTo>
                  <a:lnTo>
                    <a:pt x="3857" y="3904"/>
                  </a:lnTo>
                  <a:lnTo>
                    <a:pt x="4092" y="3904"/>
                  </a:lnTo>
                  <a:lnTo>
                    <a:pt x="4327" y="3810"/>
                  </a:lnTo>
                  <a:lnTo>
                    <a:pt x="4515" y="3669"/>
                  </a:lnTo>
                  <a:lnTo>
                    <a:pt x="4609" y="3434"/>
                  </a:lnTo>
                  <a:lnTo>
                    <a:pt x="4609" y="3340"/>
                  </a:lnTo>
                  <a:lnTo>
                    <a:pt x="4515" y="3387"/>
                  </a:lnTo>
                  <a:lnTo>
                    <a:pt x="4421" y="3434"/>
                  </a:lnTo>
                  <a:lnTo>
                    <a:pt x="4327" y="3434"/>
                  </a:lnTo>
                  <a:lnTo>
                    <a:pt x="4092" y="3387"/>
                  </a:lnTo>
                  <a:lnTo>
                    <a:pt x="3904" y="3246"/>
                  </a:lnTo>
                  <a:lnTo>
                    <a:pt x="3480" y="2869"/>
                  </a:lnTo>
                  <a:lnTo>
                    <a:pt x="3151" y="2352"/>
                  </a:lnTo>
                  <a:lnTo>
                    <a:pt x="2869" y="1835"/>
                  </a:lnTo>
                  <a:lnTo>
                    <a:pt x="2681" y="1270"/>
                  </a:lnTo>
                  <a:lnTo>
                    <a:pt x="2634" y="1505"/>
                  </a:lnTo>
                  <a:lnTo>
                    <a:pt x="2587" y="1741"/>
                  </a:lnTo>
                  <a:lnTo>
                    <a:pt x="2399" y="1976"/>
                  </a:lnTo>
                  <a:lnTo>
                    <a:pt x="2210" y="2117"/>
                  </a:lnTo>
                  <a:lnTo>
                    <a:pt x="2022" y="2211"/>
                  </a:lnTo>
                  <a:lnTo>
                    <a:pt x="1787" y="2258"/>
                  </a:lnTo>
                  <a:lnTo>
                    <a:pt x="1599" y="2258"/>
                  </a:lnTo>
                  <a:lnTo>
                    <a:pt x="1364" y="2211"/>
                  </a:lnTo>
                  <a:lnTo>
                    <a:pt x="1176" y="2117"/>
                  </a:lnTo>
                  <a:lnTo>
                    <a:pt x="988" y="1976"/>
                  </a:lnTo>
                  <a:lnTo>
                    <a:pt x="800" y="1835"/>
                  </a:lnTo>
                  <a:lnTo>
                    <a:pt x="659" y="1694"/>
                  </a:lnTo>
                  <a:lnTo>
                    <a:pt x="423" y="1317"/>
                  </a:lnTo>
                  <a:lnTo>
                    <a:pt x="235" y="894"/>
                  </a:lnTo>
                  <a:lnTo>
                    <a:pt x="141" y="424"/>
                  </a:lnTo>
                  <a:lnTo>
                    <a:pt x="4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5"/>
            <p:cNvSpPr/>
            <p:nvPr/>
          </p:nvSpPr>
          <p:spPr>
            <a:xfrm>
              <a:off x="5456025" y="2764600"/>
              <a:ext cx="125825" cy="36475"/>
            </a:xfrm>
            <a:custGeom>
              <a:avLst/>
              <a:gdLst/>
              <a:ahLst/>
              <a:cxnLst/>
              <a:rect l="l" t="t" r="r" b="b"/>
              <a:pathLst>
                <a:path w="5033" h="1459" extrusionOk="0">
                  <a:moveTo>
                    <a:pt x="4656" y="1"/>
                  </a:moveTo>
                  <a:lnTo>
                    <a:pt x="4327" y="236"/>
                  </a:lnTo>
                  <a:lnTo>
                    <a:pt x="3950" y="471"/>
                  </a:lnTo>
                  <a:lnTo>
                    <a:pt x="3574" y="612"/>
                  </a:lnTo>
                  <a:lnTo>
                    <a:pt x="3198" y="753"/>
                  </a:lnTo>
                  <a:lnTo>
                    <a:pt x="2822" y="800"/>
                  </a:lnTo>
                  <a:lnTo>
                    <a:pt x="2446" y="894"/>
                  </a:lnTo>
                  <a:lnTo>
                    <a:pt x="1693" y="894"/>
                  </a:lnTo>
                  <a:lnTo>
                    <a:pt x="1082" y="847"/>
                  </a:lnTo>
                  <a:lnTo>
                    <a:pt x="564" y="753"/>
                  </a:lnTo>
                  <a:lnTo>
                    <a:pt x="0" y="612"/>
                  </a:lnTo>
                  <a:lnTo>
                    <a:pt x="0" y="612"/>
                  </a:lnTo>
                  <a:lnTo>
                    <a:pt x="611" y="894"/>
                  </a:lnTo>
                  <a:lnTo>
                    <a:pt x="1176" y="1082"/>
                  </a:lnTo>
                  <a:lnTo>
                    <a:pt x="1881" y="1270"/>
                  </a:lnTo>
                  <a:lnTo>
                    <a:pt x="2634" y="1412"/>
                  </a:lnTo>
                  <a:lnTo>
                    <a:pt x="3057" y="1459"/>
                  </a:lnTo>
                  <a:lnTo>
                    <a:pt x="3433" y="1459"/>
                  </a:lnTo>
                  <a:lnTo>
                    <a:pt x="3856" y="1412"/>
                  </a:lnTo>
                  <a:lnTo>
                    <a:pt x="4280" y="1318"/>
                  </a:lnTo>
                  <a:lnTo>
                    <a:pt x="4656" y="1176"/>
                  </a:lnTo>
                  <a:lnTo>
                    <a:pt x="5032" y="988"/>
                  </a:lnTo>
                  <a:lnTo>
                    <a:pt x="465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xmlns="" id="{3238E952-24C9-C94F-ACE7-CA11648EEFDC}"/>
              </a:ext>
            </a:extLst>
          </p:cNvPr>
          <p:cNvSpPr/>
          <p:nvPr/>
        </p:nvSpPr>
        <p:spPr>
          <a:xfrm>
            <a:off x="753611" y="734998"/>
            <a:ext cx="4809462" cy="2312171"/>
          </a:xfrm>
          <a:prstGeom prst="rect">
            <a:avLst/>
          </a:prstGeom>
        </p:spPr>
        <p:txBody>
          <a:bodyPr wrap="square">
            <a:spAutoFit/>
          </a:bodyPr>
          <a:lstStyle/>
          <a:p>
            <a:pPr algn="just">
              <a:lnSpc>
                <a:spcPct val="115000"/>
              </a:lnSpc>
              <a:spcBef>
                <a:spcPts val="600"/>
              </a:spcBef>
              <a:spcAft>
                <a:spcPts val="600"/>
              </a:spcAft>
            </a:pPr>
            <a:r>
              <a:rPr lang="vi-VN" sz="3200" dirty="0">
                <a:latin typeface="Times New Roman" panose="02020603050405020304" pitchFamily="18" charset="0"/>
                <a:ea typeface="ArialMT"/>
              </a:rPr>
              <a:t>Em dự định thực hiện những điều gì để bảo vệ động vật? Hãy nêu ngắn gọn một vài việc em sẽ làm </a:t>
            </a:r>
            <a:endParaRPr lang="x-none" sz="32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3 con giáp càng có vóc dáng mập mạp thì càng được thần tài nâng đỡ">
            <a:extLst>
              <a:ext uri="{FF2B5EF4-FFF2-40B4-BE49-F238E27FC236}">
                <a16:creationId xmlns:a16="http://schemas.microsoft.com/office/drawing/2014/main" xmlns="" id="{10A2DE5F-B9CA-5A43-AE31-9A8DA2AA8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66750"/>
            <a:ext cx="762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3834883" y="4170783"/>
            <a:ext cx="1306286"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x-none" sz="3200" b="1" dirty="0">
                <a:solidFill>
                  <a:srgbClr val="212121"/>
                </a:solidFill>
                <a:latin typeface="Times New Roman" panose="02020603050405020304" pitchFamily="18" charset="0"/>
                <a:cs typeface="Times New Roman" panose="02020603050405020304" pitchFamily="18" charset="0"/>
              </a:rPr>
              <a:t>HỔ</a:t>
            </a:r>
          </a:p>
        </p:txBody>
      </p:sp>
    </p:spTree>
    <p:extLst>
      <p:ext uri="{BB962C8B-B14F-4D97-AF65-F5344CB8AC3E}">
        <p14:creationId xmlns:p14="http://schemas.microsoft.com/office/powerpoint/2010/main" val="459869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5" name="Google Shape;2525;p67"/>
          <p:cNvSpPr/>
          <p:nvPr/>
        </p:nvSpPr>
        <p:spPr>
          <a:xfrm>
            <a:off x="4727150" y="3456100"/>
            <a:ext cx="3021660" cy="289027"/>
          </a:xfrm>
          <a:custGeom>
            <a:avLst/>
            <a:gdLst/>
            <a:ahLst/>
            <a:cxnLst/>
            <a:rect l="l" t="t" r="r" b="b"/>
            <a:pathLst>
              <a:path w="36872" h="7667" extrusionOk="0">
                <a:moveTo>
                  <a:pt x="18436" y="1"/>
                </a:moveTo>
                <a:lnTo>
                  <a:pt x="16555" y="48"/>
                </a:lnTo>
                <a:lnTo>
                  <a:pt x="14721" y="95"/>
                </a:lnTo>
                <a:lnTo>
                  <a:pt x="12981" y="189"/>
                </a:lnTo>
                <a:lnTo>
                  <a:pt x="11287" y="330"/>
                </a:lnTo>
                <a:lnTo>
                  <a:pt x="9688" y="471"/>
                </a:lnTo>
                <a:lnTo>
                  <a:pt x="8137" y="659"/>
                </a:lnTo>
                <a:lnTo>
                  <a:pt x="6726" y="894"/>
                </a:lnTo>
                <a:lnTo>
                  <a:pt x="5409" y="1129"/>
                </a:lnTo>
                <a:lnTo>
                  <a:pt x="4233" y="1412"/>
                </a:lnTo>
                <a:lnTo>
                  <a:pt x="3151" y="1694"/>
                </a:lnTo>
                <a:lnTo>
                  <a:pt x="2258" y="2023"/>
                </a:lnTo>
                <a:lnTo>
                  <a:pt x="1458" y="2352"/>
                </a:lnTo>
                <a:lnTo>
                  <a:pt x="847" y="2728"/>
                </a:lnTo>
                <a:lnTo>
                  <a:pt x="612" y="2870"/>
                </a:lnTo>
                <a:lnTo>
                  <a:pt x="377" y="3058"/>
                </a:lnTo>
                <a:lnTo>
                  <a:pt x="236" y="3246"/>
                </a:lnTo>
                <a:lnTo>
                  <a:pt x="142" y="3434"/>
                </a:lnTo>
                <a:lnTo>
                  <a:pt x="47" y="3669"/>
                </a:lnTo>
                <a:lnTo>
                  <a:pt x="0" y="3857"/>
                </a:lnTo>
                <a:lnTo>
                  <a:pt x="47" y="4045"/>
                </a:lnTo>
                <a:lnTo>
                  <a:pt x="142" y="4233"/>
                </a:lnTo>
                <a:lnTo>
                  <a:pt x="236" y="4421"/>
                </a:lnTo>
                <a:lnTo>
                  <a:pt x="377" y="4610"/>
                </a:lnTo>
                <a:lnTo>
                  <a:pt x="612" y="4798"/>
                </a:lnTo>
                <a:lnTo>
                  <a:pt x="847" y="4986"/>
                </a:lnTo>
                <a:lnTo>
                  <a:pt x="1458" y="5315"/>
                </a:lnTo>
                <a:lnTo>
                  <a:pt x="2258" y="5691"/>
                </a:lnTo>
                <a:lnTo>
                  <a:pt x="3151" y="5973"/>
                </a:lnTo>
                <a:lnTo>
                  <a:pt x="4233" y="6303"/>
                </a:lnTo>
                <a:lnTo>
                  <a:pt x="5409" y="6538"/>
                </a:lnTo>
                <a:lnTo>
                  <a:pt x="6726" y="6820"/>
                </a:lnTo>
                <a:lnTo>
                  <a:pt x="8137" y="7008"/>
                </a:lnTo>
                <a:lnTo>
                  <a:pt x="9688" y="7196"/>
                </a:lnTo>
                <a:lnTo>
                  <a:pt x="11287" y="7384"/>
                </a:lnTo>
                <a:lnTo>
                  <a:pt x="12981" y="7478"/>
                </a:lnTo>
                <a:lnTo>
                  <a:pt x="14721" y="7572"/>
                </a:lnTo>
                <a:lnTo>
                  <a:pt x="16555" y="7666"/>
                </a:lnTo>
                <a:lnTo>
                  <a:pt x="20317" y="7666"/>
                </a:lnTo>
                <a:lnTo>
                  <a:pt x="22151" y="7572"/>
                </a:lnTo>
                <a:lnTo>
                  <a:pt x="23938" y="7478"/>
                </a:lnTo>
                <a:lnTo>
                  <a:pt x="25631" y="7384"/>
                </a:lnTo>
                <a:lnTo>
                  <a:pt x="27230" y="7196"/>
                </a:lnTo>
                <a:lnTo>
                  <a:pt x="28735" y="7008"/>
                </a:lnTo>
                <a:lnTo>
                  <a:pt x="30146" y="6820"/>
                </a:lnTo>
                <a:lnTo>
                  <a:pt x="31463" y="6538"/>
                </a:lnTo>
                <a:lnTo>
                  <a:pt x="32686" y="6303"/>
                </a:lnTo>
                <a:lnTo>
                  <a:pt x="33720" y="5973"/>
                </a:lnTo>
                <a:lnTo>
                  <a:pt x="34661" y="5691"/>
                </a:lnTo>
                <a:lnTo>
                  <a:pt x="35413" y="5315"/>
                </a:lnTo>
                <a:lnTo>
                  <a:pt x="36025" y="4986"/>
                </a:lnTo>
                <a:lnTo>
                  <a:pt x="36307" y="4798"/>
                </a:lnTo>
                <a:lnTo>
                  <a:pt x="36495" y="4610"/>
                </a:lnTo>
                <a:lnTo>
                  <a:pt x="36683" y="4421"/>
                </a:lnTo>
                <a:lnTo>
                  <a:pt x="36777" y="4233"/>
                </a:lnTo>
                <a:lnTo>
                  <a:pt x="36871" y="4045"/>
                </a:lnTo>
                <a:lnTo>
                  <a:pt x="36871" y="3857"/>
                </a:lnTo>
                <a:lnTo>
                  <a:pt x="36871" y="3669"/>
                </a:lnTo>
                <a:lnTo>
                  <a:pt x="36777" y="3434"/>
                </a:lnTo>
                <a:lnTo>
                  <a:pt x="36683" y="3246"/>
                </a:lnTo>
                <a:lnTo>
                  <a:pt x="36495" y="3058"/>
                </a:lnTo>
                <a:lnTo>
                  <a:pt x="36307" y="2870"/>
                </a:lnTo>
                <a:lnTo>
                  <a:pt x="36025" y="2728"/>
                </a:lnTo>
                <a:lnTo>
                  <a:pt x="35413" y="2352"/>
                </a:lnTo>
                <a:lnTo>
                  <a:pt x="34661" y="2023"/>
                </a:lnTo>
                <a:lnTo>
                  <a:pt x="33720" y="1694"/>
                </a:lnTo>
                <a:lnTo>
                  <a:pt x="32686" y="1412"/>
                </a:lnTo>
                <a:lnTo>
                  <a:pt x="31463" y="1129"/>
                </a:lnTo>
                <a:lnTo>
                  <a:pt x="30146" y="894"/>
                </a:lnTo>
                <a:lnTo>
                  <a:pt x="28735" y="659"/>
                </a:lnTo>
                <a:lnTo>
                  <a:pt x="27230" y="471"/>
                </a:lnTo>
                <a:lnTo>
                  <a:pt x="25631" y="330"/>
                </a:lnTo>
                <a:lnTo>
                  <a:pt x="23938" y="189"/>
                </a:lnTo>
                <a:lnTo>
                  <a:pt x="22151" y="95"/>
                </a:lnTo>
                <a:lnTo>
                  <a:pt x="20317" y="48"/>
                </a:lnTo>
                <a:lnTo>
                  <a:pt x="1843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7"/>
          <p:cNvSpPr/>
          <p:nvPr/>
        </p:nvSpPr>
        <p:spPr>
          <a:xfrm>
            <a:off x="455550" y="1165729"/>
            <a:ext cx="2797955" cy="137484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7"/>
          <p:cNvSpPr txBox="1">
            <a:spLocks noGrp="1"/>
          </p:cNvSpPr>
          <p:nvPr>
            <p:ph type="title"/>
          </p:nvPr>
        </p:nvSpPr>
        <p:spPr>
          <a:xfrm>
            <a:off x="855249" y="1226753"/>
            <a:ext cx="2398255" cy="100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dirty="0" err="1">
                <a:latin typeface="Times New Roman" panose="02020603050405020304" pitchFamily="18" charset="0"/>
                <a:cs typeface="Times New Roman" panose="02020603050405020304" pitchFamily="18" charset="0"/>
              </a:rPr>
              <a:t>Hướng</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dẫn</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về</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nhà</a:t>
            </a:r>
            <a:endParaRPr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DBF1FAFA-332D-DE4F-9D70-5A744DBF5B12}"/>
              </a:ext>
            </a:extLst>
          </p:cNvPr>
          <p:cNvSpPr/>
          <p:nvPr/>
        </p:nvSpPr>
        <p:spPr>
          <a:xfrm>
            <a:off x="3653203" y="1075067"/>
            <a:ext cx="4572000" cy="2312171"/>
          </a:xfrm>
          <a:prstGeom prst="rect">
            <a:avLst/>
          </a:prstGeom>
        </p:spPr>
        <p:txBody>
          <a:bodyPr>
            <a:spAutoFit/>
          </a:bodyPr>
          <a:lstStyle/>
          <a:p>
            <a:pPr algn="just">
              <a:lnSpc>
                <a:spcPct val="115000"/>
              </a:lnSpc>
              <a:spcBef>
                <a:spcPts val="600"/>
              </a:spcBef>
              <a:spcAft>
                <a:spcPts val="600"/>
              </a:spcAft>
            </a:pPr>
            <a:r>
              <a:rPr lang="it-IT" sz="3200" dirty="0" err="1">
                <a:latin typeface="Times New Roman" panose="02020603050405020304" pitchFamily="18" charset="0"/>
                <a:ea typeface="Calibri" panose="020F0502020204030204" pitchFamily="34" charset="0"/>
              </a:rPr>
              <a:t>Đọc</a:t>
            </a:r>
            <a:r>
              <a:rPr lang="it-IT" sz="3200" dirty="0">
                <a:latin typeface="Times New Roman" panose="02020603050405020304" pitchFamily="18" charset="0"/>
                <a:ea typeface="Calibri" panose="020F0502020204030204" pitchFamily="34" charset="0"/>
              </a:rPr>
              <a:t> </a:t>
            </a:r>
            <a:r>
              <a:rPr lang="it-IT" sz="3200" dirty="0" err="1">
                <a:latin typeface="Times New Roman" panose="02020603050405020304" pitchFamily="18" charset="0"/>
                <a:ea typeface="Calibri" panose="020F0502020204030204" pitchFamily="34" charset="0"/>
              </a:rPr>
              <a:t>thêm</a:t>
            </a:r>
            <a:r>
              <a:rPr lang="it-IT" sz="3200"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các văn bản nghị luận về các vấn đề xã hội + chuẩn bị bài mới “Khan hiếm nước ngọt”. </a:t>
            </a:r>
            <a:endParaRPr lang="x-none" sz="32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8" name="Google Shape;1638;p49"/>
          <p:cNvSpPr txBox="1">
            <a:spLocks noGrp="1"/>
          </p:cNvSpPr>
          <p:nvPr>
            <p:ph type="subTitle" idx="1"/>
          </p:nvPr>
        </p:nvSpPr>
        <p:spPr>
          <a:xfrm>
            <a:off x="2450797" y="1043802"/>
            <a:ext cx="4242300" cy="22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dirty="0" err="1">
                <a:latin typeface="Times New Roman" panose="02020603050405020304" pitchFamily="18" charset="0"/>
                <a:cs typeface="Times New Roman" panose="02020603050405020304" pitchFamily="18" charset="0"/>
              </a:rPr>
              <a:t>Chúc</a:t>
            </a:r>
            <a:r>
              <a:rPr lang="en" sz="5500" b="1" dirty="0">
                <a:latin typeface="Times New Roman" panose="02020603050405020304" pitchFamily="18" charset="0"/>
                <a:cs typeface="Times New Roman" panose="02020603050405020304" pitchFamily="18" charset="0"/>
              </a:rPr>
              <a:t> </a:t>
            </a:r>
            <a:r>
              <a:rPr lang="en" sz="5500" b="1" dirty="0" err="1">
                <a:latin typeface="Times New Roman" panose="02020603050405020304" pitchFamily="18" charset="0"/>
                <a:cs typeface="Times New Roman" panose="02020603050405020304" pitchFamily="18" charset="0"/>
              </a:rPr>
              <a:t>các</a:t>
            </a:r>
            <a:r>
              <a:rPr lang="en" sz="5500" b="1" dirty="0">
                <a:latin typeface="Times New Roman" panose="02020603050405020304" pitchFamily="18" charset="0"/>
                <a:cs typeface="Times New Roman" panose="02020603050405020304" pitchFamily="18" charset="0"/>
              </a:rPr>
              <a:t> </a:t>
            </a:r>
            <a:r>
              <a:rPr lang="en" sz="5500" b="1" dirty="0" err="1">
                <a:latin typeface="Times New Roman" panose="02020603050405020304" pitchFamily="18" charset="0"/>
                <a:cs typeface="Times New Roman" panose="02020603050405020304" pitchFamily="18" charset="0"/>
              </a:rPr>
              <a:t>em</a:t>
            </a:r>
            <a:r>
              <a:rPr lang="en" sz="5500" b="1" dirty="0">
                <a:latin typeface="Times New Roman" panose="02020603050405020304" pitchFamily="18" charset="0"/>
                <a:cs typeface="Times New Roman" panose="02020603050405020304" pitchFamily="18" charset="0"/>
              </a:rPr>
              <a:t> </a:t>
            </a:r>
          </a:p>
          <a:p>
            <a:pPr marL="0" lvl="0" indent="0" algn="ctr" rtl="0">
              <a:spcBef>
                <a:spcPts val="0"/>
              </a:spcBef>
              <a:spcAft>
                <a:spcPts val="0"/>
              </a:spcAft>
              <a:buNone/>
            </a:pPr>
            <a:r>
              <a:rPr lang="en" sz="5500" b="1" dirty="0" err="1">
                <a:latin typeface="Times New Roman" panose="02020603050405020304" pitchFamily="18" charset="0"/>
                <a:cs typeface="Times New Roman" panose="02020603050405020304" pitchFamily="18" charset="0"/>
              </a:rPr>
              <a:t>học</a:t>
            </a:r>
            <a:r>
              <a:rPr lang="en" sz="5500" b="1" dirty="0">
                <a:latin typeface="Times New Roman" panose="02020603050405020304" pitchFamily="18" charset="0"/>
                <a:cs typeface="Times New Roman" panose="02020603050405020304" pitchFamily="18" charset="0"/>
              </a:rPr>
              <a:t> </a:t>
            </a:r>
            <a:r>
              <a:rPr lang="en" sz="5500" b="1" dirty="0" err="1">
                <a:latin typeface="Times New Roman" panose="02020603050405020304" pitchFamily="18" charset="0"/>
                <a:cs typeface="Times New Roman" panose="02020603050405020304" pitchFamily="18" charset="0"/>
              </a:rPr>
              <a:t>tốt</a:t>
            </a:r>
            <a:r>
              <a:rPr lang="en" sz="5500" b="1" dirty="0">
                <a:latin typeface="Times New Roman" panose="02020603050405020304" pitchFamily="18" charset="0"/>
                <a:cs typeface="Times New Roman" panose="02020603050405020304" pitchFamily="18" charset="0"/>
              </a:rPr>
              <a:t> </a:t>
            </a:r>
            <a:r>
              <a:rPr lang="en" sz="5500" b="1" dirty="0" err="1">
                <a:latin typeface="Times New Roman" panose="02020603050405020304" pitchFamily="18" charset="0"/>
                <a:cs typeface="Times New Roman" panose="02020603050405020304" pitchFamily="18" charset="0"/>
              </a:rPr>
              <a:t>nhé</a:t>
            </a:r>
            <a:r>
              <a:rPr lang="en" sz="5500" b="1" dirty="0">
                <a:latin typeface="Times New Roman" panose="02020603050405020304" pitchFamily="18" charset="0"/>
                <a:cs typeface="Times New Roman" panose="02020603050405020304" pitchFamily="18" charset="0"/>
              </a:rPr>
              <a:t> !</a:t>
            </a:r>
            <a:endParaRPr sz="5500" dirty="0">
              <a:latin typeface="Times New Roman" panose="02020603050405020304" pitchFamily="18" charset="0"/>
              <a:cs typeface="Times New Roman" panose="02020603050405020304" pitchFamily="18" charset="0"/>
            </a:endParaRPr>
          </a:p>
        </p:txBody>
      </p:sp>
      <p:sp>
        <p:nvSpPr>
          <p:cNvPr id="1639" name="Google Shape;1639;p49"/>
          <p:cNvSpPr/>
          <p:nvPr/>
        </p:nvSpPr>
        <p:spPr>
          <a:xfrm rot="10800000">
            <a:off x="3258476" y="3461701"/>
            <a:ext cx="2626942" cy="63799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2" name="Google Shape;1642;p49"/>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3" name="Google Shape;1643;p49"/>
          <p:cNvGrpSpPr/>
          <p:nvPr/>
        </p:nvGrpSpPr>
        <p:grpSpPr>
          <a:xfrm>
            <a:off x="153671" y="90047"/>
            <a:ext cx="493797" cy="446228"/>
            <a:chOff x="2679436" y="3270400"/>
            <a:chExt cx="752625" cy="689795"/>
          </a:xfrm>
        </p:grpSpPr>
        <p:sp>
          <p:nvSpPr>
            <p:cNvPr id="1644" name="Google Shape;1644;p49"/>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9"/>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9"/>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9"/>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8" name="Google Shape;1648;p49">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49" name="Google Shape;1649;p49"/>
          <p:cNvSpPr/>
          <p:nvPr/>
        </p:nvSpPr>
        <p:spPr>
          <a:xfrm>
            <a:off x="7332664" y="111702"/>
            <a:ext cx="1659065" cy="402932"/>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xmlns="" id="{C2A8932E-C287-3C4B-9264-34D6F5601073}"/>
              </a:ext>
            </a:extLst>
          </p:cNvPr>
          <p:cNvSpPr txBox="1"/>
          <p:nvPr/>
        </p:nvSpPr>
        <p:spPr>
          <a:xfrm>
            <a:off x="3205848" y="3626811"/>
            <a:ext cx="3023913" cy="276999"/>
          </a:xfrm>
          <a:prstGeom prst="rect">
            <a:avLst/>
          </a:prstGeom>
          <a:noFill/>
        </p:spPr>
        <p:txBody>
          <a:bodyPr wrap="square" rtlCol="0">
            <a:spAutoFit/>
          </a:bodyPr>
          <a:lstStyle/>
          <a:p>
            <a:r>
              <a:rPr lang="x-none" sz="1200" b="1" dirty="0">
                <a:solidFill>
                  <a:schemeClr val="tx2"/>
                </a:solidFill>
                <a:latin typeface="Times New Roman" panose="02020603050405020304" pitchFamily="18" charset="0"/>
                <a:cs typeface="Times New Roman" panose="02020603050405020304" pitchFamily="18" charset="0"/>
              </a:rPr>
              <a:t>GIÁO </a:t>
            </a:r>
            <a:r>
              <a:rPr lang="x-none" sz="1200" b="1" dirty="0" smtClean="0">
                <a:solidFill>
                  <a:schemeClr val="tx2"/>
                </a:solidFill>
                <a:latin typeface="Times New Roman" panose="02020603050405020304" pitchFamily="18" charset="0"/>
                <a:cs typeface="Times New Roman" panose="02020603050405020304" pitchFamily="18" charset="0"/>
              </a:rPr>
              <a:t>VIÊN:</a:t>
            </a:r>
            <a:r>
              <a:rPr lang="en-US" sz="1200" b="1" dirty="0" err="1" smtClean="0">
                <a:solidFill>
                  <a:schemeClr val="tx2"/>
                </a:solidFill>
                <a:latin typeface="Times New Roman" panose="02020603050405020304" pitchFamily="18" charset="0"/>
                <a:cs typeface="Times New Roman" panose="02020603050405020304" pitchFamily="18" charset="0"/>
              </a:rPr>
              <a:t>Nguyễn</a:t>
            </a:r>
            <a:r>
              <a:rPr lang="en-US" sz="1200" b="1" dirty="0" smtClean="0">
                <a:solidFill>
                  <a:schemeClr val="tx2"/>
                </a:solidFill>
                <a:latin typeface="Times New Roman" panose="02020603050405020304" pitchFamily="18" charset="0"/>
                <a:cs typeface="Times New Roman" panose="02020603050405020304" pitchFamily="18" charset="0"/>
              </a:rPr>
              <a:t> </a:t>
            </a:r>
            <a:r>
              <a:rPr lang="en-US" sz="1200" b="1" dirty="0" err="1" smtClean="0">
                <a:solidFill>
                  <a:schemeClr val="tx2"/>
                </a:solidFill>
                <a:latin typeface="Times New Roman" panose="02020603050405020304" pitchFamily="18" charset="0"/>
                <a:cs typeface="Times New Roman" panose="02020603050405020304" pitchFamily="18" charset="0"/>
              </a:rPr>
              <a:t>Thị</a:t>
            </a:r>
            <a:r>
              <a:rPr lang="en-US" sz="1200" b="1" dirty="0" smtClean="0">
                <a:solidFill>
                  <a:schemeClr val="tx2"/>
                </a:solidFill>
                <a:latin typeface="Times New Roman" panose="02020603050405020304" pitchFamily="18" charset="0"/>
                <a:cs typeface="Times New Roman" panose="02020603050405020304" pitchFamily="18" charset="0"/>
              </a:rPr>
              <a:t> </a:t>
            </a:r>
            <a:r>
              <a:rPr lang="en-US" sz="1200" b="1" dirty="0" err="1" smtClean="0">
                <a:solidFill>
                  <a:schemeClr val="tx2"/>
                </a:solidFill>
                <a:latin typeface="Times New Roman" panose="02020603050405020304" pitchFamily="18" charset="0"/>
                <a:cs typeface="Times New Roman" panose="02020603050405020304" pitchFamily="18" charset="0"/>
              </a:rPr>
              <a:t>Bích</a:t>
            </a:r>
            <a:r>
              <a:rPr lang="en-US" sz="1200" b="1" dirty="0" smtClean="0">
                <a:solidFill>
                  <a:schemeClr val="tx2"/>
                </a:solidFill>
                <a:latin typeface="Times New Roman" panose="02020603050405020304" pitchFamily="18" charset="0"/>
                <a:cs typeface="Times New Roman" panose="02020603050405020304" pitchFamily="18" charset="0"/>
              </a:rPr>
              <a:t> </a:t>
            </a:r>
            <a:r>
              <a:rPr lang="en-US" sz="1200" b="1" dirty="0" err="1" smtClean="0">
                <a:solidFill>
                  <a:schemeClr val="tx2"/>
                </a:solidFill>
                <a:latin typeface="Times New Roman" panose="02020603050405020304" pitchFamily="18" charset="0"/>
                <a:cs typeface="Times New Roman" panose="02020603050405020304" pitchFamily="18" charset="0"/>
              </a:rPr>
              <a:t>Thảo</a:t>
            </a:r>
            <a:endParaRPr lang="x-none" sz="1200" b="1"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E36A82E-C4B1-D243-949F-FA8692C0B949}"/>
              </a:ext>
            </a:extLst>
          </p:cNvPr>
          <p:cNvSpPr/>
          <p:nvPr/>
        </p:nvSpPr>
        <p:spPr>
          <a:xfrm>
            <a:off x="2286000" y="-1324739"/>
            <a:ext cx="4572000" cy="577081"/>
          </a:xfrm>
          <a:prstGeom prst="rect">
            <a:avLst/>
          </a:prstGeom>
        </p:spPr>
        <p:txBody>
          <a:bodyPr>
            <a:spAutoFit/>
          </a:bodyPr>
          <a:lstStyle/>
          <a:p>
            <a:pPr lvl="0" algn="ctr">
              <a:defRPr/>
            </a:pPr>
            <a:r>
              <a:rPr lang="en-US" altLang="zh-CN" sz="1050" dirty="0" err="1">
                <a:latin typeface="Times New Roman" panose="02020603050405020304" pitchFamily="18" charset="0"/>
                <a:cs typeface="Times New Roman" panose="02020603050405020304" pitchFamily="18" charset="0"/>
              </a:rPr>
              <a:t>Giáo</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án</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biên</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soạn</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bởi</a:t>
            </a:r>
            <a:r>
              <a:rPr lang="en-US" altLang="zh-CN" sz="1050" dirty="0">
                <a:latin typeface="Times New Roman" panose="02020603050405020304" pitchFamily="18" charset="0"/>
                <a:cs typeface="Times New Roman" panose="02020603050405020304" pitchFamily="18" charset="0"/>
              </a:rPr>
              <a:t> </a:t>
            </a:r>
            <a:r>
              <a:rPr lang="en-US" altLang="zh-CN" sz="1050" b="1" dirty="0">
                <a:latin typeface="Times New Roman" panose="02020603050405020304" pitchFamily="18" charset="0"/>
                <a:cs typeface="Times New Roman" panose="02020603050405020304" pitchFamily="18" charset="0"/>
              </a:rPr>
              <a:t>Kim Dung </a:t>
            </a:r>
            <a:r>
              <a:rPr lang="en-US" altLang="zh-CN" sz="1050" b="1" dirty="0">
                <a:solidFill>
                  <a:srgbClr val="E76784"/>
                </a:solidFill>
                <a:latin typeface="Times New Roman" panose="02020603050405020304" pitchFamily="18" charset="0"/>
                <a:cs typeface="Times New Roman" panose="02020603050405020304" pitchFamily="18" charset="0"/>
              </a:rPr>
              <a:t>0336032445</a:t>
            </a:r>
            <a:r>
              <a:rPr lang="en-US" altLang="zh-CN" sz="1050" dirty="0">
                <a:latin typeface="Times New Roman" panose="02020603050405020304" pitchFamily="18" charset="0"/>
                <a:cs typeface="Times New Roman" panose="02020603050405020304" pitchFamily="18" charset="0"/>
              </a:rPr>
              <a:t> https://</a:t>
            </a:r>
            <a:r>
              <a:rPr lang="en-US" altLang="zh-CN" sz="1050" dirty="0" err="1">
                <a:latin typeface="Times New Roman" panose="02020603050405020304" pitchFamily="18" charset="0"/>
                <a:cs typeface="Times New Roman" panose="02020603050405020304" pitchFamily="18" charset="0"/>
              </a:rPr>
              <a:t>www.facebook.com</a:t>
            </a:r>
            <a:r>
              <a:rPr lang="en-US" altLang="zh-CN" sz="1050" dirty="0">
                <a:latin typeface="Times New Roman" panose="02020603050405020304" pitchFamily="18" charset="0"/>
                <a:cs typeface="Times New Roman" panose="02020603050405020304" pitchFamily="18" charset="0"/>
              </a:rPr>
              <a:t>/phamkimdung25/ . </a:t>
            </a:r>
          </a:p>
          <a:p>
            <a:pPr lvl="0" algn="ctr">
              <a:defRPr/>
            </a:pPr>
            <a:r>
              <a:rPr lang="en-US" altLang="zh-CN" sz="1050" dirty="0" err="1">
                <a:latin typeface="Times New Roman" panose="02020603050405020304" pitchFamily="18" charset="0"/>
                <a:cs typeface="Times New Roman" panose="02020603050405020304" pitchFamily="18" charset="0"/>
              </a:rPr>
              <a:t>Chỉ</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được</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phép</a:t>
            </a:r>
            <a:r>
              <a:rPr lang="en-US" altLang="zh-CN" sz="1050" dirty="0">
                <a:latin typeface="Times New Roman" panose="02020603050405020304" pitchFamily="18" charset="0"/>
                <a:cs typeface="Times New Roman" panose="02020603050405020304" pitchFamily="18" charset="0"/>
              </a:rPr>
              <a:t> chia </a:t>
            </a:r>
            <a:r>
              <a:rPr lang="en-US" altLang="zh-CN" sz="1050" dirty="0" err="1">
                <a:latin typeface="Times New Roman" panose="02020603050405020304" pitchFamily="18" charset="0"/>
                <a:cs typeface="Times New Roman" panose="02020603050405020304" pitchFamily="18" charset="0"/>
              </a:rPr>
              <a:t>sẻ</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bởi</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chủ</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sở</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hữu</a:t>
            </a:r>
            <a:r>
              <a:rPr lang="en-US" altLang="zh-CN" sz="105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6241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ê tê sắp bị tuyệt chủng ở Việt Nam sau tê giác?">
            <a:extLst>
              <a:ext uri="{FF2B5EF4-FFF2-40B4-BE49-F238E27FC236}">
                <a16:creationId xmlns:a16="http://schemas.microsoft.com/office/drawing/2014/main" xmlns="" id="{0761B4B1-50EA-284E-99FE-B2E87A6F1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3400085" y="4124129"/>
            <a:ext cx="2113384"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x-none" sz="3200" b="1" dirty="0">
                <a:solidFill>
                  <a:srgbClr val="212121"/>
                </a:solidFill>
                <a:latin typeface="Times New Roman" panose="02020603050405020304" pitchFamily="18" charset="0"/>
                <a:cs typeface="Times New Roman" panose="02020603050405020304" pitchFamily="18" charset="0"/>
              </a:rPr>
              <a:t>TÊ TÊ</a:t>
            </a:r>
          </a:p>
        </p:txBody>
      </p:sp>
    </p:spTree>
    <p:extLst>
      <p:ext uri="{BB962C8B-B14F-4D97-AF65-F5344CB8AC3E}">
        <p14:creationId xmlns:p14="http://schemas.microsoft.com/office/powerpoint/2010/main" val="78437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Loài chim Hồng Hoàng - Phượng hoàng đất đẹp như trong huyền thoại  - IvyBlue Blog">
            <a:extLst>
              <a:ext uri="{FF2B5EF4-FFF2-40B4-BE49-F238E27FC236}">
                <a16:creationId xmlns:a16="http://schemas.microsoft.com/office/drawing/2014/main" xmlns="" id="{73F09268-44F2-3F4D-9A81-955387F08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152400"/>
            <a:ext cx="6540500" cy="48387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xmlns="" id="{E982F561-63AA-7C40-A41F-B0A98B7EC94C}"/>
              </a:ext>
            </a:extLst>
          </p:cNvPr>
          <p:cNvSpPr/>
          <p:nvPr/>
        </p:nvSpPr>
        <p:spPr>
          <a:xfrm>
            <a:off x="2483813" y="4198774"/>
            <a:ext cx="4176372" cy="681135"/>
          </a:xfrm>
          <a:prstGeom prst="hexag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x-none" sz="3200" b="1" dirty="0">
                <a:solidFill>
                  <a:srgbClr val="212121"/>
                </a:solidFill>
                <a:latin typeface="Times New Roman" panose="02020603050405020304" pitchFamily="18" charset="0"/>
                <a:cs typeface="Times New Roman" panose="02020603050405020304" pitchFamily="18" charset="0"/>
              </a:rPr>
              <a:t>Chim hồng hoàng</a:t>
            </a:r>
          </a:p>
        </p:txBody>
      </p:sp>
    </p:spTree>
    <p:extLst>
      <p:ext uri="{BB962C8B-B14F-4D97-AF65-F5344CB8AC3E}">
        <p14:creationId xmlns:p14="http://schemas.microsoft.com/office/powerpoint/2010/main" val="1479790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3665</Words>
  <Application>Microsoft Office PowerPoint</Application>
  <PresentationFormat>On-screen Show (16:9)</PresentationFormat>
  <Paragraphs>221</Paragraphs>
  <Slides>72</Slides>
  <Notes>40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Gochi Hand</vt:lpstr>
      <vt:lpstr>Tahoma</vt:lpstr>
      <vt:lpstr>Calibri</vt:lpstr>
      <vt:lpstr>Nunito SemiBold</vt:lpstr>
      <vt:lpstr>Times New Roman</vt:lpstr>
      <vt:lpstr>ArialMT</vt:lpstr>
      <vt:lpstr>Nunito</vt:lpstr>
      <vt:lpstr>Arial</vt:lpstr>
      <vt:lpstr>Wingdings</vt:lpstr>
      <vt:lpstr>Farm Animals Day by Slidesgo</vt:lpstr>
      <vt:lpstr>Nhà em có nuôi những con vật nào? Hằng ngày, em đối xử với những con vật này như thế nào?</vt:lpstr>
      <vt:lpstr>Những hình ảnh sau gợi cho em suy nghĩ gì?</vt:lpstr>
      <vt:lpstr>Em hãy miêu tả nội dung của bức tranh. Theo em, người vẽ bức tranh muốn gửi thông điệp gì?</vt:lpstr>
      <vt:lpstr>Ngoài các loài động vật có trong tranh, em còn biết thêm những loài động vật nào khác? Hãy chia sẻ một kỉ niệm mà em nhớ nhất về một trong số các loài động vật đó?</vt:lpstr>
      <vt:lpstr>HIỂU BIẾT VỀ THẾ GIỚI ĐỘNG VẬT</vt:lpstr>
      <vt:lpstr>Đây là loài động vật quý hiếm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Vì sao chúng ta phải đối xử thân thiện với động vật ?</vt:lpstr>
      <vt:lpstr>I.</vt:lpstr>
      <vt:lpstr>PowerPoint Presentation</vt:lpstr>
      <vt:lpstr>PowerPoint Presentation</vt:lpstr>
      <vt:lpstr>PowerPoint Presentation</vt:lpstr>
      <vt:lpstr>PowerPoint Presentation</vt:lpstr>
      <vt:lpstr>PowerPoint Presentation</vt:lpstr>
      <vt:lpstr>PowerPoint Presentation</vt:lpstr>
      <vt:lpstr>Những điều cần lưu ý khi đọc văn bản nghị luận</vt:lpstr>
      <vt:lpstr>II.</vt:lpstr>
      <vt:lpstr>01</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d. Thái độ của tác giả</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III. TỔNG KẾT</vt:lpstr>
      <vt:lpstr>III. TỔNG KẾT</vt:lpstr>
      <vt:lpstr>III. TỔNG KẾT</vt:lpstr>
      <vt:lpstr>PowerPoint Presentation</vt:lpstr>
      <vt:lpstr>LUYỆN TẬP,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Lắng nghe bài hát sau đây. Theo em, lời bài hát có những nội dung nào gần gũi với thông điệp của bài viết mà em đã học? </vt:lpstr>
      <vt:lpstr>PowerPoint Presentation</vt:lpstr>
      <vt:lpstr>PowerPoint Presentation</vt:lpstr>
      <vt:lpstr>Hướng dẫn về nhà</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Vì sao chúng ta phải đối xử thân thiện với động vật ?</dc:title>
  <cp:lastModifiedBy>ACER</cp:lastModifiedBy>
  <cp:revision>23</cp:revision>
  <dcterms:modified xsi:type="dcterms:W3CDTF">2023-03-27T01:37:33Z</dcterms:modified>
</cp:coreProperties>
</file>