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 id="285" r:id="rId44"/>
    <p:sldId id="386"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autoAdjust="0"/>
    <p:restoredTop sz="96296"/>
  </p:normalViewPr>
  <p:slideViewPr>
    <p:cSldViewPr snapToGrid="0">
      <p:cViewPr varScale="1">
        <p:scale>
          <a:sx n="84" d="100"/>
          <a:sy n="84" d="100"/>
        </p:scale>
        <p:origin x="936" y="-101"/>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2023/3/28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x-none"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44</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sp>
        <p:nvSpPr>
          <p:cNvPr id="15" name="矩形: 圆角 14">
            <a:extLst>
              <a:ext uri="{FF2B5EF4-FFF2-40B4-BE49-F238E27FC236}">
                <a16:creationId xmlns="" xmlns:a16="http://schemas.microsoft.com/office/drawing/2014/main" id="{BDC68731-DED4-40B4-8C0D-ABDE8F9D5B86}"/>
              </a:ext>
            </a:extLst>
          </p:cNvPr>
          <p:cNvSpPr/>
          <p:nvPr/>
        </p:nvSpPr>
        <p:spPr>
          <a:xfrm>
            <a:off x="3254692" y="5249847"/>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Times New Roman" panose="02020603050405020304" pitchFamily="18" charset="0"/>
                <a:cs typeface="Times New Roman" panose="02020603050405020304" pitchFamily="18" charset="0"/>
              </a:rPr>
              <a:t>GV: </a:t>
            </a:r>
            <a:r>
              <a:rPr lang="en-US" altLang="zh-CN" sz="3200" b="1" dirty="0" err="1" smtClean="0">
                <a:latin typeface="Times New Roman" panose="02020603050405020304" pitchFamily="18" charset="0"/>
                <a:cs typeface="Times New Roman" panose="02020603050405020304" pitchFamily="18" charset="0"/>
              </a:rPr>
              <a:t>Nguyễn</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Thị</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Bích</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Thảo</a:t>
            </a:r>
            <a:endParaRPr lang="zh-CN" altLang="en-US" sz="3200" b="1"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x-none" sz="6500" b="1" dirty="0">
                <a:latin typeface="Times New Roman" panose="02020603050405020304" pitchFamily="18" charset="0"/>
                <a:cs typeface="Times New Roman" panose="02020603050405020304" pitchFamily="18" charset="0"/>
              </a:rPr>
              <a:t>Chào mừng các em học sinh yêu quý!</a:t>
            </a:r>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x-none"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x-none"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x-none"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x-none"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x-none"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x-none"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x-none"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x-none"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x-none"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Văn bản do tác giả Thuỳ Dương viết, nhan đề do người biên soạn sách đặt.</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Kiểu văn bản: văn bản nghị luận</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Nhan đề chính là nội dung của văn bản.</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Vấn đề: Lợi ích, sự cần thiết của việc có vật nuôi trong nhà.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Bố cục: 11 đoạn</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x-none" sz="2400" dirty="0"/>
              <a:t> </a:t>
            </a:r>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 xmlns:a16="http://schemas.microsoft.com/office/drawing/2014/main"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 xmlns:a16="http://schemas.microsoft.com/office/drawing/2014/main"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 xmlns:a16="http://schemas.microsoft.com/office/drawing/2014/main"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 xmlns:a16="http://schemas.microsoft.com/office/drawing/2014/main"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 xmlns:a16="http://schemas.microsoft.com/office/drawing/2014/main"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 xmlns:a16="http://schemas.microsoft.com/office/drawing/2014/main"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 xmlns:a16="http://schemas.microsoft.com/office/drawing/2014/main"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 xmlns:a16="http://schemas.microsoft.com/office/drawing/2014/main"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 xmlns:a16="http://schemas.microsoft.com/office/drawing/2014/main"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 xmlns:a16="http://schemas.microsoft.com/office/drawing/2014/main"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 xmlns:a16="http://schemas.microsoft.com/office/drawing/2014/main"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x-none"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x-none" sz="3200" dirty="0"/>
          </a:p>
        </p:txBody>
      </p:sp>
      <p:sp>
        <p:nvSpPr>
          <p:cNvPr id="3" name="Rectangle 2">
            <a:extLst>
              <a:ext uri="{FF2B5EF4-FFF2-40B4-BE49-F238E27FC236}">
                <a16:creationId xmlns="" xmlns:a16="http://schemas.microsoft.com/office/drawing/2014/main"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x-none"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x-none" sz="3200" dirty="0"/>
              <a:t> </a:t>
            </a:r>
          </a:p>
        </p:txBody>
      </p:sp>
      <p:sp>
        <p:nvSpPr>
          <p:cNvPr id="4" name="TextBox 3">
            <a:extLst>
              <a:ext uri="{FF2B5EF4-FFF2-40B4-BE49-F238E27FC236}">
                <a16:creationId xmlns="" xmlns:a16="http://schemas.microsoft.com/office/drawing/2014/main"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x-none" sz="4500" b="1" dirty="0"/>
              <a:t> </a:t>
            </a:r>
          </a:p>
        </p:txBody>
      </p:sp>
      <p:pic>
        <p:nvPicPr>
          <p:cNvPr id="13" name="Picture 12">
            <a:extLst>
              <a:ext uri="{FF2B5EF4-FFF2-40B4-BE49-F238E27FC236}">
                <a16:creationId xmlns=""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x-none"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x-none"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x-none"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x-none" sz="2000" dirty="0"/>
              <a:t> </a:t>
            </a:r>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x-none"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 xmlns:a16="http://schemas.microsoft.com/office/drawing/2014/main"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 xmlns:a16="http://schemas.microsoft.com/office/drawing/2014/main"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 xmlns:a16="http://schemas.microsoft.com/office/drawing/2014/main"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 xmlns:a16="http://schemas.microsoft.com/office/drawing/2014/main"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 xmlns:a16="http://schemas.microsoft.com/office/drawing/2014/main"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 xmlns:a16="http://schemas.microsoft.com/office/drawing/2014/main"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 xmlns:a16="http://schemas.microsoft.com/office/drawing/2014/main"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 xmlns:a16="http://schemas.microsoft.com/office/drawing/2014/main"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 xmlns:a16="http://schemas.microsoft.com/office/drawing/2014/main"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 xmlns:a16="http://schemas.microsoft.com/office/drawing/2014/main"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 xmlns:a16="http://schemas.microsoft.com/office/drawing/2014/main"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 xmlns:a16="http://schemas.microsoft.com/office/drawing/2014/main"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 xmlns:a16="http://schemas.microsoft.com/office/drawing/2014/main"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 xmlns:a16="http://schemas.microsoft.com/office/drawing/2014/main"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 xmlns:a16="http://schemas.microsoft.com/office/drawing/2014/main"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 xmlns:a16="http://schemas.microsoft.com/office/drawing/2014/main"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 xmlns:a16="http://schemas.microsoft.com/office/drawing/2014/main"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 xmlns:a16="http://schemas.microsoft.com/office/drawing/2014/main"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 xmlns:a16="http://schemas.microsoft.com/office/drawing/2014/main"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 xmlns:a16="http://schemas.microsoft.com/office/drawing/2014/main"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 xmlns:a16="http://schemas.microsoft.com/office/drawing/2014/main"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 xmlns:a16="http://schemas.microsoft.com/office/drawing/2014/main"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 xmlns:a16="http://schemas.microsoft.com/office/drawing/2014/main"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 xmlns:a16="http://schemas.microsoft.com/office/drawing/2014/main"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 xmlns:a16="http://schemas.microsoft.com/office/drawing/2014/main"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 xmlns:a16="http://schemas.microsoft.com/office/drawing/2014/main"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 xmlns:a16="http://schemas.microsoft.com/office/drawing/2014/main"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 xmlns:a16="http://schemas.microsoft.com/office/drawing/2014/main"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 xmlns:a16="http://schemas.microsoft.com/office/drawing/2014/main"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 xmlns:a16="http://schemas.microsoft.com/office/drawing/2014/main"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 xmlns:a16="http://schemas.microsoft.com/office/drawing/2014/main"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 xmlns:a16="http://schemas.microsoft.com/office/drawing/2014/main"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 xmlns:a16="http://schemas.microsoft.com/office/drawing/2014/main"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 xmlns:a16="http://schemas.microsoft.com/office/drawing/2014/main"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 xmlns:a16="http://schemas.microsoft.com/office/drawing/2014/main"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 xmlns:a16="http://schemas.microsoft.com/office/drawing/2014/main"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 xmlns:a16="http://schemas.microsoft.com/office/drawing/2014/main"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 xmlns:a16="http://schemas.microsoft.com/office/drawing/2014/main"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 xmlns:a16="http://schemas.microsoft.com/office/drawing/2014/main"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 xmlns:a16="http://schemas.microsoft.com/office/drawing/2014/main"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 xmlns:a16="http://schemas.microsoft.com/office/drawing/2014/main"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x-none"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x-none" sz="2600" dirty="0">
                <a:latin typeface="Times New Roman" panose="02020603050405020304" pitchFamily="18" charset="0"/>
                <a:cs typeface="Times New Roman" panose="02020603050405020304" pitchFamily="18" charset="0"/>
              </a:rPr>
              <a:t> </a:t>
            </a:r>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x-none" sz="2600" i="1" dirty="0">
              <a:latin typeface="Times New Roman" panose="02020603050405020304" pitchFamily="18" charset="0"/>
              <a:cs typeface="Times New Roman" panose="02020603050405020304" pitchFamily="18" charset="0"/>
            </a:endParaRPr>
          </a:p>
          <a:p>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x-none" sz="2600" i="1" dirty="0">
                <a:latin typeface="Times New Roman" panose="02020603050405020304" pitchFamily="18" charset="0"/>
                <a:cs typeface="Times New Roman" panose="02020603050405020304" pitchFamily="18" charset="0"/>
              </a:rPr>
              <a:t> </a:t>
            </a:r>
          </a:p>
          <a:p>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x-none"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x-none" sz="3200" dirty="0"/>
          </a:p>
        </p:txBody>
      </p:sp>
      <p:sp>
        <p:nvSpPr>
          <p:cNvPr id="3" name="Rectangle 2">
            <a:extLst>
              <a:ext uri="{FF2B5EF4-FFF2-40B4-BE49-F238E27FC236}">
                <a16:creationId xmlns=""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x-none"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x-none"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 xmlns:a16="http://schemas.microsoft.com/office/drawing/2014/main"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x-none"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x-none"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x-none" sz="2200" i="1" dirty="0">
              <a:latin typeface="Times New Roman" panose="02020603050405020304" pitchFamily="18" charset="0"/>
              <a:cs typeface="Times New Roman" panose="02020603050405020304" pitchFamily="18" charset="0"/>
            </a:endParaRP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x-none" sz="2200" i="1" dirty="0">
              <a:latin typeface="Times New Roman" panose="02020603050405020304" pitchFamily="18" charset="0"/>
              <a:cs typeface="Times New Roman" panose="02020603050405020304" pitchFamily="18" charset="0"/>
            </a:endParaRP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x-none"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 xmlns:a16="http://schemas.microsoft.com/office/drawing/2014/main"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x-none"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x-none"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x-none" sz="2500" dirty="0">
              <a:latin typeface="Times New Roman" panose="02020603050405020304" pitchFamily="18" charset="0"/>
              <a:cs typeface="Times New Roman" panose="02020603050405020304" pitchFamily="18" charset="0"/>
            </a:endParaRPr>
          </a:p>
          <a:p>
            <a:pPr algn="just">
              <a:lnSpc>
                <a:spcPct val="115000"/>
              </a:lnSpc>
            </a:pPr>
            <a:r>
              <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x-none" sz="2500" dirty="0">
                <a:latin typeface="Times New Roman" panose="02020603050405020304" pitchFamily="18" charset="0"/>
                <a:cs typeface="Times New Roman" panose="02020603050405020304" pitchFamily="18" charset="0"/>
              </a:rPr>
              <a:t> </a:t>
            </a:r>
          </a:p>
          <a:p>
            <a:pPr algn="just">
              <a:lnSpc>
                <a:spcPct val="115000"/>
              </a:lnSpc>
            </a:pPr>
            <a:r>
              <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 xmlns:a16="http://schemas.microsoft.com/office/drawing/2014/main"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 xmlns:a16="http://schemas.microsoft.com/office/drawing/2014/main"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x-none"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x-none"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x-none"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 xmlns:a16="http://schemas.microsoft.com/office/drawing/2014/main"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x-none" sz="35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 xmlns:a16="http://schemas.microsoft.com/office/drawing/2014/main"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
        <p:nvSpPr>
          <p:cNvPr id="15" name="矩形: 圆角 14">
            <a:extLst>
              <a:ext uri="{FF2B5EF4-FFF2-40B4-BE49-F238E27FC236}">
                <a16:creationId xmlns="" xmlns:a16="http://schemas.microsoft.com/office/drawing/2014/main" id="{B1E3B6DB-4530-EF44-AA5A-73D5AD7FFD78}"/>
              </a:ext>
            </a:extLst>
          </p:cNvPr>
          <p:cNvSpPr/>
          <p:nvPr/>
        </p:nvSpPr>
        <p:spPr>
          <a:xfrm>
            <a:off x="3004457" y="4744234"/>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smtClean="0">
                <a:latin typeface="Times New Roman" panose="02020603050405020304" pitchFamily="18" charset="0"/>
                <a:cs typeface="Times New Roman" panose="02020603050405020304" pitchFamily="18" charset="0"/>
              </a:rPr>
              <a:t>GV:</a:t>
            </a:r>
            <a:r>
              <a:rPr lang="en-US" altLang="zh-CN" sz="3200" b="1" dirty="0" err="1" smtClean="0">
                <a:latin typeface="Times New Roman" panose="02020603050405020304" pitchFamily="18" charset="0"/>
                <a:cs typeface="Times New Roman" panose="02020603050405020304" pitchFamily="18" charset="0"/>
              </a:rPr>
              <a:t>Nguyễn</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Thị</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Bích</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Thảo</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 xmlns:a16="http://schemas.microsoft.com/office/drawing/2014/main" id="{8BC91FE3-7A03-6A4E-9FBA-DD1A849C6B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 xmlns:a16="http://schemas.microsoft.com/office/drawing/2014/main"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 xmlns:a16="http://schemas.microsoft.com/office/drawing/2014/main" id="{E537D5DB-F2E7-4F08-B969-10A5AAE2FD7B}"/>
              </a:ext>
            </a:extLst>
          </p:cNvPr>
          <p:cNvSpPr txBox="1"/>
          <p:nvPr/>
        </p:nvSpPr>
        <p:spPr>
          <a:xfrm>
            <a:off x="1464247" y="5326785"/>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sp>
        <p:nvSpPr>
          <p:cNvPr id="20" name="文本框 19">
            <a:extLst>
              <a:ext uri="{FF2B5EF4-FFF2-40B4-BE49-F238E27FC236}">
                <a16:creationId xmlns="" xmlns:a16="http://schemas.microsoft.com/office/drawing/2014/main" id="{1DA96425-CFE0-4531-9E76-BA7405807263}"/>
              </a:ext>
            </a:extLst>
          </p:cNvPr>
          <p:cNvSpPr txBox="1"/>
          <p:nvPr/>
        </p:nvSpPr>
        <p:spPr>
          <a:xfrm>
            <a:off x="4505936" y="6151649"/>
            <a:ext cx="3173562"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GV: </a:t>
            </a:r>
            <a:r>
              <a:rPr lang="en-US" altLang="zh-CN" sz="2000" b="1" dirty="0" err="1"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Nguyễn</a:t>
            </a:r>
            <a:r>
              <a:rPr lang="en-US" altLang="zh-CN" sz="2000" b="1" dirty="0"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2000" b="1" dirty="0" err="1"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Thị</a:t>
            </a:r>
            <a:r>
              <a:rPr lang="en-US" altLang="zh-CN" sz="2000" b="1" dirty="0"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2000" b="1" dirty="0" err="1"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Bích</a:t>
            </a:r>
            <a:r>
              <a:rPr lang="en-US" altLang="zh-CN" sz="2000" b="1" dirty="0"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2000" b="1" dirty="0" err="1"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Thảo</a:t>
            </a:r>
            <a:endParaRPr kumimoji="0" lang="zh-CN" altLang="en-US"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4" name="图片 23">
            <a:extLst>
              <a:ext uri="{FF2B5EF4-FFF2-40B4-BE49-F238E27FC236}">
                <a16:creationId xmlns="" xmlns:a16="http://schemas.microsoft.com/office/drawing/2014/main"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 xmlns:a16="http://schemas.microsoft.com/office/drawing/2014/main"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 xmlns:a16="http://schemas.microsoft.com/office/drawing/2014/main"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 xmlns:a16="http://schemas.microsoft.com/office/drawing/2014/main"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 xmlns:a16="http://schemas.microsoft.com/office/drawing/2014/main"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 xmlns:a16="http://schemas.microsoft.com/office/drawing/2014/main"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 xmlns:a16="http://schemas.microsoft.com/office/drawing/2014/main"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1+#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3447</Words>
  <Application>Microsoft Office PowerPoint</Application>
  <PresentationFormat>Widescreen</PresentationFormat>
  <Paragraphs>190</Paragraphs>
  <Slides>44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微软雅黑</vt:lpstr>
      <vt:lpstr>Arial</vt:lpstr>
      <vt:lpstr>ArialMT</vt:lpstr>
      <vt:lpstr>Calibri</vt:lpstr>
      <vt:lpstr>Times New Roman</vt:lpstr>
      <vt:lpstr>思源宋体 CN Heavy</vt:lpstr>
      <vt:lpstr>等线</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ACER</cp:lastModifiedBy>
  <cp:revision>87</cp:revision>
  <dcterms:created xsi:type="dcterms:W3CDTF">2017-12-13T02:10:16Z</dcterms:created>
  <dcterms:modified xsi:type="dcterms:W3CDTF">2023-03-28T03:59:17Z</dcterms:modified>
</cp:coreProperties>
</file>