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00" r:id="rId3"/>
  </p:sldMasterIdLst>
  <p:notesMasterIdLst>
    <p:notesMasterId r:id="rId37"/>
  </p:notesMasterIdLst>
  <p:sldIdLst>
    <p:sldId id="430" r:id="rId4"/>
    <p:sldId id="256" r:id="rId5"/>
    <p:sldId id="258" r:id="rId6"/>
    <p:sldId id="260" r:id="rId7"/>
    <p:sldId id="398" r:id="rId8"/>
    <p:sldId id="261" r:id="rId9"/>
    <p:sldId id="400" r:id="rId10"/>
    <p:sldId id="406" r:id="rId11"/>
    <p:sldId id="404" r:id="rId12"/>
    <p:sldId id="405" r:id="rId13"/>
    <p:sldId id="403" r:id="rId14"/>
    <p:sldId id="370" r:id="rId15"/>
    <p:sldId id="407" r:id="rId16"/>
    <p:sldId id="408" r:id="rId17"/>
    <p:sldId id="401" r:id="rId18"/>
    <p:sldId id="409" r:id="rId19"/>
    <p:sldId id="410" r:id="rId20"/>
    <p:sldId id="413" r:id="rId21"/>
    <p:sldId id="373" r:id="rId22"/>
    <p:sldId id="420" r:id="rId23"/>
    <p:sldId id="414" r:id="rId24"/>
    <p:sldId id="415" r:id="rId25"/>
    <p:sldId id="416" r:id="rId26"/>
    <p:sldId id="418" r:id="rId27"/>
    <p:sldId id="421" r:id="rId28"/>
    <p:sldId id="393" r:id="rId29"/>
    <p:sldId id="422" r:id="rId30"/>
    <p:sldId id="423" r:id="rId31"/>
    <p:sldId id="424" r:id="rId32"/>
    <p:sldId id="419" r:id="rId33"/>
    <p:sldId id="428" r:id="rId34"/>
    <p:sldId id="429" r:id="rId35"/>
    <p:sldId id="431"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B050"/>
    <a:srgbClr val="B4C7E7"/>
    <a:srgbClr val="FCF7F1"/>
    <a:srgbClr val="4472C4"/>
    <a:srgbClr val="46EC27"/>
    <a:srgbClr val="FFC000"/>
    <a:srgbClr val="003399"/>
    <a:srgbClr val="FF7C80"/>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59" autoAdjust="0"/>
    <p:restoredTop sz="94660"/>
  </p:normalViewPr>
  <p:slideViewPr>
    <p:cSldViewPr snapToGrid="0">
      <p:cViewPr varScale="1">
        <p:scale>
          <a:sx n="69" d="100"/>
          <a:sy n="69" d="100"/>
        </p:scale>
        <p:origin x="59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7D4A3A-FF86-4EB8-9D77-B4ED81EFC6E9}" type="datetimeFigureOut">
              <a:rPr lang="en-US" smtClean="0"/>
              <a:t>3/20/2023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CF5717-633B-4655-984E-095E2FC06862}" type="slidenum">
              <a:rPr lang="en-US" smtClean="0"/>
              <a:t>‹#›</a:t>
            </a:fld>
            <a:endParaRPr lang="en-US"/>
          </a:p>
        </p:txBody>
      </p:sp>
    </p:spTree>
    <p:extLst>
      <p:ext uri="{BB962C8B-B14F-4D97-AF65-F5344CB8AC3E}">
        <p14:creationId xmlns:p14="http://schemas.microsoft.com/office/powerpoint/2010/main" val="27128602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7C963-9A29-4C16-BBB1-AD1D2A0C46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FE2AC2-D303-4614-B0F3-90CB960DA1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A7614B2-87C0-493D-9B32-BC3464610BB8}"/>
              </a:ext>
            </a:extLst>
          </p:cNvPr>
          <p:cNvSpPr>
            <a:spLocks noGrp="1"/>
          </p:cNvSpPr>
          <p:nvPr>
            <p:ph type="dt" sz="half" idx="10"/>
          </p:nvPr>
        </p:nvSpPr>
        <p:spPr/>
        <p:txBody>
          <a:bodyPr/>
          <a:lstStyle/>
          <a:p>
            <a:fld id="{9AEDD51B-55F1-49B7-9FE1-8F47F906B047}" type="datetimeFigureOut">
              <a:rPr lang="en-US" smtClean="0"/>
              <a:t>3/20/2023</a:t>
            </a:fld>
            <a:endParaRPr lang="en-US"/>
          </a:p>
        </p:txBody>
      </p:sp>
      <p:sp>
        <p:nvSpPr>
          <p:cNvPr id="5" name="Footer Placeholder 4">
            <a:extLst>
              <a:ext uri="{FF2B5EF4-FFF2-40B4-BE49-F238E27FC236}">
                <a16:creationId xmlns:a16="http://schemas.microsoft.com/office/drawing/2014/main" id="{83BB454A-6414-47A0-BF75-CDA9CFCE43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638049-718D-4ADE-A614-C182B915578D}"/>
              </a:ext>
            </a:extLst>
          </p:cNvPr>
          <p:cNvSpPr>
            <a:spLocks noGrp="1"/>
          </p:cNvSpPr>
          <p:nvPr>
            <p:ph type="sldNum" sz="quarter" idx="12"/>
          </p:nvPr>
        </p:nvSpPr>
        <p:spPr/>
        <p:txBody>
          <a:bodyPr/>
          <a:lstStyle/>
          <a:p>
            <a:fld id="{7B3A9FFC-FABF-4142-99A6-BFC990042E35}" type="slidenum">
              <a:rPr lang="en-US" smtClean="0"/>
              <a:t>‹#›</a:t>
            </a:fld>
            <a:endParaRPr lang="en-US"/>
          </a:p>
        </p:txBody>
      </p:sp>
    </p:spTree>
    <p:extLst>
      <p:ext uri="{BB962C8B-B14F-4D97-AF65-F5344CB8AC3E}">
        <p14:creationId xmlns:p14="http://schemas.microsoft.com/office/powerpoint/2010/main" val="36941939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2D258-7149-450F-A71C-9BD8C37DCE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7BEF7B-7C41-49F8-883E-5BB937C3B72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A2BBC2-FBED-495B-8488-82BF2C153046}"/>
              </a:ext>
            </a:extLst>
          </p:cNvPr>
          <p:cNvSpPr>
            <a:spLocks noGrp="1"/>
          </p:cNvSpPr>
          <p:nvPr>
            <p:ph type="dt" sz="half" idx="10"/>
          </p:nvPr>
        </p:nvSpPr>
        <p:spPr/>
        <p:txBody>
          <a:bodyPr/>
          <a:lstStyle/>
          <a:p>
            <a:fld id="{9AEDD51B-55F1-49B7-9FE1-8F47F906B047}" type="datetimeFigureOut">
              <a:rPr lang="en-US" smtClean="0"/>
              <a:t>3/20/2023</a:t>
            </a:fld>
            <a:endParaRPr lang="en-US"/>
          </a:p>
        </p:txBody>
      </p:sp>
      <p:sp>
        <p:nvSpPr>
          <p:cNvPr id="5" name="Footer Placeholder 4">
            <a:extLst>
              <a:ext uri="{FF2B5EF4-FFF2-40B4-BE49-F238E27FC236}">
                <a16:creationId xmlns:a16="http://schemas.microsoft.com/office/drawing/2014/main" id="{BE321127-BF3F-4E5A-8974-E8AB917CD1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0322C8-DF55-4F02-9EE9-E404832FDE06}"/>
              </a:ext>
            </a:extLst>
          </p:cNvPr>
          <p:cNvSpPr>
            <a:spLocks noGrp="1"/>
          </p:cNvSpPr>
          <p:nvPr>
            <p:ph type="sldNum" sz="quarter" idx="12"/>
          </p:nvPr>
        </p:nvSpPr>
        <p:spPr/>
        <p:txBody>
          <a:bodyPr/>
          <a:lstStyle/>
          <a:p>
            <a:fld id="{7B3A9FFC-FABF-4142-99A6-BFC990042E35}" type="slidenum">
              <a:rPr lang="en-US" smtClean="0"/>
              <a:t>‹#›</a:t>
            </a:fld>
            <a:endParaRPr lang="en-US"/>
          </a:p>
        </p:txBody>
      </p:sp>
    </p:spTree>
    <p:extLst>
      <p:ext uri="{BB962C8B-B14F-4D97-AF65-F5344CB8AC3E}">
        <p14:creationId xmlns:p14="http://schemas.microsoft.com/office/powerpoint/2010/main" val="22887269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611267-6E3E-4A70-B71E-2628920BF4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073EC7-4966-4C58-B0E1-B5D6609B5E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641130-A560-443B-BBD8-84EB6065C80F}"/>
              </a:ext>
            </a:extLst>
          </p:cNvPr>
          <p:cNvSpPr>
            <a:spLocks noGrp="1"/>
          </p:cNvSpPr>
          <p:nvPr>
            <p:ph type="dt" sz="half" idx="10"/>
          </p:nvPr>
        </p:nvSpPr>
        <p:spPr/>
        <p:txBody>
          <a:bodyPr/>
          <a:lstStyle/>
          <a:p>
            <a:fld id="{9AEDD51B-55F1-49B7-9FE1-8F47F906B047}" type="datetimeFigureOut">
              <a:rPr lang="en-US" smtClean="0"/>
              <a:t>3/20/2023</a:t>
            </a:fld>
            <a:endParaRPr lang="en-US"/>
          </a:p>
        </p:txBody>
      </p:sp>
      <p:sp>
        <p:nvSpPr>
          <p:cNvPr id="5" name="Footer Placeholder 4">
            <a:extLst>
              <a:ext uri="{FF2B5EF4-FFF2-40B4-BE49-F238E27FC236}">
                <a16:creationId xmlns:a16="http://schemas.microsoft.com/office/drawing/2014/main" id="{C20CFEF5-C57E-40FE-9682-0AEF655785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7187E9-980E-4930-A69F-5FBF577EAA81}"/>
              </a:ext>
            </a:extLst>
          </p:cNvPr>
          <p:cNvSpPr>
            <a:spLocks noGrp="1"/>
          </p:cNvSpPr>
          <p:nvPr>
            <p:ph type="sldNum" sz="quarter" idx="12"/>
          </p:nvPr>
        </p:nvSpPr>
        <p:spPr/>
        <p:txBody>
          <a:bodyPr/>
          <a:lstStyle/>
          <a:p>
            <a:fld id="{7B3A9FFC-FABF-4142-99A6-BFC990042E35}" type="slidenum">
              <a:rPr lang="en-US" smtClean="0"/>
              <a:t>‹#›</a:t>
            </a:fld>
            <a:endParaRPr lang="en-US"/>
          </a:p>
        </p:txBody>
      </p:sp>
    </p:spTree>
    <p:extLst>
      <p:ext uri="{BB962C8B-B14F-4D97-AF65-F5344CB8AC3E}">
        <p14:creationId xmlns:p14="http://schemas.microsoft.com/office/powerpoint/2010/main" val="33031983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Rectangle 4">
            <a:extLst>
              <a:ext uri="{FF2B5EF4-FFF2-40B4-BE49-F238E27FC236}">
                <a16:creationId xmlns:a16="http://schemas.microsoft.com/office/drawing/2014/main" id="{69642F06-5B03-4498-B9F9-30EAC8E61600}"/>
              </a:ext>
            </a:extLst>
          </p:cNvPr>
          <p:cNvSpPr>
            <a:spLocks noGrp="1" noChangeArrowheads="1"/>
          </p:cNvSpPr>
          <p:nvPr>
            <p:ph type="dt" sz="half" idx="10"/>
          </p:nvPr>
        </p:nvSpPr>
        <p:spPr>
          <a:ln/>
        </p:spPr>
        <p:txBody>
          <a:bodyPr/>
          <a:lstStyle>
            <a:lvl1pPr>
              <a:defRPr/>
            </a:lvl1pPr>
          </a:lstStyle>
          <a:p>
            <a:pPr>
              <a:defRPr/>
            </a:pPr>
            <a:fld id="{3FE0DED9-6A14-4BB6-8F52-BE5E5F3BA188}" type="datetime1">
              <a:rPr lang="en-US"/>
              <a:pPr>
                <a:defRPr/>
              </a:pPr>
              <a:t>3/20/2023</a:t>
            </a:fld>
            <a:endParaRPr lang="en-US"/>
          </a:p>
        </p:txBody>
      </p:sp>
      <p:sp>
        <p:nvSpPr>
          <p:cNvPr id="4" name="Rectangle 5">
            <a:extLst>
              <a:ext uri="{FF2B5EF4-FFF2-40B4-BE49-F238E27FC236}">
                <a16:creationId xmlns:a16="http://schemas.microsoft.com/office/drawing/2014/main" id="{6265E96C-50ED-491F-9024-EE12E7E13273}"/>
              </a:ext>
            </a:extLst>
          </p:cNvPr>
          <p:cNvSpPr>
            <a:spLocks noGrp="1" noChangeArrowheads="1"/>
          </p:cNvSpPr>
          <p:nvPr>
            <p:ph type="ftr" sz="quarter" idx="11"/>
          </p:nvPr>
        </p:nvSpPr>
        <p:spPr>
          <a:ln/>
        </p:spPr>
        <p:txBody>
          <a:bodyPr/>
          <a:lstStyle>
            <a:lvl1pPr>
              <a:defRPr/>
            </a:lvl1pPr>
          </a:lstStyle>
          <a:p>
            <a:pPr>
              <a:defRPr/>
            </a:pPr>
            <a:r>
              <a:rPr lang="vi-VN"/>
              <a:t>GV: TRƯƠNG HOÀNG LONG</a:t>
            </a:r>
            <a:endParaRPr lang="en-US"/>
          </a:p>
        </p:txBody>
      </p:sp>
      <p:sp>
        <p:nvSpPr>
          <p:cNvPr id="5" name="Rectangle 6">
            <a:extLst>
              <a:ext uri="{FF2B5EF4-FFF2-40B4-BE49-F238E27FC236}">
                <a16:creationId xmlns:a16="http://schemas.microsoft.com/office/drawing/2014/main" id="{A43D80E8-E867-42F8-B014-30079D2F3939}"/>
              </a:ext>
            </a:extLst>
          </p:cNvPr>
          <p:cNvSpPr>
            <a:spLocks noGrp="1" noChangeArrowheads="1"/>
          </p:cNvSpPr>
          <p:nvPr>
            <p:ph type="sldNum" sz="quarter" idx="12"/>
          </p:nvPr>
        </p:nvSpPr>
        <p:spPr>
          <a:ln/>
        </p:spPr>
        <p:txBody>
          <a:bodyPr/>
          <a:lstStyle>
            <a:lvl1pPr>
              <a:defRPr/>
            </a:lvl1pPr>
          </a:lstStyle>
          <a:p>
            <a:fld id="{12AC3E7B-E651-4ED8-B514-AFDC2D629884}" type="slidenum">
              <a:rPr lang="en-US" altLang="en-US"/>
              <a:pPr/>
              <a:t>‹#›</a:t>
            </a:fld>
            <a:endParaRPr lang="en-US" altLang="en-US"/>
          </a:p>
        </p:txBody>
      </p:sp>
    </p:spTree>
    <p:extLst>
      <p:ext uri="{BB962C8B-B14F-4D97-AF65-F5344CB8AC3E}">
        <p14:creationId xmlns:p14="http://schemas.microsoft.com/office/powerpoint/2010/main" val="26308320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828800" y="3886200"/>
            <a:ext cx="8534401" cy="1752600"/>
          </a:xfrm>
        </p:spPr>
        <p:txBody>
          <a:bodyPr/>
          <a:lstStyle>
            <a:lvl1pPr marL="0" indent="0" algn="ctr">
              <a:buNone/>
              <a:defRPr/>
            </a:lvl1pPr>
            <a:lvl2pPr marL="512044" indent="0" algn="ctr">
              <a:buNone/>
              <a:defRPr/>
            </a:lvl2pPr>
            <a:lvl3pPr marL="1024087" indent="0" algn="ctr">
              <a:buNone/>
              <a:defRPr/>
            </a:lvl3pPr>
            <a:lvl4pPr marL="1536130" indent="0" algn="ctr">
              <a:buNone/>
              <a:defRPr/>
            </a:lvl4pPr>
            <a:lvl5pPr marL="2048174" indent="0" algn="ctr">
              <a:buNone/>
              <a:defRPr/>
            </a:lvl5pPr>
            <a:lvl6pPr marL="2560218" indent="0" algn="ctr">
              <a:buNone/>
              <a:defRPr/>
            </a:lvl6pPr>
            <a:lvl7pPr marL="3072261" indent="0" algn="ctr">
              <a:buNone/>
              <a:defRPr/>
            </a:lvl7pPr>
            <a:lvl8pPr marL="3584305" indent="0" algn="ctr">
              <a:buNone/>
              <a:defRPr/>
            </a:lvl8pPr>
            <a:lvl9pPr marL="4096348" indent="0" algn="ctr">
              <a:buNone/>
              <a:defRPr/>
            </a:lvl9pPr>
          </a:lstStyle>
          <a:p>
            <a:r>
              <a:rPr lang="en-US"/>
              <a:t>Click to edit Master subtitle style</a:t>
            </a:r>
            <a:endParaRPr lang="en-SG"/>
          </a:p>
        </p:txBody>
      </p:sp>
      <p:sp>
        <p:nvSpPr>
          <p:cNvPr id="4" name="Rectangle 4">
            <a:extLst>
              <a:ext uri="{FF2B5EF4-FFF2-40B4-BE49-F238E27FC236}">
                <a16:creationId xmlns:a16="http://schemas.microsoft.com/office/drawing/2014/main" id="{A9B8E130-2C25-476E-9EAB-3F152CC159F5}"/>
              </a:ext>
            </a:extLst>
          </p:cNvPr>
          <p:cNvSpPr>
            <a:spLocks noGrp="1" noChangeArrowheads="1"/>
          </p:cNvSpPr>
          <p:nvPr>
            <p:ph type="dt" sz="half" idx="10"/>
          </p:nvPr>
        </p:nvSpPr>
        <p:spPr>
          <a:ln/>
        </p:spPr>
        <p:txBody>
          <a:bodyPr/>
          <a:lstStyle>
            <a:lvl1pPr>
              <a:defRPr/>
            </a:lvl1pPr>
          </a:lstStyle>
          <a:p>
            <a:pPr>
              <a:defRPr/>
            </a:pPr>
            <a:fld id="{89C77203-AA51-4D2F-A88F-41EB081A507C}" type="datetimeFigureOut">
              <a:rPr lang="en-US"/>
              <a:pPr>
                <a:defRPr/>
              </a:pPr>
              <a:t>3/20/2023</a:t>
            </a:fld>
            <a:endParaRPr lang="en-US"/>
          </a:p>
        </p:txBody>
      </p:sp>
      <p:sp>
        <p:nvSpPr>
          <p:cNvPr id="5" name="Rectangle 5">
            <a:extLst>
              <a:ext uri="{FF2B5EF4-FFF2-40B4-BE49-F238E27FC236}">
                <a16:creationId xmlns:a16="http://schemas.microsoft.com/office/drawing/2014/main" id="{AE537AD2-4689-4E6A-AFEA-2710DEAAF5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7E9F285-3433-4F2F-8C27-8343E60BBD82}"/>
              </a:ext>
            </a:extLst>
          </p:cNvPr>
          <p:cNvSpPr>
            <a:spLocks noGrp="1" noChangeArrowheads="1"/>
          </p:cNvSpPr>
          <p:nvPr>
            <p:ph type="sldNum" sz="quarter" idx="12"/>
          </p:nvPr>
        </p:nvSpPr>
        <p:spPr>
          <a:ln/>
        </p:spPr>
        <p:txBody>
          <a:bodyPr/>
          <a:lstStyle>
            <a:lvl1pPr>
              <a:defRPr/>
            </a:lvl1pPr>
          </a:lstStyle>
          <a:p>
            <a:fld id="{D51C928A-7C18-44BD-AFF2-C3056A992A00}" type="slidenum">
              <a:rPr lang="en-US" altLang="en-US"/>
              <a:pPr/>
              <a:t>‹#›</a:t>
            </a:fld>
            <a:endParaRPr lang="en-US" altLang="en-US"/>
          </a:p>
        </p:txBody>
      </p:sp>
    </p:spTree>
    <p:extLst>
      <p:ext uri="{BB962C8B-B14F-4D97-AF65-F5344CB8AC3E}">
        <p14:creationId xmlns:p14="http://schemas.microsoft.com/office/powerpoint/2010/main" val="10278927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a:extLst>
              <a:ext uri="{FF2B5EF4-FFF2-40B4-BE49-F238E27FC236}">
                <a16:creationId xmlns:a16="http://schemas.microsoft.com/office/drawing/2014/main" id="{E4D7D8BC-C06B-4D0B-97A4-1EE642591737}"/>
              </a:ext>
            </a:extLst>
          </p:cNvPr>
          <p:cNvSpPr>
            <a:spLocks noGrp="1" noChangeArrowheads="1"/>
          </p:cNvSpPr>
          <p:nvPr>
            <p:ph type="dt" sz="half" idx="10"/>
          </p:nvPr>
        </p:nvSpPr>
        <p:spPr>
          <a:ln/>
        </p:spPr>
        <p:txBody>
          <a:bodyPr/>
          <a:lstStyle>
            <a:lvl1pPr>
              <a:defRPr/>
            </a:lvl1pPr>
          </a:lstStyle>
          <a:p>
            <a:pPr>
              <a:defRPr/>
            </a:pPr>
            <a:fld id="{AAA13D08-D488-4664-A9D5-4F06CB963273}" type="datetimeFigureOut">
              <a:rPr lang="en-US"/>
              <a:pPr>
                <a:defRPr/>
              </a:pPr>
              <a:t>3/20/2023</a:t>
            </a:fld>
            <a:endParaRPr lang="en-US"/>
          </a:p>
        </p:txBody>
      </p:sp>
      <p:sp>
        <p:nvSpPr>
          <p:cNvPr id="5" name="Rectangle 5">
            <a:extLst>
              <a:ext uri="{FF2B5EF4-FFF2-40B4-BE49-F238E27FC236}">
                <a16:creationId xmlns:a16="http://schemas.microsoft.com/office/drawing/2014/main" id="{8CE0E5FB-8978-4A66-8408-E395CC58203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96E5B86-CE92-4CCA-88FF-72F781AF0BEA}"/>
              </a:ext>
            </a:extLst>
          </p:cNvPr>
          <p:cNvSpPr>
            <a:spLocks noGrp="1" noChangeArrowheads="1"/>
          </p:cNvSpPr>
          <p:nvPr>
            <p:ph type="sldNum" sz="quarter" idx="12"/>
          </p:nvPr>
        </p:nvSpPr>
        <p:spPr>
          <a:ln/>
        </p:spPr>
        <p:txBody>
          <a:bodyPr/>
          <a:lstStyle>
            <a:lvl1pPr>
              <a:defRPr/>
            </a:lvl1pPr>
          </a:lstStyle>
          <a:p>
            <a:fld id="{CF204741-4B16-4B75-AE4A-3A42A9352FBB}" type="slidenum">
              <a:rPr lang="en-US" altLang="en-US"/>
              <a:pPr/>
              <a:t>‹#›</a:t>
            </a:fld>
            <a:endParaRPr lang="en-US" altLang="en-US"/>
          </a:p>
        </p:txBody>
      </p:sp>
    </p:spTree>
    <p:extLst>
      <p:ext uri="{BB962C8B-B14F-4D97-AF65-F5344CB8AC3E}">
        <p14:creationId xmlns:p14="http://schemas.microsoft.com/office/powerpoint/2010/main" val="9251392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3" y="4406902"/>
            <a:ext cx="10363200" cy="1362075"/>
          </a:xfrm>
        </p:spPr>
        <p:txBody>
          <a:bodyPr anchor="t"/>
          <a:lstStyle>
            <a:lvl1pPr algn="l">
              <a:defRPr sz="4500" b="1" cap="all"/>
            </a:lvl1pPr>
          </a:lstStyle>
          <a:p>
            <a:r>
              <a:rPr lang="en-US"/>
              <a:t>Click to edit Master title style</a:t>
            </a:r>
            <a:endParaRPr lang="en-SG"/>
          </a:p>
        </p:txBody>
      </p:sp>
      <p:sp>
        <p:nvSpPr>
          <p:cNvPr id="3" name="Text Placeholder 2"/>
          <p:cNvSpPr>
            <a:spLocks noGrp="1"/>
          </p:cNvSpPr>
          <p:nvPr>
            <p:ph type="body" idx="1"/>
          </p:nvPr>
        </p:nvSpPr>
        <p:spPr>
          <a:xfrm>
            <a:off x="963083" y="2906713"/>
            <a:ext cx="10363200" cy="1500187"/>
          </a:xfrm>
        </p:spPr>
        <p:txBody>
          <a:bodyPr anchor="b"/>
          <a:lstStyle>
            <a:lvl1pPr marL="0" indent="0">
              <a:buNone/>
              <a:defRPr sz="2250"/>
            </a:lvl1pPr>
            <a:lvl2pPr marL="512044" indent="0">
              <a:buNone/>
              <a:defRPr sz="2000"/>
            </a:lvl2pPr>
            <a:lvl3pPr marL="1024087" indent="0">
              <a:buNone/>
              <a:defRPr sz="1833"/>
            </a:lvl3pPr>
            <a:lvl4pPr marL="1536130" indent="0">
              <a:buNone/>
              <a:defRPr sz="1583"/>
            </a:lvl4pPr>
            <a:lvl5pPr marL="2048174" indent="0">
              <a:buNone/>
              <a:defRPr sz="1583"/>
            </a:lvl5pPr>
            <a:lvl6pPr marL="2560218" indent="0">
              <a:buNone/>
              <a:defRPr sz="1583"/>
            </a:lvl6pPr>
            <a:lvl7pPr marL="3072261" indent="0">
              <a:buNone/>
              <a:defRPr sz="1583"/>
            </a:lvl7pPr>
            <a:lvl8pPr marL="3584305" indent="0">
              <a:buNone/>
              <a:defRPr sz="1583"/>
            </a:lvl8pPr>
            <a:lvl9pPr marL="4096348" indent="0">
              <a:buNone/>
              <a:defRPr sz="1583"/>
            </a:lvl9pPr>
          </a:lstStyle>
          <a:p>
            <a:pPr lvl="0"/>
            <a:r>
              <a:rPr lang="en-US"/>
              <a:t>Click to edit Master text styles</a:t>
            </a:r>
          </a:p>
        </p:txBody>
      </p:sp>
      <p:sp>
        <p:nvSpPr>
          <p:cNvPr id="4" name="Rectangle 4">
            <a:extLst>
              <a:ext uri="{FF2B5EF4-FFF2-40B4-BE49-F238E27FC236}">
                <a16:creationId xmlns:a16="http://schemas.microsoft.com/office/drawing/2014/main" id="{756A0E31-8007-40D2-B8C4-18626951C2F1}"/>
              </a:ext>
            </a:extLst>
          </p:cNvPr>
          <p:cNvSpPr>
            <a:spLocks noGrp="1" noChangeArrowheads="1"/>
          </p:cNvSpPr>
          <p:nvPr>
            <p:ph type="dt" sz="half" idx="10"/>
          </p:nvPr>
        </p:nvSpPr>
        <p:spPr>
          <a:ln/>
        </p:spPr>
        <p:txBody>
          <a:bodyPr/>
          <a:lstStyle>
            <a:lvl1pPr>
              <a:defRPr/>
            </a:lvl1pPr>
          </a:lstStyle>
          <a:p>
            <a:pPr>
              <a:defRPr/>
            </a:pPr>
            <a:fld id="{13902165-408E-4028-AB42-92E082ABAB7F}" type="datetimeFigureOut">
              <a:rPr lang="en-US"/>
              <a:pPr>
                <a:defRPr/>
              </a:pPr>
              <a:t>3/20/2023</a:t>
            </a:fld>
            <a:endParaRPr lang="en-US"/>
          </a:p>
        </p:txBody>
      </p:sp>
      <p:sp>
        <p:nvSpPr>
          <p:cNvPr id="5" name="Rectangle 5">
            <a:extLst>
              <a:ext uri="{FF2B5EF4-FFF2-40B4-BE49-F238E27FC236}">
                <a16:creationId xmlns:a16="http://schemas.microsoft.com/office/drawing/2014/main" id="{39844C00-834E-49AD-A7BE-7F875CEDB9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64D2FC2-DF8B-4E60-A218-110F6B9115AC}"/>
              </a:ext>
            </a:extLst>
          </p:cNvPr>
          <p:cNvSpPr>
            <a:spLocks noGrp="1" noChangeArrowheads="1"/>
          </p:cNvSpPr>
          <p:nvPr>
            <p:ph type="sldNum" sz="quarter" idx="12"/>
          </p:nvPr>
        </p:nvSpPr>
        <p:spPr>
          <a:ln/>
        </p:spPr>
        <p:txBody>
          <a:bodyPr/>
          <a:lstStyle>
            <a:lvl1pPr>
              <a:defRPr/>
            </a:lvl1pPr>
          </a:lstStyle>
          <a:p>
            <a:fld id="{57ED76BF-4C27-4205-A566-8F088595CF37}" type="slidenum">
              <a:rPr lang="en-US" altLang="en-US"/>
              <a:pPr/>
              <a:t>‹#›</a:t>
            </a:fld>
            <a:endParaRPr lang="en-US" altLang="en-US"/>
          </a:p>
        </p:txBody>
      </p:sp>
    </p:spTree>
    <p:extLst>
      <p:ext uri="{BB962C8B-B14F-4D97-AF65-F5344CB8AC3E}">
        <p14:creationId xmlns:p14="http://schemas.microsoft.com/office/powerpoint/2010/main" val="545831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09601" y="1600202"/>
            <a:ext cx="5384799" cy="4525963"/>
          </a:xfrm>
        </p:spPr>
        <p:txBody>
          <a:bodyPr/>
          <a:lstStyle>
            <a:lvl1pPr>
              <a:defRPr sz="3167"/>
            </a:lvl1pPr>
            <a:lvl2pPr>
              <a:defRPr sz="2667"/>
            </a:lvl2pPr>
            <a:lvl3pPr>
              <a:defRPr sz="225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6197601" y="1600202"/>
            <a:ext cx="5384799" cy="4525963"/>
          </a:xfrm>
        </p:spPr>
        <p:txBody>
          <a:bodyPr/>
          <a:lstStyle>
            <a:lvl1pPr>
              <a:defRPr sz="3167"/>
            </a:lvl1pPr>
            <a:lvl2pPr>
              <a:defRPr sz="2667"/>
            </a:lvl2pPr>
            <a:lvl3pPr>
              <a:defRPr sz="225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a:extLst>
              <a:ext uri="{FF2B5EF4-FFF2-40B4-BE49-F238E27FC236}">
                <a16:creationId xmlns:a16="http://schemas.microsoft.com/office/drawing/2014/main" id="{925E0CCE-DC50-4B0A-91B8-4D6E538D6711}"/>
              </a:ext>
            </a:extLst>
          </p:cNvPr>
          <p:cNvSpPr>
            <a:spLocks noGrp="1" noChangeArrowheads="1"/>
          </p:cNvSpPr>
          <p:nvPr>
            <p:ph type="dt" sz="half" idx="10"/>
          </p:nvPr>
        </p:nvSpPr>
        <p:spPr>
          <a:ln/>
        </p:spPr>
        <p:txBody>
          <a:bodyPr/>
          <a:lstStyle>
            <a:lvl1pPr>
              <a:defRPr/>
            </a:lvl1pPr>
          </a:lstStyle>
          <a:p>
            <a:pPr>
              <a:defRPr/>
            </a:pPr>
            <a:fld id="{F062B157-2E26-4AF4-9A29-08299DD0439B}" type="datetimeFigureOut">
              <a:rPr lang="en-US"/>
              <a:pPr>
                <a:defRPr/>
              </a:pPr>
              <a:t>3/20/2023</a:t>
            </a:fld>
            <a:endParaRPr lang="en-US"/>
          </a:p>
        </p:txBody>
      </p:sp>
      <p:sp>
        <p:nvSpPr>
          <p:cNvPr id="6" name="Rectangle 5">
            <a:extLst>
              <a:ext uri="{FF2B5EF4-FFF2-40B4-BE49-F238E27FC236}">
                <a16:creationId xmlns:a16="http://schemas.microsoft.com/office/drawing/2014/main" id="{B24FC078-79A7-4C49-8F91-F71B84C1C6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613C8E2-00EE-4ABA-86BD-4FC9E53E07C6}"/>
              </a:ext>
            </a:extLst>
          </p:cNvPr>
          <p:cNvSpPr>
            <a:spLocks noGrp="1" noChangeArrowheads="1"/>
          </p:cNvSpPr>
          <p:nvPr>
            <p:ph type="sldNum" sz="quarter" idx="12"/>
          </p:nvPr>
        </p:nvSpPr>
        <p:spPr>
          <a:ln/>
        </p:spPr>
        <p:txBody>
          <a:bodyPr/>
          <a:lstStyle>
            <a:lvl1pPr>
              <a:defRPr/>
            </a:lvl1pPr>
          </a:lstStyle>
          <a:p>
            <a:fld id="{04212C2E-3274-4EFD-A76F-F0047C77B774}" type="slidenum">
              <a:rPr lang="en-US" altLang="en-US"/>
              <a:pPr/>
              <a:t>‹#›</a:t>
            </a:fld>
            <a:endParaRPr lang="en-US" altLang="en-US"/>
          </a:p>
        </p:txBody>
      </p:sp>
    </p:spTree>
    <p:extLst>
      <p:ext uri="{BB962C8B-B14F-4D97-AF65-F5344CB8AC3E}">
        <p14:creationId xmlns:p14="http://schemas.microsoft.com/office/powerpoint/2010/main" val="29241968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667" b="1"/>
            </a:lvl1pPr>
            <a:lvl2pPr marL="512044" indent="0">
              <a:buNone/>
              <a:defRPr sz="2250" b="1"/>
            </a:lvl2pPr>
            <a:lvl3pPr marL="1024087" indent="0">
              <a:buNone/>
              <a:defRPr sz="2000" b="1"/>
            </a:lvl3pPr>
            <a:lvl4pPr marL="1536130" indent="0">
              <a:buNone/>
              <a:defRPr sz="1833" b="1"/>
            </a:lvl4pPr>
            <a:lvl5pPr marL="2048174" indent="0">
              <a:buNone/>
              <a:defRPr sz="1833" b="1"/>
            </a:lvl5pPr>
            <a:lvl6pPr marL="2560218" indent="0">
              <a:buNone/>
              <a:defRPr sz="1833" b="1"/>
            </a:lvl6pPr>
            <a:lvl7pPr marL="3072261" indent="0">
              <a:buNone/>
              <a:defRPr sz="1833" b="1"/>
            </a:lvl7pPr>
            <a:lvl8pPr marL="3584305" indent="0">
              <a:buNone/>
              <a:defRPr sz="1833" b="1"/>
            </a:lvl8pPr>
            <a:lvl9pPr marL="4096348" indent="0">
              <a:buNone/>
              <a:defRPr sz="1833"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667"/>
            </a:lvl1pPr>
            <a:lvl2pPr>
              <a:defRPr sz="2250"/>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667" b="1"/>
            </a:lvl1pPr>
            <a:lvl2pPr marL="512044" indent="0">
              <a:buNone/>
              <a:defRPr sz="2250" b="1"/>
            </a:lvl2pPr>
            <a:lvl3pPr marL="1024087" indent="0">
              <a:buNone/>
              <a:defRPr sz="2000" b="1"/>
            </a:lvl3pPr>
            <a:lvl4pPr marL="1536130" indent="0">
              <a:buNone/>
              <a:defRPr sz="1833" b="1"/>
            </a:lvl4pPr>
            <a:lvl5pPr marL="2048174" indent="0">
              <a:buNone/>
              <a:defRPr sz="1833" b="1"/>
            </a:lvl5pPr>
            <a:lvl6pPr marL="2560218" indent="0">
              <a:buNone/>
              <a:defRPr sz="1833" b="1"/>
            </a:lvl6pPr>
            <a:lvl7pPr marL="3072261" indent="0">
              <a:buNone/>
              <a:defRPr sz="1833" b="1"/>
            </a:lvl7pPr>
            <a:lvl8pPr marL="3584305" indent="0">
              <a:buNone/>
              <a:defRPr sz="1833" b="1"/>
            </a:lvl8pPr>
            <a:lvl9pPr marL="4096348" indent="0">
              <a:buNone/>
              <a:defRPr sz="18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667"/>
            </a:lvl1pPr>
            <a:lvl2pPr>
              <a:defRPr sz="2250"/>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a:extLst>
              <a:ext uri="{FF2B5EF4-FFF2-40B4-BE49-F238E27FC236}">
                <a16:creationId xmlns:a16="http://schemas.microsoft.com/office/drawing/2014/main" id="{BA997506-846F-48A9-93CA-921C397ABD13}"/>
              </a:ext>
            </a:extLst>
          </p:cNvPr>
          <p:cNvSpPr>
            <a:spLocks noGrp="1" noChangeArrowheads="1"/>
          </p:cNvSpPr>
          <p:nvPr>
            <p:ph type="dt" sz="half" idx="10"/>
          </p:nvPr>
        </p:nvSpPr>
        <p:spPr>
          <a:ln/>
        </p:spPr>
        <p:txBody>
          <a:bodyPr/>
          <a:lstStyle>
            <a:lvl1pPr>
              <a:defRPr/>
            </a:lvl1pPr>
          </a:lstStyle>
          <a:p>
            <a:pPr>
              <a:defRPr/>
            </a:pPr>
            <a:fld id="{F2212348-63AD-4067-BDAC-C6FBDEA04BB1}" type="datetimeFigureOut">
              <a:rPr lang="en-US"/>
              <a:pPr>
                <a:defRPr/>
              </a:pPr>
              <a:t>3/20/2023</a:t>
            </a:fld>
            <a:endParaRPr lang="en-US"/>
          </a:p>
        </p:txBody>
      </p:sp>
      <p:sp>
        <p:nvSpPr>
          <p:cNvPr id="8" name="Rectangle 5">
            <a:extLst>
              <a:ext uri="{FF2B5EF4-FFF2-40B4-BE49-F238E27FC236}">
                <a16:creationId xmlns:a16="http://schemas.microsoft.com/office/drawing/2014/main" id="{D4638356-F5E8-4E46-8090-6EB47497EC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198F887-4FEE-4B85-9C77-A25F5FF952D7}"/>
              </a:ext>
            </a:extLst>
          </p:cNvPr>
          <p:cNvSpPr>
            <a:spLocks noGrp="1" noChangeArrowheads="1"/>
          </p:cNvSpPr>
          <p:nvPr>
            <p:ph type="sldNum" sz="quarter" idx="12"/>
          </p:nvPr>
        </p:nvSpPr>
        <p:spPr>
          <a:ln/>
        </p:spPr>
        <p:txBody>
          <a:bodyPr/>
          <a:lstStyle>
            <a:lvl1pPr>
              <a:defRPr/>
            </a:lvl1pPr>
          </a:lstStyle>
          <a:p>
            <a:fld id="{D6134B1B-8B48-4A02-9922-A4B2BC32D3AF}" type="slidenum">
              <a:rPr lang="en-US" altLang="en-US"/>
              <a:pPr/>
              <a:t>‹#›</a:t>
            </a:fld>
            <a:endParaRPr lang="en-US" altLang="en-US"/>
          </a:p>
        </p:txBody>
      </p:sp>
    </p:spTree>
    <p:extLst>
      <p:ext uri="{BB962C8B-B14F-4D97-AF65-F5344CB8AC3E}">
        <p14:creationId xmlns:p14="http://schemas.microsoft.com/office/powerpoint/2010/main" val="17367167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a:extLst>
              <a:ext uri="{FF2B5EF4-FFF2-40B4-BE49-F238E27FC236}">
                <a16:creationId xmlns:a16="http://schemas.microsoft.com/office/drawing/2014/main" id="{817A8600-2861-4ECD-92EA-F66B48DA3548}"/>
              </a:ext>
            </a:extLst>
          </p:cNvPr>
          <p:cNvSpPr>
            <a:spLocks noGrp="1" noChangeArrowheads="1"/>
          </p:cNvSpPr>
          <p:nvPr>
            <p:ph type="dt" sz="half" idx="10"/>
          </p:nvPr>
        </p:nvSpPr>
        <p:spPr>
          <a:ln/>
        </p:spPr>
        <p:txBody>
          <a:bodyPr/>
          <a:lstStyle>
            <a:lvl1pPr>
              <a:defRPr/>
            </a:lvl1pPr>
          </a:lstStyle>
          <a:p>
            <a:pPr>
              <a:defRPr/>
            </a:pPr>
            <a:fld id="{5349608E-AC2F-4780-AA39-A95E10A07D03}" type="datetimeFigureOut">
              <a:rPr lang="en-US"/>
              <a:pPr>
                <a:defRPr/>
              </a:pPr>
              <a:t>3/20/2023</a:t>
            </a:fld>
            <a:endParaRPr lang="en-US"/>
          </a:p>
        </p:txBody>
      </p:sp>
      <p:sp>
        <p:nvSpPr>
          <p:cNvPr id="4" name="Rectangle 5">
            <a:extLst>
              <a:ext uri="{FF2B5EF4-FFF2-40B4-BE49-F238E27FC236}">
                <a16:creationId xmlns:a16="http://schemas.microsoft.com/office/drawing/2014/main" id="{0D923584-159F-41CC-BAFB-CD8330A4EC8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67A97FE-0ACA-4EE2-8F7C-6AF3452C9957}"/>
              </a:ext>
            </a:extLst>
          </p:cNvPr>
          <p:cNvSpPr>
            <a:spLocks noGrp="1" noChangeArrowheads="1"/>
          </p:cNvSpPr>
          <p:nvPr>
            <p:ph type="sldNum" sz="quarter" idx="12"/>
          </p:nvPr>
        </p:nvSpPr>
        <p:spPr>
          <a:ln/>
        </p:spPr>
        <p:txBody>
          <a:bodyPr/>
          <a:lstStyle>
            <a:lvl1pPr>
              <a:defRPr/>
            </a:lvl1pPr>
          </a:lstStyle>
          <a:p>
            <a:fld id="{ADCFEBF1-EC17-4B81-823F-E63436CBD25D}" type="slidenum">
              <a:rPr lang="en-US" altLang="en-US"/>
              <a:pPr/>
              <a:t>‹#›</a:t>
            </a:fld>
            <a:endParaRPr lang="en-US" altLang="en-US"/>
          </a:p>
        </p:txBody>
      </p:sp>
    </p:spTree>
    <p:extLst>
      <p:ext uri="{BB962C8B-B14F-4D97-AF65-F5344CB8AC3E}">
        <p14:creationId xmlns:p14="http://schemas.microsoft.com/office/powerpoint/2010/main" val="39590253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A024795-0F0A-4D72-9D64-34F69CBE97E5}"/>
              </a:ext>
            </a:extLst>
          </p:cNvPr>
          <p:cNvSpPr>
            <a:spLocks noGrp="1" noChangeArrowheads="1"/>
          </p:cNvSpPr>
          <p:nvPr>
            <p:ph type="dt" sz="half" idx="10"/>
          </p:nvPr>
        </p:nvSpPr>
        <p:spPr>
          <a:ln/>
        </p:spPr>
        <p:txBody>
          <a:bodyPr/>
          <a:lstStyle>
            <a:lvl1pPr>
              <a:defRPr/>
            </a:lvl1pPr>
          </a:lstStyle>
          <a:p>
            <a:pPr>
              <a:defRPr/>
            </a:pPr>
            <a:fld id="{0A20D9D3-D5D4-4B0B-B5E5-6ACED8953910}" type="datetimeFigureOut">
              <a:rPr lang="en-US"/>
              <a:pPr>
                <a:defRPr/>
              </a:pPr>
              <a:t>3/20/2023</a:t>
            </a:fld>
            <a:endParaRPr lang="en-US"/>
          </a:p>
        </p:txBody>
      </p:sp>
      <p:sp>
        <p:nvSpPr>
          <p:cNvPr id="3" name="Rectangle 5">
            <a:extLst>
              <a:ext uri="{FF2B5EF4-FFF2-40B4-BE49-F238E27FC236}">
                <a16:creationId xmlns:a16="http://schemas.microsoft.com/office/drawing/2014/main" id="{929D3B11-0436-4BD0-A195-BAD1376AB6A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5FB24AB-0BA0-4F42-9683-2943C624E194}"/>
              </a:ext>
            </a:extLst>
          </p:cNvPr>
          <p:cNvSpPr>
            <a:spLocks noGrp="1" noChangeArrowheads="1"/>
          </p:cNvSpPr>
          <p:nvPr>
            <p:ph type="sldNum" sz="quarter" idx="12"/>
          </p:nvPr>
        </p:nvSpPr>
        <p:spPr>
          <a:ln/>
        </p:spPr>
        <p:txBody>
          <a:bodyPr/>
          <a:lstStyle>
            <a:lvl1pPr>
              <a:defRPr/>
            </a:lvl1pPr>
          </a:lstStyle>
          <a:p>
            <a:fld id="{8B0F6555-1C53-4F28-BF19-21719AEA66D3}" type="slidenum">
              <a:rPr lang="en-US" altLang="en-US"/>
              <a:pPr/>
              <a:t>‹#›</a:t>
            </a:fld>
            <a:endParaRPr lang="en-US" altLang="en-US"/>
          </a:p>
        </p:txBody>
      </p:sp>
    </p:spTree>
    <p:extLst>
      <p:ext uri="{BB962C8B-B14F-4D97-AF65-F5344CB8AC3E}">
        <p14:creationId xmlns:p14="http://schemas.microsoft.com/office/powerpoint/2010/main" val="22989795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E1ED5-8F82-4E9A-9B6D-9707FB56A6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C46DD6-FC32-4E1F-A2B8-E6A94FD0DA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7C68AB-7A9C-4809-8556-5AE5E7EC4728}"/>
              </a:ext>
            </a:extLst>
          </p:cNvPr>
          <p:cNvSpPr>
            <a:spLocks noGrp="1"/>
          </p:cNvSpPr>
          <p:nvPr>
            <p:ph type="dt" sz="half" idx="10"/>
          </p:nvPr>
        </p:nvSpPr>
        <p:spPr/>
        <p:txBody>
          <a:bodyPr/>
          <a:lstStyle/>
          <a:p>
            <a:fld id="{9AEDD51B-55F1-49B7-9FE1-8F47F906B047}" type="datetimeFigureOut">
              <a:rPr lang="en-US" smtClean="0"/>
              <a:t>3/20/2023</a:t>
            </a:fld>
            <a:endParaRPr lang="en-US"/>
          </a:p>
        </p:txBody>
      </p:sp>
      <p:sp>
        <p:nvSpPr>
          <p:cNvPr id="5" name="Footer Placeholder 4">
            <a:extLst>
              <a:ext uri="{FF2B5EF4-FFF2-40B4-BE49-F238E27FC236}">
                <a16:creationId xmlns:a16="http://schemas.microsoft.com/office/drawing/2014/main" id="{B13B4D08-753E-4012-8498-B1A4EFCA05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7F2D17-3D2E-4CC6-9BE7-C24EB3B3ADD1}"/>
              </a:ext>
            </a:extLst>
          </p:cNvPr>
          <p:cNvSpPr>
            <a:spLocks noGrp="1"/>
          </p:cNvSpPr>
          <p:nvPr>
            <p:ph type="sldNum" sz="quarter" idx="12"/>
          </p:nvPr>
        </p:nvSpPr>
        <p:spPr/>
        <p:txBody>
          <a:bodyPr/>
          <a:lstStyle/>
          <a:p>
            <a:fld id="{7B3A9FFC-FABF-4142-99A6-BFC990042E35}" type="slidenum">
              <a:rPr lang="en-US" smtClean="0"/>
              <a:t>‹#›</a:t>
            </a:fld>
            <a:endParaRPr lang="en-US"/>
          </a:p>
        </p:txBody>
      </p:sp>
    </p:spTree>
    <p:extLst>
      <p:ext uri="{BB962C8B-B14F-4D97-AF65-F5344CB8AC3E}">
        <p14:creationId xmlns:p14="http://schemas.microsoft.com/office/powerpoint/2010/main" val="6053157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3" cy="1162050"/>
          </a:xfrm>
        </p:spPr>
        <p:txBody>
          <a:bodyPr anchor="b"/>
          <a:lstStyle>
            <a:lvl1pPr algn="l">
              <a:defRPr sz="2250" b="1"/>
            </a:lvl1pPr>
          </a:lstStyle>
          <a:p>
            <a:r>
              <a:rPr lang="en-US"/>
              <a:t>Click to edit Master title style</a:t>
            </a:r>
            <a:endParaRPr lang="en-SG"/>
          </a:p>
        </p:txBody>
      </p:sp>
      <p:sp>
        <p:nvSpPr>
          <p:cNvPr id="3" name="Content Placeholder 2"/>
          <p:cNvSpPr>
            <a:spLocks noGrp="1"/>
          </p:cNvSpPr>
          <p:nvPr>
            <p:ph idx="1"/>
          </p:nvPr>
        </p:nvSpPr>
        <p:spPr>
          <a:xfrm>
            <a:off x="4766735" y="273052"/>
            <a:ext cx="6815666" cy="5853113"/>
          </a:xfrm>
        </p:spPr>
        <p:txBody>
          <a:bodyPr/>
          <a:lstStyle>
            <a:lvl1pPr>
              <a:defRPr sz="3583"/>
            </a:lvl1pPr>
            <a:lvl2pPr>
              <a:defRPr sz="3167"/>
            </a:lvl2pPr>
            <a:lvl3pPr>
              <a:defRPr sz="2667"/>
            </a:lvl3pPr>
            <a:lvl4pPr>
              <a:defRPr sz="2250"/>
            </a:lvl4pPr>
            <a:lvl5pPr>
              <a:defRPr sz="2250"/>
            </a:lvl5pPr>
            <a:lvl6pPr>
              <a:defRPr sz="2250"/>
            </a:lvl6pPr>
            <a:lvl7pPr>
              <a:defRPr sz="2250"/>
            </a:lvl7pPr>
            <a:lvl8pPr>
              <a:defRPr sz="2250"/>
            </a:lvl8pPr>
            <a:lvl9pPr>
              <a:defRPr sz="2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609601" y="1435102"/>
            <a:ext cx="4011083" cy="4691063"/>
          </a:xfrm>
        </p:spPr>
        <p:txBody>
          <a:bodyPr/>
          <a:lstStyle>
            <a:lvl1pPr marL="0" indent="0">
              <a:buNone/>
              <a:defRPr sz="1583"/>
            </a:lvl1pPr>
            <a:lvl2pPr marL="512044" indent="0">
              <a:buNone/>
              <a:defRPr sz="1333"/>
            </a:lvl2pPr>
            <a:lvl3pPr marL="1024087" indent="0">
              <a:buNone/>
              <a:defRPr sz="1083"/>
            </a:lvl3pPr>
            <a:lvl4pPr marL="1536130" indent="0">
              <a:buNone/>
              <a:defRPr sz="1000"/>
            </a:lvl4pPr>
            <a:lvl5pPr marL="2048174" indent="0">
              <a:buNone/>
              <a:defRPr sz="1000"/>
            </a:lvl5pPr>
            <a:lvl6pPr marL="2560218" indent="0">
              <a:buNone/>
              <a:defRPr sz="1000"/>
            </a:lvl6pPr>
            <a:lvl7pPr marL="3072261" indent="0">
              <a:buNone/>
              <a:defRPr sz="1000"/>
            </a:lvl7pPr>
            <a:lvl8pPr marL="3584305" indent="0">
              <a:buNone/>
              <a:defRPr sz="1000"/>
            </a:lvl8pPr>
            <a:lvl9pPr marL="4096348"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876F3029-B895-4440-A4E4-B848DD037C91}"/>
              </a:ext>
            </a:extLst>
          </p:cNvPr>
          <p:cNvSpPr>
            <a:spLocks noGrp="1" noChangeArrowheads="1"/>
          </p:cNvSpPr>
          <p:nvPr>
            <p:ph type="dt" sz="half" idx="10"/>
          </p:nvPr>
        </p:nvSpPr>
        <p:spPr>
          <a:ln/>
        </p:spPr>
        <p:txBody>
          <a:bodyPr/>
          <a:lstStyle>
            <a:lvl1pPr>
              <a:defRPr/>
            </a:lvl1pPr>
          </a:lstStyle>
          <a:p>
            <a:pPr>
              <a:defRPr/>
            </a:pPr>
            <a:fld id="{7528883B-84A1-46D8-A7B3-871692035336}" type="datetimeFigureOut">
              <a:rPr lang="en-US"/>
              <a:pPr>
                <a:defRPr/>
              </a:pPr>
              <a:t>3/20/2023</a:t>
            </a:fld>
            <a:endParaRPr lang="en-US"/>
          </a:p>
        </p:txBody>
      </p:sp>
      <p:sp>
        <p:nvSpPr>
          <p:cNvPr id="6" name="Rectangle 5">
            <a:extLst>
              <a:ext uri="{FF2B5EF4-FFF2-40B4-BE49-F238E27FC236}">
                <a16:creationId xmlns:a16="http://schemas.microsoft.com/office/drawing/2014/main" id="{67991058-0AB8-44E3-AB89-CC3F3A5556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01309E3-4F3D-4662-A2D9-FEE4CBB5036A}"/>
              </a:ext>
            </a:extLst>
          </p:cNvPr>
          <p:cNvSpPr>
            <a:spLocks noGrp="1" noChangeArrowheads="1"/>
          </p:cNvSpPr>
          <p:nvPr>
            <p:ph type="sldNum" sz="quarter" idx="12"/>
          </p:nvPr>
        </p:nvSpPr>
        <p:spPr>
          <a:ln/>
        </p:spPr>
        <p:txBody>
          <a:bodyPr/>
          <a:lstStyle>
            <a:lvl1pPr>
              <a:defRPr/>
            </a:lvl1pPr>
          </a:lstStyle>
          <a:p>
            <a:fld id="{32A4E22D-D034-42A2-AA32-597292FB0EC4}" type="slidenum">
              <a:rPr lang="en-US" altLang="en-US"/>
              <a:pPr/>
              <a:t>‹#›</a:t>
            </a:fld>
            <a:endParaRPr lang="en-US" altLang="en-US"/>
          </a:p>
        </p:txBody>
      </p:sp>
    </p:spTree>
    <p:extLst>
      <p:ext uri="{BB962C8B-B14F-4D97-AF65-F5344CB8AC3E}">
        <p14:creationId xmlns:p14="http://schemas.microsoft.com/office/powerpoint/2010/main" val="2243822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250" b="1"/>
            </a:lvl1pPr>
          </a:lstStyle>
          <a:p>
            <a:r>
              <a:rPr lang="en-US"/>
              <a:t>Click to edit Master title style</a:t>
            </a:r>
            <a:endParaRPr lang="en-SG"/>
          </a:p>
        </p:txBody>
      </p:sp>
      <p:sp>
        <p:nvSpPr>
          <p:cNvPr id="3" name="Picture Placeholder 2"/>
          <p:cNvSpPr>
            <a:spLocks noGrp="1"/>
          </p:cNvSpPr>
          <p:nvPr>
            <p:ph type="pic" idx="1"/>
          </p:nvPr>
        </p:nvSpPr>
        <p:spPr>
          <a:xfrm>
            <a:off x="2389718" y="612775"/>
            <a:ext cx="7315200" cy="4114800"/>
          </a:xfrm>
        </p:spPr>
        <p:txBody>
          <a:bodyPr/>
          <a:lstStyle>
            <a:lvl1pPr marL="0" indent="0">
              <a:buNone/>
              <a:defRPr sz="3583"/>
            </a:lvl1pPr>
            <a:lvl2pPr marL="512044" indent="0">
              <a:buNone/>
              <a:defRPr sz="3167"/>
            </a:lvl2pPr>
            <a:lvl3pPr marL="1024087" indent="0">
              <a:buNone/>
              <a:defRPr sz="2667"/>
            </a:lvl3pPr>
            <a:lvl4pPr marL="1536130" indent="0">
              <a:buNone/>
              <a:defRPr sz="2250"/>
            </a:lvl4pPr>
            <a:lvl5pPr marL="2048174" indent="0">
              <a:buNone/>
              <a:defRPr sz="2250"/>
            </a:lvl5pPr>
            <a:lvl6pPr marL="2560218" indent="0">
              <a:buNone/>
              <a:defRPr sz="2250"/>
            </a:lvl6pPr>
            <a:lvl7pPr marL="3072261" indent="0">
              <a:buNone/>
              <a:defRPr sz="2250"/>
            </a:lvl7pPr>
            <a:lvl8pPr marL="3584305" indent="0">
              <a:buNone/>
              <a:defRPr sz="2250"/>
            </a:lvl8pPr>
            <a:lvl9pPr marL="4096348" indent="0">
              <a:buNone/>
              <a:defRPr sz="2250"/>
            </a:lvl9pPr>
          </a:lstStyle>
          <a:p>
            <a:pPr lvl="0"/>
            <a:endParaRPr lang="en-SG" noProof="0"/>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583"/>
            </a:lvl1pPr>
            <a:lvl2pPr marL="512044" indent="0">
              <a:buNone/>
              <a:defRPr sz="1333"/>
            </a:lvl2pPr>
            <a:lvl3pPr marL="1024087" indent="0">
              <a:buNone/>
              <a:defRPr sz="1083"/>
            </a:lvl3pPr>
            <a:lvl4pPr marL="1536130" indent="0">
              <a:buNone/>
              <a:defRPr sz="1000"/>
            </a:lvl4pPr>
            <a:lvl5pPr marL="2048174" indent="0">
              <a:buNone/>
              <a:defRPr sz="1000"/>
            </a:lvl5pPr>
            <a:lvl6pPr marL="2560218" indent="0">
              <a:buNone/>
              <a:defRPr sz="1000"/>
            </a:lvl6pPr>
            <a:lvl7pPr marL="3072261" indent="0">
              <a:buNone/>
              <a:defRPr sz="1000"/>
            </a:lvl7pPr>
            <a:lvl8pPr marL="3584305" indent="0">
              <a:buNone/>
              <a:defRPr sz="1000"/>
            </a:lvl8pPr>
            <a:lvl9pPr marL="4096348"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8C4A79FC-BB18-4CB7-A6CE-A07A7A2CF3CB}"/>
              </a:ext>
            </a:extLst>
          </p:cNvPr>
          <p:cNvSpPr>
            <a:spLocks noGrp="1" noChangeArrowheads="1"/>
          </p:cNvSpPr>
          <p:nvPr>
            <p:ph type="dt" sz="half" idx="10"/>
          </p:nvPr>
        </p:nvSpPr>
        <p:spPr>
          <a:ln/>
        </p:spPr>
        <p:txBody>
          <a:bodyPr/>
          <a:lstStyle>
            <a:lvl1pPr>
              <a:defRPr/>
            </a:lvl1pPr>
          </a:lstStyle>
          <a:p>
            <a:pPr>
              <a:defRPr/>
            </a:pPr>
            <a:fld id="{531B60F2-DBCC-4504-8F89-2974C50BF579}" type="datetimeFigureOut">
              <a:rPr lang="en-US"/>
              <a:pPr>
                <a:defRPr/>
              </a:pPr>
              <a:t>3/20/2023</a:t>
            </a:fld>
            <a:endParaRPr lang="en-US"/>
          </a:p>
        </p:txBody>
      </p:sp>
      <p:sp>
        <p:nvSpPr>
          <p:cNvPr id="6" name="Rectangle 5">
            <a:extLst>
              <a:ext uri="{FF2B5EF4-FFF2-40B4-BE49-F238E27FC236}">
                <a16:creationId xmlns:a16="http://schemas.microsoft.com/office/drawing/2014/main" id="{CF5DBFC1-20A4-48DE-A251-2C1C5DF880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BC89207-8EAA-44C0-94F1-CFA832F3CF0B}"/>
              </a:ext>
            </a:extLst>
          </p:cNvPr>
          <p:cNvSpPr>
            <a:spLocks noGrp="1" noChangeArrowheads="1"/>
          </p:cNvSpPr>
          <p:nvPr>
            <p:ph type="sldNum" sz="quarter" idx="12"/>
          </p:nvPr>
        </p:nvSpPr>
        <p:spPr>
          <a:ln/>
        </p:spPr>
        <p:txBody>
          <a:bodyPr/>
          <a:lstStyle>
            <a:lvl1pPr>
              <a:defRPr/>
            </a:lvl1pPr>
          </a:lstStyle>
          <a:p>
            <a:fld id="{D4126E3E-4563-4F61-AC5B-86845A68F6DE}" type="slidenum">
              <a:rPr lang="en-US" altLang="en-US"/>
              <a:pPr/>
              <a:t>‹#›</a:t>
            </a:fld>
            <a:endParaRPr lang="en-US" altLang="en-US"/>
          </a:p>
        </p:txBody>
      </p:sp>
    </p:spTree>
    <p:extLst>
      <p:ext uri="{BB962C8B-B14F-4D97-AF65-F5344CB8AC3E}">
        <p14:creationId xmlns:p14="http://schemas.microsoft.com/office/powerpoint/2010/main" val="7929360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a:extLst>
              <a:ext uri="{FF2B5EF4-FFF2-40B4-BE49-F238E27FC236}">
                <a16:creationId xmlns:a16="http://schemas.microsoft.com/office/drawing/2014/main" id="{ED91E853-5855-4D0F-AD45-B23FB4148CDD}"/>
              </a:ext>
            </a:extLst>
          </p:cNvPr>
          <p:cNvSpPr>
            <a:spLocks noGrp="1" noChangeArrowheads="1"/>
          </p:cNvSpPr>
          <p:nvPr>
            <p:ph type="dt" sz="half" idx="10"/>
          </p:nvPr>
        </p:nvSpPr>
        <p:spPr>
          <a:ln/>
        </p:spPr>
        <p:txBody>
          <a:bodyPr/>
          <a:lstStyle>
            <a:lvl1pPr>
              <a:defRPr/>
            </a:lvl1pPr>
          </a:lstStyle>
          <a:p>
            <a:pPr>
              <a:defRPr/>
            </a:pPr>
            <a:fld id="{0A4E06BD-24FB-4AC6-98D5-8C0B638BB614}" type="datetimeFigureOut">
              <a:rPr lang="en-US"/>
              <a:pPr>
                <a:defRPr/>
              </a:pPr>
              <a:t>3/20/2023</a:t>
            </a:fld>
            <a:endParaRPr lang="en-US"/>
          </a:p>
        </p:txBody>
      </p:sp>
      <p:sp>
        <p:nvSpPr>
          <p:cNvPr id="5" name="Rectangle 5">
            <a:extLst>
              <a:ext uri="{FF2B5EF4-FFF2-40B4-BE49-F238E27FC236}">
                <a16:creationId xmlns:a16="http://schemas.microsoft.com/office/drawing/2014/main" id="{CBED74BB-F8B5-45D2-9007-69D999AA035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4CA4DB7-EB29-402F-97D3-CB88C49CA92C}"/>
              </a:ext>
            </a:extLst>
          </p:cNvPr>
          <p:cNvSpPr>
            <a:spLocks noGrp="1" noChangeArrowheads="1"/>
          </p:cNvSpPr>
          <p:nvPr>
            <p:ph type="sldNum" sz="quarter" idx="12"/>
          </p:nvPr>
        </p:nvSpPr>
        <p:spPr>
          <a:ln/>
        </p:spPr>
        <p:txBody>
          <a:bodyPr/>
          <a:lstStyle>
            <a:lvl1pPr>
              <a:defRPr/>
            </a:lvl1pPr>
          </a:lstStyle>
          <a:p>
            <a:fld id="{BBEC6CA7-AC95-47DB-BE49-4F85C71B3D38}" type="slidenum">
              <a:rPr lang="en-US" altLang="en-US"/>
              <a:pPr/>
              <a:t>‹#›</a:t>
            </a:fld>
            <a:endParaRPr lang="en-US" altLang="en-US"/>
          </a:p>
        </p:txBody>
      </p:sp>
    </p:spTree>
    <p:extLst>
      <p:ext uri="{BB962C8B-B14F-4D97-AF65-F5344CB8AC3E}">
        <p14:creationId xmlns:p14="http://schemas.microsoft.com/office/powerpoint/2010/main" val="14497397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a:extLst>
              <a:ext uri="{FF2B5EF4-FFF2-40B4-BE49-F238E27FC236}">
                <a16:creationId xmlns:a16="http://schemas.microsoft.com/office/drawing/2014/main" id="{D9E9B594-AD26-4129-B3D1-14E8840FB674}"/>
              </a:ext>
            </a:extLst>
          </p:cNvPr>
          <p:cNvSpPr>
            <a:spLocks noGrp="1" noChangeArrowheads="1"/>
          </p:cNvSpPr>
          <p:nvPr>
            <p:ph type="dt" sz="half" idx="10"/>
          </p:nvPr>
        </p:nvSpPr>
        <p:spPr>
          <a:ln/>
        </p:spPr>
        <p:txBody>
          <a:bodyPr/>
          <a:lstStyle>
            <a:lvl1pPr>
              <a:defRPr/>
            </a:lvl1pPr>
          </a:lstStyle>
          <a:p>
            <a:pPr>
              <a:defRPr/>
            </a:pPr>
            <a:fld id="{D5D341FE-99E3-4D13-9182-9A53741B86C2}" type="datetimeFigureOut">
              <a:rPr lang="en-US"/>
              <a:pPr>
                <a:defRPr/>
              </a:pPr>
              <a:t>3/20/2023</a:t>
            </a:fld>
            <a:endParaRPr lang="en-US"/>
          </a:p>
        </p:txBody>
      </p:sp>
      <p:sp>
        <p:nvSpPr>
          <p:cNvPr id="5" name="Rectangle 5">
            <a:extLst>
              <a:ext uri="{FF2B5EF4-FFF2-40B4-BE49-F238E27FC236}">
                <a16:creationId xmlns:a16="http://schemas.microsoft.com/office/drawing/2014/main" id="{195F859A-87D8-4B9F-ABAC-B4565F5784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4854DA7-77FF-4CF8-AE19-450F048A6B0E}"/>
              </a:ext>
            </a:extLst>
          </p:cNvPr>
          <p:cNvSpPr>
            <a:spLocks noGrp="1" noChangeArrowheads="1"/>
          </p:cNvSpPr>
          <p:nvPr>
            <p:ph type="sldNum" sz="quarter" idx="12"/>
          </p:nvPr>
        </p:nvSpPr>
        <p:spPr>
          <a:ln/>
        </p:spPr>
        <p:txBody>
          <a:bodyPr/>
          <a:lstStyle>
            <a:lvl1pPr>
              <a:defRPr/>
            </a:lvl1pPr>
          </a:lstStyle>
          <a:p>
            <a:fld id="{E78CFDB7-E0F5-4EA9-AC43-B5AEE8A5F476}" type="slidenum">
              <a:rPr lang="en-US" altLang="en-US"/>
              <a:pPr/>
              <a:t>‹#›</a:t>
            </a:fld>
            <a:endParaRPr lang="en-US" altLang="en-US"/>
          </a:p>
        </p:txBody>
      </p:sp>
    </p:spTree>
    <p:extLst>
      <p:ext uri="{BB962C8B-B14F-4D97-AF65-F5344CB8AC3E}">
        <p14:creationId xmlns:p14="http://schemas.microsoft.com/office/powerpoint/2010/main" val="22799521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1"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3" name="Rectangle 4">
            <a:extLst>
              <a:ext uri="{FF2B5EF4-FFF2-40B4-BE49-F238E27FC236}">
                <a16:creationId xmlns:a16="http://schemas.microsoft.com/office/drawing/2014/main" id="{435D7D47-4DF3-4D8D-BF83-2C44AA669E43}"/>
              </a:ext>
            </a:extLst>
          </p:cNvPr>
          <p:cNvSpPr>
            <a:spLocks noGrp="1" noChangeArrowheads="1"/>
          </p:cNvSpPr>
          <p:nvPr>
            <p:ph type="dt" sz="half" idx="10"/>
          </p:nvPr>
        </p:nvSpPr>
        <p:spPr>
          <a:ln/>
        </p:spPr>
        <p:txBody>
          <a:bodyPr/>
          <a:lstStyle>
            <a:lvl1pPr>
              <a:defRPr/>
            </a:lvl1pPr>
          </a:lstStyle>
          <a:p>
            <a:pPr>
              <a:defRPr/>
            </a:pPr>
            <a:fld id="{DD8299AF-6F71-4828-92AA-E566028A15E6}" type="datetimeFigureOut">
              <a:rPr lang="en-US"/>
              <a:pPr>
                <a:defRPr/>
              </a:pPr>
              <a:t>3/20/2023</a:t>
            </a:fld>
            <a:endParaRPr lang="en-US"/>
          </a:p>
        </p:txBody>
      </p:sp>
      <p:sp>
        <p:nvSpPr>
          <p:cNvPr id="4" name="Rectangle 5">
            <a:extLst>
              <a:ext uri="{FF2B5EF4-FFF2-40B4-BE49-F238E27FC236}">
                <a16:creationId xmlns:a16="http://schemas.microsoft.com/office/drawing/2014/main" id="{57208B93-9968-485C-AC86-06A5A1CE98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64E62FB-581B-498B-9136-8A92477CBADA}"/>
              </a:ext>
            </a:extLst>
          </p:cNvPr>
          <p:cNvSpPr>
            <a:spLocks noGrp="1" noChangeArrowheads="1"/>
          </p:cNvSpPr>
          <p:nvPr>
            <p:ph type="sldNum" sz="quarter" idx="12"/>
          </p:nvPr>
        </p:nvSpPr>
        <p:spPr>
          <a:ln/>
        </p:spPr>
        <p:txBody>
          <a:bodyPr/>
          <a:lstStyle>
            <a:lvl1pPr>
              <a:defRPr/>
            </a:lvl1pPr>
          </a:lstStyle>
          <a:p>
            <a:fld id="{FCEBB421-61CA-4ACD-B5ED-AD0A6864602B}" type="slidenum">
              <a:rPr lang="en-US" altLang="en-US"/>
              <a:pPr/>
              <a:t>‹#›</a:t>
            </a:fld>
            <a:endParaRPr lang="en-US" altLang="en-US"/>
          </a:p>
        </p:txBody>
      </p:sp>
    </p:spTree>
    <p:extLst>
      <p:ext uri="{BB962C8B-B14F-4D97-AF65-F5344CB8AC3E}">
        <p14:creationId xmlns:p14="http://schemas.microsoft.com/office/powerpoint/2010/main" val="2229872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548640" indent="0" algn="ctr">
              <a:buNone/>
              <a:defRPr/>
            </a:lvl2pPr>
            <a:lvl3pPr marL="1097280" indent="0" algn="ctr">
              <a:buNone/>
              <a:defRPr/>
            </a:lvl3pPr>
            <a:lvl4pPr marL="1645920" indent="0" algn="ctr">
              <a:buNone/>
              <a:defRPr/>
            </a:lvl4pPr>
            <a:lvl5pPr marL="2194560" indent="0" algn="ctr">
              <a:buNone/>
              <a:defRPr/>
            </a:lvl5pPr>
            <a:lvl6pPr marL="2743200" indent="0" algn="ctr">
              <a:buNone/>
              <a:defRPr/>
            </a:lvl6pPr>
            <a:lvl7pPr marL="3291840" indent="0" algn="ctr">
              <a:buNone/>
              <a:defRPr/>
            </a:lvl7pPr>
            <a:lvl8pPr marL="3840480" indent="0" algn="ctr">
              <a:buNone/>
              <a:defRPr/>
            </a:lvl8pPr>
            <a:lvl9pPr marL="438912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736E1BD-FB29-4EAE-A2A8-8E736CADBC9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531329E-3572-40AB-94DD-9B421C07696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DC1693A-D5BA-4EE6-A61B-2457E805ADED}"/>
              </a:ext>
            </a:extLst>
          </p:cNvPr>
          <p:cNvSpPr>
            <a:spLocks noGrp="1" noChangeArrowheads="1"/>
          </p:cNvSpPr>
          <p:nvPr>
            <p:ph type="sldNum" sz="quarter" idx="12"/>
          </p:nvPr>
        </p:nvSpPr>
        <p:spPr>
          <a:ln/>
        </p:spPr>
        <p:txBody>
          <a:bodyPr/>
          <a:lstStyle>
            <a:lvl1pPr>
              <a:defRPr/>
            </a:lvl1pPr>
          </a:lstStyle>
          <a:p>
            <a:fld id="{B4FCFA07-8E9E-4EB4-A46A-639BD5D14853}" type="slidenum">
              <a:rPr lang="en-US" altLang="en-US"/>
              <a:pPr/>
              <a:t>‹#›</a:t>
            </a:fld>
            <a:endParaRPr lang="en-US" altLang="en-US"/>
          </a:p>
        </p:txBody>
      </p:sp>
    </p:spTree>
    <p:extLst>
      <p:ext uri="{BB962C8B-B14F-4D97-AF65-F5344CB8AC3E}">
        <p14:creationId xmlns:p14="http://schemas.microsoft.com/office/powerpoint/2010/main" val="27470908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4FF926C-7E04-495C-8766-C565E62D99B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E77D150-24C6-4D0B-B645-D5B781BAE6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5638709-46A6-4497-8899-EC2C4BE83A35}"/>
              </a:ext>
            </a:extLst>
          </p:cNvPr>
          <p:cNvSpPr>
            <a:spLocks noGrp="1" noChangeArrowheads="1"/>
          </p:cNvSpPr>
          <p:nvPr>
            <p:ph type="sldNum" sz="quarter" idx="12"/>
          </p:nvPr>
        </p:nvSpPr>
        <p:spPr>
          <a:ln/>
        </p:spPr>
        <p:txBody>
          <a:bodyPr/>
          <a:lstStyle>
            <a:lvl1pPr>
              <a:defRPr/>
            </a:lvl1pPr>
          </a:lstStyle>
          <a:p>
            <a:fld id="{2238626D-2420-42B2-BD59-DF44ABD2EB1E}" type="slidenum">
              <a:rPr lang="en-US" altLang="en-US"/>
              <a:pPr/>
              <a:t>‹#›</a:t>
            </a:fld>
            <a:endParaRPr lang="en-US" altLang="en-US"/>
          </a:p>
        </p:txBody>
      </p:sp>
    </p:spTree>
    <p:extLst>
      <p:ext uri="{BB962C8B-B14F-4D97-AF65-F5344CB8AC3E}">
        <p14:creationId xmlns:p14="http://schemas.microsoft.com/office/powerpoint/2010/main" val="16011844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48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00"/>
            </a:lvl1pPr>
            <a:lvl2pPr marL="548640" indent="0">
              <a:buNone/>
              <a:defRPr sz="2160"/>
            </a:lvl2pPr>
            <a:lvl3pPr marL="1097280" indent="0">
              <a:buNone/>
              <a:defRPr sz="1920"/>
            </a:lvl3pPr>
            <a:lvl4pPr marL="1645920" indent="0">
              <a:buNone/>
              <a:defRPr sz="1680"/>
            </a:lvl4pPr>
            <a:lvl5pPr marL="2194560" indent="0">
              <a:buNone/>
              <a:defRPr sz="1680"/>
            </a:lvl5pPr>
            <a:lvl6pPr marL="2743200" indent="0">
              <a:buNone/>
              <a:defRPr sz="1680"/>
            </a:lvl6pPr>
            <a:lvl7pPr marL="3291840" indent="0">
              <a:buNone/>
              <a:defRPr sz="1680"/>
            </a:lvl7pPr>
            <a:lvl8pPr marL="3840480" indent="0">
              <a:buNone/>
              <a:defRPr sz="1680"/>
            </a:lvl8pPr>
            <a:lvl9pPr marL="4389120" indent="0">
              <a:buNone/>
              <a:defRPr sz="1680"/>
            </a:lvl9pPr>
          </a:lstStyle>
          <a:p>
            <a:pPr lvl="0"/>
            <a:r>
              <a:rPr lang="en-US"/>
              <a:t>Click to edit Master text styles</a:t>
            </a:r>
          </a:p>
        </p:txBody>
      </p:sp>
      <p:sp>
        <p:nvSpPr>
          <p:cNvPr id="4" name="Rectangle 4">
            <a:extLst>
              <a:ext uri="{FF2B5EF4-FFF2-40B4-BE49-F238E27FC236}">
                <a16:creationId xmlns:a16="http://schemas.microsoft.com/office/drawing/2014/main" id="{930304A8-FF36-40BA-AD0C-5E67A2CD26E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D6F17E2-2EF5-4C1B-ADF1-DBF3415DAC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7BFE7A-94C7-4D18-A404-B418DAA1EABE}"/>
              </a:ext>
            </a:extLst>
          </p:cNvPr>
          <p:cNvSpPr>
            <a:spLocks noGrp="1" noChangeArrowheads="1"/>
          </p:cNvSpPr>
          <p:nvPr>
            <p:ph type="sldNum" sz="quarter" idx="12"/>
          </p:nvPr>
        </p:nvSpPr>
        <p:spPr>
          <a:ln/>
        </p:spPr>
        <p:txBody>
          <a:bodyPr/>
          <a:lstStyle>
            <a:lvl1pPr>
              <a:defRPr/>
            </a:lvl1pPr>
          </a:lstStyle>
          <a:p>
            <a:fld id="{5EEA97ED-9603-411A-9C42-07413AD9C433}" type="slidenum">
              <a:rPr lang="en-US" altLang="en-US"/>
              <a:pPr/>
              <a:t>‹#›</a:t>
            </a:fld>
            <a:endParaRPr lang="en-US" altLang="en-US"/>
          </a:p>
        </p:txBody>
      </p:sp>
    </p:spTree>
    <p:extLst>
      <p:ext uri="{BB962C8B-B14F-4D97-AF65-F5344CB8AC3E}">
        <p14:creationId xmlns:p14="http://schemas.microsoft.com/office/powerpoint/2010/main" val="1951149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25963"/>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25963"/>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DE68F9F-4E9B-4BEB-83A8-ED923D4F264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3C5E5DC-3765-4BC6-9C8E-2129BF5B0E3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E28E978-0694-436B-9C57-3BB8A1DA78F4}"/>
              </a:ext>
            </a:extLst>
          </p:cNvPr>
          <p:cNvSpPr>
            <a:spLocks noGrp="1" noChangeArrowheads="1"/>
          </p:cNvSpPr>
          <p:nvPr>
            <p:ph type="sldNum" sz="quarter" idx="12"/>
          </p:nvPr>
        </p:nvSpPr>
        <p:spPr>
          <a:ln/>
        </p:spPr>
        <p:txBody>
          <a:bodyPr/>
          <a:lstStyle>
            <a:lvl1pPr>
              <a:defRPr/>
            </a:lvl1pPr>
          </a:lstStyle>
          <a:p>
            <a:fld id="{9FE81728-DBEB-45DE-A894-8A291AE7B86A}" type="slidenum">
              <a:rPr lang="en-US" altLang="en-US"/>
              <a:pPr/>
              <a:t>‹#›</a:t>
            </a:fld>
            <a:endParaRPr lang="en-US" altLang="en-US"/>
          </a:p>
        </p:txBody>
      </p:sp>
    </p:spTree>
    <p:extLst>
      <p:ext uri="{BB962C8B-B14F-4D97-AF65-F5344CB8AC3E}">
        <p14:creationId xmlns:p14="http://schemas.microsoft.com/office/powerpoint/2010/main" val="2929807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2"/>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2"/>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14EDD51-F311-45D2-A991-3DA1EBAC162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63FC23B-93CA-4C70-98B2-0CA7649796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5976471B-528A-45AB-84B0-DB4D2F84E7E5}"/>
              </a:ext>
            </a:extLst>
          </p:cNvPr>
          <p:cNvSpPr>
            <a:spLocks noGrp="1" noChangeArrowheads="1"/>
          </p:cNvSpPr>
          <p:nvPr>
            <p:ph type="sldNum" sz="quarter" idx="12"/>
          </p:nvPr>
        </p:nvSpPr>
        <p:spPr>
          <a:ln/>
        </p:spPr>
        <p:txBody>
          <a:bodyPr/>
          <a:lstStyle>
            <a:lvl1pPr>
              <a:defRPr/>
            </a:lvl1pPr>
          </a:lstStyle>
          <a:p>
            <a:fld id="{3C62CCCD-8A37-49C8-983C-625EA1CBD15A}" type="slidenum">
              <a:rPr lang="en-US" altLang="en-US"/>
              <a:pPr/>
              <a:t>‹#›</a:t>
            </a:fld>
            <a:endParaRPr lang="en-US" altLang="en-US"/>
          </a:p>
        </p:txBody>
      </p:sp>
    </p:spTree>
    <p:extLst>
      <p:ext uri="{BB962C8B-B14F-4D97-AF65-F5344CB8AC3E}">
        <p14:creationId xmlns:p14="http://schemas.microsoft.com/office/powerpoint/2010/main" val="1312849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D1157-A505-45FA-AB65-213554C80F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C6DC40-D736-422D-AAB1-A0E5B6E2A6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88C434-DBAB-47FE-946C-105387B3EBA1}"/>
              </a:ext>
            </a:extLst>
          </p:cNvPr>
          <p:cNvSpPr>
            <a:spLocks noGrp="1"/>
          </p:cNvSpPr>
          <p:nvPr>
            <p:ph type="dt" sz="half" idx="10"/>
          </p:nvPr>
        </p:nvSpPr>
        <p:spPr/>
        <p:txBody>
          <a:bodyPr/>
          <a:lstStyle/>
          <a:p>
            <a:fld id="{9AEDD51B-55F1-49B7-9FE1-8F47F906B047}" type="datetimeFigureOut">
              <a:rPr lang="en-US" smtClean="0"/>
              <a:t>3/20/2023</a:t>
            </a:fld>
            <a:endParaRPr lang="en-US"/>
          </a:p>
        </p:txBody>
      </p:sp>
      <p:sp>
        <p:nvSpPr>
          <p:cNvPr id="5" name="Footer Placeholder 4">
            <a:extLst>
              <a:ext uri="{FF2B5EF4-FFF2-40B4-BE49-F238E27FC236}">
                <a16:creationId xmlns:a16="http://schemas.microsoft.com/office/drawing/2014/main" id="{22671E78-4F7F-4236-BA0E-84FE7B8451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D7048B-1773-4B0C-9D8D-A003A7E980A1}"/>
              </a:ext>
            </a:extLst>
          </p:cNvPr>
          <p:cNvSpPr>
            <a:spLocks noGrp="1"/>
          </p:cNvSpPr>
          <p:nvPr>
            <p:ph type="sldNum" sz="quarter" idx="12"/>
          </p:nvPr>
        </p:nvSpPr>
        <p:spPr/>
        <p:txBody>
          <a:bodyPr/>
          <a:lstStyle/>
          <a:p>
            <a:fld id="{7B3A9FFC-FABF-4142-99A6-BFC990042E35}" type="slidenum">
              <a:rPr lang="en-US" smtClean="0"/>
              <a:t>‹#›</a:t>
            </a:fld>
            <a:endParaRPr lang="en-US"/>
          </a:p>
        </p:txBody>
      </p:sp>
    </p:spTree>
    <p:extLst>
      <p:ext uri="{BB962C8B-B14F-4D97-AF65-F5344CB8AC3E}">
        <p14:creationId xmlns:p14="http://schemas.microsoft.com/office/powerpoint/2010/main" val="18692262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3AD4C70-39FE-4140-924C-8DAD8F483F7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22B275E-596E-4CBF-B245-BCED324EC0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3A1729B-AC06-47D0-BB50-70811951BAB2}"/>
              </a:ext>
            </a:extLst>
          </p:cNvPr>
          <p:cNvSpPr>
            <a:spLocks noGrp="1" noChangeArrowheads="1"/>
          </p:cNvSpPr>
          <p:nvPr>
            <p:ph type="sldNum" sz="quarter" idx="12"/>
          </p:nvPr>
        </p:nvSpPr>
        <p:spPr>
          <a:ln/>
        </p:spPr>
        <p:txBody>
          <a:bodyPr/>
          <a:lstStyle>
            <a:lvl1pPr>
              <a:defRPr/>
            </a:lvl1pPr>
          </a:lstStyle>
          <a:p>
            <a:fld id="{FF537BB3-27EE-4975-9C47-1AFBF7EB7BD1}" type="slidenum">
              <a:rPr lang="en-US" altLang="en-US"/>
              <a:pPr/>
              <a:t>‹#›</a:t>
            </a:fld>
            <a:endParaRPr lang="en-US" altLang="en-US"/>
          </a:p>
        </p:txBody>
      </p:sp>
    </p:spTree>
    <p:extLst>
      <p:ext uri="{BB962C8B-B14F-4D97-AF65-F5344CB8AC3E}">
        <p14:creationId xmlns:p14="http://schemas.microsoft.com/office/powerpoint/2010/main" val="36128106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4AED4E8-AD67-46D8-B40C-56659FB1076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6B1FC70-D098-44A0-8257-25DCBD183B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255C786-88C0-4830-853C-A1A9923864FD}"/>
              </a:ext>
            </a:extLst>
          </p:cNvPr>
          <p:cNvSpPr>
            <a:spLocks noGrp="1" noChangeArrowheads="1"/>
          </p:cNvSpPr>
          <p:nvPr>
            <p:ph type="sldNum" sz="quarter" idx="12"/>
          </p:nvPr>
        </p:nvSpPr>
        <p:spPr>
          <a:ln/>
        </p:spPr>
        <p:txBody>
          <a:bodyPr/>
          <a:lstStyle>
            <a:lvl1pPr>
              <a:defRPr/>
            </a:lvl1pPr>
          </a:lstStyle>
          <a:p>
            <a:fld id="{965FCEF3-54AF-44E8-A173-874944267B4A}" type="slidenum">
              <a:rPr lang="en-US" altLang="en-US"/>
              <a:pPr/>
              <a:t>‹#›</a:t>
            </a:fld>
            <a:endParaRPr lang="en-US" altLang="en-US"/>
          </a:p>
        </p:txBody>
      </p:sp>
    </p:spTree>
    <p:extLst>
      <p:ext uri="{BB962C8B-B14F-4D97-AF65-F5344CB8AC3E}">
        <p14:creationId xmlns:p14="http://schemas.microsoft.com/office/powerpoint/2010/main" val="3337255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1162050"/>
          </a:xfrm>
        </p:spPr>
        <p:txBody>
          <a:bodyPr anchor="b"/>
          <a:lstStyle>
            <a:lvl1pPr algn="l">
              <a:defRPr sz="2400" b="1"/>
            </a:lvl1pPr>
          </a:lstStyle>
          <a:p>
            <a:r>
              <a:rPr lang="en-US"/>
              <a:t>Click to edit Master title style</a:t>
            </a:r>
          </a:p>
        </p:txBody>
      </p:sp>
      <p:sp>
        <p:nvSpPr>
          <p:cNvPr id="3" name="Content Placeholder 2"/>
          <p:cNvSpPr>
            <a:spLocks noGrp="1"/>
          </p:cNvSpPr>
          <p:nvPr>
            <p:ph idx="1"/>
          </p:nvPr>
        </p:nvSpPr>
        <p:spPr>
          <a:xfrm>
            <a:off x="4766733" y="273050"/>
            <a:ext cx="6815667" cy="5853113"/>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Rectangle 4">
            <a:extLst>
              <a:ext uri="{FF2B5EF4-FFF2-40B4-BE49-F238E27FC236}">
                <a16:creationId xmlns:a16="http://schemas.microsoft.com/office/drawing/2014/main" id="{5108D0C9-9047-46A8-9970-AFB0A358617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81667BB-9717-4ED6-8DBF-A356A7560B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93B8935-2194-4B2A-8EE0-0F565425248D}"/>
              </a:ext>
            </a:extLst>
          </p:cNvPr>
          <p:cNvSpPr>
            <a:spLocks noGrp="1" noChangeArrowheads="1"/>
          </p:cNvSpPr>
          <p:nvPr>
            <p:ph type="sldNum" sz="quarter" idx="12"/>
          </p:nvPr>
        </p:nvSpPr>
        <p:spPr>
          <a:ln/>
        </p:spPr>
        <p:txBody>
          <a:bodyPr/>
          <a:lstStyle>
            <a:lvl1pPr>
              <a:defRPr/>
            </a:lvl1pPr>
          </a:lstStyle>
          <a:p>
            <a:fld id="{F60240B5-00F0-4062-AD91-ECE2F9CB416F}" type="slidenum">
              <a:rPr lang="en-US" altLang="en-US"/>
              <a:pPr/>
              <a:t>‹#›</a:t>
            </a:fld>
            <a:endParaRPr lang="en-US" altLang="en-US"/>
          </a:p>
        </p:txBody>
      </p:sp>
    </p:spTree>
    <p:extLst>
      <p:ext uri="{BB962C8B-B14F-4D97-AF65-F5344CB8AC3E}">
        <p14:creationId xmlns:p14="http://schemas.microsoft.com/office/powerpoint/2010/main" val="40900190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Rectangle 4">
            <a:extLst>
              <a:ext uri="{FF2B5EF4-FFF2-40B4-BE49-F238E27FC236}">
                <a16:creationId xmlns:a16="http://schemas.microsoft.com/office/drawing/2014/main" id="{AC862636-3CB6-47BA-B6DC-A9A5F055494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14FDDB9-9248-4140-B9F2-70877171CD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CF3A12A-209D-4CC8-AE96-9AA49250D058}"/>
              </a:ext>
            </a:extLst>
          </p:cNvPr>
          <p:cNvSpPr>
            <a:spLocks noGrp="1" noChangeArrowheads="1"/>
          </p:cNvSpPr>
          <p:nvPr>
            <p:ph type="sldNum" sz="quarter" idx="12"/>
          </p:nvPr>
        </p:nvSpPr>
        <p:spPr>
          <a:ln/>
        </p:spPr>
        <p:txBody>
          <a:bodyPr/>
          <a:lstStyle>
            <a:lvl1pPr>
              <a:defRPr/>
            </a:lvl1pPr>
          </a:lstStyle>
          <a:p>
            <a:fld id="{F68B4FE8-DF3A-436A-B9D8-FA84DA655C24}" type="slidenum">
              <a:rPr lang="en-US" altLang="en-US"/>
              <a:pPr/>
              <a:t>‹#›</a:t>
            </a:fld>
            <a:endParaRPr lang="en-US" altLang="en-US"/>
          </a:p>
        </p:txBody>
      </p:sp>
    </p:spTree>
    <p:extLst>
      <p:ext uri="{BB962C8B-B14F-4D97-AF65-F5344CB8AC3E}">
        <p14:creationId xmlns:p14="http://schemas.microsoft.com/office/powerpoint/2010/main" val="33499096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AAD4D0C-0326-4CA4-B7AD-C9FFA5B4E09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648C31B-EBD3-475D-BFDB-690F3743F8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8E4AD8B-8D21-48B0-8371-21C367A435F4}"/>
              </a:ext>
            </a:extLst>
          </p:cNvPr>
          <p:cNvSpPr>
            <a:spLocks noGrp="1" noChangeArrowheads="1"/>
          </p:cNvSpPr>
          <p:nvPr>
            <p:ph type="sldNum" sz="quarter" idx="12"/>
          </p:nvPr>
        </p:nvSpPr>
        <p:spPr>
          <a:ln/>
        </p:spPr>
        <p:txBody>
          <a:bodyPr/>
          <a:lstStyle>
            <a:lvl1pPr>
              <a:defRPr/>
            </a:lvl1pPr>
          </a:lstStyle>
          <a:p>
            <a:fld id="{B1E227CC-F86F-48DF-82EB-8212521E1A8F}" type="slidenum">
              <a:rPr lang="en-US" altLang="en-US"/>
              <a:pPr/>
              <a:t>‹#›</a:t>
            </a:fld>
            <a:endParaRPr lang="en-US" altLang="en-US"/>
          </a:p>
        </p:txBody>
      </p:sp>
    </p:spTree>
    <p:extLst>
      <p:ext uri="{BB962C8B-B14F-4D97-AF65-F5344CB8AC3E}">
        <p14:creationId xmlns:p14="http://schemas.microsoft.com/office/powerpoint/2010/main" val="12324366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6867B6A-F02D-4BB2-A342-43E44234F5E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A1DA44A-F5F1-41BA-A97D-1B8DE15874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C527A7F-B86B-4F75-81BA-ADE4C9815CCD}"/>
              </a:ext>
            </a:extLst>
          </p:cNvPr>
          <p:cNvSpPr>
            <a:spLocks noGrp="1" noChangeArrowheads="1"/>
          </p:cNvSpPr>
          <p:nvPr>
            <p:ph type="sldNum" sz="quarter" idx="12"/>
          </p:nvPr>
        </p:nvSpPr>
        <p:spPr>
          <a:ln/>
        </p:spPr>
        <p:txBody>
          <a:bodyPr/>
          <a:lstStyle>
            <a:lvl1pPr>
              <a:defRPr/>
            </a:lvl1pPr>
          </a:lstStyle>
          <a:p>
            <a:fld id="{1826E5C2-9C6B-4BAB-8E35-37EF3DE31C24}" type="slidenum">
              <a:rPr lang="en-US" altLang="en-US"/>
              <a:pPr/>
              <a:t>‹#›</a:t>
            </a:fld>
            <a:endParaRPr lang="en-US" altLang="en-US"/>
          </a:p>
        </p:txBody>
      </p:sp>
    </p:spTree>
    <p:extLst>
      <p:ext uri="{BB962C8B-B14F-4D97-AF65-F5344CB8AC3E}">
        <p14:creationId xmlns:p14="http://schemas.microsoft.com/office/powerpoint/2010/main" val="183085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84218-3217-47E6-A544-AF56C2A6C5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425695-4030-4D87-8A57-A7B57D3A39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28E030-D82F-4FB4-9A8D-ECA2CF0A9BC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98026F-1D42-470F-8D24-2CAAB5CA6202}"/>
              </a:ext>
            </a:extLst>
          </p:cNvPr>
          <p:cNvSpPr>
            <a:spLocks noGrp="1"/>
          </p:cNvSpPr>
          <p:nvPr>
            <p:ph type="dt" sz="half" idx="10"/>
          </p:nvPr>
        </p:nvSpPr>
        <p:spPr/>
        <p:txBody>
          <a:bodyPr/>
          <a:lstStyle/>
          <a:p>
            <a:fld id="{9AEDD51B-55F1-49B7-9FE1-8F47F906B047}" type="datetimeFigureOut">
              <a:rPr lang="en-US" smtClean="0"/>
              <a:t>3/20/2023</a:t>
            </a:fld>
            <a:endParaRPr lang="en-US"/>
          </a:p>
        </p:txBody>
      </p:sp>
      <p:sp>
        <p:nvSpPr>
          <p:cNvPr id="6" name="Footer Placeholder 5">
            <a:extLst>
              <a:ext uri="{FF2B5EF4-FFF2-40B4-BE49-F238E27FC236}">
                <a16:creationId xmlns:a16="http://schemas.microsoft.com/office/drawing/2014/main" id="{2F81DBCC-7EEE-4C0E-8AA6-A1213A64BF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49815A-4F6A-4FC2-B321-FE68846FA8BF}"/>
              </a:ext>
            </a:extLst>
          </p:cNvPr>
          <p:cNvSpPr>
            <a:spLocks noGrp="1"/>
          </p:cNvSpPr>
          <p:nvPr>
            <p:ph type="sldNum" sz="quarter" idx="12"/>
          </p:nvPr>
        </p:nvSpPr>
        <p:spPr/>
        <p:txBody>
          <a:bodyPr/>
          <a:lstStyle/>
          <a:p>
            <a:fld id="{7B3A9FFC-FABF-4142-99A6-BFC990042E35}" type="slidenum">
              <a:rPr lang="en-US" smtClean="0"/>
              <a:t>‹#›</a:t>
            </a:fld>
            <a:endParaRPr lang="en-US"/>
          </a:p>
        </p:txBody>
      </p:sp>
    </p:spTree>
    <p:extLst>
      <p:ext uri="{BB962C8B-B14F-4D97-AF65-F5344CB8AC3E}">
        <p14:creationId xmlns:p14="http://schemas.microsoft.com/office/powerpoint/2010/main" val="10599825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1C27B-652A-460A-BA78-A871BB0247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6952AC3-FEE1-448B-A2B5-C3E24F20F8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6A4FB3-6CAF-4136-8FB9-D6DCEEC06E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63E7CF-587D-48FD-A82A-7068CE5229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7638FD-7E59-4E63-90BD-8256789F9B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F53399-8C60-4C13-8901-62F22EC5311A}"/>
              </a:ext>
            </a:extLst>
          </p:cNvPr>
          <p:cNvSpPr>
            <a:spLocks noGrp="1"/>
          </p:cNvSpPr>
          <p:nvPr>
            <p:ph type="dt" sz="half" idx="10"/>
          </p:nvPr>
        </p:nvSpPr>
        <p:spPr/>
        <p:txBody>
          <a:bodyPr/>
          <a:lstStyle/>
          <a:p>
            <a:fld id="{9AEDD51B-55F1-49B7-9FE1-8F47F906B047}" type="datetimeFigureOut">
              <a:rPr lang="en-US" smtClean="0"/>
              <a:t>3/20/2023</a:t>
            </a:fld>
            <a:endParaRPr lang="en-US"/>
          </a:p>
        </p:txBody>
      </p:sp>
      <p:sp>
        <p:nvSpPr>
          <p:cNvPr id="8" name="Footer Placeholder 7">
            <a:extLst>
              <a:ext uri="{FF2B5EF4-FFF2-40B4-BE49-F238E27FC236}">
                <a16:creationId xmlns:a16="http://schemas.microsoft.com/office/drawing/2014/main" id="{960C553A-31AB-44FC-8CF5-8F0497EBE4B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908DE5D-2D28-453B-A52B-C18F4932106B}"/>
              </a:ext>
            </a:extLst>
          </p:cNvPr>
          <p:cNvSpPr>
            <a:spLocks noGrp="1"/>
          </p:cNvSpPr>
          <p:nvPr>
            <p:ph type="sldNum" sz="quarter" idx="12"/>
          </p:nvPr>
        </p:nvSpPr>
        <p:spPr/>
        <p:txBody>
          <a:bodyPr/>
          <a:lstStyle/>
          <a:p>
            <a:fld id="{7B3A9FFC-FABF-4142-99A6-BFC990042E35}" type="slidenum">
              <a:rPr lang="en-US" smtClean="0"/>
              <a:t>‹#›</a:t>
            </a:fld>
            <a:endParaRPr lang="en-US"/>
          </a:p>
        </p:txBody>
      </p:sp>
    </p:spTree>
    <p:extLst>
      <p:ext uri="{BB962C8B-B14F-4D97-AF65-F5344CB8AC3E}">
        <p14:creationId xmlns:p14="http://schemas.microsoft.com/office/powerpoint/2010/main" val="7118865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32B75-E6AF-442B-B1C1-1D2B7126F2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289269-FB2E-4008-BA3B-E41BC64E45AA}"/>
              </a:ext>
            </a:extLst>
          </p:cNvPr>
          <p:cNvSpPr>
            <a:spLocks noGrp="1"/>
          </p:cNvSpPr>
          <p:nvPr>
            <p:ph type="dt" sz="half" idx="10"/>
          </p:nvPr>
        </p:nvSpPr>
        <p:spPr/>
        <p:txBody>
          <a:bodyPr/>
          <a:lstStyle/>
          <a:p>
            <a:fld id="{9AEDD51B-55F1-49B7-9FE1-8F47F906B047}" type="datetimeFigureOut">
              <a:rPr lang="en-US" smtClean="0"/>
              <a:t>3/20/2023</a:t>
            </a:fld>
            <a:endParaRPr lang="en-US"/>
          </a:p>
        </p:txBody>
      </p:sp>
      <p:sp>
        <p:nvSpPr>
          <p:cNvPr id="4" name="Footer Placeholder 3">
            <a:extLst>
              <a:ext uri="{FF2B5EF4-FFF2-40B4-BE49-F238E27FC236}">
                <a16:creationId xmlns:a16="http://schemas.microsoft.com/office/drawing/2014/main" id="{CB93C2EB-0191-4636-B984-AC92B0AC54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F6DB71-EA02-4649-B7EA-762B7F8DE082}"/>
              </a:ext>
            </a:extLst>
          </p:cNvPr>
          <p:cNvSpPr>
            <a:spLocks noGrp="1"/>
          </p:cNvSpPr>
          <p:nvPr>
            <p:ph type="sldNum" sz="quarter" idx="12"/>
          </p:nvPr>
        </p:nvSpPr>
        <p:spPr/>
        <p:txBody>
          <a:bodyPr/>
          <a:lstStyle/>
          <a:p>
            <a:fld id="{7B3A9FFC-FABF-4142-99A6-BFC990042E35}" type="slidenum">
              <a:rPr lang="en-US" smtClean="0"/>
              <a:t>‹#›</a:t>
            </a:fld>
            <a:endParaRPr lang="en-US"/>
          </a:p>
        </p:txBody>
      </p:sp>
    </p:spTree>
    <p:extLst>
      <p:ext uri="{BB962C8B-B14F-4D97-AF65-F5344CB8AC3E}">
        <p14:creationId xmlns:p14="http://schemas.microsoft.com/office/powerpoint/2010/main" val="34051847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393CC8-771C-4C1A-9ACC-D9584456F7D4}"/>
              </a:ext>
            </a:extLst>
          </p:cNvPr>
          <p:cNvSpPr>
            <a:spLocks noGrp="1"/>
          </p:cNvSpPr>
          <p:nvPr>
            <p:ph type="dt" sz="half" idx="10"/>
          </p:nvPr>
        </p:nvSpPr>
        <p:spPr/>
        <p:txBody>
          <a:bodyPr/>
          <a:lstStyle/>
          <a:p>
            <a:fld id="{9AEDD51B-55F1-49B7-9FE1-8F47F906B047}" type="datetimeFigureOut">
              <a:rPr lang="en-US" smtClean="0"/>
              <a:t>3/20/2023</a:t>
            </a:fld>
            <a:endParaRPr lang="en-US"/>
          </a:p>
        </p:txBody>
      </p:sp>
      <p:sp>
        <p:nvSpPr>
          <p:cNvPr id="3" name="Footer Placeholder 2">
            <a:extLst>
              <a:ext uri="{FF2B5EF4-FFF2-40B4-BE49-F238E27FC236}">
                <a16:creationId xmlns:a16="http://schemas.microsoft.com/office/drawing/2014/main" id="{FF7A76A4-5500-48F9-B591-001C3B8256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0BC518-F086-421F-B019-5791695102F2}"/>
              </a:ext>
            </a:extLst>
          </p:cNvPr>
          <p:cNvSpPr>
            <a:spLocks noGrp="1"/>
          </p:cNvSpPr>
          <p:nvPr>
            <p:ph type="sldNum" sz="quarter" idx="12"/>
          </p:nvPr>
        </p:nvSpPr>
        <p:spPr/>
        <p:txBody>
          <a:bodyPr/>
          <a:lstStyle/>
          <a:p>
            <a:fld id="{7B3A9FFC-FABF-4142-99A6-BFC990042E35}" type="slidenum">
              <a:rPr lang="en-US" smtClean="0"/>
              <a:t>‹#›</a:t>
            </a:fld>
            <a:endParaRPr lang="en-US"/>
          </a:p>
        </p:txBody>
      </p:sp>
    </p:spTree>
    <p:extLst>
      <p:ext uri="{BB962C8B-B14F-4D97-AF65-F5344CB8AC3E}">
        <p14:creationId xmlns:p14="http://schemas.microsoft.com/office/powerpoint/2010/main" val="27575574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61C99-3FA9-43EC-A1B3-9E7DDCC80B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EF6217-2D7B-4882-BA69-CB978FDA9A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5F883D-167F-407F-AB2B-EE8EAC7BB7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1826DE-2F77-4A03-9CC1-6267F3551C4E}"/>
              </a:ext>
            </a:extLst>
          </p:cNvPr>
          <p:cNvSpPr>
            <a:spLocks noGrp="1"/>
          </p:cNvSpPr>
          <p:nvPr>
            <p:ph type="dt" sz="half" idx="10"/>
          </p:nvPr>
        </p:nvSpPr>
        <p:spPr/>
        <p:txBody>
          <a:bodyPr/>
          <a:lstStyle/>
          <a:p>
            <a:fld id="{9AEDD51B-55F1-49B7-9FE1-8F47F906B047}" type="datetimeFigureOut">
              <a:rPr lang="en-US" smtClean="0"/>
              <a:t>3/20/2023</a:t>
            </a:fld>
            <a:endParaRPr lang="en-US"/>
          </a:p>
        </p:txBody>
      </p:sp>
      <p:sp>
        <p:nvSpPr>
          <p:cNvPr id="6" name="Footer Placeholder 5">
            <a:extLst>
              <a:ext uri="{FF2B5EF4-FFF2-40B4-BE49-F238E27FC236}">
                <a16:creationId xmlns:a16="http://schemas.microsoft.com/office/drawing/2014/main" id="{D4661E05-9A3B-4A60-B10F-F355A1C440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2F9491-CF11-4CA4-9B20-B9DE03788CEF}"/>
              </a:ext>
            </a:extLst>
          </p:cNvPr>
          <p:cNvSpPr>
            <a:spLocks noGrp="1"/>
          </p:cNvSpPr>
          <p:nvPr>
            <p:ph type="sldNum" sz="quarter" idx="12"/>
          </p:nvPr>
        </p:nvSpPr>
        <p:spPr/>
        <p:txBody>
          <a:bodyPr/>
          <a:lstStyle/>
          <a:p>
            <a:fld id="{7B3A9FFC-FABF-4142-99A6-BFC990042E35}" type="slidenum">
              <a:rPr lang="en-US" smtClean="0"/>
              <a:t>‹#›</a:t>
            </a:fld>
            <a:endParaRPr lang="en-US"/>
          </a:p>
        </p:txBody>
      </p:sp>
    </p:spTree>
    <p:extLst>
      <p:ext uri="{BB962C8B-B14F-4D97-AF65-F5344CB8AC3E}">
        <p14:creationId xmlns:p14="http://schemas.microsoft.com/office/powerpoint/2010/main" val="33302725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61D3-3743-47CC-9FE5-FB0E746909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7B75F23-14DD-406D-9E40-2380C9D753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57EE58-607D-4324-B38F-96BF11554E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95EB19-61A0-4685-AEAC-96DC0EC9A597}"/>
              </a:ext>
            </a:extLst>
          </p:cNvPr>
          <p:cNvSpPr>
            <a:spLocks noGrp="1"/>
          </p:cNvSpPr>
          <p:nvPr>
            <p:ph type="dt" sz="half" idx="10"/>
          </p:nvPr>
        </p:nvSpPr>
        <p:spPr/>
        <p:txBody>
          <a:bodyPr/>
          <a:lstStyle/>
          <a:p>
            <a:fld id="{9AEDD51B-55F1-49B7-9FE1-8F47F906B047}" type="datetimeFigureOut">
              <a:rPr lang="en-US" smtClean="0"/>
              <a:t>3/20/2023</a:t>
            </a:fld>
            <a:endParaRPr lang="en-US"/>
          </a:p>
        </p:txBody>
      </p:sp>
      <p:sp>
        <p:nvSpPr>
          <p:cNvPr id="6" name="Footer Placeholder 5">
            <a:extLst>
              <a:ext uri="{FF2B5EF4-FFF2-40B4-BE49-F238E27FC236}">
                <a16:creationId xmlns:a16="http://schemas.microsoft.com/office/drawing/2014/main" id="{EB425D02-A422-42C7-85D1-11DB88703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B7E3C3-94D3-465B-ADFC-DFE6D8EEDDCC}"/>
              </a:ext>
            </a:extLst>
          </p:cNvPr>
          <p:cNvSpPr>
            <a:spLocks noGrp="1"/>
          </p:cNvSpPr>
          <p:nvPr>
            <p:ph type="sldNum" sz="quarter" idx="12"/>
          </p:nvPr>
        </p:nvSpPr>
        <p:spPr/>
        <p:txBody>
          <a:bodyPr/>
          <a:lstStyle/>
          <a:p>
            <a:fld id="{7B3A9FFC-FABF-4142-99A6-BFC990042E35}" type="slidenum">
              <a:rPr lang="en-US" smtClean="0"/>
              <a:t>‹#›</a:t>
            </a:fld>
            <a:endParaRPr lang="en-US"/>
          </a:p>
        </p:txBody>
      </p:sp>
    </p:spTree>
    <p:extLst>
      <p:ext uri="{BB962C8B-B14F-4D97-AF65-F5344CB8AC3E}">
        <p14:creationId xmlns:p14="http://schemas.microsoft.com/office/powerpoint/2010/main" val="6150901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E9FE19-5910-4483-8DF7-E037D08759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62C72F-3564-4A39-8BFA-BF3FF16EBF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B52302-1D2E-4C5D-B05F-9365DBB17B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EDD51B-55F1-49B7-9FE1-8F47F906B047}" type="datetimeFigureOut">
              <a:rPr lang="en-US" smtClean="0"/>
              <a:t>3/20/2023</a:t>
            </a:fld>
            <a:endParaRPr lang="en-US"/>
          </a:p>
        </p:txBody>
      </p:sp>
      <p:sp>
        <p:nvSpPr>
          <p:cNvPr id="5" name="Footer Placeholder 4">
            <a:extLst>
              <a:ext uri="{FF2B5EF4-FFF2-40B4-BE49-F238E27FC236}">
                <a16:creationId xmlns:a16="http://schemas.microsoft.com/office/drawing/2014/main" id="{66BD503B-CDD1-403F-8D67-7E9646F97C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EA031F-90A3-445F-AB61-6AE3E949A5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3A9FFC-FABF-4142-99A6-BFC990042E35}" type="slidenum">
              <a:rPr lang="en-US" smtClean="0"/>
              <a:t>‹#›</a:t>
            </a:fld>
            <a:endParaRPr lang="en-US"/>
          </a:p>
        </p:txBody>
      </p:sp>
    </p:spTree>
    <p:extLst>
      <p:ext uri="{BB962C8B-B14F-4D97-AF65-F5344CB8AC3E}">
        <p14:creationId xmlns:p14="http://schemas.microsoft.com/office/powerpoint/2010/main" val="27749347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9" r:id="rId12"/>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BE5B5A3-FD9D-4A2A-B53A-1BF439F9AB29}"/>
              </a:ext>
            </a:extLst>
          </p:cNvPr>
          <p:cNvSpPr>
            <a:spLocks noGrp="1" noChangeArrowheads="1"/>
          </p:cNvSpPr>
          <p:nvPr>
            <p:ph type="title"/>
          </p:nvPr>
        </p:nvSpPr>
        <p:spPr bwMode="auto">
          <a:xfrm>
            <a:off x="609865" y="275167"/>
            <a:ext cx="1097227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2895" tIns="61448" rIns="122895" bIns="61448"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CCFF9EE-574D-44B3-B0A8-0721EB325191}"/>
              </a:ext>
            </a:extLst>
          </p:cNvPr>
          <p:cNvSpPr>
            <a:spLocks noGrp="1" noChangeArrowheads="1"/>
          </p:cNvSpPr>
          <p:nvPr>
            <p:ph type="body" idx="1"/>
          </p:nvPr>
        </p:nvSpPr>
        <p:spPr bwMode="auto">
          <a:xfrm>
            <a:off x="609865" y="1600729"/>
            <a:ext cx="10972271" cy="4525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2895" tIns="61448" rIns="122895" bIns="6144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8548" name="Rectangle 4">
            <a:extLst>
              <a:ext uri="{FF2B5EF4-FFF2-40B4-BE49-F238E27FC236}">
                <a16:creationId xmlns:a16="http://schemas.microsoft.com/office/drawing/2014/main" id="{31F7B9E0-03AD-46ED-AB96-0EE69015CD0A}"/>
              </a:ext>
            </a:extLst>
          </p:cNvPr>
          <p:cNvSpPr>
            <a:spLocks noGrp="1" noChangeArrowheads="1"/>
          </p:cNvSpPr>
          <p:nvPr>
            <p:ph type="dt" sz="half" idx="2"/>
          </p:nvPr>
        </p:nvSpPr>
        <p:spPr bwMode="auto">
          <a:xfrm>
            <a:off x="609865" y="6245490"/>
            <a:ext cx="2844271" cy="476250"/>
          </a:xfrm>
          <a:prstGeom prst="rect">
            <a:avLst/>
          </a:prstGeom>
          <a:noFill/>
          <a:ln w="9525">
            <a:noFill/>
            <a:miter lim="800000"/>
            <a:headEnd/>
            <a:tailEnd/>
          </a:ln>
          <a:effectLst/>
        </p:spPr>
        <p:txBody>
          <a:bodyPr vert="horz" wrap="square" lIns="122895" tIns="61448" rIns="122895" bIns="61448" numCol="1" anchor="t" anchorCtr="0" compatLnSpc="1">
            <a:prstTxWarp prst="textNoShape">
              <a:avLst/>
            </a:prstTxWarp>
          </a:bodyPr>
          <a:lstStyle>
            <a:lvl1pPr eaLnBrk="1" hangingPunct="1">
              <a:defRPr sz="1583">
                <a:latin typeface="Arial" charset="0"/>
              </a:defRPr>
            </a:lvl1pPr>
          </a:lstStyle>
          <a:p>
            <a:pPr>
              <a:defRPr/>
            </a:pPr>
            <a:fld id="{144B48ED-0625-4977-BB59-D6B129CD8E8F}" type="datetimeFigureOut">
              <a:rPr lang="en-US"/>
              <a:pPr>
                <a:defRPr/>
              </a:pPr>
              <a:t>3/20/2023</a:t>
            </a:fld>
            <a:endParaRPr lang="en-US"/>
          </a:p>
        </p:txBody>
      </p:sp>
      <p:sp>
        <p:nvSpPr>
          <p:cNvPr id="108549" name="Rectangle 5">
            <a:extLst>
              <a:ext uri="{FF2B5EF4-FFF2-40B4-BE49-F238E27FC236}">
                <a16:creationId xmlns:a16="http://schemas.microsoft.com/office/drawing/2014/main" id="{384478AD-24F3-4E7F-A727-C0870D89D02E}"/>
              </a:ext>
            </a:extLst>
          </p:cNvPr>
          <p:cNvSpPr>
            <a:spLocks noGrp="1" noChangeArrowheads="1"/>
          </p:cNvSpPr>
          <p:nvPr>
            <p:ph type="ftr" sz="quarter" idx="3"/>
          </p:nvPr>
        </p:nvSpPr>
        <p:spPr bwMode="auto">
          <a:xfrm>
            <a:off x="4165865" y="6245490"/>
            <a:ext cx="3860271" cy="476250"/>
          </a:xfrm>
          <a:prstGeom prst="rect">
            <a:avLst/>
          </a:prstGeom>
          <a:noFill/>
          <a:ln w="9525">
            <a:noFill/>
            <a:miter lim="800000"/>
            <a:headEnd/>
            <a:tailEnd/>
          </a:ln>
          <a:effectLst/>
        </p:spPr>
        <p:txBody>
          <a:bodyPr vert="horz" wrap="square" lIns="122895" tIns="61448" rIns="122895" bIns="61448" numCol="1" anchor="t" anchorCtr="0" compatLnSpc="1">
            <a:prstTxWarp prst="textNoShape">
              <a:avLst/>
            </a:prstTxWarp>
          </a:bodyPr>
          <a:lstStyle>
            <a:lvl1pPr algn="ctr" eaLnBrk="1" hangingPunct="1">
              <a:defRPr sz="1583">
                <a:latin typeface="Arial" charset="0"/>
              </a:defRPr>
            </a:lvl1pPr>
          </a:lstStyle>
          <a:p>
            <a:pPr>
              <a:defRPr/>
            </a:pPr>
            <a:endParaRPr lang="en-US"/>
          </a:p>
        </p:txBody>
      </p:sp>
      <p:sp>
        <p:nvSpPr>
          <p:cNvPr id="108550" name="Rectangle 6">
            <a:extLst>
              <a:ext uri="{FF2B5EF4-FFF2-40B4-BE49-F238E27FC236}">
                <a16:creationId xmlns:a16="http://schemas.microsoft.com/office/drawing/2014/main" id="{798FC7C8-CA46-4FEF-ABF3-B985515C09D8}"/>
              </a:ext>
            </a:extLst>
          </p:cNvPr>
          <p:cNvSpPr>
            <a:spLocks noGrp="1" noChangeArrowheads="1"/>
          </p:cNvSpPr>
          <p:nvPr>
            <p:ph type="sldNum" sz="quarter" idx="4"/>
          </p:nvPr>
        </p:nvSpPr>
        <p:spPr bwMode="auto">
          <a:xfrm>
            <a:off x="8737865" y="6245490"/>
            <a:ext cx="2844271" cy="476250"/>
          </a:xfrm>
          <a:prstGeom prst="rect">
            <a:avLst/>
          </a:prstGeom>
          <a:noFill/>
          <a:ln w="9525">
            <a:noFill/>
            <a:miter lim="800000"/>
            <a:headEnd/>
            <a:tailEnd/>
          </a:ln>
          <a:effectLst/>
        </p:spPr>
        <p:txBody>
          <a:bodyPr vert="horz" wrap="square" lIns="122895" tIns="61448" rIns="122895" bIns="61448" numCol="1" anchor="t" anchorCtr="0" compatLnSpc="1">
            <a:prstTxWarp prst="textNoShape">
              <a:avLst/>
            </a:prstTxWarp>
          </a:bodyPr>
          <a:lstStyle>
            <a:lvl1pPr algn="r" eaLnBrk="1" hangingPunct="1">
              <a:defRPr sz="1583"/>
            </a:lvl1pPr>
          </a:lstStyle>
          <a:p>
            <a:fld id="{30556560-6A6C-4DA4-B161-92A2311042C5}" type="slidenum">
              <a:rPr lang="en-US" altLang="en-US"/>
              <a:pPr/>
              <a:t>‹#›</a:t>
            </a:fld>
            <a:endParaRPr lang="en-US" altLang="en-US"/>
          </a:p>
        </p:txBody>
      </p:sp>
    </p:spTree>
    <p:extLst>
      <p:ext uri="{BB962C8B-B14F-4D97-AF65-F5344CB8AC3E}">
        <p14:creationId xmlns:p14="http://schemas.microsoft.com/office/powerpoint/2010/main" val="26637157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ctr" rtl="0" eaLnBrk="0" fontAlgn="base" hangingPunct="0">
        <a:spcBef>
          <a:spcPct val="0"/>
        </a:spcBef>
        <a:spcAft>
          <a:spcPct val="0"/>
        </a:spcAft>
        <a:defRPr sz="4916">
          <a:solidFill>
            <a:schemeClr val="tx2"/>
          </a:solidFill>
          <a:latin typeface="+mj-lt"/>
          <a:ea typeface="+mj-ea"/>
          <a:cs typeface="+mj-cs"/>
        </a:defRPr>
      </a:lvl1pPr>
      <a:lvl2pPr algn="ctr" rtl="0" eaLnBrk="0" fontAlgn="base" hangingPunct="0">
        <a:spcBef>
          <a:spcPct val="0"/>
        </a:spcBef>
        <a:spcAft>
          <a:spcPct val="0"/>
        </a:spcAft>
        <a:defRPr sz="4916">
          <a:solidFill>
            <a:schemeClr val="tx2"/>
          </a:solidFill>
          <a:latin typeface="Arial" charset="0"/>
        </a:defRPr>
      </a:lvl2pPr>
      <a:lvl3pPr algn="ctr" rtl="0" eaLnBrk="0" fontAlgn="base" hangingPunct="0">
        <a:spcBef>
          <a:spcPct val="0"/>
        </a:spcBef>
        <a:spcAft>
          <a:spcPct val="0"/>
        </a:spcAft>
        <a:defRPr sz="4916">
          <a:solidFill>
            <a:schemeClr val="tx2"/>
          </a:solidFill>
          <a:latin typeface="Arial" charset="0"/>
        </a:defRPr>
      </a:lvl3pPr>
      <a:lvl4pPr algn="ctr" rtl="0" eaLnBrk="0" fontAlgn="base" hangingPunct="0">
        <a:spcBef>
          <a:spcPct val="0"/>
        </a:spcBef>
        <a:spcAft>
          <a:spcPct val="0"/>
        </a:spcAft>
        <a:defRPr sz="4916">
          <a:solidFill>
            <a:schemeClr val="tx2"/>
          </a:solidFill>
          <a:latin typeface="Arial" charset="0"/>
        </a:defRPr>
      </a:lvl4pPr>
      <a:lvl5pPr algn="ctr" rtl="0" eaLnBrk="0" fontAlgn="base" hangingPunct="0">
        <a:spcBef>
          <a:spcPct val="0"/>
        </a:spcBef>
        <a:spcAft>
          <a:spcPct val="0"/>
        </a:spcAft>
        <a:defRPr sz="4916">
          <a:solidFill>
            <a:schemeClr val="tx2"/>
          </a:solidFill>
          <a:latin typeface="Arial" charset="0"/>
        </a:defRPr>
      </a:lvl5pPr>
      <a:lvl6pPr marL="512044" algn="ctr" rtl="0" fontAlgn="base">
        <a:spcBef>
          <a:spcPct val="0"/>
        </a:spcBef>
        <a:spcAft>
          <a:spcPct val="0"/>
        </a:spcAft>
        <a:defRPr sz="4916">
          <a:solidFill>
            <a:schemeClr val="tx2"/>
          </a:solidFill>
          <a:latin typeface="Arial" charset="0"/>
        </a:defRPr>
      </a:lvl6pPr>
      <a:lvl7pPr marL="1024087" algn="ctr" rtl="0" fontAlgn="base">
        <a:spcBef>
          <a:spcPct val="0"/>
        </a:spcBef>
        <a:spcAft>
          <a:spcPct val="0"/>
        </a:spcAft>
        <a:defRPr sz="4916">
          <a:solidFill>
            <a:schemeClr val="tx2"/>
          </a:solidFill>
          <a:latin typeface="Arial" charset="0"/>
        </a:defRPr>
      </a:lvl7pPr>
      <a:lvl8pPr marL="1536130" algn="ctr" rtl="0" fontAlgn="base">
        <a:spcBef>
          <a:spcPct val="0"/>
        </a:spcBef>
        <a:spcAft>
          <a:spcPct val="0"/>
        </a:spcAft>
        <a:defRPr sz="4916">
          <a:solidFill>
            <a:schemeClr val="tx2"/>
          </a:solidFill>
          <a:latin typeface="Arial" charset="0"/>
        </a:defRPr>
      </a:lvl8pPr>
      <a:lvl9pPr marL="2048174" algn="ctr" rtl="0" fontAlgn="base">
        <a:spcBef>
          <a:spcPct val="0"/>
        </a:spcBef>
        <a:spcAft>
          <a:spcPct val="0"/>
        </a:spcAft>
        <a:defRPr sz="4916">
          <a:solidFill>
            <a:schemeClr val="tx2"/>
          </a:solidFill>
          <a:latin typeface="Arial" charset="0"/>
        </a:defRPr>
      </a:lvl9pPr>
    </p:titleStyle>
    <p:bodyStyle>
      <a:lvl1pPr marL="383630" indent="-383630" algn="l" rtl="0" eaLnBrk="0" fontAlgn="base" hangingPunct="0">
        <a:spcBef>
          <a:spcPct val="20000"/>
        </a:spcBef>
        <a:spcAft>
          <a:spcPct val="0"/>
        </a:spcAft>
        <a:buChar char="•"/>
        <a:defRPr sz="3583">
          <a:solidFill>
            <a:schemeClr val="tx1"/>
          </a:solidFill>
          <a:latin typeface="+mn-lt"/>
          <a:ea typeface="+mn-ea"/>
          <a:cs typeface="+mn-cs"/>
        </a:defRPr>
      </a:lvl1pPr>
      <a:lvl2pPr marL="830758" indent="-318811" algn="l" rtl="0" eaLnBrk="0" fontAlgn="base" hangingPunct="0">
        <a:spcBef>
          <a:spcPct val="20000"/>
        </a:spcBef>
        <a:spcAft>
          <a:spcPct val="0"/>
        </a:spcAft>
        <a:buChar char="–"/>
        <a:defRPr sz="3167">
          <a:solidFill>
            <a:schemeClr val="tx1"/>
          </a:solidFill>
          <a:latin typeface="+mn-lt"/>
        </a:defRPr>
      </a:lvl2pPr>
      <a:lvl3pPr marL="1279210" indent="-255313" algn="l" rtl="0" eaLnBrk="0" fontAlgn="base" hangingPunct="0">
        <a:spcBef>
          <a:spcPct val="20000"/>
        </a:spcBef>
        <a:spcAft>
          <a:spcPct val="0"/>
        </a:spcAft>
        <a:buChar char="•"/>
        <a:defRPr sz="2667">
          <a:solidFill>
            <a:schemeClr val="tx1"/>
          </a:solidFill>
          <a:latin typeface="+mn-lt"/>
        </a:defRPr>
      </a:lvl3pPr>
      <a:lvl4pPr marL="1791158" indent="-255313" algn="l" rtl="0" eaLnBrk="0" fontAlgn="base" hangingPunct="0">
        <a:spcBef>
          <a:spcPct val="20000"/>
        </a:spcBef>
        <a:spcAft>
          <a:spcPct val="0"/>
        </a:spcAft>
        <a:buChar char="–"/>
        <a:defRPr sz="2250">
          <a:solidFill>
            <a:schemeClr val="tx1"/>
          </a:solidFill>
          <a:latin typeface="+mn-lt"/>
        </a:defRPr>
      </a:lvl4pPr>
      <a:lvl5pPr marL="2303106" indent="-255313" algn="l" rtl="0" eaLnBrk="0" fontAlgn="base" hangingPunct="0">
        <a:spcBef>
          <a:spcPct val="20000"/>
        </a:spcBef>
        <a:spcAft>
          <a:spcPct val="0"/>
        </a:spcAft>
        <a:buChar char="»"/>
        <a:defRPr sz="2250">
          <a:solidFill>
            <a:schemeClr val="tx1"/>
          </a:solidFill>
          <a:latin typeface="+mn-lt"/>
        </a:defRPr>
      </a:lvl5pPr>
      <a:lvl6pPr marL="2816239" indent="-256021" algn="l" rtl="0" fontAlgn="base">
        <a:spcBef>
          <a:spcPct val="20000"/>
        </a:spcBef>
        <a:spcAft>
          <a:spcPct val="0"/>
        </a:spcAft>
        <a:buChar char="»"/>
        <a:defRPr sz="2250">
          <a:solidFill>
            <a:schemeClr val="tx1"/>
          </a:solidFill>
          <a:latin typeface="+mn-lt"/>
        </a:defRPr>
      </a:lvl6pPr>
      <a:lvl7pPr marL="3328283" indent="-256021" algn="l" rtl="0" fontAlgn="base">
        <a:spcBef>
          <a:spcPct val="20000"/>
        </a:spcBef>
        <a:spcAft>
          <a:spcPct val="0"/>
        </a:spcAft>
        <a:buChar char="»"/>
        <a:defRPr sz="2250">
          <a:solidFill>
            <a:schemeClr val="tx1"/>
          </a:solidFill>
          <a:latin typeface="+mn-lt"/>
        </a:defRPr>
      </a:lvl7pPr>
      <a:lvl8pPr marL="3840326" indent="-256021" algn="l" rtl="0" fontAlgn="base">
        <a:spcBef>
          <a:spcPct val="20000"/>
        </a:spcBef>
        <a:spcAft>
          <a:spcPct val="0"/>
        </a:spcAft>
        <a:buChar char="»"/>
        <a:defRPr sz="2250">
          <a:solidFill>
            <a:schemeClr val="tx1"/>
          </a:solidFill>
          <a:latin typeface="+mn-lt"/>
        </a:defRPr>
      </a:lvl8pPr>
      <a:lvl9pPr marL="4352370" indent="-256021" algn="l" rtl="0" fontAlgn="base">
        <a:spcBef>
          <a:spcPct val="20000"/>
        </a:spcBef>
        <a:spcAft>
          <a:spcPct val="0"/>
        </a:spcAft>
        <a:buChar char="»"/>
        <a:defRPr sz="2250">
          <a:solidFill>
            <a:schemeClr val="tx1"/>
          </a:solidFill>
          <a:latin typeface="+mn-lt"/>
        </a:defRPr>
      </a:lvl9pPr>
    </p:bodyStyle>
    <p:otherStyle>
      <a:defPPr>
        <a:defRPr lang="en-US"/>
      </a:defPPr>
      <a:lvl1pPr marL="0" algn="l" defTabSz="1024087" rtl="0" eaLnBrk="1" latinLnBrk="0" hangingPunct="1">
        <a:defRPr sz="2000" kern="1200">
          <a:solidFill>
            <a:schemeClr val="tx1"/>
          </a:solidFill>
          <a:latin typeface="+mn-lt"/>
          <a:ea typeface="+mn-ea"/>
          <a:cs typeface="+mn-cs"/>
        </a:defRPr>
      </a:lvl1pPr>
      <a:lvl2pPr marL="512044" algn="l" defTabSz="1024087" rtl="0" eaLnBrk="1" latinLnBrk="0" hangingPunct="1">
        <a:defRPr sz="2000" kern="1200">
          <a:solidFill>
            <a:schemeClr val="tx1"/>
          </a:solidFill>
          <a:latin typeface="+mn-lt"/>
          <a:ea typeface="+mn-ea"/>
          <a:cs typeface="+mn-cs"/>
        </a:defRPr>
      </a:lvl2pPr>
      <a:lvl3pPr marL="1024087" algn="l" defTabSz="1024087" rtl="0" eaLnBrk="1" latinLnBrk="0" hangingPunct="1">
        <a:defRPr sz="2000" kern="1200">
          <a:solidFill>
            <a:schemeClr val="tx1"/>
          </a:solidFill>
          <a:latin typeface="+mn-lt"/>
          <a:ea typeface="+mn-ea"/>
          <a:cs typeface="+mn-cs"/>
        </a:defRPr>
      </a:lvl3pPr>
      <a:lvl4pPr marL="1536130" algn="l" defTabSz="1024087" rtl="0" eaLnBrk="1" latinLnBrk="0" hangingPunct="1">
        <a:defRPr sz="2000" kern="1200">
          <a:solidFill>
            <a:schemeClr val="tx1"/>
          </a:solidFill>
          <a:latin typeface="+mn-lt"/>
          <a:ea typeface="+mn-ea"/>
          <a:cs typeface="+mn-cs"/>
        </a:defRPr>
      </a:lvl4pPr>
      <a:lvl5pPr marL="2048174" algn="l" defTabSz="1024087" rtl="0" eaLnBrk="1" latinLnBrk="0" hangingPunct="1">
        <a:defRPr sz="2000" kern="1200">
          <a:solidFill>
            <a:schemeClr val="tx1"/>
          </a:solidFill>
          <a:latin typeface="+mn-lt"/>
          <a:ea typeface="+mn-ea"/>
          <a:cs typeface="+mn-cs"/>
        </a:defRPr>
      </a:lvl5pPr>
      <a:lvl6pPr marL="2560218" algn="l" defTabSz="1024087" rtl="0" eaLnBrk="1" latinLnBrk="0" hangingPunct="1">
        <a:defRPr sz="2000" kern="1200">
          <a:solidFill>
            <a:schemeClr val="tx1"/>
          </a:solidFill>
          <a:latin typeface="+mn-lt"/>
          <a:ea typeface="+mn-ea"/>
          <a:cs typeface="+mn-cs"/>
        </a:defRPr>
      </a:lvl6pPr>
      <a:lvl7pPr marL="3072261" algn="l" defTabSz="1024087" rtl="0" eaLnBrk="1" latinLnBrk="0" hangingPunct="1">
        <a:defRPr sz="2000" kern="1200">
          <a:solidFill>
            <a:schemeClr val="tx1"/>
          </a:solidFill>
          <a:latin typeface="+mn-lt"/>
          <a:ea typeface="+mn-ea"/>
          <a:cs typeface="+mn-cs"/>
        </a:defRPr>
      </a:lvl7pPr>
      <a:lvl8pPr marL="3584305" algn="l" defTabSz="1024087" rtl="0" eaLnBrk="1" latinLnBrk="0" hangingPunct="1">
        <a:defRPr sz="2000" kern="1200">
          <a:solidFill>
            <a:schemeClr val="tx1"/>
          </a:solidFill>
          <a:latin typeface="+mn-lt"/>
          <a:ea typeface="+mn-ea"/>
          <a:cs typeface="+mn-cs"/>
        </a:defRPr>
      </a:lvl8pPr>
      <a:lvl9pPr marL="4096348" algn="l" defTabSz="1024087" rtl="0" eaLnBrk="1" latinLnBrk="0" hangingPunct="1">
        <a:defRPr sz="20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C21E837-C274-4691-8032-E1F0D8C52279}"/>
              </a:ext>
            </a:extLst>
          </p:cNvPr>
          <p:cNvSpPr>
            <a:spLocks noGrp="1" noChangeArrowheads="1"/>
          </p:cNvSpPr>
          <p:nvPr>
            <p:ph type="title"/>
          </p:nvPr>
        </p:nvSpPr>
        <p:spPr bwMode="auto">
          <a:xfrm>
            <a:off x="609600" y="274320"/>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45B2CE26-4FB1-4795-A1CE-A4D3D7369E09}"/>
              </a:ext>
            </a:extLst>
          </p:cNvPr>
          <p:cNvSpPr>
            <a:spLocks noGrp="1" noChangeArrowheads="1"/>
          </p:cNvSpPr>
          <p:nvPr>
            <p:ph type="body" idx="1"/>
          </p:nvPr>
        </p:nvSpPr>
        <p:spPr bwMode="auto">
          <a:xfrm>
            <a:off x="609600" y="1600200"/>
            <a:ext cx="10972800" cy="4526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868B7B2-5AF8-4EE9-8E65-24EEB3BDFD28}"/>
              </a:ext>
            </a:extLst>
          </p:cNvPr>
          <p:cNvSpPr>
            <a:spLocks noGrp="1" noChangeArrowheads="1"/>
          </p:cNvSpPr>
          <p:nvPr>
            <p:ph type="dt" sz="half" idx="2"/>
          </p:nvPr>
        </p:nvSpPr>
        <p:spPr bwMode="auto">
          <a:xfrm>
            <a:off x="609600" y="6244591"/>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680" smtClean="0">
                <a:latin typeface="Arial" charset="0"/>
              </a:defRPr>
            </a:lvl1pPr>
          </a:lstStyle>
          <a:p>
            <a:pPr>
              <a:defRPr/>
            </a:pPr>
            <a:endParaRPr lang="en-US"/>
          </a:p>
        </p:txBody>
      </p:sp>
      <p:sp>
        <p:nvSpPr>
          <p:cNvPr id="1029" name="Rectangle 5">
            <a:extLst>
              <a:ext uri="{FF2B5EF4-FFF2-40B4-BE49-F238E27FC236}">
                <a16:creationId xmlns:a16="http://schemas.microsoft.com/office/drawing/2014/main" id="{B0B5D8AD-F87F-4B7C-B5A1-4AC1A93D61F0}"/>
              </a:ext>
            </a:extLst>
          </p:cNvPr>
          <p:cNvSpPr>
            <a:spLocks noGrp="1" noChangeArrowheads="1"/>
          </p:cNvSpPr>
          <p:nvPr>
            <p:ph type="ftr" sz="quarter" idx="3"/>
          </p:nvPr>
        </p:nvSpPr>
        <p:spPr bwMode="auto">
          <a:xfrm>
            <a:off x="4165600" y="6244591"/>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680" smtClean="0">
                <a:latin typeface="Arial" charset="0"/>
              </a:defRPr>
            </a:lvl1pPr>
          </a:lstStyle>
          <a:p>
            <a:pPr>
              <a:defRPr/>
            </a:pPr>
            <a:endParaRPr lang="en-US"/>
          </a:p>
        </p:txBody>
      </p:sp>
      <p:sp>
        <p:nvSpPr>
          <p:cNvPr id="1030" name="Rectangle 6">
            <a:extLst>
              <a:ext uri="{FF2B5EF4-FFF2-40B4-BE49-F238E27FC236}">
                <a16:creationId xmlns:a16="http://schemas.microsoft.com/office/drawing/2014/main" id="{37988694-71EA-4334-86AA-2AE64AF433E0}"/>
              </a:ext>
            </a:extLst>
          </p:cNvPr>
          <p:cNvSpPr>
            <a:spLocks noGrp="1" noChangeArrowheads="1"/>
          </p:cNvSpPr>
          <p:nvPr>
            <p:ph type="sldNum" sz="quarter" idx="4"/>
          </p:nvPr>
        </p:nvSpPr>
        <p:spPr bwMode="auto">
          <a:xfrm>
            <a:off x="8737600" y="6244591"/>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680"/>
            </a:lvl1pPr>
          </a:lstStyle>
          <a:p>
            <a:fld id="{861A98DB-699B-4C0C-97DF-FA0F6FED6803}" type="slidenum">
              <a:rPr lang="en-US" altLang="en-US"/>
              <a:pPr/>
              <a:t>‹#›</a:t>
            </a:fld>
            <a:endParaRPr lang="en-US" altLang="en-US"/>
          </a:p>
        </p:txBody>
      </p:sp>
    </p:spTree>
    <p:extLst>
      <p:ext uri="{BB962C8B-B14F-4D97-AF65-F5344CB8AC3E}">
        <p14:creationId xmlns:p14="http://schemas.microsoft.com/office/powerpoint/2010/main" val="87692742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rtl="0" eaLnBrk="0" fontAlgn="base" hangingPunct="0">
        <a:spcBef>
          <a:spcPct val="0"/>
        </a:spcBef>
        <a:spcAft>
          <a:spcPct val="0"/>
        </a:spcAft>
        <a:defRPr sz="5280">
          <a:solidFill>
            <a:schemeClr val="tx2"/>
          </a:solidFill>
          <a:latin typeface="+mj-lt"/>
          <a:ea typeface="+mj-ea"/>
          <a:cs typeface="+mj-cs"/>
        </a:defRPr>
      </a:lvl1pPr>
      <a:lvl2pPr algn="ctr" rtl="0" eaLnBrk="0" fontAlgn="base" hangingPunct="0">
        <a:spcBef>
          <a:spcPct val="0"/>
        </a:spcBef>
        <a:spcAft>
          <a:spcPct val="0"/>
        </a:spcAft>
        <a:defRPr sz="5280">
          <a:solidFill>
            <a:schemeClr val="tx2"/>
          </a:solidFill>
          <a:latin typeface="Arial" charset="0"/>
        </a:defRPr>
      </a:lvl2pPr>
      <a:lvl3pPr algn="ctr" rtl="0" eaLnBrk="0" fontAlgn="base" hangingPunct="0">
        <a:spcBef>
          <a:spcPct val="0"/>
        </a:spcBef>
        <a:spcAft>
          <a:spcPct val="0"/>
        </a:spcAft>
        <a:defRPr sz="5280">
          <a:solidFill>
            <a:schemeClr val="tx2"/>
          </a:solidFill>
          <a:latin typeface="Arial" charset="0"/>
        </a:defRPr>
      </a:lvl3pPr>
      <a:lvl4pPr algn="ctr" rtl="0" eaLnBrk="0" fontAlgn="base" hangingPunct="0">
        <a:spcBef>
          <a:spcPct val="0"/>
        </a:spcBef>
        <a:spcAft>
          <a:spcPct val="0"/>
        </a:spcAft>
        <a:defRPr sz="5280">
          <a:solidFill>
            <a:schemeClr val="tx2"/>
          </a:solidFill>
          <a:latin typeface="Arial" charset="0"/>
        </a:defRPr>
      </a:lvl4pPr>
      <a:lvl5pPr algn="ctr" rtl="0" eaLnBrk="0" fontAlgn="base" hangingPunct="0">
        <a:spcBef>
          <a:spcPct val="0"/>
        </a:spcBef>
        <a:spcAft>
          <a:spcPct val="0"/>
        </a:spcAft>
        <a:defRPr sz="5280">
          <a:solidFill>
            <a:schemeClr val="tx2"/>
          </a:solidFill>
          <a:latin typeface="Arial" charset="0"/>
        </a:defRPr>
      </a:lvl5pPr>
      <a:lvl6pPr marL="548640" algn="ctr" rtl="0" fontAlgn="base">
        <a:spcBef>
          <a:spcPct val="0"/>
        </a:spcBef>
        <a:spcAft>
          <a:spcPct val="0"/>
        </a:spcAft>
        <a:defRPr sz="5280">
          <a:solidFill>
            <a:schemeClr val="tx2"/>
          </a:solidFill>
          <a:latin typeface="Arial" charset="0"/>
        </a:defRPr>
      </a:lvl6pPr>
      <a:lvl7pPr marL="1097280" algn="ctr" rtl="0" fontAlgn="base">
        <a:spcBef>
          <a:spcPct val="0"/>
        </a:spcBef>
        <a:spcAft>
          <a:spcPct val="0"/>
        </a:spcAft>
        <a:defRPr sz="5280">
          <a:solidFill>
            <a:schemeClr val="tx2"/>
          </a:solidFill>
          <a:latin typeface="Arial" charset="0"/>
        </a:defRPr>
      </a:lvl7pPr>
      <a:lvl8pPr marL="1645920" algn="ctr" rtl="0" fontAlgn="base">
        <a:spcBef>
          <a:spcPct val="0"/>
        </a:spcBef>
        <a:spcAft>
          <a:spcPct val="0"/>
        </a:spcAft>
        <a:defRPr sz="5280">
          <a:solidFill>
            <a:schemeClr val="tx2"/>
          </a:solidFill>
          <a:latin typeface="Arial" charset="0"/>
        </a:defRPr>
      </a:lvl8pPr>
      <a:lvl9pPr marL="2194560" algn="ctr" rtl="0" fontAlgn="base">
        <a:spcBef>
          <a:spcPct val="0"/>
        </a:spcBef>
        <a:spcAft>
          <a:spcPct val="0"/>
        </a:spcAft>
        <a:defRPr sz="5280">
          <a:solidFill>
            <a:schemeClr val="tx2"/>
          </a:solidFill>
          <a:latin typeface="Arial" charset="0"/>
        </a:defRPr>
      </a:lvl9pPr>
    </p:titleStyle>
    <p:bodyStyle>
      <a:lvl1pPr marL="411480" indent="-411480" algn="l" rtl="0" eaLnBrk="0" fontAlgn="base" hangingPunct="0">
        <a:spcBef>
          <a:spcPct val="20000"/>
        </a:spcBef>
        <a:spcAft>
          <a:spcPct val="0"/>
        </a:spcAft>
        <a:buChar char="•"/>
        <a:defRPr sz="3840">
          <a:solidFill>
            <a:schemeClr val="tx1"/>
          </a:solidFill>
          <a:latin typeface="+mn-lt"/>
          <a:ea typeface="+mn-ea"/>
          <a:cs typeface="+mn-cs"/>
        </a:defRPr>
      </a:lvl1pPr>
      <a:lvl2pPr marL="891540" indent="-342900" algn="l" rtl="0" eaLnBrk="0" fontAlgn="base" hangingPunct="0">
        <a:spcBef>
          <a:spcPct val="20000"/>
        </a:spcBef>
        <a:spcAft>
          <a:spcPct val="0"/>
        </a:spcAft>
        <a:buChar char="–"/>
        <a:defRPr sz="3360">
          <a:solidFill>
            <a:schemeClr val="tx1"/>
          </a:solidFill>
          <a:latin typeface="+mn-lt"/>
        </a:defRPr>
      </a:lvl2pPr>
      <a:lvl3pPr marL="1371600" indent="-274320" algn="l" rtl="0" eaLnBrk="0" fontAlgn="base" hangingPunct="0">
        <a:spcBef>
          <a:spcPct val="20000"/>
        </a:spcBef>
        <a:spcAft>
          <a:spcPct val="0"/>
        </a:spcAft>
        <a:buChar char="•"/>
        <a:defRPr sz="2880">
          <a:solidFill>
            <a:schemeClr val="tx1"/>
          </a:solidFill>
          <a:latin typeface="+mn-lt"/>
        </a:defRPr>
      </a:lvl3pPr>
      <a:lvl4pPr marL="1920240" indent="-274320" algn="l" rtl="0" eaLnBrk="0" fontAlgn="base" hangingPunct="0">
        <a:spcBef>
          <a:spcPct val="20000"/>
        </a:spcBef>
        <a:spcAft>
          <a:spcPct val="0"/>
        </a:spcAft>
        <a:buChar char="–"/>
        <a:defRPr sz="2400">
          <a:solidFill>
            <a:schemeClr val="tx1"/>
          </a:solidFill>
          <a:latin typeface="+mn-lt"/>
        </a:defRPr>
      </a:lvl4pPr>
      <a:lvl5pPr marL="2468880" indent="-274320" algn="l" rtl="0" eaLnBrk="0" fontAlgn="base" hangingPunct="0">
        <a:spcBef>
          <a:spcPct val="20000"/>
        </a:spcBef>
        <a:spcAft>
          <a:spcPct val="0"/>
        </a:spcAft>
        <a:buChar char="»"/>
        <a:defRPr sz="2400">
          <a:solidFill>
            <a:schemeClr val="tx1"/>
          </a:solidFill>
          <a:latin typeface="+mn-lt"/>
        </a:defRPr>
      </a:lvl5pPr>
      <a:lvl6pPr marL="3017520" indent="-274320" algn="l" rtl="0" fontAlgn="base">
        <a:spcBef>
          <a:spcPct val="20000"/>
        </a:spcBef>
        <a:spcAft>
          <a:spcPct val="0"/>
        </a:spcAft>
        <a:buChar char="»"/>
        <a:defRPr sz="2400">
          <a:solidFill>
            <a:schemeClr val="tx1"/>
          </a:solidFill>
          <a:latin typeface="+mn-lt"/>
        </a:defRPr>
      </a:lvl6pPr>
      <a:lvl7pPr marL="3566160" indent="-274320" algn="l" rtl="0" fontAlgn="base">
        <a:spcBef>
          <a:spcPct val="20000"/>
        </a:spcBef>
        <a:spcAft>
          <a:spcPct val="0"/>
        </a:spcAft>
        <a:buChar char="»"/>
        <a:defRPr sz="2400">
          <a:solidFill>
            <a:schemeClr val="tx1"/>
          </a:solidFill>
          <a:latin typeface="+mn-lt"/>
        </a:defRPr>
      </a:lvl7pPr>
      <a:lvl8pPr marL="4114800" indent="-274320" algn="l" rtl="0" fontAlgn="base">
        <a:spcBef>
          <a:spcPct val="20000"/>
        </a:spcBef>
        <a:spcAft>
          <a:spcPct val="0"/>
        </a:spcAft>
        <a:buChar char="»"/>
        <a:defRPr sz="2400">
          <a:solidFill>
            <a:schemeClr val="tx1"/>
          </a:solidFill>
          <a:latin typeface="+mn-lt"/>
        </a:defRPr>
      </a:lvl8pPr>
      <a:lvl9pPr marL="4663440" indent="-274320" algn="l" rtl="0" fontAlgn="base">
        <a:spcBef>
          <a:spcPct val="20000"/>
        </a:spcBef>
        <a:spcAft>
          <a:spcPct val="0"/>
        </a:spcAft>
        <a:buChar char="»"/>
        <a:defRPr sz="2400">
          <a:solidFill>
            <a:schemeClr val="tx1"/>
          </a:solidFill>
          <a:latin typeface="+mn-lt"/>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microsoft.com/office/2007/relationships/hdphoto" Target="../media/hdphoto5.wdp"/><Relationship Id="rId7"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image" Target="../media/image23.jpeg"/><Relationship Id="rId5" Type="http://schemas.microsoft.com/office/2007/relationships/hdphoto" Target="../media/hdphoto6.wdp"/><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7.png"/><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18" Type="http://schemas.openxmlformats.org/officeDocument/2006/relationships/image" Target="../media/image55.png"/><Relationship Id="rId3" Type="http://schemas.openxmlformats.org/officeDocument/2006/relationships/image" Target="../media/image40.png"/><Relationship Id="rId21" Type="http://schemas.openxmlformats.org/officeDocument/2006/relationships/image" Target="../media/image58.jpe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png"/><Relationship Id="rId2" Type="http://schemas.openxmlformats.org/officeDocument/2006/relationships/image" Target="../media/image39.png"/><Relationship Id="rId16" Type="http://schemas.openxmlformats.org/officeDocument/2006/relationships/image" Target="../media/image53.png"/><Relationship Id="rId20" Type="http://schemas.openxmlformats.org/officeDocument/2006/relationships/image" Target="../media/image57.jpeg"/><Relationship Id="rId1" Type="http://schemas.openxmlformats.org/officeDocument/2006/relationships/slideLayout" Target="../slideLayouts/slideLayout31.xml"/><Relationship Id="rId6" Type="http://schemas.openxmlformats.org/officeDocument/2006/relationships/image" Target="../media/image43.png"/><Relationship Id="rId11" Type="http://schemas.openxmlformats.org/officeDocument/2006/relationships/image" Target="../media/image48.png"/><Relationship Id="rId24" Type="http://schemas.openxmlformats.org/officeDocument/2006/relationships/image" Target="../media/image61.jpeg"/><Relationship Id="rId5" Type="http://schemas.openxmlformats.org/officeDocument/2006/relationships/image" Target="../media/image42.png"/><Relationship Id="rId15" Type="http://schemas.openxmlformats.org/officeDocument/2006/relationships/image" Target="../media/image52.png"/><Relationship Id="rId23" Type="http://schemas.openxmlformats.org/officeDocument/2006/relationships/image" Target="../media/image60.jpeg"/><Relationship Id="rId10" Type="http://schemas.openxmlformats.org/officeDocument/2006/relationships/image" Target="../media/image47.png"/><Relationship Id="rId19" Type="http://schemas.openxmlformats.org/officeDocument/2006/relationships/image" Target="../media/image56.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 Id="rId22" Type="http://schemas.openxmlformats.org/officeDocument/2006/relationships/image" Target="../media/image5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ền thờ Nguyễn Trãi trong quần thể đền Côn Sơn - Video Dailymotion">
            <a:hlinkClick r:id="" action="ppaction://media"/>
            <a:extLst>
              <a:ext uri="{FF2B5EF4-FFF2-40B4-BE49-F238E27FC236}">
                <a16:creationId xmlns:a16="http://schemas.microsoft.com/office/drawing/2014/main" id="{2D00B01D-5F7A-498C-A786-DB71A8E3F0B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600" y="202883"/>
            <a:ext cx="11719560" cy="6384570"/>
          </a:xfrm>
          <a:prstGeom prst="rect">
            <a:avLst/>
          </a:prstGeom>
        </p:spPr>
      </p:pic>
    </p:spTree>
    <p:extLst>
      <p:ext uri="{BB962C8B-B14F-4D97-AF65-F5344CB8AC3E}">
        <p14:creationId xmlns:p14="http://schemas.microsoft.com/office/powerpoint/2010/main" val="26843800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0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EF44E9A5-1735-4EFC-B0C6-3923756A362B}"/>
              </a:ext>
            </a:extLst>
          </p:cNvPr>
          <p:cNvGraphicFramePr>
            <a:graphicFrameLocks noGrp="1"/>
          </p:cNvGraphicFramePr>
          <p:nvPr>
            <p:extLst>
              <p:ext uri="{D42A27DB-BD31-4B8C-83A1-F6EECF244321}">
                <p14:modId xmlns:p14="http://schemas.microsoft.com/office/powerpoint/2010/main" val="3986852572"/>
              </p:ext>
            </p:extLst>
          </p:nvPr>
        </p:nvGraphicFramePr>
        <p:xfrm>
          <a:off x="825500" y="635000"/>
          <a:ext cx="10477500" cy="5651500"/>
        </p:xfrm>
        <a:graphic>
          <a:graphicData uri="http://schemas.openxmlformats.org/drawingml/2006/table">
            <a:tbl>
              <a:tblPr firstRow="1" bandRow="1">
                <a:tableStyleId>{5940675A-B579-460E-94D1-54222C63F5DA}</a:tableStyleId>
              </a:tblPr>
              <a:tblGrid>
                <a:gridCol w="2619375">
                  <a:extLst>
                    <a:ext uri="{9D8B030D-6E8A-4147-A177-3AD203B41FA5}">
                      <a16:colId xmlns:a16="http://schemas.microsoft.com/office/drawing/2014/main" val="20000"/>
                    </a:ext>
                  </a:extLst>
                </a:gridCol>
                <a:gridCol w="2619375">
                  <a:extLst>
                    <a:ext uri="{9D8B030D-6E8A-4147-A177-3AD203B41FA5}">
                      <a16:colId xmlns:a16="http://schemas.microsoft.com/office/drawing/2014/main" val="20001"/>
                    </a:ext>
                  </a:extLst>
                </a:gridCol>
                <a:gridCol w="2619375">
                  <a:extLst>
                    <a:ext uri="{9D8B030D-6E8A-4147-A177-3AD203B41FA5}">
                      <a16:colId xmlns:a16="http://schemas.microsoft.com/office/drawing/2014/main" val="20002"/>
                    </a:ext>
                  </a:extLst>
                </a:gridCol>
                <a:gridCol w="2619375">
                  <a:extLst>
                    <a:ext uri="{9D8B030D-6E8A-4147-A177-3AD203B41FA5}">
                      <a16:colId xmlns:a16="http://schemas.microsoft.com/office/drawing/2014/main" val="20003"/>
                    </a:ext>
                  </a:extLst>
                </a:gridCol>
              </a:tblGrid>
              <a:tr h="762000">
                <a:tc>
                  <a:txBody>
                    <a:bodyPr/>
                    <a:lstStyle/>
                    <a:p>
                      <a:pPr algn="ctr"/>
                      <a:r>
                        <a:rPr lang="en-US" sz="3300" b="1" dirty="0" err="1">
                          <a:solidFill>
                            <a:schemeClr val="tx1"/>
                          </a:solidFill>
                          <a:latin typeface="Times New Roman" pitchFamily="18" charset="0"/>
                          <a:cs typeface="Times New Roman" pitchFamily="18" charset="0"/>
                        </a:rPr>
                        <a:t>Thể</a:t>
                      </a:r>
                      <a:r>
                        <a:rPr lang="en-US" sz="3300" b="1" dirty="0">
                          <a:solidFill>
                            <a:schemeClr val="tx1"/>
                          </a:solidFill>
                          <a:latin typeface="Times New Roman" pitchFamily="18" charset="0"/>
                          <a:cs typeface="Times New Roman" pitchFamily="18" charset="0"/>
                        </a:rPr>
                        <a:t> </a:t>
                      </a:r>
                      <a:r>
                        <a:rPr lang="en-US" sz="3300" b="1" dirty="0" err="1">
                          <a:solidFill>
                            <a:schemeClr val="tx1"/>
                          </a:solidFill>
                          <a:latin typeface="Times New Roman" pitchFamily="18" charset="0"/>
                          <a:cs typeface="Times New Roman" pitchFamily="18" charset="0"/>
                        </a:rPr>
                        <a:t>loại</a:t>
                      </a:r>
                      <a:endParaRPr lang="en-US" sz="3300" b="1" dirty="0">
                        <a:solidFill>
                          <a:schemeClr val="tx1"/>
                        </a:solidFill>
                        <a:latin typeface="Times New Roman" pitchFamily="18" charset="0"/>
                        <a:cs typeface="Times New Roman" pitchFamily="18" charset="0"/>
                      </a:endParaRPr>
                    </a:p>
                  </a:txBody>
                  <a:tcPr marL="76200" marR="76200" marT="38100" marB="38100">
                    <a:solidFill>
                      <a:srgbClr val="FF7C80"/>
                    </a:solidFill>
                  </a:tcPr>
                </a:tc>
                <a:tc>
                  <a:txBody>
                    <a:bodyPr/>
                    <a:lstStyle/>
                    <a:p>
                      <a:pPr algn="ctr"/>
                      <a:r>
                        <a:rPr lang="en-US" sz="3300" b="1" dirty="0" err="1">
                          <a:solidFill>
                            <a:schemeClr val="tx1"/>
                          </a:solidFill>
                          <a:latin typeface="Times New Roman" pitchFamily="18" charset="0"/>
                          <a:cs typeface="Times New Roman" pitchFamily="18" charset="0"/>
                        </a:rPr>
                        <a:t>Chiếu</a:t>
                      </a:r>
                      <a:endParaRPr lang="en-US" sz="3300" b="1" dirty="0">
                        <a:solidFill>
                          <a:schemeClr val="tx1"/>
                        </a:solidFill>
                        <a:latin typeface="Times New Roman" pitchFamily="18" charset="0"/>
                        <a:cs typeface="Times New Roman" pitchFamily="18" charset="0"/>
                      </a:endParaRPr>
                    </a:p>
                  </a:txBody>
                  <a:tcPr marL="76200" marR="76200" marT="38100" marB="38100">
                    <a:solidFill>
                      <a:srgbClr val="FF7C80"/>
                    </a:solidFill>
                  </a:tcPr>
                </a:tc>
                <a:tc>
                  <a:txBody>
                    <a:bodyPr/>
                    <a:lstStyle/>
                    <a:p>
                      <a:pPr algn="ctr"/>
                      <a:r>
                        <a:rPr lang="en-US" sz="3300" b="1" dirty="0" err="1">
                          <a:solidFill>
                            <a:schemeClr val="tx1"/>
                          </a:solidFill>
                          <a:latin typeface="Times New Roman" pitchFamily="18" charset="0"/>
                          <a:cs typeface="Times New Roman" pitchFamily="18" charset="0"/>
                        </a:rPr>
                        <a:t>Hịch</a:t>
                      </a:r>
                      <a:endParaRPr lang="en-US" sz="3300" b="1" dirty="0">
                        <a:solidFill>
                          <a:schemeClr val="tx1"/>
                        </a:solidFill>
                        <a:latin typeface="Times New Roman" pitchFamily="18" charset="0"/>
                        <a:cs typeface="Times New Roman" pitchFamily="18" charset="0"/>
                      </a:endParaRPr>
                    </a:p>
                  </a:txBody>
                  <a:tcPr marL="76200" marR="76200" marT="38100" marB="38100">
                    <a:solidFill>
                      <a:srgbClr val="FF7C80"/>
                    </a:solidFill>
                  </a:tcPr>
                </a:tc>
                <a:tc>
                  <a:txBody>
                    <a:bodyPr/>
                    <a:lstStyle/>
                    <a:p>
                      <a:pPr algn="ctr"/>
                      <a:r>
                        <a:rPr lang="en-US" sz="3300" b="1" dirty="0" err="1">
                          <a:solidFill>
                            <a:schemeClr val="tx1"/>
                          </a:solidFill>
                          <a:latin typeface="Times New Roman" pitchFamily="18" charset="0"/>
                          <a:cs typeface="Times New Roman" pitchFamily="18" charset="0"/>
                        </a:rPr>
                        <a:t>Cáo</a:t>
                      </a:r>
                      <a:endParaRPr lang="en-US" sz="3300" b="1" dirty="0">
                        <a:solidFill>
                          <a:schemeClr val="tx1"/>
                        </a:solidFill>
                        <a:latin typeface="Times New Roman" pitchFamily="18" charset="0"/>
                        <a:cs typeface="Times New Roman" pitchFamily="18" charset="0"/>
                      </a:endParaRPr>
                    </a:p>
                  </a:txBody>
                  <a:tcPr marL="76200" marR="76200" marT="38100" marB="38100">
                    <a:solidFill>
                      <a:srgbClr val="FF7C80"/>
                    </a:solidFill>
                  </a:tcPr>
                </a:tc>
                <a:extLst>
                  <a:ext uri="{0D108BD9-81ED-4DB2-BD59-A6C34878D82A}">
                    <a16:rowId xmlns:a16="http://schemas.microsoft.com/office/drawing/2014/main" val="10000"/>
                  </a:ext>
                </a:extLst>
              </a:tr>
              <a:tr h="1968500">
                <a:tc>
                  <a:txBody>
                    <a:bodyPr/>
                    <a:lstStyle/>
                    <a:p>
                      <a:pPr algn="ctr"/>
                      <a:endParaRPr lang="en-US" sz="3300" b="1" dirty="0">
                        <a:latin typeface="Times New Roman" pitchFamily="18" charset="0"/>
                        <a:cs typeface="Times New Roman" pitchFamily="18" charset="0"/>
                      </a:endParaRPr>
                    </a:p>
                    <a:p>
                      <a:pPr algn="ctr"/>
                      <a:r>
                        <a:rPr lang="en-US" sz="3300" b="1" dirty="0" err="1">
                          <a:latin typeface="Times New Roman" pitchFamily="18" charset="0"/>
                          <a:cs typeface="Times New Roman" pitchFamily="18" charset="0"/>
                        </a:rPr>
                        <a:t>Giống</a:t>
                      </a:r>
                      <a:r>
                        <a:rPr lang="en-US" sz="3300" b="1" baseline="0" dirty="0">
                          <a:latin typeface="Times New Roman" pitchFamily="18" charset="0"/>
                          <a:cs typeface="Times New Roman" pitchFamily="18" charset="0"/>
                        </a:rPr>
                        <a:t> </a:t>
                      </a:r>
                      <a:r>
                        <a:rPr lang="en-US" sz="3300" b="1" baseline="0" dirty="0" err="1">
                          <a:latin typeface="Times New Roman" pitchFamily="18" charset="0"/>
                          <a:cs typeface="Times New Roman" pitchFamily="18" charset="0"/>
                        </a:rPr>
                        <a:t>nhau</a:t>
                      </a:r>
                      <a:endParaRPr lang="en-US" sz="3300" b="1" dirty="0">
                        <a:latin typeface="Times New Roman" pitchFamily="18" charset="0"/>
                        <a:cs typeface="Times New Roman" pitchFamily="18" charset="0"/>
                      </a:endParaRPr>
                    </a:p>
                  </a:txBody>
                  <a:tcPr marL="76200" marR="76200" marT="38100" marB="38100">
                    <a:solidFill>
                      <a:srgbClr val="92D050"/>
                    </a:solidFill>
                  </a:tcPr>
                </a:tc>
                <a:tc gridSpan="3">
                  <a:txBody>
                    <a:bodyPr/>
                    <a:lstStyle/>
                    <a:p>
                      <a:endParaRPr lang="en-US" sz="1700" dirty="0"/>
                    </a:p>
                  </a:txBody>
                  <a:tcPr marL="76200" marR="76200" marT="38100" marB="38100">
                    <a:solidFill>
                      <a:srgbClr val="92D050"/>
                    </a:solidFill>
                  </a:tcPr>
                </a:tc>
                <a:tc hMerge="1">
                  <a:txBody>
                    <a:bodyPr/>
                    <a:lstStyle/>
                    <a:p>
                      <a:endParaRPr lang="en-US" dirty="0"/>
                    </a:p>
                  </a:txBody>
                  <a:tcPr/>
                </a:tc>
                <a:tc hMerge="1">
                  <a:txBody>
                    <a:bodyPr/>
                    <a:lstStyle/>
                    <a:p>
                      <a:endParaRPr lang="en-US"/>
                    </a:p>
                  </a:txBody>
                  <a:tcPr/>
                </a:tc>
                <a:extLst>
                  <a:ext uri="{0D108BD9-81ED-4DB2-BD59-A6C34878D82A}">
                    <a16:rowId xmlns:a16="http://schemas.microsoft.com/office/drawing/2014/main" val="10001"/>
                  </a:ext>
                </a:extLst>
              </a:tr>
              <a:tr h="2921000">
                <a:tc>
                  <a:txBody>
                    <a:bodyPr/>
                    <a:lstStyle/>
                    <a:p>
                      <a:pPr algn="ctr"/>
                      <a:endParaRPr lang="en-US" sz="3300" b="1" dirty="0">
                        <a:latin typeface="Times New Roman" pitchFamily="18" charset="0"/>
                        <a:cs typeface="Times New Roman" pitchFamily="18" charset="0"/>
                      </a:endParaRPr>
                    </a:p>
                    <a:p>
                      <a:pPr algn="ctr"/>
                      <a:endParaRPr lang="en-US" sz="3300" b="1" dirty="0">
                        <a:latin typeface="Times New Roman" pitchFamily="18" charset="0"/>
                        <a:cs typeface="Times New Roman" pitchFamily="18" charset="0"/>
                      </a:endParaRPr>
                    </a:p>
                    <a:p>
                      <a:pPr algn="ctr"/>
                      <a:r>
                        <a:rPr lang="en-US" sz="3300" b="1" dirty="0" err="1">
                          <a:latin typeface="Times New Roman" pitchFamily="18" charset="0"/>
                          <a:cs typeface="Times New Roman" pitchFamily="18" charset="0"/>
                        </a:rPr>
                        <a:t>Khác</a:t>
                      </a:r>
                      <a:r>
                        <a:rPr lang="en-US" sz="3300" b="1" baseline="0" dirty="0">
                          <a:latin typeface="Times New Roman" pitchFamily="18" charset="0"/>
                          <a:cs typeface="Times New Roman" pitchFamily="18" charset="0"/>
                        </a:rPr>
                        <a:t> </a:t>
                      </a:r>
                      <a:r>
                        <a:rPr lang="en-US" sz="3300" b="1" baseline="0" dirty="0" err="1">
                          <a:latin typeface="Times New Roman" pitchFamily="18" charset="0"/>
                          <a:cs typeface="Times New Roman" pitchFamily="18" charset="0"/>
                        </a:rPr>
                        <a:t>nhau</a:t>
                      </a:r>
                      <a:endParaRPr lang="en-US" sz="3300" b="1" baseline="0" dirty="0">
                        <a:latin typeface="Times New Roman" pitchFamily="18" charset="0"/>
                        <a:cs typeface="Times New Roman" pitchFamily="18" charset="0"/>
                      </a:endParaRPr>
                    </a:p>
                    <a:p>
                      <a:pPr algn="ctr"/>
                      <a:endParaRPr lang="en-US" sz="3300" b="1" baseline="0" dirty="0">
                        <a:latin typeface="Times New Roman" pitchFamily="18" charset="0"/>
                        <a:cs typeface="Times New Roman" pitchFamily="18" charset="0"/>
                      </a:endParaRPr>
                    </a:p>
                    <a:p>
                      <a:pPr algn="ctr"/>
                      <a:endParaRPr lang="en-US" sz="3300" b="1" dirty="0">
                        <a:latin typeface="Times New Roman" pitchFamily="18" charset="0"/>
                        <a:cs typeface="Times New Roman" pitchFamily="18" charset="0"/>
                      </a:endParaRPr>
                    </a:p>
                  </a:txBody>
                  <a:tcPr marL="76200" marR="76200" marT="38100" marB="38100">
                    <a:solidFill>
                      <a:srgbClr val="FFC000"/>
                    </a:solidFill>
                  </a:tcPr>
                </a:tc>
                <a:tc>
                  <a:txBody>
                    <a:bodyPr/>
                    <a:lstStyle/>
                    <a:p>
                      <a:endParaRPr lang="en-US" sz="1700" dirty="0"/>
                    </a:p>
                  </a:txBody>
                  <a:tcPr marL="76200" marR="76200" marT="38100" marB="38100">
                    <a:solidFill>
                      <a:srgbClr val="FFC000"/>
                    </a:solidFill>
                  </a:tcPr>
                </a:tc>
                <a:tc>
                  <a:txBody>
                    <a:bodyPr/>
                    <a:lstStyle/>
                    <a:p>
                      <a:endParaRPr lang="en-US" sz="1700" dirty="0"/>
                    </a:p>
                  </a:txBody>
                  <a:tcPr marL="76200" marR="76200" marT="38100" marB="38100">
                    <a:solidFill>
                      <a:srgbClr val="FFC000"/>
                    </a:solidFill>
                  </a:tcPr>
                </a:tc>
                <a:tc>
                  <a:txBody>
                    <a:bodyPr/>
                    <a:lstStyle/>
                    <a:p>
                      <a:endParaRPr lang="en-US" sz="1700" dirty="0"/>
                    </a:p>
                  </a:txBody>
                  <a:tcPr marL="76200" marR="76200" marT="38100" marB="38100">
                    <a:solidFill>
                      <a:srgbClr val="FFC000"/>
                    </a:solidFill>
                  </a:tcPr>
                </a:tc>
                <a:extLst>
                  <a:ext uri="{0D108BD9-81ED-4DB2-BD59-A6C34878D82A}">
                    <a16:rowId xmlns:a16="http://schemas.microsoft.com/office/drawing/2014/main" val="10002"/>
                  </a:ext>
                </a:extLst>
              </a:tr>
            </a:tbl>
          </a:graphicData>
        </a:graphic>
      </p:graphicFrame>
      <p:sp>
        <p:nvSpPr>
          <p:cNvPr id="8" name="Text Box 24">
            <a:extLst>
              <a:ext uri="{FF2B5EF4-FFF2-40B4-BE49-F238E27FC236}">
                <a16:creationId xmlns:a16="http://schemas.microsoft.com/office/drawing/2014/main" id="{290842F4-9E3F-4AA1-AB74-6001D03FC555}"/>
              </a:ext>
            </a:extLst>
          </p:cNvPr>
          <p:cNvSpPr txBox="1">
            <a:spLocks noChangeArrowheads="1"/>
          </p:cNvSpPr>
          <p:nvPr/>
        </p:nvSpPr>
        <p:spPr bwMode="auto">
          <a:xfrm>
            <a:off x="3492500" y="1486959"/>
            <a:ext cx="7810500" cy="1751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52" tIns="54426" rIns="108852" bIns="54426">
            <a:spAutoFit/>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lgn="just" defTabSz="761970" fontAlgn="base">
              <a:spcAft>
                <a:spcPct val="0"/>
              </a:spcAft>
              <a:buClr>
                <a:srgbClr val="009999"/>
              </a:buClr>
              <a:buSzPct val="65000"/>
              <a:buNone/>
            </a:pPr>
            <a:r>
              <a:rPr lang="en-US" altLang="en-US" sz="3333">
                <a:solidFill>
                  <a:srgbClr val="000000"/>
                </a:solidFill>
                <a:latin typeface="Times New Roman" panose="02020603050405020304" pitchFamily="18" charset="0"/>
                <a:cs typeface="Times New Roman" panose="02020603050405020304" pitchFamily="18" charset="0"/>
              </a:rPr>
              <a:t>- Đều là kiểu văn bản nghị luận cổ, dùng lối văn biền ngẫu.</a:t>
            </a:r>
          </a:p>
          <a:p>
            <a:pPr algn="just" defTabSz="761970" fontAlgn="base">
              <a:spcAft>
                <a:spcPct val="0"/>
              </a:spcAft>
              <a:buClr>
                <a:srgbClr val="009999"/>
              </a:buClr>
              <a:buSzPct val="65000"/>
              <a:buNone/>
            </a:pPr>
            <a:r>
              <a:rPr lang="en-US" altLang="en-US" sz="3333">
                <a:solidFill>
                  <a:srgbClr val="000000"/>
                </a:solidFill>
                <a:latin typeface="Times New Roman" panose="02020603050405020304" pitchFamily="18" charset="0"/>
                <a:cs typeface="Times New Roman" panose="02020603050405020304" pitchFamily="18" charset="0"/>
              </a:rPr>
              <a:t>- Do vua chúa hoặc thủ lĩnh phong trào viết.</a:t>
            </a:r>
          </a:p>
        </p:txBody>
      </p:sp>
      <p:sp>
        <p:nvSpPr>
          <p:cNvPr id="9" name="Text Box 25">
            <a:extLst>
              <a:ext uri="{FF2B5EF4-FFF2-40B4-BE49-F238E27FC236}">
                <a16:creationId xmlns:a16="http://schemas.microsoft.com/office/drawing/2014/main" id="{9D308D18-80F5-4754-9061-FB98AFE4799F}"/>
              </a:ext>
            </a:extLst>
          </p:cNvPr>
          <p:cNvSpPr txBox="1">
            <a:spLocks noChangeArrowheads="1"/>
          </p:cNvSpPr>
          <p:nvPr/>
        </p:nvSpPr>
        <p:spPr bwMode="auto">
          <a:xfrm>
            <a:off x="3556000" y="4183063"/>
            <a:ext cx="2349500" cy="1135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52" tIns="54426" rIns="108852" bIns="54426">
            <a:spAutoFit/>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lgn="ctr" defTabSz="761970" fontAlgn="base">
              <a:spcAft>
                <a:spcPct val="0"/>
              </a:spcAft>
              <a:buClr>
                <a:srgbClr val="009999"/>
              </a:buClr>
              <a:buSzPct val="65000"/>
              <a:buNone/>
            </a:pPr>
            <a:r>
              <a:rPr lang="en-US" altLang="en-US" sz="3333">
                <a:solidFill>
                  <a:srgbClr val="000000"/>
                </a:solidFill>
                <a:latin typeface="Times New Roman" panose="02020603050405020304" pitchFamily="18" charset="0"/>
                <a:cs typeface="Times New Roman" panose="02020603050405020304" pitchFamily="18" charset="0"/>
              </a:rPr>
              <a:t>Ban bố mệnh lệnh</a:t>
            </a:r>
          </a:p>
        </p:txBody>
      </p:sp>
      <p:sp>
        <p:nvSpPr>
          <p:cNvPr id="10" name="Text Box 26">
            <a:extLst>
              <a:ext uri="{FF2B5EF4-FFF2-40B4-BE49-F238E27FC236}">
                <a16:creationId xmlns:a16="http://schemas.microsoft.com/office/drawing/2014/main" id="{10D5950A-3B27-4DA3-9DCE-D6F0A59A5982}"/>
              </a:ext>
            </a:extLst>
          </p:cNvPr>
          <p:cNvSpPr txBox="1">
            <a:spLocks noChangeArrowheads="1"/>
          </p:cNvSpPr>
          <p:nvPr/>
        </p:nvSpPr>
        <p:spPr bwMode="auto">
          <a:xfrm>
            <a:off x="6096000" y="3799417"/>
            <a:ext cx="2540000" cy="2161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52" tIns="54426" rIns="108852" bIns="54426">
            <a:spAutoFit/>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lgn="ctr" defTabSz="761970" fontAlgn="base">
              <a:spcAft>
                <a:spcPct val="0"/>
              </a:spcAft>
              <a:buClr>
                <a:srgbClr val="009999"/>
              </a:buClr>
              <a:buSzPct val="65000"/>
              <a:buNone/>
            </a:pPr>
            <a:r>
              <a:rPr lang="en-US" altLang="en-US" sz="3333">
                <a:solidFill>
                  <a:srgbClr val="000000"/>
                </a:solidFill>
                <a:latin typeface="Times New Roman" panose="02020603050405020304" pitchFamily="18" charset="0"/>
                <a:cs typeface="Times New Roman" panose="02020603050405020304" pitchFamily="18" charset="0"/>
              </a:rPr>
              <a:t>Cổ động thuyết phục, kêu gọi đấu tranh</a:t>
            </a:r>
          </a:p>
        </p:txBody>
      </p:sp>
      <p:sp>
        <p:nvSpPr>
          <p:cNvPr id="11" name="Text Box 27">
            <a:extLst>
              <a:ext uri="{FF2B5EF4-FFF2-40B4-BE49-F238E27FC236}">
                <a16:creationId xmlns:a16="http://schemas.microsoft.com/office/drawing/2014/main" id="{392C6161-7580-4BD7-B19A-5AEF189199BE}"/>
              </a:ext>
            </a:extLst>
          </p:cNvPr>
          <p:cNvSpPr txBox="1">
            <a:spLocks noChangeArrowheads="1"/>
          </p:cNvSpPr>
          <p:nvPr/>
        </p:nvSpPr>
        <p:spPr bwMode="auto">
          <a:xfrm>
            <a:off x="8699500" y="3484563"/>
            <a:ext cx="2603500" cy="267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52" tIns="54426" rIns="108852" bIns="54426">
            <a:spAutoFit/>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lgn="ctr" defTabSz="761970" fontAlgn="base">
              <a:spcAft>
                <a:spcPct val="0"/>
              </a:spcAft>
              <a:buClr>
                <a:srgbClr val="009999"/>
              </a:buClr>
              <a:buSzPct val="65000"/>
              <a:buNone/>
            </a:pPr>
            <a:r>
              <a:rPr lang="en-US" altLang="en-US" sz="3333">
                <a:solidFill>
                  <a:srgbClr val="000000"/>
                </a:solidFill>
                <a:latin typeface="Times New Roman" panose="02020603050405020304" pitchFamily="18" charset="0"/>
                <a:cs typeface="Times New Roman" panose="02020603050405020304" pitchFamily="18" charset="0"/>
              </a:rPr>
              <a:t>Trình bày chủ trương, công bố thành quả của một sự nghiệp lớn.</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Bình Ngô đại cáo - Lecttr">
            <a:extLst>
              <a:ext uri="{FF2B5EF4-FFF2-40B4-BE49-F238E27FC236}">
                <a16:creationId xmlns:a16="http://schemas.microsoft.com/office/drawing/2014/main" id="{93DE9276-222B-4666-A295-4A7F90B9C6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222"/>
          <a:stretch/>
        </p:blipFill>
        <p:spPr bwMode="auto">
          <a:xfrm>
            <a:off x="0" y="0"/>
            <a:ext cx="12192000" cy="6858000"/>
          </a:xfrm>
          <a:prstGeom prst="rect">
            <a:avLst/>
          </a:prstGeom>
          <a:solidFill>
            <a:srgbClr val="92D050"/>
          </a:solidFill>
          <a:ln>
            <a:noFill/>
          </a:ln>
          <a:effectLst/>
          <a:scene3d>
            <a:camera prst="orthographicFront">
              <a:rot lat="0" lon="0" rev="0"/>
            </a:camera>
            <a:lightRig rig="chilly" dir="t">
              <a:rot lat="0" lon="0" rev="18480000"/>
            </a:lightRig>
          </a:scene3d>
          <a:sp3d prstMaterial="clear">
            <a:bevelT h="63500"/>
          </a:sp3d>
        </p:spPr>
      </p:pic>
      <p:sp>
        <p:nvSpPr>
          <p:cNvPr id="27" name="Rectangle 26">
            <a:extLst>
              <a:ext uri="{FF2B5EF4-FFF2-40B4-BE49-F238E27FC236}">
                <a16:creationId xmlns:a16="http://schemas.microsoft.com/office/drawing/2014/main" id="{38967582-2ED2-4905-91BB-DF3BCBB4E017}"/>
              </a:ext>
            </a:extLst>
          </p:cNvPr>
          <p:cNvSpPr/>
          <p:nvPr/>
        </p:nvSpPr>
        <p:spPr>
          <a:xfrm>
            <a:off x="2161381" y="4641538"/>
            <a:ext cx="9725819" cy="902248"/>
          </a:xfrm>
          <a:prstGeom prst="rect">
            <a:avLst/>
          </a:prstGeom>
          <a:solidFill>
            <a:srgbClr val="FF7C8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58EAC0F-3D05-4E4B-961C-F8D7EF1F0E9F}"/>
              </a:ext>
            </a:extLst>
          </p:cNvPr>
          <p:cNvSpPr/>
          <p:nvPr/>
        </p:nvSpPr>
        <p:spPr>
          <a:xfrm>
            <a:off x="2161381" y="3346147"/>
            <a:ext cx="9725819" cy="902248"/>
          </a:xfrm>
          <a:prstGeom prst="rect">
            <a:avLst/>
          </a:prstGeom>
          <a:solidFill>
            <a:srgbClr val="0070C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E160708-2253-4A5A-8648-4D509CE09583}"/>
              </a:ext>
            </a:extLst>
          </p:cNvPr>
          <p:cNvSpPr/>
          <p:nvPr/>
        </p:nvSpPr>
        <p:spPr>
          <a:xfrm>
            <a:off x="2161381" y="1994942"/>
            <a:ext cx="9725819" cy="902248"/>
          </a:xfrm>
          <a:prstGeom prst="rect">
            <a:avLst/>
          </a:prstGeom>
          <a:solidFill>
            <a:srgbClr val="FFC0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856A998-71CC-4330-B50C-3E6D37352ABC}"/>
              </a:ext>
            </a:extLst>
          </p:cNvPr>
          <p:cNvSpPr/>
          <p:nvPr/>
        </p:nvSpPr>
        <p:spPr>
          <a:xfrm>
            <a:off x="2161381" y="743311"/>
            <a:ext cx="9725819" cy="902248"/>
          </a:xfrm>
          <a:prstGeom prst="rect">
            <a:avLst/>
          </a:prstGeom>
          <a:solidFill>
            <a:srgbClr val="92D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组合 10">
            <a:extLst>
              <a:ext uri="{FF2B5EF4-FFF2-40B4-BE49-F238E27FC236}">
                <a16:creationId xmlns:a16="http://schemas.microsoft.com/office/drawing/2014/main" id="{8B6F393C-7CC4-49EA-8690-19FCF12A53A5}"/>
              </a:ext>
            </a:extLst>
          </p:cNvPr>
          <p:cNvGrpSpPr>
            <a:grpSpLocks/>
          </p:cNvGrpSpPr>
          <p:nvPr/>
        </p:nvGrpSpPr>
        <p:grpSpPr bwMode="auto">
          <a:xfrm>
            <a:off x="732366" y="743311"/>
            <a:ext cx="1046427" cy="4826000"/>
            <a:chOff x="930549" y="1591569"/>
            <a:chExt cx="892633" cy="4010736"/>
          </a:xfrm>
          <a:solidFill>
            <a:schemeClr val="accent6">
              <a:lumMod val="75000"/>
            </a:schemeClr>
          </a:solidFill>
        </p:grpSpPr>
        <p:sp>
          <p:nvSpPr>
            <p:cNvPr id="8" name="椭圆 6">
              <a:extLst>
                <a:ext uri="{FF2B5EF4-FFF2-40B4-BE49-F238E27FC236}">
                  <a16:creationId xmlns:a16="http://schemas.microsoft.com/office/drawing/2014/main" id="{C37AEF90-2969-4945-B42E-0485DE017922}"/>
                </a:ext>
              </a:extLst>
            </p:cNvPr>
            <p:cNvSpPr/>
            <p:nvPr/>
          </p:nvSpPr>
          <p:spPr>
            <a:xfrm>
              <a:off x="930549" y="1591569"/>
              <a:ext cx="871192" cy="8718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61970" fontAlgn="base">
                <a:spcBef>
                  <a:spcPct val="0"/>
                </a:spcBef>
                <a:spcAft>
                  <a:spcPct val="0"/>
                </a:spcAft>
                <a:defRPr/>
              </a:pPr>
              <a:endParaRPr lang="zh-CN" altLang="en-US" sz="3667" dirty="0">
                <a:solidFill>
                  <a:prstClr val="white"/>
                </a:solidFill>
                <a:latin typeface="Times New Roman" pitchFamily="18" charset="0"/>
                <a:ea typeface="方正隶变_GBK" panose="03000509000000000000" pitchFamily="65" charset="-122"/>
                <a:cs typeface="Times New Roman" pitchFamily="18" charset="0"/>
              </a:endParaRPr>
            </a:p>
          </p:txBody>
        </p:sp>
        <p:sp>
          <p:nvSpPr>
            <p:cNvPr id="9" name="椭圆 7">
              <a:extLst>
                <a:ext uri="{FF2B5EF4-FFF2-40B4-BE49-F238E27FC236}">
                  <a16:creationId xmlns:a16="http://schemas.microsoft.com/office/drawing/2014/main" id="{8F38425E-3933-4E2C-AC41-07EFC50628EB}"/>
                </a:ext>
              </a:extLst>
            </p:cNvPr>
            <p:cNvSpPr/>
            <p:nvPr/>
          </p:nvSpPr>
          <p:spPr>
            <a:xfrm>
              <a:off x="931677" y="2622838"/>
              <a:ext cx="871192" cy="87295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61970" fontAlgn="base">
                <a:spcBef>
                  <a:spcPct val="0"/>
                </a:spcBef>
                <a:spcAft>
                  <a:spcPct val="0"/>
                </a:spcAft>
                <a:defRPr/>
              </a:pPr>
              <a:r>
                <a:rPr lang="ja-JP" altLang="en-US" sz="3667" dirty="0">
                  <a:solidFill>
                    <a:srgbClr val="FFFFFF"/>
                  </a:solidFill>
                  <a:latin typeface="Arial"/>
                  <a:ea typeface="MS PGothic" pitchFamily="34" charset="-128"/>
                </a:rPr>
                <a:t>吳</a:t>
              </a:r>
              <a:endParaRPr lang="zh-CN" altLang="en-US" sz="3667" dirty="0">
                <a:solidFill>
                  <a:srgbClr val="FFFFFF"/>
                </a:solidFill>
                <a:latin typeface="Times New Roman" pitchFamily="18" charset="0"/>
                <a:ea typeface="方正隶变_GBK"/>
                <a:cs typeface="Times New Roman" pitchFamily="18" charset="0"/>
              </a:endParaRPr>
            </a:p>
          </p:txBody>
        </p:sp>
        <p:sp>
          <p:nvSpPr>
            <p:cNvPr id="10" name="椭圆 8">
              <a:extLst>
                <a:ext uri="{FF2B5EF4-FFF2-40B4-BE49-F238E27FC236}">
                  <a16:creationId xmlns:a16="http://schemas.microsoft.com/office/drawing/2014/main" id="{A7D43848-3C29-4FFC-AAB1-B77EEA0DA922}"/>
                </a:ext>
              </a:extLst>
            </p:cNvPr>
            <p:cNvSpPr/>
            <p:nvPr/>
          </p:nvSpPr>
          <p:spPr>
            <a:xfrm>
              <a:off x="951990" y="3700284"/>
              <a:ext cx="871192" cy="8707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61970" fontAlgn="base">
                <a:spcBef>
                  <a:spcPct val="0"/>
                </a:spcBef>
                <a:spcAft>
                  <a:spcPct val="0"/>
                </a:spcAft>
                <a:defRPr/>
              </a:pPr>
              <a:r>
                <a:rPr lang="ja-JP" altLang="en-US" sz="3333">
                  <a:solidFill>
                    <a:srgbClr val="FFFFFF"/>
                  </a:solidFill>
                  <a:latin typeface="Arial"/>
                  <a:ea typeface="MS PGothic" pitchFamily="34" charset="-128"/>
                </a:rPr>
                <a:t>大</a:t>
              </a:r>
              <a:endParaRPr lang="zh-CN" altLang="en-US" sz="3333" dirty="0">
                <a:solidFill>
                  <a:srgbClr val="FFFFFF"/>
                </a:solidFill>
                <a:latin typeface="Times New Roman" pitchFamily="18" charset="0"/>
                <a:ea typeface="方正隶变_GBK"/>
                <a:cs typeface="Times New Roman" pitchFamily="18" charset="0"/>
              </a:endParaRPr>
            </a:p>
          </p:txBody>
        </p:sp>
        <p:sp>
          <p:nvSpPr>
            <p:cNvPr id="11" name="椭圆 9">
              <a:extLst>
                <a:ext uri="{FF2B5EF4-FFF2-40B4-BE49-F238E27FC236}">
                  <a16:creationId xmlns:a16="http://schemas.microsoft.com/office/drawing/2014/main" id="{F98975B0-3C84-41C3-96E9-2358060F08F7}"/>
                </a:ext>
              </a:extLst>
            </p:cNvPr>
            <p:cNvSpPr/>
            <p:nvPr/>
          </p:nvSpPr>
          <p:spPr>
            <a:xfrm>
              <a:off x="951990" y="4730454"/>
              <a:ext cx="871192" cy="87185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61970" fontAlgn="base">
                <a:spcBef>
                  <a:spcPct val="0"/>
                </a:spcBef>
                <a:spcAft>
                  <a:spcPct val="0"/>
                </a:spcAft>
                <a:defRPr/>
              </a:pPr>
              <a:endParaRPr lang="en-US" altLang="ja-JP" sz="3667">
                <a:solidFill>
                  <a:srgbClr val="FFFFFF"/>
                </a:solidFill>
                <a:latin typeface="Arial"/>
                <a:ea typeface="MS PGothic" pitchFamily="34" charset="-128"/>
              </a:endParaRPr>
            </a:p>
            <a:p>
              <a:pPr algn="ctr" defTabSz="761970" fontAlgn="base">
                <a:spcBef>
                  <a:spcPct val="0"/>
                </a:spcBef>
                <a:spcAft>
                  <a:spcPct val="0"/>
                </a:spcAft>
                <a:defRPr/>
              </a:pPr>
              <a:r>
                <a:rPr lang="ja-JP" altLang="en-US" sz="3667">
                  <a:solidFill>
                    <a:srgbClr val="FFFFFF"/>
                  </a:solidFill>
                  <a:latin typeface="Arial"/>
                  <a:ea typeface="MS PGothic" pitchFamily="34" charset="-128"/>
                </a:rPr>
                <a:t>誥</a:t>
              </a:r>
              <a:endParaRPr lang="en-US" sz="3667">
                <a:solidFill>
                  <a:srgbClr val="FFFFFF"/>
                </a:solidFill>
                <a:latin typeface="Arial"/>
              </a:endParaRPr>
            </a:p>
            <a:p>
              <a:pPr algn="ctr" defTabSz="761970" fontAlgn="base">
                <a:spcBef>
                  <a:spcPct val="0"/>
                </a:spcBef>
                <a:spcAft>
                  <a:spcPct val="0"/>
                </a:spcAft>
                <a:defRPr/>
              </a:pPr>
              <a:endParaRPr lang="zh-CN" altLang="en-US" sz="3667">
                <a:solidFill>
                  <a:srgbClr val="FFFFFF"/>
                </a:solidFill>
                <a:latin typeface="Times New Roman" pitchFamily="18" charset="0"/>
                <a:ea typeface="方正隶变_GBK"/>
                <a:cs typeface="Times New Roman" pitchFamily="18" charset="0"/>
              </a:endParaRPr>
            </a:p>
          </p:txBody>
        </p:sp>
      </p:grpSp>
      <p:sp>
        <p:nvSpPr>
          <p:cNvPr id="12" name="TextBox 15">
            <a:extLst>
              <a:ext uri="{FF2B5EF4-FFF2-40B4-BE49-F238E27FC236}">
                <a16:creationId xmlns:a16="http://schemas.microsoft.com/office/drawing/2014/main" id="{ED1D7557-166E-469C-AB5E-E5D16113BBF8}"/>
              </a:ext>
            </a:extLst>
          </p:cNvPr>
          <p:cNvSpPr txBox="1">
            <a:spLocks noChangeArrowheads="1"/>
          </p:cNvSpPr>
          <p:nvPr/>
        </p:nvSpPr>
        <p:spPr bwMode="auto">
          <a:xfrm>
            <a:off x="889793" y="870311"/>
            <a:ext cx="7924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defTabSz="761970" fontAlgn="base">
              <a:spcBef>
                <a:spcPct val="0"/>
              </a:spcBef>
              <a:spcAft>
                <a:spcPct val="0"/>
              </a:spcAft>
              <a:buNone/>
            </a:pPr>
            <a:r>
              <a:rPr lang="ja-JP" altLang="en-US" sz="4000" dirty="0">
                <a:solidFill>
                  <a:srgbClr val="FFFFFF"/>
                </a:solidFill>
                <a:ea typeface="MS PGothic" panose="020B0600070205080204" pitchFamily="34" charset="-128"/>
              </a:rPr>
              <a:t>平</a:t>
            </a:r>
            <a:endParaRPr lang="en-US" altLang="en-US" sz="4000" dirty="0">
              <a:solidFill>
                <a:srgbClr val="FFFFFF"/>
              </a:solidFill>
            </a:endParaRPr>
          </a:p>
        </p:txBody>
      </p:sp>
      <p:sp>
        <p:nvSpPr>
          <p:cNvPr id="13" name="Text Box 3">
            <a:extLst>
              <a:ext uri="{FF2B5EF4-FFF2-40B4-BE49-F238E27FC236}">
                <a16:creationId xmlns:a16="http://schemas.microsoft.com/office/drawing/2014/main" id="{1A0155D5-2B27-430C-ABDF-EFB9615B808A}"/>
              </a:ext>
            </a:extLst>
          </p:cNvPr>
          <p:cNvSpPr txBox="1">
            <a:spLocks noChangeArrowheads="1"/>
          </p:cNvSpPr>
          <p:nvPr/>
        </p:nvSpPr>
        <p:spPr bwMode="auto">
          <a:xfrm>
            <a:off x="2235200" y="870312"/>
            <a:ext cx="1766093" cy="718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02413" tIns="51207" rIns="102413" bIns="51207">
            <a:spAutoFit/>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defTabSz="761970" eaLnBrk="0" fontAlgn="base" hangingPunct="0">
              <a:spcBef>
                <a:spcPct val="0"/>
              </a:spcBef>
              <a:spcAft>
                <a:spcPct val="0"/>
              </a:spcAft>
              <a:buNone/>
            </a:pPr>
            <a:r>
              <a:rPr lang="en-US" altLang="en-US" sz="4000" b="1" i="1" dirty="0" err="1">
                <a:solidFill>
                  <a:srgbClr val="FF0000"/>
                </a:solidFill>
                <a:latin typeface="Times New Roman" panose="02020603050405020304" pitchFamily="18" charset="0"/>
                <a:cs typeface="Times New Roman" panose="02020603050405020304" pitchFamily="18" charset="0"/>
              </a:rPr>
              <a:t>Bình</a:t>
            </a:r>
            <a:r>
              <a:rPr lang="en-US" altLang="en-US" sz="4000" b="1" i="1" dirty="0">
                <a:solidFill>
                  <a:srgbClr val="FF0000"/>
                </a:solidFill>
                <a:latin typeface="Times New Roman" panose="02020603050405020304" pitchFamily="18" charset="0"/>
                <a:cs typeface="Times New Roman" panose="02020603050405020304" pitchFamily="18" charset="0"/>
              </a:rPr>
              <a:t>:</a:t>
            </a:r>
          </a:p>
        </p:txBody>
      </p:sp>
      <p:sp>
        <p:nvSpPr>
          <p:cNvPr id="14" name="Text Box 7">
            <a:extLst>
              <a:ext uri="{FF2B5EF4-FFF2-40B4-BE49-F238E27FC236}">
                <a16:creationId xmlns:a16="http://schemas.microsoft.com/office/drawing/2014/main" id="{CA932352-EC7C-477C-80FD-6BF453D843E0}"/>
              </a:ext>
            </a:extLst>
          </p:cNvPr>
          <p:cNvSpPr txBox="1">
            <a:spLocks noChangeArrowheads="1"/>
          </p:cNvSpPr>
          <p:nvPr/>
        </p:nvSpPr>
        <p:spPr bwMode="auto">
          <a:xfrm>
            <a:off x="3620293" y="950563"/>
            <a:ext cx="2143760" cy="616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02413" tIns="51207" rIns="102413" bIns="51207">
            <a:spAutoFit/>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defTabSz="761970" eaLnBrk="0" fontAlgn="base" hangingPunct="0">
              <a:spcBef>
                <a:spcPct val="0"/>
              </a:spcBef>
              <a:spcAft>
                <a:spcPct val="0"/>
              </a:spcAft>
              <a:buNone/>
            </a:pPr>
            <a:r>
              <a:rPr lang="en-US" altLang="en-US" sz="3333" b="1" i="1" dirty="0" err="1">
                <a:solidFill>
                  <a:srgbClr val="002060"/>
                </a:solidFill>
                <a:latin typeface="Times New Roman" panose="02020603050405020304" pitchFamily="18" charset="0"/>
                <a:cs typeface="Times New Roman" panose="02020603050405020304" pitchFamily="18" charset="0"/>
              </a:rPr>
              <a:t>Dẹp</a:t>
            </a:r>
            <a:r>
              <a:rPr lang="en-US" altLang="en-US" sz="3333" b="1" i="1" dirty="0">
                <a:solidFill>
                  <a:srgbClr val="002060"/>
                </a:solidFill>
                <a:latin typeface="Times New Roman" panose="02020603050405020304" pitchFamily="18" charset="0"/>
                <a:cs typeface="Times New Roman" panose="02020603050405020304" pitchFamily="18" charset="0"/>
              </a:rPr>
              <a:t> </a:t>
            </a:r>
            <a:r>
              <a:rPr lang="en-US" altLang="en-US" sz="3333" b="1" i="1" dirty="0" err="1">
                <a:solidFill>
                  <a:srgbClr val="002060"/>
                </a:solidFill>
                <a:latin typeface="Times New Roman" panose="02020603050405020304" pitchFamily="18" charset="0"/>
                <a:cs typeface="Times New Roman" panose="02020603050405020304" pitchFamily="18" charset="0"/>
              </a:rPr>
              <a:t>yên</a:t>
            </a:r>
            <a:endParaRPr lang="en-US" altLang="en-US" sz="3333" b="1" i="1" dirty="0">
              <a:solidFill>
                <a:srgbClr val="002060"/>
              </a:solidFill>
              <a:latin typeface="Times New Roman" panose="02020603050405020304" pitchFamily="18" charset="0"/>
              <a:cs typeface="Times New Roman" panose="02020603050405020304" pitchFamily="18" charset="0"/>
            </a:endParaRPr>
          </a:p>
        </p:txBody>
      </p:sp>
      <p:sp>
        <p:nvSpPr>
          <p:cNvPr id="15" name="Text Box 3">
            <a:extLst>
              <a:ext uri="{FF2B5EF4-FFF2-40B4-BE49-F238E27FC236}">
                <a16:creationId xmlns:a16="http://schemas.microsoft.com/office/drawing/2014/main" id="{4071C94C-E229-4A7D-8099-BC8D0EFDF1CA}"/>
              </a:ext>
            </a:extLst>
          </p:cNvPr>
          <p:cNvSpPr txBox="1">
            <a:spLocks noChangeArrowheads="1"/>
          </p:cNvSpPr>
          <p:nvPr/>
        </p:nvSpPr>
        <p:spPr bwMode="auto">
          <a:xfrm>
            <a:off x="2223294" y="2076812"/>
            <a:ext cx="1766094" cy="718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02413" tIns="51207" rIns="102413" bIns="51207">
            <a:spAutoFit/>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defTabSz="761970" eaLnBrk="0" fontAlgn="base" hangingPunct="0">
              <a:spcBef>
                <a:spcPct val="0"/>
              </a:spcBef>
              <a:spcAft>
                <a:spcPct val="0"/>
              </a:spcAft>
              <a:buNone/>
            </a:pPr>
            <a:r>
              <a:rPr lang="en-US" altLang="en-US" sz="4000" b="1" i="1" dirty="0" err="1">
                <a:solidFill>
                  <a:srgbClr val="FF0000"/>
                </a:solidFill>
                <a:latin typeface="Times New Roman" panose="02020603050405020304" pitchFamily="18" charset="0"/>
                <a:cs typeface="Times New Roman" panose="02020603050405020304" pitchFamily="18" charset="0"/>
              </a:rPr>
              <a:t>Ngô</a:t>
            </a:r>
            <a:r>
              <a:rPr lang="en-US" altLang="en-US" sz="4000" b="1" i="1" dirty="0">
                <a:solidFill>
                  <a:srgbClr val="FF0000"/>
                </a:solidFill>
                <a:latin typeface="Times New Roman" panose="02020603050405020304" pitchFamily="18" charset="0"/>
                <a:cs typeface="Times New Roman" panose="02020603050405020304" pitchFamily="18" charset="0"/>
              </a:rPr>
              <a:t>:</a:t>
            </a:r>
          </a:p>
        </p:txBody>
      </p:sp>
      <p:sp>
        <p:nvSpPr>
          <p:cNvPr id="16" name="Text Box 7">
            <a:extLst>
              <a:ext uri="{FF2B5EF4-FFF2-40B4-BE49-F238E27FC236}">
                <a16:creationId xmlns:a16="http://schemas.microsoft.com/office/drawing/2014/main" id="{26B40FC2-B196-46D4-92FE-EA56684D335B}"/>
              </a:ext>
            </a:extLst>
          </p:cNvPr>
          <p:cNvSpPr txBox="1">
            <a:spLocks noChangeArrowheads="1"/>
          </p:cNvSpPr>
          <p:nvPr/>
        </p:nvSpPr>
        <p:spPr bwMode="auto">
          <a:xfrm>
            <a:off x="3620293" y="2160779"/>
            <a:ext cx="8381207" cy="616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02413" tIns="51207" rIns="102413" bIns="51207">
            <a:spAutoFit/>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defTabSz="761970" eaLnBrk="0" fontAlgn="base" hangingPunct="0">
              <a:spcBef>
                <a:spcPct val="0"/>
              </a:spcBef>
              <a:spcAft>
                <a:spcPct val="0"/>
              </a:spcAft>
              <a:buNone/>
            </a:pPr>
            <a:r>
              <a:rPr lang="en-US" altLang="en-US" sz="3333" b="1" i="1" dirty="0" err="1">
                <a:solidFill>
                  <a:srgbClr val="002060"/>
                </a:solidFill>
                <a:latin typeface="Times New Roman" panose="02020603050405020304" pitchFamily="18" charset="0"/>
                <a:cs typeface="Times New Roman" panose="02020603050405020304" pitchFamily="18" charset="0"/>
              </a:rPr>
              <a:t>Tên</a:t>
            </a:r>
            <a:r>
              <a:rPr lang="en-US" altLang="en-US" sz="3333" b="1" i="1" dirty="0">
                <a:solidFill>
                  <a:srgbClr val="002060"/>
                </a:solidFill>
                <a:latin typeface="Times New Roman" panose="02020603050405020304" pitchFamily="18" charset="0"/>
                <a:cs typeface="Times New Roman" panose="02020603050405020304" pitchFamily="18" charset="0"/>
              </a:rPr>
              <a:t> </a:t>
            </a:r>
            <a:r>
              <a:rPr lang="en-US" altLang="en-US" sz="3333" b="1" i="1" dirty="0" err="1">
                <a:solidFill>
                  <a:srgbClr val="002060"/>
                </a:solidFill>
                <a:latin typeface="Times New Roman" panose="02020603050405020304" pitchFamily="18" charset="0"/>
                <a:cs typeface="Times New Roman" panose="02020603050405020304" pitchFamily="18" charset="0"/>
              </a:rPr>
              <a:t>nước</a:t>
            </a:r>
            <a:r>
              <a:rPr lang="en-US" altLang="en-US" sz="3333" b="1" i="1" dirty="0">
                <a:solidFill>
                  <a:srgbClr val="002060"/>
                </a:solidFill>
                <a:latin typeface="Times New Roman" panose="02020603050405020304" pitchFamily="18" charset="0"/>
                <a:cs typeface="Times New Roman" panose="02020603050405020304" pitchFamily="18" charset="0"/>
              </a:rPr>
              <a:t> Minh </a:t>
            </a:r>
            <a:r>
              <a:rPr lang="en-US" altLang="en-US" sz="3333" b="1" i="1" dirty="0" err="1">
                <a:solidFill>
                  <a:srgbClr val="002060"/>
                </a:solidFill>
                <a:latin typeface="Times New Roman" panose="02020603050405020304" pitchFamily="18" charset="0"/>
                <a:cs typeface="Times New Roman" panose="02020603050405020304" pitchFamily="18" charset="0"/>
              </a:rPr>
              <a:t>thời</a:t>
            </a:r>
            <a:r>
              <a:rPr lang="en-US" altLang="en-US" sz="3333" b="1" i="1" dirty="0">
                <a:solidFill>
                  <a:srgbClr val="002060"/>
                </a:solidFill>
                <a:latin typeface="Times New Roman" panose="02020603050405020304" pitchFamily="18" charset="0"/>
                <a:cs typeface="Times New Roman" panose="02020603050405020304" pitchFamily="18" charset="0"/>
              </a:rPr>
              <a:t> Tam </a:t>
            </a:r>
            <a:r>
              <a:rPr lang="en-US" altLang="en-US" sz="3333" b="1" i="1" dirty="0" err="1">
                <a:solidFill>
                  <a:srgbClr val="002060"/>
                </a:solidFill>
                <a:latin typeface="Times New Roman" panose="02020603050405020304" pitchFamily="18" charset="0"/>
                <a:cs typeface="Times New Roman" panose="02020603050405020304" pitchFamily="18" charset="0"/>
              </a:rPr>
              <a:t>Quốc</a:t>
            </a:r>
            <a:r>
              <a:rPr lang="en-US" altLang="en-US" sz="3333" b="1" i="1" dirty="0">
                <a:solidFill>
                  <a:srgbClr val="002060"/>
                </a:solidFill>
                <a:latin typeface="Times New Roman" panose="02020603050405020304" pitchFamily="18" charset="0"/>
                <a:cs typeface="Times New Roman" panose="02020603050405020304" pitchFamily="18" charset="0"/>
              </a:rPr>
              <a:t> (</a:t>
            </a:r>
            <a:r>
              <a:rPr lang="en-US" altLang="en-US" sz="3333" b="1" i="1" dirty="0" err="1">
                <a:solidFill>
                  <a:srgbClr val="002060"/>
                </a:solidFill>
                <a:latin typeface="Times New Roman" panose="02020603050405020304" pitchFamily="18" charset="0"/>
                <a:cs typeface="Times New Roman" panose="02020603050405020304" pitchFamily="18" charset="0"/>
              </a:rPr>
              <a:t>Trung</a:t>
            </a:r>
            <a:r>
              <a:rPr lang="en-US" altLang="en-US" sz="3333" b="1" i="1" dirty="0">
                <a:solidFill>
                  <a:srgbClr val="002060"/>
                </a:solidFill>
                <a:latin typeface="Times New Roman" panose="02020603050405020304" pitchFamily="18" charset="0"/>
                <a:cs typeface="Times New Roman" panose="02020603050405020304" pitchFamily="18" charset="0"/>
              </a:rPr>
              <a:t> </a:t>
            </a:r>
            <a:r>
              <a:rPr lang="en-US" altLang="en-US" sz="3333" b="1" i="1" dirty="0" err="1">
                <a:solidFill>
                  <a:srgbClr val="002060"/>
                </a:solidFill>
                <a:latin typeface="Times New Roman" panose="02020603050405020304" pitchFamily="18" charset="0"/>
                <a:cs typeface="Times New Roman" panose="02020603050405020304" pitchFamily="18" charset="0"/>
              </a:rPr>
              <a:t>Quốc</a:t>
            </a:r>
            <a:r>
              <a:rPr lang="en-US" altLang="en-US" sz="3333" b="1" i="1" dirty="0">
                <a:solidFill>
                  <a:srgbClr val="002060"/>
                </a:solidFill>
                <a:latin typeface="Times New Roman" panose="02020603050405020304" pitchFamily="18" charset="0"/>
                <a:cs typeface="Times New Roman" panose="02020603050405020304" pitchFamily="18" charset="0"/>
              </a:rPr>
              <a:t>)</a:t>
            </a:r>
          </a:p>
        </p:txBody>
      </p:sp>
      <p:sp>
        <p:nvSpPr>
          <p:cNvPr id="17" name="Text Box 3">
            <a:extLst>
              <a:ext uri="{FF2B5EF4-FFF2-40B4-BE49-F238E27FC236}">
                <a16:creationId xmlns:a16="http://schemas.microsoft.com/office/drawing/2014/main" id="{0E865EBB-2898-47C7-A96A-8F12BC26074D}"/>
              </a:ext>
            </a:extLst>
          </p:cNvPr>
          <p:cNvSpPr txBox="1">
            <a:spLocks noChangeArrowheads="1"/>
          </p:cNvSpPr>
          <p:nvPr/>
        </p:nvSpPr>
        <p:spPr bwMode="auto">
          <a:xfrm>
            <a:off x="2161381" y="3456518"/>
            <a:ext cx="2603500" cy="718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02413" tIns="51207" rIns="102413" bIns="51207">
            <a:spAutoFit/>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defTabSz="761970" eaLnBrk="0" fontAlgn="base" hangingPunct="0">
              <a:spcBef>
                <a:spcPct val="0"/>
              </a:spcBef>
              <a:spcAft>
                <a:spcPct val="0"/>
              </a:spcAft>
              <a:buNone/>
            </a:pPr>
            <a:r>
              <a:rPr lang="en-US" altLang="en-US" sz="4000" b="1" i="1" dirty="0" err="1">
                <a:solidFill>
                  <a:srgbClr val="FF0000"/>
                </a:solidFill>
                <a:latin typeface="Times New Roman" panose="02020603050405020304" pitchFamily="18" charset="0"/>
                <a:cs typeface="Times New Roman" panose="02020603050405020304" pitchFamily="18" charset="0"/>
              </a:rPr>
              <a:t>Đại</a:t>
            </a:r>
            <a:r>
              <a:rPr lang="en-US" altLang="en-US" sz="4000" b="1" i="1" dirty="0">
                <a:solidFill>
                  <a:srgbClr val="FF0000"/>
                </a:solidFill>
                <a:latin typeface="Times New Roman" panose="02020603050405020304" pitchFamily="18" charset="0"/>
                <a:cs typeface="Times New Roman" panose="02020603050405020304" pitchFamily="18" charset="0"/>
              </a:rPr>
              <a:t> :</a:t>
            </a:r>
          </a:p>
        </p:txBody>
      </p:sp>
      <p:sp>
        <p:nvSpPr>
          <p:cNvPr id="18" name="Text Box 7">
            <a:extLst>
              <a:ext uri="{FF2B5EF4-FFF2-40B4-BE49-F238E27FC236}">
                <a16:creationId xmlns:a16="http://schemas.microsoft.com/office/drawing/2014/main" id="{FB866FD9-E401-4E94-9CBF-DBE6A5A2C07A}"/>
              </a:ext>
            </a:extLst>
          </p:cNvPr>
          <p:cNvSpPr txBox="1">
            <a:spLocks noChangeArrowheads="1"/>
          </p:cNvSpPr>
          <p:nvPr/>
        </p:nvSpPr>
        <p:spPr bwMode="auto">
          <a:xfrm>
            <a:off x="3536950" y="4781189"/>
            <a:ext cx="7111207" cy="616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02413" tIns="51207" rIns="102413" bIns="51207">
            <a:spAutoFit/>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defTabSz="761970" eaLnBrk="0" fontAlgn="base" hangingPunct="0">
              <a:spcBef>
                <a:spcPct val="0"/>
              </a:spcBef>
              <a:spcAft>
                <a:spcPct val="0"/>
              </a:spcAft>
              <a:buNone/>
            </a:pPr>
            <a:r>
              <a:rPr lang="en-US" altLang="en-US" sz="3333" b="1" i="1" dirty="0" err="1">
                <a:solidFill>
                  <a:srgbClr val="002060"/>
                </a:solidFill>
                <a:latin typeface="Times New Roman" panose="02020603050405020304" pitchFamily="18" charset="0"/>
                <a:cs typeface="Times New Roman" panose="02020603050405020304" pitchFamily="18" charset="0"/>
              </a:rPr>
              <a:t>Thông</a:t>
            </a:r>
            <a:r>
              <a:rPr lang="en-US" altLang="en-US" sz="3333" b="1" i="1" dirty="0">
                <a:solidFill>
                  <a:srgbClr val="002060"/>
                </a:solidFill>
                <a:latin typeface="Times New Roman" panose="02020603050405020304" pitchFamily="18" charset="0"/>
                <a:cs typeface="Times New Roman" panose="02020603050405020304" pitchFamily="18" charset="0"/>
              </a:rPr>
              <a:t> </a:t>
            </a:r>
            <a:r>
              <a:rPr lang="en-US" altLang="en-US" sz="3333" b="1" i="1" dirty="0" err="1">
                <a:solidFill>
                  <a:srgbClr val="002060"/>
                </a:solidFill>
                <a:latin typeface="Times New Roman" panose="02020603050405020304" pitchFamily="18" charset="0"/>
                <a:cs typeface="Times New Roman" panose="02020603050405020304" pitchFamily="18" charset="0"/>
              </a:rPr>
              <a:t>báo</a:t>
            </a:r>
            <a:r>
              <a:rPr lang="en-US" altLang="en-US" sz="3333" b="1" i="1" dirty="0">
                <a:solidFill>
                  <a:srgbClr val="002060"/>
                </a:solidFill>
                <a:latin typeface="Times New Roman" panose="02020603050405020304" pitchFamily="18" charset="0"/>
                <a:cs typeface="Times New Roman" panose="02020603050405020304" pitchFamily="18" charset="0"/>
              </a:rPr>
              <a:t>, </a:t>
            </a:r>
            <a:r>
              <a:rPr lang="en-US" altLang="en-US" sz="3333" b="1" i="1" dirty="0" err="1">
                <a:solidFill>
                  <a:srgbClr val="002060"/>
                </a:solidFill>
                <a:latin typeface="Times New Roman" panose="02020603050405020304" pitchFamily="18" charset="0"/>
                <a:cs typeface="Times New Roman" panose="02020603050405020304" pitchFamily="18" charset="0"/>
              </a:rPr>
              <a:t>tuyên</a:t>
            </a:r>
            <a:r>
              <a:rPr lang="en-US" altLang="en-US" sz="3333" b="1" i="1" dirty="0">
                <a:solidFill>
                  <a:srgbClr val="002060"/>
                </a:solidFill>
                <a:latin typeface="Times New Roman" panose="02020603050405020304" pitchFamily="18" charset="0"/>
                <a:cs typeface="Times New Roman" panose="02020603050405020304" pitchFamily="18" charset="0"/>
              </a:rPr>
              <a:t> </a:t>
            </a:r>
            <a:r>
              <a:rPr lang="en-US" altLang="en-US" sz="3333" b="1" i="1" dirty="0" err="1">
                <a:solidFill>
                  <a:srgbClr val="002060"/>
                </a:solidFill>
                <a:latin typeface="Times New Roman" panose="02020603050405020304" pitchFamily="18" charset="0"/>
                <a:cs typeface="Times New Roman" panose="02020603050405020304" pitchFamily="18" charset="0"/>
              </a:rPr>
              <a:t>bố</a:t>
            </a:r>
            <a:endParaRPr lang="en-US" altLang="en-US" sz="3333" b="1" i="1" dirty="0">
              <a:solidFill>
                <a:srgbClr val="002060"/>
              </a:solidFill>
              <a:latin typeface="Times New Roman" panose="02020603050405020304" pitchFamily="18" charset="0"/>
              <a:cs typeface="Times New Roman" panose="02020603050405020304" pitchFamily="18" charset="0"/>
            </a:endParaRPr>
          </a:p>
        </p:txBody>
      </p:sp>
      <p:sp>
        <p:nvSpPr>
          <p:cNvPr id="20" name="Text Box 6">
            <a:extLst>
              <a:ext uri="{FF2B5EF4-FFF2-40B4-BE49-F238E27FC236}">
                <a16:creationId xmlns:a16="http://schemas.microsoft.com/office/drawing/2014/main" id="{625FD303-7504-448E-BE82-DE340AA3A4FE}"/>
              </a:ext>
            </a:extLst>
          </p:cNvPr>
          <p:cNvSpPr txBox="1">
            <a:spLocks noChangeArrowheads="1"/>
          </p:cNvSpPr>
          <p:nvPr/>
        </p:nvSpPr>
        <p:spPr bwMode="auto">
          <a:xfrm>
            <a:off x="190500" y="5967740"/>
            <a:ext cx="4318000" cy="616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02413" tIns="51207" rIns="102413" bIns="51207">
            <a:spAutoFit/>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defTabSz="761970" eaLnBrk="0" fontAlgn="base" hangingPunct="0">
              <a:spcBef>
                <a:spcPct val="0"/>
              </a:spcBef>
              <a:spcAft>
                <a:spcPct val="0"/>
              </a:spcAft>
              <a:buNone/>
            </a:pPr>
            <a:r>
              <a:rPr lang="en-US" altLang="en-US" sz="3333"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333"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Bình</a:t>
            </a:r>
            <a:r>
              <a:rPr lang="en-US" altLang="en-US" sz="3333"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333"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Ngô</a:t>
            </a:r>
            <a:r>
              <a:rPr lang="en-US" altLang="en-US" sz="3333"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333"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đại</a:t>
            </a:r>
            <a:r>
              <a:rPr lang="en-US" altLang="en-US" sz="3333"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333"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cáo</a:t>
            </a:r>
            <a:r>
              <a:rPr lang="en-US" altLang="en-US" sz="3333"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altLang="en-US" sz="3333" b="1" i="1" dirty="0">
              <a:solidFill>
                <a:srgbClr val="FF0000"/>
              </a:solidFill>
              <a:latin typeface="Times New Roman" panose="02020603050405020304" pitchFamily="18" charset="0"/>
              <a:cs typeface="Times New Roman" panose="02020603050405020304" pitchFamily="18" charset="0"/>
            </a:endParaRPr>
          </a:p>
        </p:txBody>
      </p:sp>
      <p:sp>
        <p:nvSpPr>
          <p:cNvPr id="21" name="Text Box 10">
            <a:extLst>
              <a:ext uri="{FF2B5EF4-FFF2-40B4-BE49-F238E27FC236}">
                <a16:creationId xmlns:a16="http://schemas.microsoft.com/office/drawing/2014/main" id="{A48874A2-4245-420F-B4A1-3E8EF065D391}"/>
              </a:ext>
            </a:extLst>
          </p:cNvPr>
          <p:cNvSpPr txBox="1">
            <a:spLocks noChangeArrowheads="1"/>
          </p:cNvSpPr>
          <p:nvPr/>
        </p:nvSpPr>
        <p:spPr bwMode="auto">
          <a:xfrm>
            <a:off x="4140200" y="5983207"/>
            <a:ext cx="7747000" cy="616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02413" tIns="51207" rIns="102413" bIns="51207">
            <a:spAutoFit/>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lgn="ctr" defTabSz="761970" eaLnBrk="0" fontAlgn="base" hangingPunct="0">
              <a:spcBef>
                <a:spcPct val="0"/>
              </a:spcBef>
              <a:spcAft>
                <a:spcPct val="0"/>
              </a:spcAft>
              <a:buNone/>
            </a:pPr>
            <a:r>
              <a:rPr lang="en-US" altLang="en-US" sz="3333" b="1" i="1" dirty="0" err="1">
                <a:solidFill>
                  <a:srgbClr val="002060"/>
                </a:solidFill>
                <a:latin typeface="Times New Roman" panose="02020603050405020304" pitchFamily="18" charset="0"/>
                <a:cs typeface="Times New Roman" panose="02020603050405020304" pitchFamily="18" charset="0"/>
              </a:rPr>
              <a:t>Tuyên</a:t>
            </a:r>
            <a:r>
              <a:rPr lang="en-US" altLang="en-US" sz="3333" b="1" i="1" dirty="0">
                <a:solidFill>
                  <a:srgbClr val="002060"/>
                </a:solidFill>
                <a:latin typeface="Times New Roman" panose="02020603050405020304" pitchFamily="18" charset="0"/>
                <a:cs typeface="Times New Roman" panose="02020603050405020304" pitchFamily="18" charset="0"/>
              </a:rPr>
              <a:t> </a:t>
            </a:r>
            <a:r>
              <a:rPr lang="en-US" altLang="en-US" sz="3333" b="1" i="1" dirty="0" err="1">
                <a:solidFill>
                  <a:srgbClr val="002060"/>
                </a:solidFill>
                <a:latin typeface="Times New Roman" panose="02020603050405020304" pitchFamily="18" charset="0"/>
                <a:cs typeface="Times New Roman" panose="02020603050405020304" pitchFamily="18" charset="0"/>
              </a:rPr>
              <a:t>bố</a:t>
            </a:r>
            <a:r>
              <a:rPr lang="en-US" altLang="en-US" sz="3333" b="1" i="1" dirty="0">
                <a:solidFill>
                  <a:srgbClr val="002060"/>
                </a:solidFill>
                <a:latin typeface="Times New Roman" panose="02020603050405020304" pitchFamily="18" charset="0"/>
                <a:cs typeface="Times New Roman" panose="02020603050405020304" pitchFamily="18" charset="0"/>
              </a:rPr>
              <a:t> </a:t>
            </a:r>
            <a:r>
              <a:rPr lang="en-US" altLang="en-US" sz="3333" b="1" i="1" dirty="0" err="1">
                <a:solidFill>
                  <a:srgbClr val="002060"/>
                </a:solidFill>
                <a:latin typeface="Times New Roman" panose="02020603050405020304" pitchFamily="18" charset="0"/>
                <a:cs typeface="Times New Roman" panose="02020603050405020304" pitchFamily="18" charset="0"/>
              </a:rPr>
              <a:t>về</a:t>
            </a:r>
            <a:r>
              <a:rPr lang="en-US" altLang="en-US" sz="3333" b="1" i="1" dirty="0">
                <a:solidFill>
                  <a:srgbClr val="002060"/>
                </a:solidFill>
                <a:latin typeface="Times New Roman" panose="02020603050405020304" pitchFamily="18" charset="0"/>
                <a:cs typeface="Times New Roman" panose="02020603050405020304" pitchFamily="18" charset="0"/>
              </a:rPr>
              <a:t> </a:t>
            </a:r>
            <a:r>
              <a:rPr lang="en-US" altLang="en-US" sz="3333" b="1" i="1" dirty="0" err="1">
                <a:solidFill>
                  <a:srgbClr val="002060"/>
                </a:solidFill>
                <a:latin typeface="Times New Roman" panose="02020603050405020304" pitchFamily="18" charset="0"/>
                <a:cs typeface="Times New Roman" panose="02020603050405020304" pitchFamily="18" charset="0"/>
              </a:rPr>
              <a:t>sự</a:t>
            </a:r>
            <a:r>
              <a:rPr lang="en-US" altLang="en-US" sz="3333" b="1" i="1" dirty="0">
                <a:solidFill>
                  <a:srgbClr val="002060"/>
                </a:solidFill>
                <a:latin typeface="Times New Roman" panose="02020603050405020304" pitchFamily="18" charset="0"/>
                <a:cs typeface="Times New Roman" panose="02020603050405020304" pitchFamily="18" charset="0"/>
              </a:rPr>
              <a:t> </a:t>
            </a:r>
            <a:r>
              <a:rPr lang="en-US" altLang="en-US" sz="3333" b="1" i="1" dirty="0" err="1">
                <a:solidFill>
                  <a:srgbClr val="002060"/>
                </a:solidFill>
                <a:latin typeface="Times New Roman" panose="02020603050405020304" pitchFamily="18" charset="0"/>
                <a:cs typeface="Times New Roman" panose="02020603050405020304" pitchFamily="18" charset="0"/>
              </a:rPr>
              <a:t>nghiệp</a:t>
            </a:r>
            <a:r>
              <a:rPr lang="en-US" altLang="en-US" sz="3333" b="1" i="1" dirty="0">
                <a:solidFill>
                  <a:srgbClr val="002060"/>
                </a:solidFill>
                <a:latin typeface="Times New Roman" panose="02020603050405020304" pitchFamily="18" charset="0"/>
                <a:cs typeface="Times New Roman" panose="02020603050405020304" pitchFamily="18" charset="0"/>
              </a:rPr>
              <a:t> </a:t>
            </a:r>
            <a:r>
              <a:rPr lang="en-US" altLang="en-US" sz="3333" b="1" i="1" dirty="0" err="1">
                <a:solidFill>
                  <a:srgbClr val="002060"/>
                </a:solidFill>
                <a:latin typeface="Times New Roman" panose="02020603050405020304" pitchFamily="18" charset="0"/>
                <a:cs typeface="Times New Roman" panose="02020603050405020304" pitchFamily="18" charset="0"/>
              </a:rPr>
              <a:t>đánh</a:t>
            </a:r>
            <a:r>
              <a:rPr lang="en-US" altLang="en-US" sz="3333" b="1" i="1" dirty="0">
                <a:solidFill>
                  <a:srgbClr val="002060"/>
                </a:solidFill>
                <a:latin typeface="Times New Roman" panose="02020603050405020304" pitchFamily="18" charset="0"/>
                <a:cs typeface="Times New Roman" panose="02020603050405020304" pitchFamily="18" charset="0"/>
              </a:rPr>
              <a:t> </a:t>
            </a:r>
            <a:r>
              <a:rPr lang="en-US" altLang="en-US" sz="3333" b="1" i="1" dirty="0" err="1">
                <a:solidFill>
                  <a:srgbClr val="002060"/>
                </a:solidFill>
                <a:latin typeface="Times New Roman" panose="02020603050405020304" pitchFamily="18" charset="0"/>
                <a:cs typeface="Times New Roman" panose="02020603050405020304" pitchFamily="18" charset="0"/>
              </a:rPr>
              <a:t>dẹp</a:t>
            </a:r>
            <a:r>
              <a:rPr lang="en-US" altLang="en-US" sz="3333" b="1" i="1" dirty="0">
                <a:solidFill>
                  <a:srgbClr val="002060"/>
                </a:solidFill>
                <a:latin typeface="Times New Roman" panose="02020603050405020304" pitchFamily="18" charset="0"/>
                <a:cs typeface="Times New Roman" panose="02020603050405020304" pitchFamily="18" charset="0"/>
              </a:rPr>
              <a:t> </a:t>
            </a:r>
            <a:r>
              <a:rPr lang="en-US" altLang="en-US" sz="3333" b="1" i="1" dirty="0" err="1">
                <a:solidFill>
                  <a:srgbClr val="002060"/>
                </a:solidFill>
                <a:latin typeface="Times New Roman" panose="02020603050405020304" pitchFamily="18" charset="0"/>
                <a:cs typeface="Times New Roman" panose="02020603050405020304" pitchFamily="18" charset="0"/>
              </a:rPr>
              <a:t>giặc</a:t>
            </a:r>
            <a:r>
              <a:rPr lang="en-US" altLang="en-US" sz="3333" b="1" i="1" dirty="0">
                <a:solidFill>
                  <a:srgbClr val="002060"/>
                </a:solidFill>
                <a:latin typeface="Times New Roman" panose="02020603050405020304" pitchFamily="18" charset="0"/>
                <a:cs typeface="Times New Roman" panose="02020603050405020304" pitchFamily="18" charset="0"/>
              </a:rPr>
              <a:t> </a:t>
            </a:r>
            <a:r>
              <a:rPr lang="en-US" altLang="en-US" sz="3333" b="1" i="1" dirty="0" err="1">
                <a:solidFill>
                  <a:srgbClr val="002060"/>
                </a:solidFill>
                <a:latin typeface="Times New Roman" panose="02020603050405020304" pitchFamily="18" charset="0"/>
                <a:cs typeface="Times New Roman" panose="02020603050405020304" pitchFamily="18" charset="0"/>
              </a:rPr>
              <a:t>Ngô</a:t>
            </a:r>
            <a:endParaRPr lang="en-US" altLang="en-US" sz="3333" b="1" i="1" dirty="0">
              <a:solidFill>
                <a:srgbClr val="002060"/>
              </a:solidFill>
              <a:latin typeface="Times New Roman" panose="02020603050405020304" pitchFamily="18" charset="0"/>
              <a:cs typeface="Times New Roman" panose="02020603050405020304" pitchFamily="18" charset="0"/>
            </a:endParaRPr>
          </a:p>
        </p:txBody>
      </p:sp>
      <p:sp>
        <p:nvSpPr>
          <p:cNvPr id="23" name="Text Box 7">
            <a:extLst>
              <a:ext uri="{FF2B5EF4-FFF2-40B4-BE49-F238E27FC236}">
                <a16:creationId xmlns:a16="http://schemas.microsoft.com/office/drawing/2014/main" id="{DDA560AA-6DF6-4459-B423-58BDAE2D03E0}"/>
              </a:ext>
            </a:extLst>
          </p:cNvPr>
          <p:cNvSpPr txBox="1">
            <a:spLocks noChangeArrowheads="1"/>
          </p:cNvSpPr>
          <p:nvPr/>
        </p:nvSpPr>
        <p:spPr bwMode="auto">
          <a:xfrm>
            <a:off x="3620293" y="3532737"/>
            <a:ext cx="7111207" cy="616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02413" tIns="51207" rIns="102413" bIns="51207">
            <a:spAutoFit/>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defTabSz="761970" eaLnBrk="0" fontAlgn="base" hangingPunct="0">
              <a:spcBef>
                <a:spcPct val="0"/>
              </a:spcBef>
              <a:spcAft>
                <a:spcPct val="0"/>
              </a:spcAft>
              <a:buNone/>
            </a:pPr>
            <a:r>
              <a:rPr lang="en-US" altLang="en-US" sz="3333" b="1" i="1" dirty="0" err="1">
                <a:solidFill>
                  <a:srgbClr val="002060"/>
                </a:solidFill>
                <a:latin typeface="Times New Roman" panose="02020603050405020304" pitchFamily="18" charset="0"/>
                <a:cs typeface="Times New Roman" panose="02020603050405020304" pitchFamily="18" charset="0"/>
              </a:rPr>
              <a:t>Lớn</a:t>
            </a:r>
            <a:r>
              <a:rPr lang="en-US" altLang="en-US" sz="3333" b="1" i="1" dirty="0">
                <a:solidFill>
                  <a:srgbClr val="002060"/>
                </a:solidFill>
                <a:latin typeface="Times New Roman" panose="02020603050405020304" pitchFamily="18" charset="0"/>
                <a:cs typeface="Times New Roman" panose="02020603050405020304" pitchFamily="18" charset="0"/>
              </a:rPr>
              <a:t>, </a:t>
            </a:r>
            <a:r>
              <a:rPr lang="en-US" altLang="en-US" sz="3333" b="1" i="1" dirty="0" err="1">
                <a:solidFill>
                  <a:srgbClr val="002060"/>
                </a:solidFill>
                <a:latin typeface="Times New Roman" panose="02020603050405020304" pitchFamily="18" charset="0"/>
                <a:cs typeface="Times New Roman" panose="02020603050405020304" pitchFamily="18" charset="0"/>
              </a:rPr>
              <a:t>trọng</a:t>
            </a:r>
            <a:r>
              <a:rPr lang="en-US" altLang="en-US" sz="3333" b="1" i="1" dirty="0">
                <a:solidFill>
                  <a:srgbClr val="002060"/>
                </a:solidFill>
                <a:latin typeface="Times New Roman" panose="02020603050405020304" pitchFamily="18" charset="0"/>
                <a:cs typeface="Times New Roman" panose="02020603050405020304" pitchFamily="18" charset="0"/>
              </a:rPr>
              <a:t> </a:t>
            </a:r>
            <a:r>
              <a:rPr lang="en-US" altLang="en-US" sz="3333" b="1" i="1" dirty="0" err="1">
                <a:solidFill>
                  <a:srgbClr val="002060"/>
                </a:solidFill>
                <a:latin typeface="Times New Roman" panose="02020603050405020304" pitchFamily="18" charset="0"/>
                <a:cs typeface="Times New Roman" panose="02020603050405020304" pitchFamily="18" charset="0"/>
              </a:rPr>
              <a:t>đại</a:t>
            </a:r>
            <a:endParaRPr lang="en-US" altLang="en-US" sz="3333" b="1" i="1" dirty="0">
              <a:solidFill>
                <a:srgbClr val="002060"/>
              </a:solidFill>
              <a:latin typeface="Times New Roman" panose="02020603050405020304" pitchFamily="18" charset="0"/>
              <a:cs typeface="Times New Roman" panose="02020603050405020304" pitchFamily="18" charset="0"/>
            </a:endParaRPr>
          </a:p>
        </p:txBody>
      </p:sp>
      <p:sp>
        <p:nvSpPr>
          <p:cNvPr id="24" name="Text Box 3">
            <a:extLst>
              <a:ext uri="{FF2B5EF4-FFF2-40B4-BE49-F238E27FC236}">
                <a16:creationId xmlns:a16="http://schemas.microsoft.com/office/drawing/2014/main" id="{70EDC837-CE24-4423-AA17-667D52D3F7CA}"/>
              </a:ext>
            </a:extLst>
          </p:cNvPr>
          <p:cNvSpPr txBox="1">
            <a:spLocks noChangeArrowheads="1"/>
          </p:cNvSpPr>
          <p:nvPr/>
        </p:nvSpPr>
        <p:spPr bwMode="auto">
          <a:xfrm>
            <a:off x="2235200" y="4690705"/>
            <a:ext cx="2603500" cy="718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02413" tIns="51207" rIns="102413" bIns="51207">
            <a:spAutoFit/>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defTabSz="761970" eaLnBrk="0" fontAlgn="base" hangingPunct="0">
              <a:spcBef>
                <a:spcPct val="0"/>
              </a:spcBef>
              <a:spcAft>
                <a:spcPct val="0"/>
              </a:spcAft>
              <a:buNone/>
            </a:pPr>
            <a:r>
              <a:rPr lang="en-US" altLang="en-US" sz="4000" b="1" i="1" dirty="0" err="1">
                <a:solidFill>
                  <a:srgbClr val="FF0000"/>
                </a:solidFill>
                <a:latin typeface="Times New Roman" panose="02020603050405020304" pitchFamily="18" charset="0"/>
                <a:cs typeface="Times New Roman" panose="02020603050405020304" pitchFamily="18" charset="0"/>
              </a:rPr>
              <a:t>Cáo</a:t>
            </a:r>
            <a:r>
              <a:rPr lang="en-US" altLang="en-US" sz="4000" b="1" i="1" dirty="0">
                <a:solidFill>
                  <a:srgbClr val="FF0000"/>
                </a:solidFill>
                <a:latin typeface="Times New Roman" panose="02020603050405020304" pitchFamily="18" charset="0"/>
                <a:cs typeface="Times New Roman" panose="02020603050405020304" pitchFamily="18" charset="0"/>
              </a:rPr>
              <a:t> :</a:t>
            </a:r>
          </a:p>
        </p:txBody>
      </p:sp>
      <p:sp>
        <p:nvSpPr>
          <p:cNvPr id="6" name="Parallelogram 5">
            <a:extLst>
              <a:ext uri="{FF2B5EF4-FFF2-40B4-BE49-F238E27FC236}">
                <a16:creationId xmlns:a16="http://schemas.microsoft.com/office/drawing/2014/main" id="{93C3EBE7-6A10-4386-AF2D-9F0711E70C82}"/>
              </a:ext>
            </a:extLst>
          </p:cNvPr>
          <p:cNvSpPr/>
          <p:nvPr/>
        </p:nvSpPr>
        <p:spPr>
          <a:xfrm rot="2083111">
            <a:off x="8196918" y="466757"/>
            <a:ext cx="5444284" cy="852308"/>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atin typeface="Times New Roman" panose="02020603050405020304" pitchFamily="18" charset="0"/>
                <a:cs typeface="Times New Roman" panose="02020603050405020304" pitchFamily="18" charset="0"/>
              </a:rPr>
              <a:t>NHAN ĐỀ</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down)">
                                      <p:cBhvr>
                                        <p:cTn id="28" dur="500"/>
                                        <p:tgtEl>
                                          <p:spTgt spid="2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down)">
                                      <p:cBhvr>
                                        <p:cTn id="39" dur="500"/>
                                        <p:tgtEl>
                                          <p:spTgt spid="26"/>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down)">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down)">
                                      <p:cBhvr>
                                        <p:cTn id="50" dur="500"/>
                                        <p:tgtEl>
                                          <p:spTgt spid="18"/>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wipe(down)">
                                      <p:cBhvr>
                                        <p:cTn id="53" dur="500"/>
                                        <p:tgtEl>
                                          <p:spTgt spid="24"/>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wipe(down)">
                                      <p:cBhvr>
                                        <p:cTn id="56" dur="500"/>
                                        <p:tgtEl>
                                          <p:spTgt spid="27"/>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barn(inVertical)">
                                      <p:cBhvr>
                                        <p:cTn id="61" dur="500"/>
                                        <p:tgtEl>
                                          <p:spTgt spid="21"/>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barn(inVertical)">
                                      <p:cBhvr>
                                        <p:cTn id="6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6" grpId="0" animBg="1"/>
      <p:bldP spid="25" grpId="0" animBg="1"/>
      <p:bldP spid="5" grpId="0" animBg="1"/>
      <p:bldP spid="13" grpId="0"/>
      <p:bldP spid="14" grpId="0"/>
      <p:bldP spid="15" grpId="0"/>
      <p:bldP spid="16" grpId="0"/>
      <p:bldP spid="17" grpId="0"/>
      <p:bldP spid="18" grpId="0"/>
      <p:bldP spid="20" grpId="0"/>
      <p:bldP spid="21" grpId="0"/>
      <p:bldP spid="23" grpId="0"/>
      <p:bldP spid="24"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图片 5">
            <a:extLst>
              <a:ext uri="{FF2B5EF4-FFF2-40B4-BE49-F238E27FC236}">
                <a16:creationId xmlns:a16="http://schemas.microsoft.com/office/drawing/2014/main" id="{AC5BF847-74C8-4A76-AF45-2F1F99BFB195}"/>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7424129" y="0"/>
            <a:ext cx="5569479" cy="577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2CCB5B43-33D4-4741-83F2-C317D421C372}"/>
              </a:ext>
            </a:extLst>
          </p:cNvPr>
          <p:cNvSpPr>
            <a:spLocks noChangeArrowheads="1"/>
          </p:cNvSpPr>
          <p:nvPr/>
        </p:nvSpPr>
        <p:spPr bwMode="auto">
          <a:xfrm>
            <a:off x="520859" y="207319"/>
            <a:ext cx="10023675"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defTabSz="761970" fontAlgn="base">
              <a:spcBef>
                <a:spcPct val="0"/>
              </a:spcBef>
              <a:spcAft>
                <a:spcPct val="0"/>
              </a:spcAft>
              <a:buNone/>
            </a:pP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Từng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nghe</a:t>
            </a:r>
            <a:r>
              <a:rPr lang="en-US" altLang="en-US" sz="2400" dirty="0">
                <a:solidFill>
                  <a:srgbClr val="000000"/>
                </a:solidFill>
                <a:latin typeface="Times New Roman" panose="02020603050405020304" pitchFamily="18" charset="0"/>
                <a:cs typeface="Times New Roman" panose="02020603050405020304" pitchFamily="18" charset="0"/>
              </a:rPr>
              <a:t>:</a:t>
            </a:r>
          </a:p>
          <a:p>
            <a:pPr defTabSz="761970" fontAlgn="base">
              <a:spcBef>
                <a:spcPct val="0"/>
              </a:spcBef>
              <a:spcAft>
                <a:spcPct val="0"/>
              </a:spcAft>
              <a:buNone/>
            </a:pPr>
            <a:r>
              <a:rPr lang="vi-VN" altLang="en-US" sz="2400" dirty="0">
                <a:solidFill>
                  <a:srgbClr val="000000"/>
                </a:solidFill>
                <a:latin typeface="Times New Roman" panose="02020603050405020304" pitchFamily="18" charset="0"/>
                <a:cs typeface="Times New Roman" panose="02020603050405020304" pitchFamily="18" charset="0"/>
              </a:rPr>
              <a:t>Việc nhân nghĩa cốt ở yên dân</a:t>
            </a:r>
            <a:br>
              <a:rPr lang="vi-VN" altLang="en-US" sz="2400" dirty="0">
                <a:solidFill>
                  <a:srgbClr val="000000"/>
                </a:solidFill>
                <a:latin typeface="Times New Roman" panose="02020603050405020304" pitchFamily="18" charset="0"/>
                <a:cs typeface="Times New Roman" panose="02020603050405020304" pitchFamily="18" charset="0"/>
              </a:rPr>
            </a:br>
            <a:r>
              <a:rPr lang="vi-VN" altLang="en-US" sz="2400" dirty="0">
                <a:solidFill>
                  <a:srgbClr val="000000"/>
                </a:solidFill>
                <a:latin typeface="Times New Roman" panose="02020603050405020304" pitchFamily="18" charset="0"/>
                <a:cs typeface="Times New Roman" panose="02020603050405020304" pitchFamily="18" charset="0"/>
              </a:rPr>
              <a:t>Quân điếu phạt trước lo trừ bạo</a:t>
            </a:r>
            <a:br>
              <a:rPr lang="vi-VN" altLang="en-US" sz="2400" dirty="0">
                <a:solidFill>
                  <a:srgbClr val="000000"/>
                </a:solidFill>
                <a:latin typeface="Times New Roman" panose="02020603050405020304" pitchFamily="18" charset="0"/>
                <a:cs typeface="Times New Roman" panose="02020603050405020304" pitchFamily="18" charset="0"/>
              </a:rPr>
            </a:br>
            <a:r>
              <a:rPr lang="vi-VN" altLang="en-US" sz="2400" dirty="0">
                <a:solidFill>
                  <a:srgbClr val="000000"/>
                </a:solidFill>
                <a:latin typeface="Times New Roman" panose="02020603050405020304" pitchFamily="18" charset="0"/>
                <a:cs typeface="Times New Roman" panose="02020603050405020304" pitchFamily="18" charset="0"/>
              </a:rPr>
              <a:t>Như nước Đại Việt ta từ trước</a:t>
            </a:r>
            <a:br>
              <a:rPr lang="vi-VN" altLang="en-US" sz="2400" dirty="0">
                <a:solidFill>
                  <a:srgbClr val="000000"/>
                </a:solidFill>
                <a:latin typeface="Times New Roman" panose="02020603050405020304" pitchFamily="18" charset="0"/>
                <a:cs typeface="Times New Roman" panose="02020603050405020304" pitchFamily="18" charset="0"/>
              </a:rPr>
            </a:br>
            <a:r>
              <a:rPr lang="vi-VN" altLang="en-US" sz="2400" dirty="0">
                <a:solidFill>
                  <a:srgbClr val="000000"/>
                </a:solidFill>
                <a:latin typeface="Times New Roman" panose="02020603050405020304" pitchFamily="18" charset="0"/>
                <a:cs typeface="Times New Roman" panose="02020603050405020304" pitchFamily="18" charset="0"/>
              </a:rPr>
              <a:t>Vốn xưng nền văn hiến đã lâu</a:t>
            </a:r>
            <a:br>
              <a:rPr lang="vi-VN" altLang="en-US" sz="2400" dirty="0">
                <a:solidFill>
                  <a:srgbClr val="000000"/>
                </a:solidFill>
                <a:latin typeface="Times New Roman" panose="02020603050405020304" pitchFamily="18" charset="0"/>
                <a:cs typeface="Times New Roman" panose="02020603050405020304" pitchFamily="18" charset="0"/>
              </a:rPr>
            </a:br>
            <a:r>
              <a:rPr lang="vi-VN" altLang="en-US" sz="2400" dirty="0">
                <a:solidFill>
                  <a:srgbClr val="000000"/>
                </a:solidFill>
                <a:latin typeface="Times New Roman" panose="02020603050405020304" pitchFamily="18" charset="0"/>
                <a:cs typeface="Times New Roman" panose="02020603050405020304" pitchFamily="18" charset="0"/>
              </a:rPr>
              <a:t>Núi sông bờ cõi đã chia</a:t>
            </a:r>
            <a:br>
              <a:rPr lang="vi-VN" altLang="en-US" sz="2400" dirty="0">
                <a:solidFill>
                  <a:srgbClr val="000000"/>
                </a:solidFill>
                <a:latin typeface="Times New Roman" panose="02020603050405020304" pitchFamily="18" charset="0"/>
                <a:cs typeface="Times New Roman" panose="02020603050405020304" pitchFamily="18" charset="0"/>
              </a:rPr>
            </a:br>
            <a:r>
              <a:rPr lang="vi-VN" altLang="en-US" sz="2400" dirty="0">
                <a:solidFill>
                  <a:srgbClr val="000000"/>
                </a:solidFill>
                <a:latin typeface="Times New Roman" panose="02020603050405020304" pitchFamily="18" charset="0"/>
                <a:cs typeface="Times New Roman" panose="02020603050405020304" pitchFamily="18" charset="0"/>
              </a:rPr>
              <a:t>Phong tục Bắc Nam cũng khác</a:t>
            </a:r>
            <a:br>
              <a:rPr lang="vi-VN" altLang="en-US" sz="2400" dirty="0">
                <a:solidFill>
                  <a:srgbClr val="000000"/>
                </a:solidFill>
                <a:latin typeface="Times New Roman" panose="02020603050405020304" pitchFamily="18" charset="0"/>
                <a:cs typeface="Times New Roman" panose="02020603050405020304" pitchFamily="18" charset="0"/>
              </a:rPr>
            </a:br>
            <a:r>
              <a:rPr lang="vi-VN" altLang="en-US" sz="2400" dirty="0">
                <a:solidFill>
                  <a:srgbClr val="000000"/>
                </a:solidFill>
                <a:latin typeface="Times New Roman" panose="02020603050405020304" pitchFamily="18" charset="0"/>
                <a:cs typeface="Times New Roman" panose="02020603050405020304" pitchFamily="18" charset="0"/>
              </a:rPr>
              <a:t>Từ Triệu, Đinh, Lý, Trần bao đời xây nền độc lập</a:t>
            </a:r>
            <a:br>
              <a:rPr lang="vi-VN" altLang="en-US" sz="2400" dirty="0">
                <a:solidFill>
                  <a:srgbClr val="000000"/>
                </a:solidFill>
                <a:latin typeface="Times New Roman" panose="02020603050405020304" pitchFamily="18" charset="0"/>
                <a:cs typeface="Times New Roman" panose="02020603050405020304" pitchFamily="18" charset="0"/>
              </a:rPr>
            </a:br>
            <a:r>
              <a:rPr lang="vi-VN" altLang="en-US" sz="2400" dirty="0">
                <a:solidFill>
                  <a:srgbClr val="000000"/>
                </a:solidFill>
                <a:latin typeface="Times New Roman" panose="02020603050405020304" pitchFamily="18" charset="0"/>
                <a:cs typeface="Times New Roman" panose="02020603050405020304" pitchFamily="18" charset="0"/>
              </a:rPr>
              <a:t>Cùng Hán, Đường, Tống, Nguyên mỗi bên xưng đế một phương</a:t>
            </a:r>
            <a:br>
              <a:rPr lang="vi-VN" altLang="en-US" sz="2400" dirty="0">
                <a:solidFill>
                  <a:srgbClr val="000000"/>
                </a:solidFill>
                <a:latin typeface="Times New Roman" panose="02020603050405020304" pitchFamily="18" charset="0"/>
                <a:cs typeface="Times New Roman" panose="02020603050405020304" pitchFamily="18" charset="0"/>
              </a:rPr>
            </a:br>
            <a:r>
              <a:rPr lang="vi-VN" altLang="en-US" sz="2400" dirty="0">
                <a:solidFill>
                  <a:srgbClr val="000000"/>
                </a:solidFill>
                <a:latin typeface="Times New Roman" panose="02020603050405020304" pitchFamily="18" charset="0"/>
                <a:cs typeface="Times New Roman" panose="02020603050405020304" pitchFamily="18" charset="0"/>
              </a:rPr>
              <a:t>Tuy mạnh yếu có lúc khác nhau</a:t>
            </a:r>
            <a:br>
              <a:rPr lang="vi-VN" altLang="en-US" sz="2400" dirty="0">
                <a:solidFill>
                  <a:srgbClr val="000000"/>
                </a:solidFill>
                <a:latin typeface="Times New Roman" panose="02020603050405020304" pitchFamily="18" charset="0"/>
                <a:cs typeface="Times New Roman" panose="02020603050405020304" pitchFamily="18" charset="0"/>
              </a:rPr>
            </a:br>
            <a:r>
              <a:rPr lang="vi-VN" altLang="en-US" sz="2400" dirty="0">
                <a:solidFill>
                  <a:srgbClr val="000000"/>
                </a:solidFill>
                <a:latin typeface="Times New Roman" panose="02020603050405020304" pitchFamily="18" charset="0"/>
                <a:cs typeface="Times New Roman" panose="02020603050405020304" pitchFamily="18" charset="0"/>
              </a:rPr>
              <a:t>Song hào kiệt thời nào cũng có.</a:t>
            </a:r>
            <a:endParaRPr lang="en-US" altLang="en-US" sz="2400" dirty="0">
              <a:solidFill>
                <a:srgbClr val="00000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45665376-0E03-4042-BA77-5C09BEB1E235}"/>
              </a:ext>
            </a:extLst>
          </p:cNvPr>
          <p:cNvSpPr>
            <a:spLocks noChangeArrowheads="1"/>
          </p:cNvSpPr>
          <p:nvPr/>
        </p:nvSpPr>
        <p:spPr bwMode="auto">
          <a:xfrm>
            <a:off x="5628059" y="3603693"/>
            <a:ext cx="86360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spAutoFit/>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defTabSz="761970" fontAlgn="base">
              <a:spcBef>
                <a:spcPct val="0"/>
              </a:spcBef>
              <a:spcAft>
                <a:spcPct val="0"/>
              </a:spcAft>
              <a:buNone/>
            </a:pPr>
            <a:r>
              <a:rPr lang="vi-VN" altLang="en-US" sz="2400" dirty="0">
                <a:solidFill>
                  <a:srgbClr val="000000"/>
                </a:solidFill>
                <a:latin typeface="Times New Roman" panose="02020603050405020304" pitchFamily="18" charset="0"/>
                <a:cs typeface="Times New Roman" panose="02020603050405020304" pitchFamily="18" charset="0"/>
              </a:rPr>
              <a:t/>
            </a:r>
            <a:br>
              <a:rPr lang="vi-VN" altLang="en-US" sz="2400" dirty="0">
                <a:solidFill>
                  <a:srgbClr val="000000"/>
                </a:solidFill>
                <a:latin typeface="Times New Roman" panose="02020603050405020304" pitchFamily="18" charset="0"/>
                <a:cs typeface="Times New Roman" panose="02020603050405020304" pitchFamily="18" charset="0"/>
              </a:rPr>
            </a:br>
            <a:r>
              <a:rPr lang="en-US" altLang="en-US" sz="2400" dirty="0" err="1">
                <a:solidFill>
                  <a:srgbClr val="000000"/>
                </a:solidFill>
                <a:latin typeface="Times New Roman" panose="02020603050405020304" pitchFamily="18" charset="0"/>
                <a:cs typeface="Times New Roman" panose="02020603050405020304" pitchFamily="18" charset="0"/>
              </a:rPr>
              <a:t>Vậy</a:t>
            </a:r>
            <a:r>
              <a:rPr lang="vi-VN" altLang="en-US" sz="2400" dirty="0">
                <a:solidFill>
                  <a:srgbClr val="000000"/>
                </a:solidFill>
                <a:latin typeface="Times New Roman" panose="02020603050405020304" pitchFamily="18" charset="0"/>
                <a:cs typeface="Times New Roman" panose="02020603050405020304" pitchFamily="18" charset="0"/>
              </a:rPr>
              <a:t> nên:</a:t>
            </a:r>
            <a:br>
              <a:rPr lang="vi-VN" altLang="en-US" sz="2400" dirty="0">
                <a:solidFill>
                  <a:srgbClr val="000000"/>
                </a:solidFill>
                <a:latin typeface="Times New Roman" panose="02020603050405020304" pitchFamily="18" charset="0"/>
                <a:cs typeface="Times New Roman" panose="02020603050405020304" pitchFamily="18" charset="0"/>
              </a:rPr>
            </a:br>
            <a:r>
              <a:rPr lang="vi-VN" altLang="en-US" sz="2400" dirty="0">
                <a:solidFill>
                  <a:srgbClr val="000000"/>
                </a:solidFill>
                <a:latin typeface="Times New Roman" panose="02020603050405020304" pitchFamily="18" charset="0"/>
                <a:cs typeface="Times New Roman" panose="02020603050405020304" pitchFamily="18" charset="0"/>
              </a:rPr>
              <a:t>Lưu Cung tham công nên thất bại,</a:t>
            </a:r>
            <a:br>
              <a:rPr lang="vi-VN" altLang="en-US" sz="2400" dirty="0">
                <a:solidFill>
                  <a:srgbClr val="000000"/>
                </a:solidFill>
                <a:latin typeface="Times New Roman" panose="02020603050405020304" pitchFamily="18" charset="0"/>
                <a:cs typeface="Times New Roman" panose="02020603050405020304" pitchFamily="18" charset="0"/>
              </a:rPr>
            </a:br>
            <a:r>
              <a:rPr lang="vi-VN" altLang="en-US" sz="2400" dirty="0">
                <a:solidFill>
                  <a:srgbClr val="000000"/>
                </a:solidFill>
                <a:latin typeface="Times New Roman" panose="02020603050405020304" pitchFamily="18" charset="0"/>
                <a:cs typeface="Times New Roman" panose="02020603050405020304" pitchFamily="18" charset="0"/>
              </a:rPr>
              <a:t>Triệu Tiết thích lớn phải tiêu vong,</a:t>
            </a:r>
            <a:br>
              <a:rPr lang="vi-VN" altLang="en-US" sz="2400" dirty="0">
                <a:solidFill>
                  <a:srgbClr val="000000"/>
                </a:solidFill>
                <a:latin typeface="Times New Roman" panose="02020603050405020304" pitchFamily="18" charset="0"/>
                <a:cs typeface="Times New Roman" panose="02020603050405020304" pitchFamily="18" charset="0"/>
              </a:rPr>
            </a:br>
            <a:r>
              <a:rPr lang="vi-VN" altLang="en-US" sz="2400" dirty="0">
                <a:solidFill>
                  <a:srgbClr val="000000"/>
                </a:solidFill>
                <a:latin typeface="Times New Roman" panose="02020603050405020304" pitchFamily="18" charset="0"/>
                <a:cs typeface="Times New Roman" panose="02020603050405020304" pitchFamily="18" charset="0"/>
              </a:rPr>
              <a:t>Cửa Hàm tử bắt sống Toa Đô</a:t>
            </a:r>
            <a:br>
              <a:rPr lang="vi-VN" altLang="en-US" sz="2400" dirty="0">
                <a:solidFill>
                  <a:srgbClr val="000000"/>
                </a:solidFill>
                <a:latin typeface="Times New Roman" panose="02020603050405020304" pitchFamily="18" charset="0"/>
                <a:cs typeface="Times New Roman" panose="02020603050405020304" pitchFamily="18" charset="0"/>
              </a:rPr>
            </a:br>
            <a:r>
              <a:rPr lang="vi-VN" altLang="en-US" sz="2400" dirty="0">
                <a:solidFill>
                  <a:srgbClr val="000000"/>
                </a:solidFill>
                <a:latin typeface="Times New Roman" panose="02020603050405020304" pitchFamily="18" charset="0"/>
                <a:cs typeface="Times New Roman" panose="02020603050405020304" pitchFamily="18" charset="0"/>
              </a:rPr>
              <a:t>Sông Bạch Đằng giết tươi Ô Mã</a:t>
            </a:r>
            <a:br>
              <a:rPr lang="vi-VN" altLang="en-US" sz="2400" dirty="0">
                <a:solidFill>
                  <a:srgbClr val="000000"/>
                </a:solidFill>
                <a:latin typeface="Times New Roman" panose="02020603050405020304" pitchFamily="18" charset="0"/>
                <a:cs typeface="Times New Roman" panose="02020603050405020304" pitchFamily="18" charset="0"/>
              </a:rPr>
            </a:br>
            <a:r>
              <a:rPr lang="vi-VN" altLang="en-US" sz="2400" dirty="0">
                <a:solidFill>
                  <a:srgbClr val="000000"/>
                </a:solidFill>
                <a:latin typeface="Times New Roman" panose="02020603050405020304" pitchFamily="18" charset="0"/>
                <a:cs typeface="Times New Roman" panose="02020603050405020304" pitchFamily="18" charset="0"/>
              </a:rPr>
              <a:t>Việc xưa xem xét,</a:t>
            </a:r>
            <a:br>
              <a:rPr lang="vi-VN" altLang="en-US" sz="2400" dirty="0">
                <a:solidFill>
                  <a:srgbClr val="000000"/>
                </a:solidFill>
                <a:latin typeface="Times New Roman" panose="02020603050405020304" pitchFamily="18" charset="0"/>
                <a:cs typeface="Times New Roman" panose="02020603050405020304" pitchFamily="18" charset="0"/>
              </a:rPr>
            </a:br>
            <a:r>
              <a:rPr lang="vi-VN" altLang="en-US" sz="2400" dirty="0">
                <a:solidFill>
                  <a:srgbClr val="000000"/>
                </a:solidFill>
                <a:latin typeface="Times New Roman" panose="02020603050405020304" pitchFamily="18" charset="0"/>
                <a:cs typeface="Times New Roman" panose="02020603050405020304" pitchFamily="18" charset="0"/>
              </a:rPr>
              <a:t>Chứng cứ còn ghi.</a:t>
            </a:r>
            <a:r>
              <a:rPr lang="en-US" altLang="en-US" sz="2400" dirty="0">
                <a:solidFill>
                  <a:srgbClr val="000000"/>
                </a:solidFill>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Horizontal)">
                                      <p:cBhvr>
                                        <p:cTn id="7" dur="75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6" descr="Đọc hiểu văn bản: Nước đại việt ta | Soạn bài Nước đại việt ta ngắn gọn,  nhanh nhất">
            <a:extLst>
              <a:ext uri="{FF2B5EF4-FFF2-40B4-BE49-F238E27FC236}">
                <a16:creationId xmlns:a16="http://schemas.microsoft.com/office/drawing/2014/main" id="{5FEE32FE-0CDA-4D0A-BAEB-39B2740F94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6" t="1350"/>
          <a:stretch/>
        </p:blipFill>
        <p:spPr bwMode="auto">
          <a:xfrm>
            <a:off x="0" y="0"/>
            <a:ext cx="4563872" cy="686170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81C1C345-FF15-48F6-91C6-DADDAE7E60EB}"/>
              </a:ext>
            </a:extLst>
          </p:cNvPr>
          <p:cNvPicPr>
            <a:picLocks noChangeAspect="1"/>
          </p:cNvPicPr>
          <p:nvPr/>
        </p:nvPicPr>
        <p:blipFill>
          <a:blip r:embed="rId3"/>
          <a:stretch>
            <a:fillRect/>
          </a:stretch>
        </p:blipFill>
        <p:spPr>
          <a:xfrm>
            <a:off x="5031782" y="232721"/>
            <a:ext cx="5132730" cy="1383776"/>
          </a:xfrm>
          <a:prstGeom prst="rect">
            <a:avLst/>
          </a:prstGeom>
        </p:spPr>
      </p:pic>
      <p:sp>
        <p:nvSpPr>
          <p:cNvPr id="24" name="TextBox 23">
            <a:extLst>
              <a:ext uri="{FF2B5EF4-FFF2-40B4-BE49-F238E27FC236}">
                <a16:creationId xmlns:a16="http://schemas.microsoft.com/office/drawing/2014/main" id="{F0AD792F-76DE-451A-9BBF-A865FC81CB72}"/>
              </a:ext>
            </a:extLst>
          </p:cNvPr>
          <p:cNvSpPr txBox="1"/>
          <p:nvPr/>
        </p:nvSpPr>
        <p:spPr>
          <a:xfrm>
            <a:off x="3372353" y="278278"/>
            <a:ext cx="1659429" cy="646331"/>
          </a:xfrm>
          <a:prstGeom prst="rect">
            <a:avLst/>
          </a:prstGeom>
          <a:solidFill>
            <a:srgbClr val="FFFFFF"/>
          </a:solidFill>
        </p:spPr>
        <p:txBody>
          <a:bodyPr wrap="none" rtlCol="0">
            <a:spAutoFit/>
          </a:bodyPr>
          <a:lstStyle/>
          <a:p>
            <a:r>
              <a:rPr lang="en-US" sz="3600" b="1" dirty="0" err="1">
                <a:solidFill>
                  <a:srgbClr val="002060"/>
                </a:solidFill>
                <a:latin typeface="Times New Roman" panose="02020603050405020304" pitchFamily="18" charset="0"/>
                <a:cs typeface="Times New Roman" panose="02020603050405020304" pitchFamily="18" charset="0"/>
              </a:rPr>
              <a:t>Bố</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cục</a:t>
            </a:r>
            <a:r>
              <a:rPr lang="en-US" sz="3600" b="1" dirty="0">
                <a:solidFill>
                  <a:srgbClr val="002060"/>
                </a:solidFill>
                <a:latin typeface="Times New Roman" panose="02020603050405020304" pitchFamily="18" charset="0"/>
                <a:cs typeface="Times New Roman" panose="02020603050405020304" pitchFamily="18" charset="0"/>
              </a:rPr>
              <a:t>:</a:t>
            </a:r>
          </a:p>
        </p:txBody>
      </p:sp>
      <p:sp>
        <p:nvSpPr>
          <p:cNvPr id="25" name="TextBox 24">
            <a:extLst>
              <a:ext uri="{FF2B5EF4-FFF2-40B4-BE49-F238E27FC236}">
                <a16:creationId xmlns:a16="http://schemas.microsoft.com/office/drawing/2014/main" id="{A12F0034-DA79-4EA1-B9D9-2F48E27F38D0}"/>
              </a:ext>
            </a:extLst>
          </p:cNvPr>
          <p:cNvSpPr txBox="1"/>
          <p:nvPr/>
        </p:nvSpPr>
        <p:spPr>
          <a:xfrm>
            <a:off x="9873963" y="946094"/>
            <a:ext cx="2150589" cy="461665"/>
          </a:xfrm>
          <a:prstGeom prst="rect">
            <a:avLst/>
          </a:prstGeom>
          <a:noFill/>
        </p:spPr>
        <p:txBody>
          <a:bodyPr wrap="none" rtlCol="0">
            <a:spAutoFit/>
          </a:bodyPr>
          <a:lstStyle/>
          <a:p>
            <a:r>
              <a:rPr lang="vi-VN" sz="2400" i="1" dirty="0">
                <a:latin typeface="+mj-lt"/>
              </a:rPr>
              <a:t>- Nguyễn Trãi - </a:t>
            </a:r>
            <a:endParaRPr lang="en-US" sz="2400" i="1" dirty="0">
              <a:latin typeface="+mj-lt"/>
            </a:endParaRPr>
          </a:p>
        </p:txBody>
      </p:sp>
      <p:sp>
        <p:nvSpPr>
          <p:cNvPr id="8" name="Rectangle 7">
            <a:extLst>
              <a:ext uri="{FF2B5EF4-FFF2-40B4-BE49-F238E27FC236}">
                <a16:creationId xmlns:a16="http://schemas.microsoft.com/office/drawing/2014/main" id="{FA9C0C02-956F-43FB-8960-BE0562B9B125}"/>
              </a:ext>
            </a:extLst>
          </p:cNvPr>
          <p:cNvSpPr/>
          <p:nvPr/>
        </p:nvSpPr>
        <p:spPr>
          <a:xfrm>
            <a:off x="536684" y="2455294"/>
            <a:ext cx="11118631" cy="765456"/>
          </a:xfrm>
          <a:prstGeom prst="rect">
            <a:avLst/>
          </a:prstGeom>
        </p:spPr>
        <p:style>
          <a:lnRef idx="2">
            <a:schemeClr val="accent4">
              <a:hueOff val="1960178"/>
              <a:satOff val="-8155"/>
              <a:lumOff val="192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Freeform: Shape 8">
            <a:extLst>
              <a:ext uri="{FF2B5EF4-FFF2-40B4-BE49-F238E27FC236}">
                <a16:creationId xmlns:a16="http://schemas.microsoft.com/office/drawing/2014/main" id="{09D11840-B34F-4B50-9DA8-E3C5FC88C481}"/>
              </a:ext>
            </a:extLst>
          </p:cNvPr>
          <p:cNvSpPr/>
          <p:nvPr/>
        </p:nvSpPr>
        <p:spPr>
          <a:xfrm>
            <a:off x="1092615" y="2006955"/>
            <a:ext cx="9856643" cy="896678"/>
          </a:xfrm>
          <a:custGeom>
            <a:avLst/>
            <a:gdLst>
              <a:gd name="connsiteX0" fmla="*/ 0 w 5689600"/>
              <a:gd name="connsiteY0" fmla="*/ 83642 h 501840"/>
              <a:gd name="connsiteX1" fmla="*/ 83642 w 5689600"/>
              <a:gd name="connsiteY1" fmla="*/ 0 h 501840"/>
              <a:gd name="connsiteX2" fmla="*/ 5605958 w 5689600"/>
              <a:gd name="connsiteY2" fmla="*/ 0 h 501840"/>
              <a:gd name="connsiteX3" fmla="*/ 5689600 w 5689600"/>
              <a:gd name="connsiteY3" fmla="*/ 83642 h 501840"/>
              <a:gd name="connsiteX4" fmla="*/ 5689600 w 5689600"/>
              <a:gd name="connsiteY4" fmla="*/ 418198 h 501840"/>
              <a:gd name="connsiteX5" fmla="*/ 5605958 w 5689600"/>
              <a:gd name="connsiteY5" fmla="*/ 501840 h 501840"/>
              <a:gd name="connsiteX6" fmla="*/ 83642 w 5689600"/>
              <a:gd name="connsiteY6" fmla="*/ 501840 h 501840"/>
              <a:gd name="connsiteX7" fmla="*/ 0 w 5689600"/>
              <a:gd name="connsiteY7" fmla="*/ 418198 h 501840"/>
              <a:gd name="connsiteX8" fmla="*/ 0 w 5689600"/>
              <a:gd name="connsiteY8" fmla="*/ 83642 h 50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501840">
                <a:moveTo>
                  <a:pt x="0" y="83642"/>
                </a:moveTo>
                <a:cubicBezTo>
                  <a:pt x="0" y="37448"/>
                  <a:pt x="37448" y="0"/>
                  <a:pt x="83642" y="0"/>
                </a:cubicBezTo>
                <a:lnTo>
                  <a:pt x="5605958" y="0"/>
                </a:lnTo>
                <a:cubicBezTo>
                  <a:pt x="5652152" y="0"/>
                  <a:pt x="5689600" y="37448"/>
                  <a:pt x="5689600" y="83642"/>
                </a:cubicBezTo>
                <a:lnTo>
                  <a:pt x="5689600" y="418198"/>
                </a:lnTo>
                <a:cubicBezTo>
                  <a:pt x="5689600" y="464392"/>
                  <a:pt x="5652152" y="501840"/>
                  <a:pt x="5605958" y="501840"/>
                </a:cubicBezTo>
                <a:lnTo>
                  <a:pt x="83642" y="501840"/>
                </a:lnTo>
                <a:cubicBezTo>
                  <a:pt x="37448" y="501840"/>
                  <a:pt x="0" y="464392"/>
                  <a:pt x="0" y="418198"/>
                </a:cubicBezTo>
                <a:lnTo>
                  <a:pt x="0" y="83642"/>
                </a:lnTo>
                <a:close/>
              </a:path>
            </a:pathLst>
          </a:custGeom>
          <a:solidFill>
            <a:srgbClr val="FFC000"/>
          </a:solidFill>
        </p:spPr>
        <p:style>
          <a:lnRef idx="2">
            <a:schemeClr val="lt1">
              <a:hueOff val="0"/>
              <a:satOff val="0"/>
              <a:lumOff val="0"/>
              <a:alphaOff val="0"/>
            </a:schemeClr>
          </a:lnRef>
          <a:fillRef idx="1">
            <a:scrgbClr r="0" g="0" b="0"/>
          </a:fillRef>
          <a:effectRef idx="0">
            <a:schemeClr val="accent4">
              <a:hueOff val="1960178"/>
              <a:satOff val="-8155"/>
              <a:lumOff val="1922"/>
              <a:alphaOff val="0"/>
            </a:schemeClr>
          </a:effectRef>
          <a:fontRef idx="minor">
            <a:schemeClr val="lt1"/>
          </a:fontRef>
        </p:style>
        <p:txBody>
          <a:bodyPr spcFirstLastPara="0" vert="horz" wrap="square" lIns="239551" tIns="24498" rIns="239551" bIns="24498" numCol="1" spcCol="1270" anchor="ctr" anchorCtr="0">
            <a:noAutofit/>
          </a:bodyPr>
          <a:lstStyle/>
          <a:p>
            <a:pPr marL="0" lvl="0" indent="0" algn="l" defTabSz="755650">
              <a:lnSpc>
                <a:spcPct val="90000"/>
              </a:lnSpc>
              <a:spcBef>
                <a:spcPct val="0"/>
              </a:spcBef>
              <a:spcAft>
                <a:spcPct val="35000"/>
              </a:spcAft>
              <a:buClr>
                <a:srgbClr val="000000"/>
              </a:buClr>
              <a:buSzPts val="1200"/>
              <a:buFont typeface="Symbol" panose="05050102010706020507" pitchFamily="18" charset="2"/>
              <a:buNone/>
            </a:pPr>
            <a:r>
              <a:rPr lang="vi-VN" sz="3600" u="none" strike="noStrike" kern="1200" spc="0" dirty="0">
                <a:solidFill>
                  <a:srgbClr val="002060"/>
                </a:solidFill>
                <a:effectLst/>
                <a:latin typeface="+mj-lt"/>
                <a:ea typeface="Times New Roman" panose="02020603050405020304" pitchFamily="18" charset="0"/>
                <a:cs typeface="Times New Roman" panose="02020603050405020304" pitchFamily="18" charset="0"/>
              </a:rPr>
              <a:t>Hai câu đầu: Nguyên lý nhân nghĩa</a:t>
            </a:r>
            <a:endParaRPr lang="en-US" sz="3600" u="none" strike="noStrike" kern="1200" spc="0" dirty="0">
              <a:solidFill>
                <a:srgbClr val="002060"/>
              </a:solidFill>
              <a:effectLst/>
              <a:latin typeface="+mj-lt"/>
              <a:ea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FBDA2146-A79A-456A-A30D-C82D3874B8BC}"/>
              </a:ext>
            </a:extLst>
          </p:cNvPr>
          <p:cNvSpPr/>
          <p:nvPr/>
        </p:nvSpPr>
        <p:spPr>
          <a:xfrm>
            <a:off x="536684" y="3994068"/>
            <a:ext cx="11118631" cy="765456"/>
          </a:xfrm>
          <a:prstGeom prst="rect">
            <a:avLst/>
          </a:prstGeom>
        </p:spPr>
        <p:style>
          <a:lnRef idx="2">
            <a:schemeClr val="accent4">
              <a:hueOff val="5880535"/>
              <a:satOff val="-24466"/>
              <a:lumOff val="576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Freeform: Shape 12">
            <a:extLst>
              <a:ext uri="{FF2B5EF4-FFF2-40B4-BE49-F238E27FC236}">
                <a16:creationId xmlns:a16="http://schemas.microsoft.com/office/drawing/2014/main" id="{07C6DDC2-CA06-4FA9-B564-860DDE2CA27A}"/>
              </a:ext>
            </a:extLst>
          </p:cNvPr>
          <p:cNvSpPr/>
          <p:nvPr/>
        </p:nvSpPr>
        <p:spPr>
          <a:xfrm>
            <a:off x="1092615" y="3545729"/>
            <a:ext cx="9856643" cy="896678"/>
          </a:xfrm>
          <a:custGeom>
            <a:avLst/>
            <a:gdLst>
              <a:gd name="connsiteX0" fmla="*/ 0 w 5689600"/>
              <a:gd name="connsiteY0" fmla="*/ 83642 h 501840"/>
              <a:gd name="connsiteX1" fmla="*/ 83642 w 5689600"/>
              <a:gd name="connsiteY1" fmla="*/ 0 h 501840"/>
              <a:gd name="connsiteX2" fmla="*/ 5605958 w 5689600"/>
              <a:gd name="connsiteY2" fmla="*/ 0 h 501840"/>
              <a:gd name="connsiteX3" fmla="*/ 5689600 w 5689600"/>
              <a:gd name="connsiteY3" fmla="*/ 83642 h 501840"/>
              <a:gd name="connsiteX4" fmla="*/ 5689600 w 5689600"/>
              <a:gd name="connsiteY4" fmla="*/ 418198 h 501840"/>
              <a:gd name="connsiteX5" fmla="*/ 5605958 w 5689600"/>
              <a:gd name="connsiteY5" fmla="*/ 501840 h 501840"/>
              <a:gd name="connsiteX6" fmla="*/ 83642 w 5689600"/>
              <a:gd name="connsiteY6" fmla="*/ 501840 h 501840"/>
              <a:gd name="connsiteX7" fmla="*/ 0 w 5689600"/>
              <a:gd name="connsiteY7" fmla="*/ 418198 h 501840"/>
              <a:gd name="connsiteX8" fmla="*/ 0 w 5689600"/>
              <a:gd name="connsiteY8" fmla="*/ 83642 h 50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501840">
                <a:moveTo>
                  <a:pt x="0" y="83642"/>
                </a:moveTo>
                <a:cubicBezTo>
                  <a:pt x="0" y="37448"/>
                  <a:pt x="37448" y="0"/>
                  <a:pt x="83642" y="0"/>
                </a:cubicBezTo>
                <a:lnTo>
                  <a:pt x="5605958" y="0"/>
                </a:lnTo>
                <a:cubicBezTo>
                  <a:pt x="5652152" y="0"/>
                  <a:pt x="5689600" y="37448"/>
                  <a:pt x="5689600" y="83642"/>
                </a:cubicBezTo>
                <a:lnTo>
                  <a:pt x="5689600" y="418198"/>
                </a:lnTo>
                <a:cubicBezTo>
                  <a:pt x="5689600" y="464392"/>
                  <a:pt x="5652152" y="501840"/>
                  <a:pt x="5605958" y="501840"/>
                </a:cubicBezTo>
                <a:lnTo>
                  <a:pt x="83642" y="501840"/>
                </a:lnTo>
                <a:cubicBezTo>
                  <a:pt x="37448" y="501840"/>
                  <a:pt x="0" y="464392"/>
                  <a:pt x="0" y="418198"/>
                </a:cubicBezTo>
                <a:lnTo>
                  <a:pt x="0" y="83642"/>
                </a:lnTo>
                <a:close/>
              </a:path>
            </a:pathLst>
          </a:custGeom>
          <a:solidFill>
            <a:srgbClr val="46EC27"/>
          </a:solidFill>
        </p:spPr>
        <p:style>
          <a:lnRef idx="2">
            <a:schemeClr val="lt1">
              <a:hueOff val="0"/>
              <a:satOff val="0"/>
              <a:lumOff val="0"/>
              <a:alphaOff val="0"/>
            </a:schemeClr>
          </a:lnRef>
          <a:fillRef idx="1">
            <a:scrgbClr r="0" g="0" b="0"/>
          </a:fillRef>
          <a:effectRef idx="0">
            <a:schemeClr val="accent4">
              <a:hueOff val="5880535"/>
              <a:satOff val="-24466"/>
              <a:lumOff val="5765"/>
              <a:alphaOff val="0"/>
            </a:schemeClr>
          </a:effectRef>
          <a:fontRef idx="minor">
            <a:schemeClr val="lt1"/>
          </a:fontRef>
        </p:style>
        <p:txBody>
          <a:bodyPr spcFirstLastPara="0" vert="horz" wrap="square" lIns="239551" tIns="24498" rIns="239551" bIns="24498" numCol="1" spcCol="1270" anchor="ctr" anchorCtr="0">
            <a:noAutofit/>
          </a:bodyPr>
          <a:lstStyle/>
          <a:p>
            <a:pPr marL="0" lvl="0" indent="0" algn="l" defTabSz="755650">
              <a:lnSpc>
                <a:spcPct val="90000"/>
              </a:lnSpc>
              <a:spcBef>
                <a:spcPct val="0"/>
              </a:spcBef>
              <a:spcAft>
                <a:spcPct val="35000"/>
              </a:spcAft>
              <a:buClr>
                <a:srgbClr val="000000"/>
              </a:buClr>
              <a:buSzPts val="1200"/>
              <a:buFont typeface="Symbol" panose="05050102010706020507" pitchFamily="18" charset="2"/>
              <a:buNone/>
            </a:pPr>
            <a:r>
              <a:rPr lang="vi-VN" sz="3600" u="none" strike="noStrike" kern="1200" spc="0" dirty="0">
                <a:solidFill>
                  <a:srgbClr val="002060"/>
                </a:solidFill>
                <a:effectLst/>
                <a:latin typeface="+mj-lt"/>
                <a:ea typeface="Times New Roman" panose="02020603050405020304" pitchFamily="18" charset="0"/>
                <a:cs typeface="Times New Roman" panose="02020603050405020304" pitchFamily="18" charset="0"/>
              </a:rPr>
              <a:t>Tám câu tiếp: Chân lý chủ quyền, độc lập dân tộc</a:t>
            </a:r>
            <a:endParaRPr lang="en-US" sz="3600" u="none" strike="noStrike" kern="1200" spc="0" dirty="0">
              <a:solidFill>
                <a:srgbClr val="002060"/>
              </a:solidFill>
              <a:effectLst/>
              <a:latin typeface="+mj-lt"/>
              <a:ea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886F15FE-414E-4023-AFE2-BCD6D5B54F26}"/>
              </a:ext>
            </a:extLst>
          </p:cNvPr>
          <p:cNvSpPr/>
          <p:nvPr/>
        </p:nvSpPr>
        <p:spPr>
          <a:xfrm>
            <a:off x="536684" y="5532842"/>
            <a:ext cx="11118631" cy="765456"/>
          </a:xfrm>
          <a:prstGeom prst="rect">
            <a:avLst/>
          </a:prstGeom>
        </p:spPr>
        <p:style>
          <a:lnRef idx="2">
            <a:schemeClr val="accent4">
              <a:hueOff val="9800891"/>
              <a:satOff val="-40777"/>
              <a:lumOff val="960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7" name="Freeform: Shape 16">
            <a:extLst>
              <a:ext uri="{FF2B5EF4-FFF2-40B4-BE49-F238E27FC236}">
                <a16:creationId xmlns:a16="http://schemas.microsoft.com/office/drawing/2014/main" id="{D7E3D5BA-AC66-49C4-A023-D30D39F71366}"/>
              </a:ext>
            </a:extLst>
          </p:cNvPr>
          <p:cNvSpPr/>
          <p:nvPr/>
        </p:nvSpPr>
        <p:spPr>
          <a:xfrm>
            <a:off x="1092615" y="5084503"/>
            <a:ext cx="9856643" cy="896678"/>
          </a:xfrm>
          <a:custGeom>
            <a:avLst/>
            <a:gdLst>
              <a:gd name="connsiteX0" fmla="*/ 0 w 5689600"/>
              <a:gd name="connsiteY0" fmla="*/ 83642 h 501840"/>
              <a:gd name="connsiteX1" fmla="*/ 83642 w 5689600"/>
              <a:gd name="connsiteY1" fmla="*/ 0 h 501840"/>
              <a:gd name="connsiteX2" fmla="*/ 5605958 w 5689600"/>
              <a:gd name="connsiteY2" fmla="*/ 0 h 501840"/>
              <a:gd name="connsiteX3" fmla="*/ 5689600 w 5689600"/>
              <a:gd name="connsiteY3" fmla="*/ 83642 h 501840"/>
              <a:gd name="connsiteX4" fmla="*/ 5689600 w 5689600"/>
              <a:gd name="connsiteY4" fmla="*/ 418198 h 501840"/>
              <a:gd name="connsiteX5" fmla="*/ 5605958 w 5689600"/>
              <a:gd name="connsiteY5" fmla="*/ 501840 h 501840"/>
              <a:gd name="connsiteX6" fmla="*/ 83642 w 5689600"/>
              <a:gd name="connsiteY6" fmla="*/ 501840 h 501840"/>
              <a:gd name="connsiteX7" fmla="*/ 0 w 5689600"/>
              <a:gd name="connsiteY7" fmla="*/ 418198 h 501840"/>
              <a:gd name="connsiteX8" fmla="*/ 0 w 5689600"/>
              <a:gd name="connsiteY8" fmla="*/ 83642 h 50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501840">
                <a:moveTo>
                  <a:pt x="0" y="83642"/>
                </a:moveTo>
                <a:cubicBezTo>
                  <a:pt x="0" y="37448"/>
                  <a:pt x="37448" y="0"/>
                  <a:pt x="83642" y="0"/>
                </a:cubicBezTo>
                <a:lnTo>
                  <a:pt x="5605958" y="0"/>
                </a:lnTo>
                <a:cubicBezTo>
                  <a:pt x="5652152" y="0"/>
                  <a:pt x="5689600" y="37448"/>
                  <a:pt x="5689600" y="83642"/>
                </a:cubicBezTo>
                <a:lnTo>
                  <a:pt x="5689600" y="418198"/>
                </a:lnTo>
                <a:cubicBezTo>
                  <a:pt x="5689600" y="464392"/>
                  <a:pt x="5652152" y="501840"/>
                  <a:pt x="5605958" y="501840"/>
                </a:cubicBezTo>
                <a:lnTo>
                  <a:pt x="83642" y="501840"/>
                </a:lnTo>
                <a:cubicBezTo>
                  <a:pt x="37448" y="501840"/>
                  <a:pt x="0" y="464392"/>
                  <a:pt x="0" y="418198"/>
                </a:cubicBezTo>
                <a:lnTo>
                  <a:pt x="0" y="83642"/>
                </a:lnTo>
                <a:close/>
              </a:path>
            </a:pathLst>
          </a:custGeom>
        </p:spPr>
        <p:style>
          <a:lnRef idx="2">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239551" tIns="24498" rIns="239551" bIns="24498" numCol="1" spcCol="1270" anchor="ctr" anchorCtr="0">
            <a:noAutofit/>
          </a:bodyPr>
          <a:lstStyle/>
          <a:p>
            <a:pPr marL="0" lvl="0" indent="0" algn="l" defTabSz="755650">
              <a:lnSpc>
                <a:spcPct val="90000"/>
              </a:lnSpc>
              <a:spcBef>
                <a:spcPct val="0"/>
              </a:spcBef>
              <a:spcAft>
                <a:spcPct val="35000"/>
              </a:spcAft>
              <a:buNone/>
            </a:pPr>
            <a:r>
              <a:rPr lang="vi-VN" sz="3600" kern="1200" dirty="0">
                <a:solidFill>
                  <a:srgbClr val="002060"/>
                </a:solidFill>
                <a:effectLst/>
                <a:latin typeface="Times New Roman" panose="02020603050405020304" pitchFamily="18" charset="0"/>
                <a:ea typeface="Courier New" panose="02070309020205020404" pitchFamily="49" charset="0"/>
                <a:cs typeface="Times New Roman" panose="02020603050405020304" pitchFamily="18" charset="0"/>
              </a:rPr>
              <a:t>Sáu câu còn lại: </a:t>
            </a:r>
            <a:r>
              <a:rPr lang="en-US" sz="3600" kern="1200" dirty="0" err="1">
                <a:solidFill>
                  <a:srgbClr val="002060"/>
                </a:solidFill>
                <a:effectLst/>
                <a:latin typeface="Times New Roman" panose="02020603050405020304" pitchFamily="18" charset="0"/>
                <a:ea typeface="Courier New" panose="02070309020205020404" pitchFamily="49" charset="0"/>
                <a:cs typeface="Times New Roman" panose="02020603050405020304" pitchFamily="18" charset="0"/>
              </a:rPr>
              <a:t>Sức</a:t>
            </a:r>
            <a:r>
              <a:rPr lang="en-US" sz="3600" kern="1200" dirty="0">
                <a:solidFill>
                  <a:srgbClr val="00206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3600" kern="1200" dirty="0" err="1">
                <a:solidFill>
                  <a:srgbClr val="002060"/>
                </a:solidFill>
                <a:effectLst/>
                <a:latin typeface="Times New Roman" panose="02020603050405020304" pitchFamily="18" charset="0"/>
                <a:ea typeface="Courier New" panose="02070309020205020404" pitchFamily="49" charset="0"/>
                <a:cs typeface="Times New Roman" panose="02020603050405020304" pitchFamily="18" charset="0"/>
              </a:rPr>
              <a:t>mạnh</a:t>
            </a:r>
            <a:r>
              <a:rPr lang="en-US" sz="3600" kern="1200" dirty="0">
                <a:solidFill>
                  <a:srgbClr val="00206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3600" kern="1200" dirty="0" err="1">
                <a:solidFill>
                  <a:srgbClr val="002060"/>
                </a:solidFill>
                <a:effectLst/>
                <a:latin typeface="Times New Roman" panose="02020603050405020304" pitchFamily="18" charset="0"/>
                <a:ea typeface="Courier New" panose="02070309020205020404" pitchFamily="49" charset="0"/>
                <a:cs typeface="Times New Roman" panose="02020603050405020304" pitchFamily="18" charset="0"/>
              </a:rPr>
              <a:t>của</a:t>
            </a:r>
            <a:r>
              <a:rPr lang="en-US" sz="3600" kern="1200" dirty="0">
                <a:solidFill>
                  <a:srgbClr val="00206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3600" kern="1200" dirty="0" err="1">
                <a:solidFill>
                  <a:srgbClr val="002060"/>
                </a:solidFill>
                <a:effectLst/>
                <a:latin typeface="Times New Roman" panose="02020603050405020304" pitchFamily="18" charset="0"/>
                <a:ea typeface="Courier New" panose="02070309020205020404" pitchFamily="49" charset="0"/>
                <a:cs typeface="Times New Roman" panose="02020603050405020304" pitchFamily="18" charset="0"/>
              </a:rPr>
              <a:t>nhân</a:t>
            </a:r>
            <a:r>
              <a:rPr lang="en-US" sz="3600" kern="1200" dirty="0">
                <a:solidFill>
                  <a:srgbClr val="00206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3600" kern="1200" dirty="0" err="1">
                <a:solidFill>
                  <a:srgbClr val="002060"/>
                </a:solidFill>
                <a:effectLst/>
                <a:latin typeface="Times New Roman" panose="02020603050405020304" pitchFamily="18" charset="0"/>
                <a:ea typeface="Courier New" panose="02070309020205020404" pitchFamily="49" charset="0"/>
                <a:cs typeface="Times New Roman" panose="02020603050405020304" pitchFamily="18" charset="0"/>
              </a:rPr>
              <a:t>nghĩa</a:t>
            </a:r>
            <a:r>
              <a:rPr lang="en-US" sz="3600" kern="1200" dirty="0">
                <a:solidFill>
                  <a:srgbClr val="00206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3600" kern="1200" dirty="0" err="1">
                <a:solidFill>
                  <a:srgbClr val="002060"/>
                </a:solidFill>
                <a:effectLst/>
                <a:latin typeface="Times New Roman" panose="02020603050405020304" pitchFamily="18" charset="0"/>
                <a:ea typeface="Courier New" panose="02070309020205020404" pitchFamily="49" charset="0"/>
                <a:cs typeface="Times New Roman" panose="02020603050405020304" pitchFamily="18" charset="0"/>
              </a:rPr>
              <a:t>độc</a:t>
            </a:r>
            <a:r>
              <a:rPr lang="en-US" sz="3600" kern="1200" dirty="0">
                <a:solidFill>
                  <a:srgbClr val="00206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3600" kern="1200" dirty="0" err="1">
                <a:solidFill>
                  <a:srgbClr val="002060"/>
                </a:solidFill>
                <a:effectLst/>
                <a:latin typeface="Times New Roman" panose="02020603050405020304" pitchFamily="18" charset="0"/>
                <a:ea typeface="Courier New" panose="02070309020205020404" pitchFamily="49" charset="0"/>
                <a:cs typeface="Times New Roman" panose="02020603050405020304" pitchFamily="18" charset="0"/>
              </a:rPr>
              <a:t>lập</a:t>
            </a:r>
            <a:endParaRPr lang="en-US" sz="3600" kern="1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4639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par>
                                <p:cTn id="24" presetID="22" presetClass="entr" presetSubtype="4"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Papel Viejo, Papel Viejo, Pergamino, Placa De Fondo De Texto PNG y PSD para  Descargar Gratis | Pngtree | Papel viejo, Texto png, Pergamino">
            <a:extLst>
              <a:ext uri="{FF2B5EF4-FFF2-40B4-BE49-F238E27FC236}">
                <a16:creationId xmlns:a16="http://schemas.microsoft.com/office/drawing/2014/main" id="{5091C6A6-14AE-4ECC-AF0F-1F35C51F74A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1659655-D5B2-4FF0-BBAE-BA3D0DBFA466}"/>
              </a:ext>
            </a:extLst>
          </p:cNvPr>
          <p:cNvSpPr txBox="1"/>
          <p:nvPr/>
        </p:nvSpPr>
        <p:spPr>
          <a:xfrm>
            <a:off x="2065309" y="2672080"/>
            <a:ext cx="768094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b="1" dirty="0">
                <a:solidFill>
                  <a:srgbClr val="FF0000"/>
                </a:solidFill>
                <a:latin typeface="Times New Roman" panose="02020603050405020304" pitchFamily="18" charset="0"/>
              </a:rPr>
              <a:t>II. </a:t>
            </a:r>
            <a:r>
              <a:rPr lang="en-US" sz="5400" b="1" dirty="0" smtClean="0">
                <a:solidFill>
                  <a:srgbClr val="FF0000"/>
                </a:solidFill>
                <a:latin typeface="Times New Roman" panose="02020603050405020304" pitchFamily="18" charset="0"/>
              </a:rPr>
              <a:t>TÌM HIỂU </a:t>
            </a:r>
            <a:r>
              <a:rPr lang="en-US" sz="5400" b="1" dirty="0">
                <a:solidFill>
                  <a:srgbClr val="FF0000"/>
                </a:solidFill>
                <a:latin typeface="Times New Roman" panose="02020603050405020304" pitchFamily="18" charset="0"/>
              </a:rPr>
              <a:t>VĂN BẢN</a:t>
            </a:r>
            <a:endParaRPr kumimoji="0" lang="en-US" sz="54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41917245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F5FD2C-D240-4D38-9E91-A3527831C7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68217"/>
          </a:xfrm>
          <a:prstGeom prst="rect">
            <a:avLst/>
          </a:prstGeom>
        </p:spPr>
      </p:pic>
      <p:sp>
        <p:nvSpPr>
          <p:cNvPr id="6" name="TextBox 5">
            <a:extLst>
              <a:ext uri="{FF2B5EF4-FFF2-40B4-BE49-F238E27FC236}">
                <a16:creationId xmlns:a16="http://schemas.microsoft.com/office/drawing/2014/main" id="{BA6CA938-3E4B-4797-921A-3B960DFAC9DE}"/>
              </a:ext>
            </a:extLst>
          </p:cNvPr>
          <p:cNvSpPr txBox="1"/>
          <p:nvPr/>
        </p:nvSpPr>
        <p:spPr>
          <a:xfrm>
            <a:off x="914400" y="439839"/>
            <a:ext cx="4865434" cy="646331"/>
          </a:xfrm>
          <a:prstGeom prst="rect">
            <a:avLst/>
          </a:prstGeom>
          <a:noFill/>
        </p:spPr>
        <p:txBody>
          <a:bodyPr wrap="none" rtlCol="0">
            <a:spAutoFit/>
          </a:bodyPr>
          <a:lstStyle/>
          <a:p>
            <a:r>
              <a:rPr lang="en-US" sz="3600" b="1" dirty="0">
                <a:solidFill>
                  <a:srgbClr val="FFFF00"/>
                </a:solidFill>
                <a:latin typeface="Times New Roman" panose="02020603050405020304" pitchFamily="18" charset="0"/>
                <a:cs typeface="Times New Roman" panose="02020603050405020304" pitchFamily="18" charset="0"/>
              </a:rPr>
              <a:t>1. </a:t>
            </a:r>
            <a:r>
              <a:rPr lang="en-US" sz="3600" b="1" dirty="0" err="1">
                <a:solidFill>
                  <a:srgbClr val="FFFF00"/>
                </a:solidFill>
                <a:latin typeface="Times New Roman" panose="02020603050405020304" pitchFamily="18" charset="0"/>
                <a:cs typeface="Times New Roman" panose="02020603050405020304" pitchFamily="18" charset="0"/>
              </a:rPr>
              <a:t>Nguyên</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lí</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nhân</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nghĩa</a:t>
            </a:r>
            <a:endParaRPr lang="en-US" sz="3600" b="1" dirty="0">
              <a:solidFill>
                <a:srgbClr val="FFFF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7AA6BEA6-11E4-42AD-8888-0807926C9B48}"/>
              </a:ext>
            </a:extLst>
          </p:cNvPr>
          <p:cNvSpPr txBox="1"/>
          <p:nvPr/>
        </p:nvSpPr>
        <p:spPr>
          <a:xfrm>
            <a:off x="914400" y="1147725"/>
            <a:ext cx="6094070" cy="1969770"/>
          </a:xfrm>
          <a:prstGeom prst="rect">
            <a:avLst/>
          </a:prstGeom>
          <a:noFill/>
        </p:spPr>
        <p:txBody>
          <a:bodyPr wrap="square">
            <a:spAutoFit/>
          </a:bodyPr>
          <a:lstStyle/>
          <a:p>
            <a:pPr marL="0" marR="0" lvl="0" indent="0" algn="l" defTabSz="761970" rtl="0" eaLnBrk="1" fontAlgn="base" latinLnBrk="0" hangingPunct="1">
              <a:lnSpc>
                <a:spcPct val="100000"/>
              </a:lnSpc>
              <a:spcBef>
                <a:spcPct val="0"/>
              </a:spcBef>
              <a:spcAft>
                <a:spcPct val="0"/>
              </a:spcAft>
              <a:buClrTx/>
              <a:buSzTx/>
              <a:buFontTx/>
              <a:buNone/>
              <a:tabLst/>
              <a:defRPr/>
            </a:pPr>
            <a:r>
              <a:rPr kumimoji="0" lang="en-US" altLang="en-US" sz="6600" b="1" i="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a:t>
            </a:r>
            <a:r>
              <a:rPr kumimoji="0" lang="en-US" altLang="en-US" sz="5400" b="1" i="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Từng</a:t>
            </a:r>
            <a:r>
              <a:rPr kumimoji="0" lang="en-US" altLang="en-US" sz="2800" b="0" i="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nghe</a:t>
            </a:r>
            <a:r>
              <a:rPr kumimoji="0" lang="en-US" altLang="en-US" sz="2800" b="0" i="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a:t>
            </a:r>
          </a:p>
          <a:p>
            <a:pPr marL="0" marR="0" lvl="0" indent="0" algn="l" defTabSz="761970" rtl="0" eaLnBrk="1" fontAlgn="base" latinLnBrk="0" hangingPunct="1">
              <a:lnSpc>
                <a:spcPct val="100000"/>
              </a:lnSpc>
              <a:spcBef>
                <a:spcPct val="0"/>
              </a:spcBef>
              <a:spcAft>
                <a:spcPct val="0"/>
              </a:spcAft>
              <a:buClrTx/>
              <a:buSzTx/>
              <a:buFontTx/>
              <a:buNone/>
              <a:tabLst/>
              <a:defRPr/>
            </a:pPr>
            <a:r>
              <a:rPr kumimoji="0" lang="vi-VN" altLang="en-US" sz="2800" b="0" i="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Việc nhân nghĩa cốt ở yên dân</a:t>
            </a:r>
            <a:br>
              <a:rPr kumimoji="0" lang="vi-VN" altLang="en-US" sz="2800" b="0" i="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br>
            <a:r>
              <a:rPr kumimoji="0" lang="vi-VN" altLang="en-US" sz="2800" b="0" i="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Quân điếu phạt trước lo trừ bạo</a:t>
            </a:r>
            <a:endParaRPr lang="en-US" sz="2000" b="1" i="1" dirty="0">
              <a:solidFill>
                <a:schemeClr val="bg1"/>
              </a:solidFill>
            </a:endParaRPr>
          </a:p>
        </p:txBody>
      </p:sp>
      <p:sp>
        <p:nvSpPr>
          <p:cNvPr id="8" name="TextBox 7">
            <a:extLst>
              <a:ext uri="{FF2B5EF4-FFF2-40B4-BE49-F238E27FC236}">
                <a16:creationId xmlns:a16="http://schemas.microsoft.com/office/drawing/2014/main" id="{1A4365C6-16FE-4564-8D18-5E146E76CDDF}"/>
              </a:ext>
            </a:extLst>
          </p:cNvPr>
          <p:cNvSpPr txBox="1"/>
          <p:nvPr/>
        </p:nvSpPr>
        <p:spPr>
          <a:xfrm>
            <a:off x="5602146" y="2563497"/>
            <a:ext cx="607859" cy="1107996"/>
          </a:xfrm>
          <a:prstGeom prst="rect">
            <a:avLst/>
          </a:prstGeom>
          <a:noFill/>
        </p:spPr>
        <p:txBody>
          <a:bodyPr wrap="none" rtlCol="0">
            <a:spAutoFit/>
          </a:bodyPr>
          <a:lstStyle/>
          <a:p>
            <a:r>
              <a:rPr lang="en-US" sz="6600" b="1"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752464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FBD3E95-15F7-44A3-94A0-F859E345C11B}"/>
              </a:ext>
            </a:extLst>
          </p:cNvPr>
          <p:cNvSpPr txBox="1"/>
          <p:nvPr/>
        </p:nvSpPr>
        <p:spPr>
          <a:xfrm>
            <a:off x="175297" y="138898"/>
            <a:ext cx="4342856" cy="584775"/>
          </a:xfrm>
          <a:prstGeom prst="rect">
            <a:avLst/>
          </a:prstGeom>
          <a:noFill/>
        </p:spPr>
        <p:txBody>
          <a:bodyPr wrap="non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1. </a:t>
            </a:r>
            <a:r>
              <a:rPr lang="en-US" sz="3200" b="1" dirty="0" err="1">
                <a:solidFill>
                  <a:srgbClr val="FF0000"/>
                </a:solidFill>
                <a:latin typeface="Times New Roman" panose="02020603050405020304" pitchFamily="18" charset="0"/>
                <a:cs typeface="Times New Roman" panose="02020603050405020304" pitchFamily="18" charset="0"/>
              </a:rPr>
              <a:t>Nguyên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lí</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nhân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nghĩa</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64A8943A-F3CE-4357-BA37-44368B4E0424}"/>
              </a:ext>
            </a:extLst>
          </p:cNvPr>
          <p:cNvSpPr/>
          <p:nvPr/>
        </p:nvSpPr>
        <p:spPr>
          <a:xfrm>
            <a:off x="175297" y="1875099"/>
            <a:ext cx="4342856" cy="879676"/>
          </a:xfrm>
          <a:prstGeom prst="roundRect">
            <a:avLst/>
          </a:prstGeom>
          <a:solidFill>
            <a:srgbClr val="B4C7E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Theo </a:t>
            </a:r>
            <a:r>
              <a:rPr lang="en-US" sz="2800" b="1" dirty="0" err="1">
                <a:solidFill>
                  <a:schemeClr val="tx1"/>
                </a:solidFill>
                <a:latin typeface="Times New Roman" panose="02020603050405020304" pitchFamily="18" charset="0"/>
                <a:cs typeface="Times New Roman" panose="02020603050405020304" pitchFamily="18" charset="0"/>
              </a:rPr>
              <a:t>quan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điểm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giáo</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0ADA0EEB-4A95-4469-B01C-8BD4AF616C5F}"/>
              </a:ext>
            </a:extLst>
          </p:cNvPr>
          <p:cNvSpPr txBox="1"/>
          <p:nvPr/>
        </p:nvSpPr>
        <p:spPr>
          <a:xfrm>
            <a:off x="175298" y="3102016"/>
            <a:ext cx="4342856" cy="1384995"/>
          </a:xfrm>
          <a:prstGeom prst="rect">
            <a:avLst/>
          </a:prstGeom>
          <a:solidFill>
            <a:schemeClr val="accent1">
              <a:lumMod val="40000"/>
              <a:lumOff val="60000"/>
            </a:schemeClr>
          </a:solidFill>
        </p:spPr>
        <p:txBody>
          <a:bodyPr wrap="square">
            <a:spAutoFit/>
          </a:bodyPr>
          <a:lstStyle/>
          <a:p>
            <a:pPr algn="ctr"/>
            <a:r>
              <a:rPr kumimoji="0" lang="vi-VN" sz="280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Đạo lí, cách cư xử, ứng xử và tình thương giữa con người với nhau. </a:t>
            </a:r>
            <a:endParaRPr lang="en-US" sz="2400" dirty="0"/>
          </a:p>
        </p:txBody>
      </p:sp>
      <p:sp>
        <p:nvSpPr>
          <p:cNvPr id="15" name="Text Box 16">
            <a:extLst>
              <a:ext uri="{FF2B5EF4-FFF2-40B4-BE49-F238E27FC236}">
                <a16:creationId xmlns:a16="http://schemas.microsoft.com/office/drawing/2014/main" id="{4950D6BC-C90D-4BF3-AF13-39A1ACBF83A7}"/>
              </a:ext>
            </a:extLst>
          </p:cNvPr>
          <p:cNvSpPr txBox="1">
            <a:spLocks noChangeArrowheads="1"/>
          </p:cNvSpPr>
          <p:nvPr/>
        </p:nvSpPr>
        <p:spPr bwMode="auto">
          <a:xfrm>
            <a:off x="5209282" y="3102016"/>
            <a:ext cx="3352800" cy="1384995"/>
          </a:xfrm>
          <a:prstGeom prst="rect">
            <a:avLst/>
          </a:prstGeom>
          <a:solidFill>
            <a:srgbClr val="92D050"/>
          </a:solidFill>
          <a:ln w="19050">
            <a:solidFill>
              <a:srgbClr val="FFFFFF"/>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800" b="1" i="0"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Yên</a:t>
            </a:r>
            <a:r>
              <a:rPr kumimoji="0" lang="en-US" altLang="en-US" sz="2800" b="1" i="0"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1" i="0"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dân</a:t>
            </a:r>
            <a:r>
              <a:rPr kumimoji="0" lang="en-US" altLang="en-US" sz="2800" b="1" i="0"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800" i="0"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Đem</a:t>
            </a:r>
            <a:r>
              <a:rPr kumimoji="0" lang="en-US" altLang="en-US" sz="2800" i="0"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0"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lại</a:t>
            </a:r>
            <a:r>
              <a:rPr kumimoji="0" lang="en-US" altLang="en-US" sz="2800" i="0"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0"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thái</a:t>
            </a:r>
            <a:r>
              <a:rPr kumimoji="0" lang="en-US" altLang="en-US" sz="2800" i="0"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0"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bình</a:t>
            </a:r>
            <a:r>
              <a:rPr kumimoji="0" lang="en-US" altLang="en-US" sz="2800" i="0"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0"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cho</a:t>
            </a:r>
            <a:r>
              <a:rPr kumimoji="0" lang="en-US" altLang="en-US" sz="2800" i="0"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0"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dân</a:t>
            </a:r>
            <a:endParaRPr kumimoji="0" lang="en-US" altLang="en-US" sz="2800" i="0" strike="noStrike" kern="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6" name="Text Box 17">
            <a:extLst>
              <a:ext uri="{FF2B5EF4-FFF2-40B4-BE49-F238E27FC236}">
                <a16:creationId xmlns:a16="http://schemas.microsoft.com/office/drawing/2014/main" id="{5F5F2690-F7D6-411C-953E-02D26E4CC815}"/>
              </a:ext>
            </a:extLst>
          </p:cNvPr>
          <p:cNvSpPr txBox="1">
            <a:spLocks noChangeArrowheads="1"/>
          </p:cNvSpPr>
          <p:nvPr/>
        </p:nvSpPr>
        <p:spPr bwMode="auto">
          <a:xfrm>
            <a:off x="8750423" y="3101855"/>
            <a:ext cx="3352800" cy="1384995"/>
          </a:xfrm>
          <a:prstGeom prst="rect">
            <a:avLst/>
          </a:prstGeom>
          <a:solidFill>
            <a:srgbClr val="92D050"/>
          </a:solidFill>
          <a:ln w="19050">
            <a:solidFill>
              <a:srgbClr val="FFFFFF"/>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800" b="1" i="0"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Trừ</a:t>
            </a:r>
            <a:r>
              <a:rPr kumimoji="0" lang="en-US" altLang="en-US" sz="2800" b="1" i="0"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lang="en-US" altLang="en-US" sz="2800" b="1" kern="0" noProof="0" dirty="0" err="1">
                <a:solidFill>
                  <a:srgbClr val="FF0000"/>
                </a:solidFill>
                <a:latin typeface="Times New Roman" panose="02020603050405020304" pitchFamily="18" charset="0"/>
                <a:cs typeface="Times New Roman" panose="02020603050405020304" pitchFamily="18" charset="0"/>
              </a:rPr>
              <a:t>b</a:t>
            </a:r>
            <a:r>
              <a:rPr kumimoji="0" lang="en-US" altLang="en-US" sz="2800" b="1" i="0"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ạo</a:t>
            </a:r>
            <a:r>
              <a:rPr kumimoji="0" lang="en-US" altLang="en-US" sz="2800" b="1" i="0"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80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Diệt</a:t>
            </a:r>
            <a:r>
              <a:rPr kumimoji="0" lang="en-US" altLang="en-US" sz="280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trừ</a:t>
            </a:r>
            <a:r>
              <a:rPr kumimoji="0" lang="en-US" altLang="en-US" sz="280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mọi</a:t>
            </a:r>
            <a:r>
              <a:rPr kumimoji="0" lang="en-US" altLang="en-US" sz="280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thế</a:t>
            </a:r>
            <a:r>
              <a:rPr kumimoji="0" lang="en-US" altLang="en-US" sz="280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lực</a:t>
            </a:r>
            <a:r>
              <a:rPr kumimoji="0" lang="en-US" altLang="en-US" sz="280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tàn</a:t>
            </a:r>
            <a:r>
              <a:rPr kumimoji="0" lang="en-US" altLang="en-US" sz="280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bạo</a:t>
            </a:r>
            <a:endParaRPr kumimoji="0" lang="en-US" altLang="en-US" sz="280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3" name="Rectangle 30">
            <a:extLst>
              <a:ext uri="{FF2B5EF4-FFF2-40B4-BE49-F238E27FC236}">
                <a16:creationId xmlns:a16="http://schemas.microsoft.com/office/drawing/2014/main" id="{98F698BA-82DE-4191-B6C3-DDAE007ABCCC}"/>
              </a:ext>
            </a:extLst>
          </p:cNvPr>
          <p:cNvSpPr>
            <a:spLocks noChangeArrowheads="1"/>
          </p:cNvSpPr>
          <p:nvPr/>
        </p:nvSpPr>
        <p:spPr bwMode="auto">
          <a:xfrm>
            <a:off x="5201713" y="5123286"/>
            <a:ext cx="6893941" cy="1320361"/>
          </a:xfrm>
          <a:prstGeom prst="rect">
            <a:avLst/>
          </a:prstGeom>
          <a:solidFill>
            <a:srgbClr val="92D050"/>
          </a:solidFill>
          <a:ln>
            <a:noFill/>
          </a:ln>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eaLnBrk="1" fontAlgn="auto" latinLnBrk="0" hangingPunct="1">
              <a:lnSpc>
                <a:spcPct val="95000"/>
              </a:lnSpc>
              <a:spcBef>
                <a:spcPct val="0"/>
              </a:spcBef>
              <a:spcAft>
                <a:spcPts val="0"/>
              </a:spcAft>
              <a:buClrTx/>
              <a:buSzTx/>
              <a:buFontTx/>
              <a:buNone/>
              <a:tabLst/>
              <a:defRPr/>
            </a:pPr>
            <a:r>
              <a:rPr kumimoji="0" lang="en-US" sz="280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=&gt; </a:t>
            </a:r>
            <a:r>
              <a:rPr kumimoji="0" lang="vi-VN" sz="280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Nguyên lí "nhân nghĩa":</a:t>
            </a:r>
            <a:r>
              <a:rPr kumimoji="0" lang="en-US" sz="280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vi-VN" sz="280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Trừ giặc Minh bạo ngược để giữ yên cuộc sống cho dân, làm cho dân an hưởng thái bình, hạnh phúc.</a:t>
            </a:r>
            <a:endParaRPr kumimoji="0" lang="en-US" altLang="en-US" sz="280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2" name="Arrow: Down 1">
            <a:extLst>
              <a:ext uri="{FF2B5EF4-FFF2-40B4-BE49-F238E27FC236}">
                <a16:creationId xmlns:a16="http://schemas.microsoft.com/office/drawing/2014/main" id="{3DB2BEB3-78EF-4F32-99CF-B67AC77C6B4D}"/>
              </a:ext>
            </a:extLst>
          </p:cNvPr>
          <p:cNvSpPr/>
          <p:nvPr/>
        </p:nvSpPr>
        <p:spPr>
          <a:xfrm>
            <a:off x="8054323" y="4612733"/>
            <a:ext cx="1188720" cy="372218"/>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cxnSp>
        <p:nvCxnSpPr>
          <p:cNvPr id="4" name="Straight Arrow Connector 3">
            <a:extLst>
              <a:ext uri="{FF2B5EF4-FFF2-40B4-BE49-F238E27FC236}">
                <a16:creationId xmlns:a16="http://schemas.microsoft.com/office/drawing/2014/main" id="{8156CD08-85A6-4AF8-86FD-032E57D51C13}"/>
              </a:ext>
            </a:extLst>
          </p:cNvPr>
          <p:cNvCxnSpPr>
            <a:stCxn id="11" idx="2"/>
            <a:endCxn id="14" idx="0"/>
          </p:cNvCxnSpPr>
          <p:nvPr/>
        </p:nvCxnSpPr>
        <p:spPr>
          <a:xfrm>
            <a:off x="2346725" y="2754775"/>
            <a:ext cx="1" cy="34724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AD4EF46-2840-46E7-AAE7-4BFC3D881467}"/>
              </a:ext>
            </a:extLst>
          </p:cNvPr>
          <p:cNvCxnSpPr>
            <a:cxnSpLocks/>
            <a:stCxn id="12" idx="2"/>
          </p:cNvCxnSpPr>
          <p:nvPr/>
        </p:nvCxnSpPr>
        <p:spPr>
          <a:xfrm>
            <a:off x="8648684" y="2754614"/>
            <a:ext cx="1777904" cy="32345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E204518-7014-4B27-9FD5-436C54B8B0AD}"/>
              </a:ext>
            </a:extLst>
          </p:cNvPr>
          <p:cNvCxnSpPr>
            <a:cxnSpLocks/>
            <a:stCxn id="12" idx="2"/>
            <a:endCxn id="15" idx="0"/>
          </p:cNvCxnSpPr>
          <p:nvPr/>
        </p:nvCxnSpPr>
        <p:spPr>
          <a:xfrm flipH="1">
            <a:off x="6885682" y="2754614"/>
            <a:ext cx="1763002" cy="34740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E6D8503-8ED2-47E3-A513-4E2C175BECD8}"/>
              </a:ext>
            </a:extLst>
          </p:cNvPr>
          <p:cNvCxnSpPr>
            <a:cxnSpLocks/>
            <a:stCxn id="6" idx="2"/>
            <a:endCxn id="11" idx="0"/>
          </p:cNvCxnSpPr>
          <p:nvPr/>
        </p:nvCxnSpPr>
        <p:spPr>
          <a:xfrm flipH="1">
            <a:off x="2346725" y="1527858"/>
            <a:ext cx="3217762" cy="34724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CD04A56A-5F31-48C1-A2D4-6793F9F92C82}"/>
              </a:ext>
            </a:extLst>
          </p:cNvPr>
          <p:cNvCxnSpPr>
            <a:cxnSpLocks/>
            <a:stCxn id="6" idx="2"/>
            <a:endCxn id="12" idx="0"/>
          </p:cNvCxnSpPr>
          <p:nvPr/>
        </p:nvCxnSpPr>
        <p:spPr>
          <a:xfrm>
            <a:off x="5564487" y="1527858"/>
            <a:ext cx="3084197" cy="34707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DB81CC51-80AD-4E3F-BD47-144ABA6DCB43}"/>
              </a:ext>
            </a:extLst>
          </p:cNvPr>
          <p:cNvSpPr/>
          <p:nvPr/>
        </p:nvSpPr>
        <p:spPr>
          <a:xfrm>
            <a:off x="6477256" y="1874937"/>
            <a:ext cx="4342856" cy="879677"/>
          </a:xfrm>
          <a:prstGeom prst="round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Theo </a:t>
            </a:r>
            <a:r>
              <a:rPr lang="en-US" sz="2800" b="1" dirty="0" err="1">
                <a:solidFill>
                  <a:schemeClr val="tx1"/>
                </a:solidFill>
                <a:latin typeface="Times New Roman" panose="02020603050405020304" pitchFamily="18" charset="0"/>
                <a:cs typeface="Times New Roman" panose="02020603050405020304" pitchFamily="18" charset="0"/>
              </a:rPr>
              <a:t>quan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điểm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của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Nguyễn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Trãi</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EEAB0680-5ACA-41DE-BE6B-EDFC4FA8B0A5}"/>
              </a:ext>
            </a:extLst>
          </p:cNvPr>
          <p:cNvSpPr/>
          <p:nvPr/>
        </p:nvSpPr>
        <p:spPr>
          <a:xfrm>
            <a:off x="3393059" y="902825"/>
            <a:ext cx="4342856" cy="625033"/>
          </a:xfrm>
          <a:prstGeom prst="roundRect">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Tư</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tưởng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nhân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nghĩa</a:t>
            </a:r>
            <a:endParaRPr lang="en-US" sz="2800" b="1" dirty="0">
              <a:solidFill>
                <a:schemeClr val="tx1"/>
              </a:solidFill>
              <a:latin typeface="Times New Roman" panose="02020603050405020304" pitchFamily="18" charset="0"/>
              <a:cs typeface="Times New Roman" panose="02020603050405020304" pitchFamily="18" charset="0"/>
            </a:endParaRPr>
          </a:p>
        </p:txBody>
      </p:sp>
      <p:pic>
        <p:nvPicPr>
          <p:cNvPr id="1028" name="Picture 4" descr="Nguyễn Trãi ở đâu trong Bình Ngô Đại Chiến?">
            <a:extLst>
              <a:ext uri="{FF2B5EF4-FFF2-40B4-BE49-F238E27FC236}">
                <a16:creationId xmlns:a16="http://schemas.microsoft.com/office/drawing/2014/main" id="{B24D4283-DE01-4F6C-B255-5CD44076D1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227" t="13164" r="28713"/>
          <a:stretch/>
        </p:blipFill>
        <p:spPr bwMode="auto">
          <a:xfrm>
            <a:off x="9683157" y="304200"/>
            <a:ext cx="2541040" cy="2739620"/>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112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par>
                                <p:cTn id="37" presetID="22" presetClass="entr" presetSubtype="4" fill="hold" nodeType="withEffect">
                                  <p:stCondLst>
                                    <p:cond delay="0"/>
                                  </p:stCondLst>
                                  <p:childTnLst>
                                    <p:set>
                                      <p:cBhvr>
                                        <p:cTn id="38" dur="1" fill="hold">
                                          <p:stCondLst>
                                            <p:cond delay="0"/>
                                          </p:stCondLst>
                                        </p:cTn>
                                        <p:tgtEl>
                                          <p:spTgt spid="1028"/>
                                        </p:tgtEl>
                                        <p:attrNameLst>
                                          <p:attrName>style.visibility</p:attrName>
                                        </p:attrNameLst>
                                      </p:cBhvr>
                                      <p:to>
                                        <p:strVal val="visible"/>
                                      </p:to>
                                    </p:set>
                                    <p:animEffect transition="in" filter="wipe(down)">
                                      <p:cBhvr>
                                        <p:cTn id="39" dur="500"/>
                                        <p:tgtEl>
                                          <p:spTgt spid="102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down)">
                                      <p:cBhvr>
                                        <p:cTn id="44" dur="500"/>
                                        <p:tgtEl>
                                          <p:spTgt spid="19"/>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down)">
                                      <p:cBhvr>
                                        <p:cTn id="55" dur="5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wipe(down)">
                                      <p:cBhvr>
                                        <p:cTn id="60" dur="500"/>
                                        <p:tgtEl>
                                          <p:spTgt spid="13"/>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wipe(down)">
                                      <p:cBhvr>
                                        <p:cTn id="6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4" grpId="0" animBg="1"/>
      <p:bldP spid="15" grpId="0" animBg="1"/>
      <p:bldP spid="16" grpId="0" animBg="1"/>
      <p:bldP spid="13" grpId="0" animBg="1"/>
      <p:bldP spid="2" grpId="0" animBg="1"/>
      <p:bldP spid="12"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B7BC5FE-5099-4E7F-8367-12A4C701B922}"/>
              </a:ext>
            </a:extLst>
          </p:cNvPr>
          <p:cNvGrpSpPr/>
          <p:nvPr/>
        </p:nvGrpSpPr>
        <p:grpSpPr>
          <a:xfrm>
            <a:off x="6476033" y="0"/>
            <a:ext cx="8981955" cy="3948150"/>
            <a:chOff x="0" y="0"/>
            <a:chExt cx="7133234" cy="2561234"/>
          </a:xfrm>
        </p:grpSpPr>
        <p:pic>
          <p:nvPicPr>
            <p:cNvPr id="5" name="Picture 4">
              <a:extLst>
                <a:ext uri="{FF2B5EF4-FFF2-40B4-BE49-F238E27FC236}">
                  <a16:creationId xmlns:a16="http://schemas.microsoft.com/office/drawing/2014/main" id="{ACB03C0B-4466-4BC1-96DA-EC02746141D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7133234" cy="2561234"/>
            </a:xfrm>
            <a:prstGeom prst="rect">
              <a:avLst/>
            </a:prstGeom>
          </p:spPr>
        </p:pic>
        <p:sp>
          <p:nvSpPr>
            <p:cNvPr id="6" name="Rectangle 5">
              <a:extLst>
                <a:ext uri="{FF2B5EF4-FFF2-40B4-BE49-F238E27FC236}">
                  <a16:creationId xmlns:a16="http://schemas.microsoft.com/office/drawing/2014/main" id="{E1697380-B4B6-4790-BB04-495CAFFD6F1B}"/>
                </a:ext>
              </a:extLst>
            </p:cNvPr>
            <p:cNvSpPr/>
            <p:nvPr/>
          </p:nvSpPr>
          <p:spPr>
            <a:xfrm>
              <a:off x="4132162" y="868101"/>
              <a:ext cx="3001072" cy="169313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E24B75C9-8AD6-41F9-9953-4B98F2B1D6BA}"/>
              </a:ext>
            </a:extLst>
          </p:cNvPr>
          <p:cNvSpPr txBox="1"/>
          <p:nvPr/>
        </p:nvSpPr>
        <p:spPr>
          <a:xfrm>
            <a:off x="124477" y="-96914"/>
            <a:ext cx="6094070" cy="1969770"/>
          </a:xfrm>
          <a:prstGeom prst="rect">
            <a:avLst/>
          </a:prstGeom>
          <a:noFill/>
        </p:spPr>
        <p:txBody>
          <a:bodyPr wrap="square">
            <a:spAutoFit/>
          </a:bodyPr>
          <a:lstStyle/>
          <a:p>
            <a:pPr marL="0" marR="0" lvl="0" indent="0" algn="l" defTabSz="761970" rtl="0" eaLnBrk="1" fontAlgn="base" latinLnBrk="0" hangingPunct="1">
              <a:lnSpc>
                <a:spcPct val="100000"/>
              </a:lnSpc>
              <a:spcBef>
                <a:spcPct val="0"/>
              </a:spcBef>
              <a:spcAft>
                <a:spcPct val="0"/>
              </a:spcAft>
              <a:buClrTx/>
              <a:buSzTx/>
              <a:buFontTx/>
              <a:buNone/>
              <a:tabLst/>
              <a:defRPr/>
            </a:pPr>
            <a:r>
              <a:rPr kumimoji="0" lang="en-US" altLang="en-US" sz="6600" b="1"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a:t>
            </a:r>
            <a:r>
              <a:rPr kumimoji="0" lang="en-US" altLang="en-US" sz="5400" b="1"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Từng</a:t>
            </a:r>
            <a:r>
              <a:rPr kumimoji="0" lang="en-US" altLang="en-US" sz="2800" b="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nghe</a:t>
            </a:r>
            <a:r>
              <a:rPr kumimoji="0" lang="en-US" altLang="en-US" sz="2800" b="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a:t>
            </a:r>
          </a:p>
          <a:p>
            <a:pPr marL="0" marR="0" lvl="0" indent="0" algn="l" defTabSz="761970" rtl="0" eaLnBrk="1" fontAlgn="base" latinLnBrk="0" hangingPunct="1">
              <a:lnSpc>
                <a:spcPct val="100000"/>
              </a:lnSpc>
              <a:spcBef>
                <a:spcPct val="0"/>
              </a:spcBef>
              <a:spcAft>
                <a:spcPct val="0"/>
              </a:spcAft>
              <a:buClrTx/>
              <a:buSzTx/>
              <a:buFontTx/>
              <a:buNone/>
              <a:tabLst/>
              <a:defRPr/>
            </a:pPr>
            <a:r>
              <a:rPr kumimoji="0" lang="vi-VN" altLang="en-US" sz="2800" b="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Việc nhân nghĩa cốt ở yên dân</a:t>
            </a:r>
            <a:br>
              <a:rPr kumimoji="0" lang="vi-VN" altLang="en-US" sz="2800" b="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br>
            <a:r>
              <a:rPr kumimoji="0" lang="vi-VN" altLang="en-US" sz="2800" b="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Quân điếu phạt trước lo trừ bạo</a:t>
            </a:r>
            <a:endParaRPr lang="en-US" sz="2000" b="1" i="1" dirty="0"/>
          </a:p>
        </p:txBody>
      </p:sp>
      <p:sp>
        <p:nvSpPr>
          <p:cNvPr id="9" name="TextBox 8">
            <a:extLst>
              <a:ext uri="{FF2B5EF4-FFF2-40B4-BE49-F238E27FC236}">
                <a16:creationId xmlns:a16="http://schemas.microsoft.com/office/drawing/2014/main" id="{962A59BE-A191-4B40-AAD8-2A05C93A54B6}"/>
              </a:ext>
            </a:extLst>
          </p:cNvPr>
          <p:cNvSpPr txBox="1"/>
          <p:nvPr/>
        </p:nvSpPr>
        <p:spPr>
          <a:xfrm>
            <a:off x="4855490" y="1136989"/>
            <a:ext cx="607859" cy="1107996"/>
          </a:xfrm>
          <a:prstGeom prst="rect">
            <a:avLst/>
          </a:prstGeom>
          <a:noFill/>
        </p:spPr>
        <p:txBody>
          <a:bodyPr wrap="none" rtlCol="0">
            <a:spAutoFit/>
          </a:bodyPr>
          <a:lstStyle/>
          <a:p>
            <a:r>
              <a:rPr lang="en-US" sz="6600" b="1" dirty="0">
                <a:latin typeface="Times New Roman" panose="02020603050405020304" pitchFamily="18" charset="0"/>
                <a:cs typeface="Times New Roman" panose="02020603050405020304" pitchFamily="18" charset="0"/>
              </a:rPr>
              <a:t>”</a:t>
            </a:r>
          </a:p>
        </p:txBody>
      </p:sp>
      <p:sp>
        <p:nvSpPr>
          <p:cNvPr id="13" name="Rectangle 26">
            <a:extLst>
              <a:ext uri="{FF2B5EF4-FFF2-40B4-BE49-F238E27FC236}">
                <a16:creationId xmlns:a16="http://schemas.microsoft.com/office/drawing/2014/main" id="{58152531-44E6-4336-9E25-43FE9B967E60}"/>
              </a:ext>
            </a:extLst>
          </p:cNvPr>
          <p:cNvSpPr>
            <a:spLocks noChangeArrowheads="1"/>
          </p:cNvSpPr>
          <p:nvPr/>
        </p:nvSpPr>
        <p:spPr bwMode="auto">
          <a:xfrm>
            <a:off x="185193" y="2062292"/>
            <a:ext cx="5775865" cy="1815882"/>
          </a:xfrm>
          <a:prstGeom prst="rect">
            <a:avLst/>
          </a:prstGeom>
          <a:solidFill>
            <a:schemeClr val="accent4">
              <a:lumMod val="60000"/>
              <a:lumOff val="40000"/>
            </a:schemeClr>
          </a:solidFill>
          <a:ln>
            <a:noFill/>
          </a:ln>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marR="0" lvl="0" indent="-342900" algn="just" defTabSz="914400" eaLnBrk="1" fontAlgn="auto" latinLnBrk="0" hangingPunct="1">
              <a:spcBef>
                <a:spcPct val="0"/>
              </a:spcBef>
              <a:spcAft>
                <a:spcPts val="0"/>
              </a:spcAft>
              <a:buClrTx/>
              <a:buSzTx/>
              <a:buFontTx/>
              <a:buChar char="-"/>
              <a:tabLst/>
              <a:defRPr/>
            </a:pPr>
            <a:r>
              <a:rPr kumimoji="0" lang="en-US" sz="280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Dùng</a:t>
            </a:r>
            <a:r>
              <a:rPr kumimoji="0" lang="en-US" sz="280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từ</a:t>
            </a:r>
            <a:r>
              <a:rPr kumimoji="0" lang="en-US" sz="280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ngữ</a:t>
            </a:r>
            <a:r>
              <a:rPr kumimoji="0" lang="en-US" sz="280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chuẩn</a:t>
            </a:r>
            <a:r>
              <a:rPr kumimoji="0" lang="en-US" sz="280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xác</a:t>
            </a:r>
            <a:r>
              <a:rPr kumimoji="0" lang="en-US" sz="280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cốt</a:t>
            </a:r>
            <a:r>
              <a:rPr kumimoji="0" lang="en-US" sz="280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a:t>
            </a:r>
            <a:r>
              <a:rPr kumimoji="0" lang="en-US" sz="2800" i="0" u="none" strike="noStrike" kern="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noProof="0" dirty="0" err="1">
                <a:ln>
                  <a:noFill/>
                </a:ln>
                <a:effectLst/>
                <a:uLnTx/>
                <a:uFillTx/>
                <a:latin typeface="Times New Roman" panose="02020603050405020304" pitchFamily="18" charset="0"/>
                <a:cs typeface="Times New Roman" panose="02020603050405020304" pitchFamily="18" charset="0"/>
              </a:rPr>
              <a:t>trước</a:t>
            </a:r>
            <a:r>
              <a:rPr kumimoji="0" lang="en-US" sz="2800" i="0" u="none" strike="noStrike" kern="0" cap="none" spc="0" normalizeH="0" noProof="0" dirty="0">
                <a:ln>
                  <a:noFill/>
                </a:ln>
                <a:effectLst/>
                <a:uLnTx/>
                <a:uFillTx/>
                <a:latin typeface="Times New Roman" panose="02020603050405020304" pitchFamily="18" charset="0"/>
                <a:cs typeface="Times New Roman" panose="02020603050405020304" pitchFamily="18" charset="0"/>
              </a:rPr>
              <a:t>”</a:t>
            </a:r>
            <a:r>
              <a:rPr kumimoji="0" lang="en-US" sz="280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a:t>
            </a:r>
          </a:p>
          <a:p>
            <a:pPr marL="342900" marR="0" lvl="0" indent="-342900" algn="just" defTabSz="914400" eaLnBrk="1" fontAlgn="auto" latinLnBrk="0" hangingPunct="1">
              <a:spcBef>
                <a:spcPct val="0"/>
              </a:spcBef>
              <a:spcAft>
                <a:spcPts val="0"/>
              </a:spcAft>
              <a:buClrTx/>
              <a:buSzTx/>
              <a:buFontTx/>
              <a:buChar char="-"/>
              <a:tabLst/>
              <a:defRPr/>
            </a:pPr>
            <a:r>
              <a:rPr kumimoji="0" lang="en-US" sz="280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Tiểu</a:t>
            </a:r>
            <a:r>
              <a:rPr kumimoji="0" lang="en-US" sz="2800" i="0" u="none" strike="noStrike" kern="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noProof="0" dirty="0" err="1">
                <a:ln>
                  <a:noFill/>
                </a:ln>
                <a:effectLst/>
                <a:uLnTx/>
                <a:uFillTx/>
                <a:latin typeface="Times New Roman" panose="02020603050405020304" pitchFamily="18" charset="0"/>
                <a:cs typeface="Times New Roman" panose="02020603050405020304" pitchFamily="18" charset="0"/>
              </a:rPr>
              <a:t>đối</a:t>
            </a:r>
            <a:r>
              <a:rPr kumimoji="0" lang="en-US" sz="2800" i="0" u="none" strike="noStrike" kern="0" cap="none" spc="0" normalizeH="0" noProof="0" dirty="0">
                <a:ln>
                  <a:noFill/>
                </a:ln>
                <a:effectLst/>
                <a:uLnTx/>
                <a:uFillTx/>
                <a:latin typeface="Times New Roman" panose="02020603050405020304" pitchFamily="18" charset="0"/>
                <a:cs typeface="Times New Roman" panose="02020603050405020304" pitchFamily="18" charset="0"/>
              </a:rPr>
              <a:t>.</a:t>
            </a:r>
            <a:endParaRPr kumimoji="0" lang="en-US" sz="280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342900" marR="0" lvl="0" indent="-342900" algn="just" defTabSz="914400" eaLnBrk="1" fontAlgn="auto" latinLnBrk="0" hangingPunct="1">
              <a:spcBef>
                <a:spcPct val="0"/>
              </a:spcBef>
              <a:spcAft>
                <a:spcPts val="0"/>
              </a:spcAft>
              <a:buClrTx/>
              <a:buSzTx/>
              <a:buFontTx/>
              <a:buChar char="-"/>
              <a:tabLst/>
              <a:defRPr/>
            </a:pPr>
            <a:r>
              <a:rPr kumimoji="0" lang="en-US" sz="280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Cách</a:t>
            </a:r>
            <a:r>
              <a:rPr kumimoji="0" lang="en-US" sz="280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đặt</a:t>
            </a:r>
            <a:r>
              <a:rPr kumimoji="0" lang="en-US" sz="280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vấn</a:t>
            </a:r>
            <a:r>
              <a:rPr kumimoji="0" lang="en-US" sz="280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đề</a:t>
            </a:r>
            <a:r>
              <a:rPr kumimoji="0" lang="en-US" sz="280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khéo</a:t>
            </a:r>
            <a:r>
              <a:rPr kumimoji="0" lang="en-US" sz="280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léo</a:t>
            </a:r>
            <a:r>
              <a:rPr kumimoji="0" lang="en-US" sz="280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a:t>
            </a:r>
          </a:p>
          <a:p>
            <a:pPr marL="342900" marR="0" lvl="0" indent="-342900" algn="just" defTabSz="914400" eaLnBrk="1" fontAlgn="auto" latinLnBrk="0" hangingPunct="1">
              <a:spcBef>
                <a:spcPct val="0"/>
              </a:spcBef>
              <a:spcAft>
                <a:spcPts val="0"/>
              </a:spcAft>
              <a:buClrTx/>
              <a:buSzTx/>
              <a:buFontTx/>
              <a:buChar char="-"/>
              <a:tabLst/>
              <a:defRPr/>
            </a:pPr>
            <a:r>
              <a:rPr lang="en-US" sz="2800" kern="0" dirty="0" err="1">
                <a:latin typeface="Times New Roman" panose="02020603050405020304" pitchFamily="18" charset="0"/>
                <a:cs typeface="Times New Roman" panose="02020603050405020304" pitchFamily="18" charset="0"/>
              </a:rPr>
              <a:t>Lập</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luận</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chặt</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chẽ</a:t>
            </a:r>
            <a:r>
              <a:rPr lang="en-US" sz="2800" kern="0" dirty="0">
                <a:latin typeface="Times New Roman" panose="02020603050405020304" pitchFamily="18" charset="0"/>
                <a:cs typeface="Times New Roman" panose="02020603050405020304" pitchFamily="18" charset="0"/>
              </a:rPr>
              <a:t>.</a:t>
            </a:r>
            <a:endParaRPr kumimoji="0" lang="en-US" sz="280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4" name="Arrow: Chevron 13">
            <a:extLst>
              <a:ext uri="{FF2B5EF4-FFF2-40B4-BE49-F238E27FC236}">
                <a16:creationId xmlns:a16="http://schemas.microsoft.com/office/drawing/2014/main" id="{E80E0399-8BC3-4AA4-B204-631DDAA05919}"/>
              </a:ext>
            </a:extLst>
          </p:cNvPr>
          <p:cNvSpPr/>
          <p:nvPr/>
        </p:nvSpPr>
        <p:spPr>
          <a:xfrm>
            <a:off x="5231778" y="4020124"/>
            <a:ext cx="648182" cy="717631"/>
          </a:xfrm>
          <a:prstGeom prst="chevron">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
        <p:nvSpPr>
          <p:cNvPr id="15" name="Arrow: Chevron 14">
            <a:extLst>
              <a:ext uri="{FF2B5EF4-FFF2-40B4-BE49-F238E27FC236}">
                <a16:creationId xmlns:a16="http://schemas.microsoft.com/office/drawing/2014/main" id="{5AD7A2A7-D192-4149-92F6-E7788B72EF84}"/>
              </a:ext>
            </a:extLst>
          </p:cNvPr>
          <p:cNvSpPr/>
          <p:nvPr/>
        </p:nvSpPr>
        <p:spPr>
          <a:xfrm>
            <a:off x="5665878" y="4020124"/>
            <a:ext cx="648182" cy="717631"/>
          </a:xfrm>
          <a:prstGeom prst="chevron">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
        <p:nvSpPr>
          <p:cNvPr id="16" name="Arrow: Chevron 15">
            <a:extLst>
              <a:ext uri="{FF2B5EF4-FFF2-40B4-BE49-F238E27FC236}">
                <a16:creationId xmlns:a16="http://schemas.microsoft.com/office/drawing/2014/main" id="{9C56FB4A-8BFA-412C-9BC7-329C042B219A}"/>
              </a:ext>
            </a:extLst>
          </p:cNvPr>
          <p:cNvSpPr/>
          <p:nvPr/>
        </p:nvSpPr>
        <p:spPr>
          <a:xfrm>
            <a:off x="6117290" y="4020124"/>
            <a:ext cx="648182" cy="717631"/>
          </a:xfrm>
          <a:prstGeom prst="chevron">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958417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animBg="1"/>
      <p:bldP spid="14" grpId="0" animBg="1"/>
      <p:bldP spid="15"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F5FD2C-D240-4D38-9E91-A3527831C7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68217"/>
          </a:xfrm>
          <a:prstGeom prst="rect">
            <a:avLst/>
          </a:prstGeom>
        </p:spPr>
      </p:pic>
      <p:sp>
        <p:nvSpPr>
          <p:cNvPr id="6" name="TextBox 5">
            <a:extLst>
              <a:ext uri="{FF2B5EF4-FFF2-40B4-BE49-F238E27FC236}">
                <a16:creationId xmlns:a16="http://schemas.microsoft.com/office/drawing/2014/main" id="{BA6CA938-3E4B-4797-921A-3B960DFAC9DE}"/>
              </a:ext>
            </a:extLst>
          </p:cNvPr>
          <p:cNvSpPr txBox="1"/>
          <p:nvPr/>
        </p:nvSpPr>
        <p:spPr>
          <a:xfrm>
            <a:off x="578734" y="308967"/>
            <a:ext cx="6252033"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2. </a:t>
            </a:r>
            <a:r>
              <a:rPr kumimoji="0" lang="en-US" sz="30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Chân</a:t>
            </a:r>
            <a:r>
              <a:rPr kumimoji="0" lang="en-US" sz="3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lí</a:t>
            </a:r>
            <a:r>
              <a:rPr kumimoji="0" lang="en-US" sz="3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chủ</a:t>
            </a:r>
            <a:r>
              <a:rPr kumimoji="0" lang="en-US" sz="3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quyền</a:t>
            </a:r>
            <a:r>
              <a:rPr kumimoji="0" lang="en-US" sz="3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độc</a:t>
            </a:r>
            <a:r>
              <a:rPr kumimoji="0" lang="en-US" sz="3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lập</a:t>
            </a:r>
            <a:r>
              <a:rPr kumimoji="0" lang="en-US" sz="3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dân</a:t>
            </a:r>
            <a:r>
              <a:rPr kumimoji="0" lang="en-US" sz="3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tộc</a:t>
            </a:r>
            <a:endParaRPr kumimoji="0" lang="en-US" sz="3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1A4365C6-16FE-4564-8D18-5E146E76CDDF}"/>
              </a:ext>
            </a:extLst>
          </p:cNvPr>
          <p:cNvSpPr txBox="1"/>
          <p:nvPr/>
        </p:nvSpPr>
        <p:spPr>
          <a:xfrm>
            <a:off x="4896091" y="3748309"/>
            <a:ext cx="607859"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7" name="TextBox 6">
            <a:extLst>
              <a:ext uri="{FF2B5EF4-FFF2-40B4-BE49-F238E27FC236}">
                <a16:creationId xmlns:a16="http://schemas.microsoft.com/office/drawing/2014/main" id="{EB2997D1-BC99-4D7B-8582-9F7EE0F223DA}"/>
              </a:ext>
            </a:extLst>
          </p:cNvPr>
          <p:cNvSpPr txBox="1"/>
          <p:nvPr/>
        </p:nvSpPr>
        <p:spPr>
          <a:xfrm>
            <a:off x="1018572" y="1075783"/>
            <a:ext cx="10671410" cy="3226524"/>
          </a:xfrm>
          <a:prstGeom prst="rect">
            <a:avLst/>
          </a:prstGeom>
          <a:noFill/>
        </p:spPr>
        <p:txBody>
          <a:bodyPr wrap="square" rtlCol="0">
            <a:spAutoFit/>
          </a:bodyPr>
          <a:lstStyle/>
          <a:p>
            <a:pPr>
              <a:spcBef>
                <a:spcPts val="100"/>
              </a:spcBef>
              <a:spcAft>
                <a:spcPts val="100"/>
              </a:spcAft>
            </a:pP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Như</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nước</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Đại</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Việt</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ta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trước</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a:spcBef>
                <a:spcPts val="100"/>
              </a:spcBef>
              <a:spcAft>
                <a:spcPts val="100"/>
              </a:spcAft>
            </a:pP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Vốn</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xưng</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nền</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hiến</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đã</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lâu</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a:spcBef>
                <a:spcPts val="100"/>
              </a:spcBef>
              <a:spcAft>
                <a:spcPts val="100"/>
              </a:spcAft>
            </a:pP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Núi</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sông</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bờ</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cõi</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đã</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chia,</a:t>
            </a:r>
          </a:p>
          <a:p>
            <a:pPr>
              <a:spcBef>
                <a:spcPts val="100"/>
              </a:spcBef>
              <a:spcAft>
                <a:spcPts val="100"/>
              </a:spcAft>
            </a:pP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Phong</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tục</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Bắc</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Nam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cũng</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khác</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spcBef>
                <a:spcPts val="100"/>
              </a:spcBef>
              <a:spcAft>
                <a:spcPts val="100"/>
              </a:spcAft>
            </a:pP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Triệu</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Đinh</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Lí</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Trần</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bao</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đời</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gây</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nền</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độc</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lập</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a:spcBef>
                <a:spcPts val="100"/>
              </a:spcBef>
              <a:spcAft>
                <a:spcPts val="100"/>
              </a:spcAft>
            </a:pP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Cùng</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Hán</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Đường</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Tống</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Nguyên</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mỗi</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bên</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xưng</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đế</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phương</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a:spcBef>
                <a:spcPts val="100"/>
              </a:spcBef>
              <a:spcAft>
                <a:spcPts val="100"/>
              </a:spcAft>
            </a:pP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Tuy</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mạnh</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yếu</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từng</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lúc</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khác</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nhau</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a:spcBef>
                <a:spcPts val="100"/>
              </a:spcBef>
              <a:spcAft>
                <a:spcPts val="100"/>
              </a:spcAft>
            </a:pP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Song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hào</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kiệt</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đời</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nào</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cũng</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có</a:t>
            </a:r>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F7B0F0B4-67E9-4CEB-ACB4-B94C93FE8975}"/>
              </a:ext>
            </a:extLst>
          </p:cNvPr>
          <p:cNvSpPr txBox="1"/>
          <p:nvPr/>
        </p:nvSpPr>
        <p:spPr>
          <a:xfrm rot="10800000" flipH="1">
            <a:off x="405114" y="483925"/>
            <a:ext cx="71165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40157443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7"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B947765-8784-49C2-BCB8-9B23E2A30E04}"/>
              </a:ext>
            </a:extLst>
          </p:cNvPr>
          <p:cNvSpPr txBox="1">
            <a:spLocks/>
          </p:cNvSpPr>
          <p:nvPr/>
        </p:nvSpPr>
        <p:spPr>
          <a:xfrm>
            <a:off x="919963" y="127000"/>
            <a:ext cx="10514542" cy="762000"/>
          </a:xfrm>
          <a:prstGeom prst="rect">
            <a:avLst/>
          </a:prstGeom>
        </p:spPr>
        <p:txBody>
          <a:bodyPr lIns="91440" tIns="45720" rIns="91440" bIns="45720"/>
          <a:lstStyle/>
          <a:p>
            <a:pPr algn="ctr" defTabSz="914363">
              <a:lnSpc>
                <a:spcPct val="90000"/>
              </a:lnSpc>
              <a:spcBef>
                <a:spcPct val="0"/>
              </a:spcBef>
              <a:defRPr/>
            </a:pPr>
            <a:r>
              <a:rPr lang="nl-NL" sz="4000" b="1" dirty="0">
                <a:solidFill>
                  <a:srgbClr val="FF0000"/>
                </a:solidFill>
                <a:latin typeface="Times New Roman" pitchFamily="18" charset="0"/>
                <a:cs typeface="Times New Roman" pitchFamily="18" charset="0"/>
              </a:rPr>
              <a:t>Khẳng định độc lập, chủ quyền của dân tộc</a:t>
            </a:r>
            <a:endParaRPr lang="en-US" sz="4000" dirty="0">
              <a:solidFill>
                <a:srgbClr val="FF0000"/>
              </a:solidFill>
              <a:latin typeface="Times New Roman" pitchFamily="18" charset="0"/>
              <a:cs typeface="Times New Roman" pitchFamily="18" charset="0"/>
            </a:endParaRPr>
          </a:p>
        </p:txBody>
      </p:sp>
      <p:pic>
        <p:nvPicPr>
          <p:cNvPr id="4" name="Picture 3" descr="10-tin-hieu-than-thuoc-bao-hieu-tet-nguyen-dan-dang-ve-2.jpg">
            <a:extLst>
              <a:ext uri="{FF2B5EF4-FFF2-40B4-BE49-F238E27FC236}">
                <a16:creationId xmlns:a16="http://schemas.microsoft.com/office/drawing/2014/main" id="{68CA348A-ECD0-46B3-990F-A330DC403290}"/>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721865" y="939271"/>
            <a:ext cx="3911865" cy="210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11450.jpg">
            <a:extLst>
              <a:ext uri="{FF2B5EF4-FFF2-40B4-BE49-F238E27FC236}">
                <a16:creationId xmlns:a16="http://schemas.microsoft.com/office/drawing/2014/main" id="{B0A287F6-DCA9-4371-AFE1-825D888DB1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505" y="3757744"/>
            <a:ext cx="5588000" cy="2419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17784-88cace498012a39368d0ccbfa36b4d8b.jpg">
            <a:extLst>
              <a:ext uri="{FF2B5EF4-FFF2-40B4-BE49-F238E27FC236}">
                <a16:creationId xmlns:a16="http://schemas.microsoft.com/office/drawing/2014/main" id="{E96E3E75-DB47-4F3E-813F-7813FD64C9A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60640" y="3607814"/>
            <a:ext cx="4673865" cy="2569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oang-thanh-thang-long-1.jpg">
            <a:extLst>
              <a:ext uri="{FF2B5EF4-FFF2-40B4-BE49-F238E27FC236}">
                <a16:creationId xmlns:a16="http://schemas.microsoft.com/office/drawing/2014/main" id="{09C44F60-7059-4935-8C2B-150F634BD97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865" y="939270"/>
            <a:ext cx="3833813" cy="2057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images (1).jpg">
            <a:extLst>
              <a:ext uri="{FF2B5EF4-FFF2-40B4-BE49-F238E27FC236}">
                <a16:creationId xmlns:a16="http://schemas.microsoft.com/office/drawing/2014/main" id="{5EAA14FF-E2EF-46A2-AC7C-B4D1653157C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73865" y="939270"/>
            <a:ext cx="28575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AFD89F2B-521A-45EB-8521-EE0B6E99EA26}"/>
              </a:ext>
            </a:extLst>
          </p:cNvPr>
          <p:cNvSpPr txBox="1">
            <a:spLocks noChangeArrowheads="1"/>
          </p:cNvSpPr>
          <p:nvPr/>
        </p:nvSpPr>
        <p:spPr bwMode="auto">
          <a:xfrm>
            <a:off x="1129772" y="2996406"/>
            <a:ext cx="2705364" cy="528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spAutoFit/>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defTabSz="761970" fontAlgn="base">
              <a:spcBef>
                <a:spcPct val="0"/>
              </a:spcBef>
              <a:spcAft>
                <a:spcPct val="0"/>
              </a:spcAft>
              <a:buNone/>
            </a:pPr>
            <a:r>
              <a:rPr lang="en-US" altLang="en-US" sz="2833">
                <a:solidFill>
                  <a:srgbClr val="000000"/>
                </a:solidFill>
                <a:latin typeface="Times New Roman" panose="02020603050405020304" pitchFamily="18" charset="0"/>
                <a:cs typeface="Times New Roman" panose="02020603050405020304" pitchFamily="18" charset="0"/>
              </a:rPr>
              <a:t>Văn hiến lâu đời</a:t>
            </a:r>
          </a:p>
        </p:txBody>
      </p:sp>
      <p:sp>
        <p:nvSpPr>
          <p:cNvPr id="10" name="TextBox 9">
            <a:extLst>
              <a:ext uri="{FF2B5EF4-FFF2-40B4-BE49-F238E27FC236}">
                <a16:creationId xmlns:a16="http://schemas.microsoft.com/office/drawing/2014/main" id="{88B75440-CA17-473C-8CDE-41265F01DEE1}"/>
              </a:ext>
            </a:extLst>
          </p:cNvPr>
          <p:cNvSpPr txBox="1">
            <a:spLocks noChangeArrowheads="1"/>
          </p:cNvSpPr>
          <p:nvPr/>
        </p:nvSpPr>
        <p:spPr bwMode="auto">
          <a:xfrm>
            <a:off x="4914636" y="3073135"/>
            <a:ext cx="2321469" cy="528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spAutoFit/>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defTabSz="761970" fontAlgn="base">
              <a:spcBef>
                <a:spcPct val="0"/>
              </a:spcBef>
              <a:spcAft>
                <a:spcPct val="0"/>
              </a:spcAft>
              <a:buNone/>
            </a:pPr>
            <a:r>
              <a:rPr lang="en-US" altLang="en-US" sz="2833">
                <a:solidFill>
                  <a:srgbClr val="000000"/>
                </a:solidFill>
                <a:latin typeface="Times New Roman" panose="02020603050405020304" pitchFamily="18" charset="0"/>
                <a:cs typeface="Times New Roman" panose="02020603050405020304" pitchFamily="18" charset="0"/>
              </a:rPr>
              <a:t>Lãnh thổ riêng</a:t>
            </a:r>
          </a:p>
        </p:txBody>
      </p:sp>
      <p:sp>
        <p:nvSpPr>
          <p:cNvPr id="11" name="TextBox 10">
            <a:extLst>
              <a:ext uri="{FF2B5EF4-FFF2-40B4-BE49-F238E27FC236}">
                <a16:creationId xmlns:a16="http://schemas.microsoft.com/office/drawing/2014/main" id="{077A285E-0E2D-48CB-A6DF-0281004A1EFB}"/>
              </a:ext>
            </a:extLst>
          </p:cNvPr>
          <p:cNvSpPr txBox="1">
            <a:spLocks noChangeArrowheads="1"/>
          </p:cNvSpPr>
          <p:nvPr/>
        </p:nvSpPr>
        <p:spPr bwMode="auto">
          <a:xfrm>
            <a:off x="8470637" y="3034770"/>
            <a:ext cx="2483372" cy="528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spAutoFit/>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defTabSz="761970" fontAlgn="base">
              <a:spcBef>
                <a:spcPct val="0"/>
              </a:spcBef>
              <a:spcAft>
                <a:spcPct val="0"/>
              </a:spcAft>
              <a:buNone/>
            </a:pPr>
            <a:r>
              <a:rPr lang="en-US" altLang="en-US" sz="2833">
                <a:solidFill>
                  <a:srgbClr val="000000"/>
                </a:solidFill>
                <a:latin typeface="Times New Roman" panose="02020603050405020304" pitchFamily="18" charset="0"/>
                <a:cs typeface="Times New Roman" panose="02020603050405020304" pitchFamily="18" charset="0"/>
              </a:rPr>
              <a:t>Phong tục riêng</a:t>
            </a:r>
          </a:p>
        </p:txBody>
      </p:sp>
      <p:sp>
        <p:nvSpPr>
          <p:cNvPr id="12" name="TextBox 11">
            <a:extLst>
              <a:ext uri="{FF2B5EF4-FFF2-40B4-BE49-F238E27FC236}">
                <a16:creationId xmlns:a16="http://schemas.microsoft.com/office/drawing/2014/main" id="{1E94185A-D845-4D64-8948-11D91CC0B7A9}"/>
              </a:ext>
            </a:extLst>
          </p:cNvPr>
          <p:cNvSpPr txBox="1">
            <a:spLocks noChangeArrowheads="1"/>
          </p:cNvSpPr>
          <p:nvPr/>
        </p:nvSpPr>
        <p:spPr bwMode="auto">
          <a:xfrm>
            <a:off x="2211130" y="6170744"/>
            <a:ext cx="2116285" cy="528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spAutoFit/>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defTabSz="761970" fontAlgn="base">
              <a:spcBef>
                <a:spcPct val="0"/>
              </a:spcBef>
              <a:spcAft>
                <a:spcPct val="0"/>
              </a:spcAft>
              <a:buNone/>
            </a:pPr>
            <a:r>
              <a:rPr lang="en-US" altLang="en-US" sz="2833">
                <a:solidFill>
                  <a:srgbClr val="000000"/>
                </a:solidFill>
                <a:latin typeface="Times New Roman" panose="02020603050405020304" pitchFamily="18" charset="0"/>
                <a:cs typeface="Times New Roman" panose="02020603050405020304" pitchFamily="18" charset="0"/>
              </a:rPr>
              <a:t>Lịch sử riêng</a:t>
            </a:r>
          </a:p>
        </p:txBody>
      </p:sp>
      <p:sp>
        <p:nvSpPr>
          <p:cNvPr id="13" name="TextBox 12">
            <a:extLst>
              <a:ext uri="{FF2B5EF4-FFF2-40B4-BE49-F238E27FC236}">
                <a16:creationId xmlns:a16="http://schemas.microsoft.com/office/drawing/2014/main" id="{AAD96498-66EF-49B1-9F50-B6A5376CE669}"/>
              </a:ext>
            </a:extLst>
          </p:cNvPr>
          <p:cNvSpPr txBox="1">
            <a:spLocks noChangeArrowheads="1"/>
          </p:cNvSpPr>
          <p:nvPr/>
        </p:nvSpPr>
        <p:spPr bwMode="auto">
          <a:xfrm>
            <a:off x="4914637" y="6281869"/>
            <a:ext cx="7126568" cy="528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lgn="ctr" defTabSz="761970" fontAlgn="base">
              <a:spcBef>
                <a:spcPct val="0"/>
              </a:spcBef>
              <a:spcAft>
                <a:spcPct val="0"/>
              </a:spcAft>
              <a:buNone/>
            </a:pPr>
            <a:r>
              <a:rPr lang="en-US" altLang="en-US" sz="2833">
                <a:solidFill>
                  <a:srgbClr val="000000"/>
                </a:solidFill>
                <a:latin typeface="Times New Roman" panose="02020603050405020304" pitchFamily="18" charset="0"/>
                <a:cs typeface="Times New Roman" panose="02020603050405020304" pitchFamily="18" charset="0"/>
              </a:rPr>
              <a:t>Chế độ chủ quyền riêng (có anh hùng, hào kiệt)</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ox(in)">
                                      <p:cBhvr>
                                        <p:cTn id="27" dur="500"/>
                                        <p:tgtEl>
                                          <p:spTgt spid="1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linds(horizontal)">
                                      <p:cBhvr>
                                        <p:cTn id="32" dur="500"/>
                                        <p:tgtEl>
                                          <p:spTgt spid="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blinds(horizontal)">
                                      <p:cBhvr>
                                        <p:cTn id="42" dur="500"/>
                                        <p:tgtEl>
                                          <p:spTgt spid="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linds(horizontal)">
                                      <p:cBhvr>
                                        <p:cTn id="47" dur="500"/>
                                        <p:tgtEl>
                                          <p:spTgt spid="12"/>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blinds(horizontal)">
                                      <p:cBhvr>
                                        <p:cTn id="52" dur="500"/>
                                        <p:tgtEl>
                                          <p:spTgt spid="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nodeType="clickEffect">
                                  <p:stCondLst>
                                    <p:cond delay="0"/>
                                  </p:stCondLst>
                                  <p:childTnLst>
                                    <p:set>
                                      <p:cBhvr>
                                        <p:cTn id="56" dur="1" fill="hold">
                                          <p:stCondLst>
                                            <p:cond delay="0"/>
                                          </p:stCondLst>
                                        </p:cTn>
                                        <p:tgtEl>
                                          <p:spTgt spid="13">
                                            <p:txEl>
                                              <p:pRg st="0" end="0"/>
                                            </p:txEl>
                                          </p:spTgt>
                                        </p:tgtEl>
                                        <p:attrNameLst>
                                          <p:attrName>style.visibility</p:attrName>
                                        </p:attrNameLst>
                                      </p:cBhvr>
                                      <p:to>
                                        <p:strVal val="visible"/>
                                      </p:to>
                                    </p:set>
                                    <p:animEffect transition="in" filter="blinds(horizontal)">
                                      <p:cBhvr>
                                        <p:cTn id="5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Tổng hợp các cách mở bài cho tác phẩm Nước Đại Việt ta - Tin Học 24">
            <a:extLst>
              <a:ext uri="{FF2B5EF4-FFF2-40B4-BE49-F238E27FC236}">
                <a16:creationId xmlns:a16="http://schemas.microsoft.com/office/drawing/2014/main" id="{83B49E18-9C79-4E75-BB14-29FD8FB51F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6223"/>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E7BB374-9404-49F0-A10B-E8B65F1619B1}"/>
              </a:ext>
            </a:extLst>
          </p:cNvPr>
          <p:cNvSpPr txBox="1"/>
          <p:nvPr/>
        </p:nvSpPr>
        <p:spPr>
          <a:xfrm>
            <a:off x="514904" y="312484"/>
            <a:ext cx="6039900" cy="523220"/>
          </a:xfrm>
          <a:prstGeom prst="rect">
            <a:avLst/>
          </a:prstGeom>
          <a:solidFill>
            <a:schemeClr val="bg1"/>
          </a:solidFill>
        </p:spPr>
        <p:txBody>
          <a:bodyPr wrap="square" rtlCol="0">
            <a:spAutoFit/>
          </a:bodyPr>
          <a:lstStyle/>
          <a:p>
            <a:pPr algn="ctr"/>
            <a:r>
              <a:rPr lang="en-US" sz="2800" b="1" dirty="0" err="1">
                <a:solidFill>
                  <a:srgbClr val="0070C0"/>
                </a:solidFill>
                <a:latin typeface="Times New Roman" panose="02020603050405020304" pitchFamily="18" charset="0"/>
                <a:cs typeface="Times New Roman" panose="02020603050405020304" pitchFamily="18" charset="0"/>
              </a:rPr>
              <a:t>Tiết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smtClean="0">
                <a:solidFill>
                  <a:srgbClr val="0070C0"/>
                </a:solidFill>
                <a:latin typeface="Times New Roman" panose="02020603050405020304" pitchFamily="18" charset="0"/>
                <a:cs typeface="Times New Roman" panose="02020603050405020304" pitchFamily="18" charset="0"/>
              </a:rPr>
              <a:t>106-107. </a:t>
            </a:r>
            <a:r>
              <a:rPr lang="en-US" sz="2800" b="1" dirty="0">
                <a:solidFill>
                  <a:srgbClr val="0070C0"/>
                </a:solidFill>
                <a:latin typeface="Times New Roman" panose="02020603050405020304" pitchFamily="18" charset="0"/>
                <a:cs typeface="Times New Roman" panose="02020603050405020304" pitchFamily="18" charset="0"/>
              </a:rPr>
              <a:t>Văn </a:t>
            </a:r>
            <a:r>
              <a:rPr lang="en-US" sz="2800" b="1" dirty="0" err="1">
                <a:solidFill>
                  <a:srgbClr val="0070C0"/>
                </a:solidFill>
                <a:latin typeface="Times New Roman" panose="02020603050405020304" pitchFamily="18" charset="0"/>
                <a:cs typeface="Times New Roman" panose="02020603050405020304" pitchFamily="18" charset="0"/>
              </a:rPr>
              <a:t>bản</a:t>
            </a:r>
            <a:endParaRPr lang="en-US" sz="28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65459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7">
            <a:extLst>
              <a:ext uri="{FF2B5EF4-FFF2-40B4-BE49-F238E27FC236}">
                <a16:creationId xmlns:a16="http://schemas.microsoft.com/office/drawing/2014/main" id="{CA3235E6-A27F-4CE4-9270-5949808347F6}"/>
              </a:ext>
            </a:extLst>
          </p:cNvPr>
          <p:cNvSpPr>
            <a:spLocks noChangeArrowheads="1"/>
          </p:cNvSpPr>
          <p:nvPr/>
        </p:nvSpPr>
        <p:spPr bwMode="auto">
          <a:xfrm>
            <a:off x="1609875" y="137968"/>
            <a:ext cx="1010068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vi-VN" altLang="en-US" sz="4000" b="1" i="1" dirty="0">
                <a:latin typeface="Times New Roman" panose="02020603050405020304" pitchFamily="18" charset="0"/>
                <a:cs typeface="Times New Roman" panose="02020603050405020304" pitchFamily="18" charset="0"/>
              </a:rPr>
              <a:t>“</a:t>
            </a:r>
            <a:r>
              <a:rPr lang="vi-VN" altLang="en-US" sz="2800" i="1" dirty="0">
                <a:latin typeface="Times New Roman" panose="02020603050405020304" pitchFamily="18" charset="0"/>
                <a:cs typeface="Times New Roman" panose="02020603050405020304" pitchFamily="18" charset="0"/>
              </a:rPr>
              <a:t>Từ Triệu, Đinh, Lí, Trần bao đời xây nền độc lập,</a:t>
            </a:r>
          </a:p>
          <a:p>
            <a:r>
              <a:rPr lang="vi-VN" altLang="en-US" sz="2800" i="1" dirty="0">
                <a:latin typeface="Times New Roman" panose="02020603050405020304" pitchFamily="18" charset="0"/>
                <a:cs typeface="Times New Roman" panose="02020603050405020304" pitchFamily="18" charset="0"/>
              </a:rPr>
              <a:t>Cùng Hán, Đường, Tống, Nguyên mỗi bên xưng </a:t>
            </a:r>
            <a:r>
              <a:rPr lang="vi-VN" altLang="en-US" sz="2800" i="1" u="sng" dirty="0">
                <a:latin typeface="Times New Roman" panose="02020603050405020304" pitchFamily="18" charset="0"/>
                <a:cs typeface="Times New Roman" panose="02020603050405020304" pitchFamily="18" charset="0"/>
              </a:rPr>
              <a:t>đế một phương</a:t>
            </a:r>
            <a:r>
              <a:rPr lang="vi-VN" altLang="en-US" sz="3600" b="1" i="1" dirty="0">
                <a:latin typeface="Times New Roman" panose="02020603050405020304" pitchFamily="18" charset="0"/>
                <a:cs typeface="Times New Roman" panose="02020603050405020304" pitchFamily="18" charset="0"/>
              </a:rPr>
              <a:t>”</a:t>
            </a:r>
            <a:r>
              <a:rPr lang="vi-VN" altLang="en-US" sz="2800" i="1" dirty="0">
                <a:latin typeface="Times New Roman" panose="02020603050405020304" pitchFamily="18" charset="0"/>
                <a:cs typeface="Times New Roman" panose="02020603050405020304" pitchFamily="18" charset="0"/>
              </a:rPr>
              <a:t> </a:t>
            </a:r>
          </a:p>
        </p:txBody>
      </p:sp>
      <p:sp>
        <p:nvSpPr>
          <p:cNvPr id="3" name="Rectangle 8">
            <a:extLst>
              <a:ext uri="{FF2B5EF4-FFF2-40B4-BE49-F238E27FC236}">
                <a16:creationId xmlns:a16="http://schemas.microsoft.com/office/drawing/2014/main" id="{7B46F64A-9024-49E7-A8FD-10ACE66CE79A}"/>
              </a:ext>
            </a:extLst>
          </p:cNvPr>
          <p:cNvSpPr>
            <a:spLocks noChangeArrowheads="1"/>
          </p:cNvSpPr>
          <p:nvPr/>
        </p:nvSpPr>
        <p:spPr bwMode="auto">
          <a:xfrm>
            <a:off x="7838247" y="2010413"/>
            <a:ext cx="3960213" cy="954107"/>
          </a:xfrm>
          <a:prstGeom prst="rect">
            <a:avLst/>
          </a:prstGeom>
          <a:solidFill>
            <a:srgbClr val="92D050"/>
          </a:solidFill>
          <a:ln w="28575">
            <a:noFill/>
            <a:miter lim="800000"/>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vi-VN" altLang="en-US" sz="2800" b="1" dirty="0">
                <a:latin typeface="Times New Roman" panose="02020603050405020304" pitchFamily="18" charset="0"/>
                <a:cs typeface="Times New Roman" panose="02020603050405020304" pitchFamily="18" charset="0"/>
              </a:rPr>
              <a:t>Các triều đại phong kiến Trung quốc…</a:t>
            </a:r>
          </a:p>
        </p:txBody>
      </p:sp>
      <p:sp>
        <p:nvSpPr>
          <p:cNvPr id="4" name="AutoShape 10">
            <a:extLst>
              <a:ext uri="{FF2B5EF4-FFF2-40B4-BE49-F238E27FC236}">
                <a16:creationId xmlns:a16="http://schemas.microsoft.com/office/drawing/2014/main" id="{36277E2B-7701-43E0-B320-0C064604A143}"/>
              </a:ext>
            </a:extLst>
          </p:cNvPr>
          <p:cNvSpPr>
            <a:spLocks noChangeArrowheads="1"/>
          </p:cNvSpPr>
          <p:nvPr/>
        </p:nvSpPr>
        <p:spPr bwMode="auto">
          <a:xfrm>
            <a:off x="4829004" y="1825478"/>
            <a:ext cx="2713298" cy="1323975"/>
          </a:xfrm>
          <a:prstGeom prst="leftRightArrow">
            <a:avLst>
              <a:gd name="adj1" fmla="val 50000"/>
              <a:gd name="adj2" fmla="val 46800"/>
            </a:avLst>
          </a:prstGeom>
          <a:solidFill>
            <a:schemeClr val="accent2">
              <a:lumMod val="60000"/>
              <a:lumOff val="40000"/>
            </a:schemeClr>
          </a:solidFill>
          <a:ln w="38100" cmpd="dbl">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800" b="1" dirty="0" err="1">
                <a:latin typeface="Times New Roman" panose="02020603050405020304" pitchFamily="18" charset="0"/>
                <a:cs typeface="Times New Roman" panose="02020603050405020304" pitchFamily="18" charset="0"/>
              </a:rPr>
              <a:t>Ngang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hàng</a:t>
            </a:r>
            <a:endParaRPr lang="en-US" altLang="en-US" sz="2800" b="1" dirty="0">
              <a:latin typeface="Times New Roman" panose="02020603050405020304" pitchFamily="18" charset="0"/>
              <a:cs typeface="Times New Roman" panose="02020603050405020304" pitchFamily="18" charset="0"/>
            </a:endParaRPr>
          </a:p>
        </p:txBody>
      </p:sp>
      <p:sp>
        <p:nvSpPr>
          <p:cNvPr id="5" name="Rectangle 15">
            <a:extLst>
              <a:ext uri="{FF2B5EF4-FFF2-40B4-BE49-F238E27FC236}">
                <a16:creationId xmlns:a16="http://schemas.microsoft.com/office/drawing/2014/main" id="{CCCCC465-0B2D-490B-B607-71246B6B4B32}"/>
              </a:ext>
            </a:extLst>
          </p:cNvPr>
          <p:cNvSpPr>
            <a:spLocks noChangeArrowheads="1"/>
          </p:cNvSpPr>
          <p:nvPr/>
        </p:nvSpPr>
        <p:spPr bwMode="auto">
          <a:xfrm>
            <a:off x="416688" y="3387309"/>
            <a:ext cx="115859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vi-VN" altLang="en-US" sz="2800" dirty="0">
                <a:latin typeface="Times New Roman" panose="02020603050405020304" pitchFamily="18" charset="0"/>
                <a:cs typeface="Times New Roman" panose="02020603050405020304" pitchFamily="18" charset="0"/>
              </a:rPr>
              <a:t>-  ''đế'' - vua thiên tử, chỉ có một</a:t>
            </a:r>
          </a:p>
        </p:txBody>
      </p:sp>
      <p:sp>
        <p:nvSpPr>
          <p:cNvPr id="6" name="Rectangle 8">
            <a:extLst>
              <a:ext uri="{FF2B5EF4-FFF2-40B4-BE49-F238E27FC236}">
                <a16:creationId xmlns:a16="http://schemas.microsoft.com/office/drawing/2014/main" id="{87BB613E-FAD2-4FA6-9CFE-1DA115591DFB}"/>
              </a:ext>
            </a:extLst>
          </p:cNvPr>
          <p:cNvSpPr>
            <a:spLocks noChangeArrowheads="1"/>
          </p:cNvSpPr>
          <p:nvPr/>
        </p:nvSpPr>
        <p:spPr bwMode="auto">
          <a:xfrm>
            <a:off x="416688" y="2010414"/>
            <a:ext cx="3993268" cy="954107"/>
          </a:xfrm>
          <a:prstGeom prst="rect">
            <a:avLst/>
          </a:prstGeom>
          <a:solidFill>
            <a:srgbClr val="FFC000"/>
          </a:solidFill>
          <a:ln w="28575">
            <a:noFill/>
            <a:miter lim="800000"/>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vi-VN" altLang="en-US" sz="2800" b="1" dirty="0">
                <a:latin typeface="Times New Roman" panose="02020603050405020304" pitchFamily="18" charset="0"/>
                <a:cs typeface="Times New Roman" panose="02020603050405020304" pitchFamily="18" charset="0"/>
              </a:rPr>
              <a:t>Các triều đại phong kiến </a:t>
            </a:r>
            <a:r>
              <a:rPr lang="en-US" altLang="en-US" sz="2800" b="1" dirty="0" err="1">
                <a:latin typeface="Times New Roman" panose="02020603050405020304" pitchFamily="18" charset="0"/>
                <a:cs typeface="Times New Roman" panose="02020603050405020304" pitchFamily="18" charset="0"/>
              </a:rPr>
              <a:t>Việt</a:t>
            </a:r>
            <a:r>
              <a:rPr lang="en-US" altLang="en-US" sz="2800" b="1" dirty="0">
                <a:latin typeface="Times New Roman" panose="02020603050405020304" pitchFamily="18" charset="0"/>
                <a:cs typeface="Times New Roman" panose="02020603050405020304" pitchFamily="18" charset="0"/>
              </a:rPr>
              <a:t> Nam</a:t>
            </a:r>
            <a:endParaRPr lang="vi-VN" altLang="en-US" sz="2800" b="1" dirty="0">
              <a:latin typeface="Times New Roman" panose="02020603050405020304" pitchFamily="18" charset="0"/>
              <a:cs typeface="Times New Roman" panose="02020603050405020304" pitchFamily="18" charset="0"/>
            </a:endParaRPr>
          </a:p>
        </p:txBody>
      </p:sp>
      <p:sp>
        <p:nvSpPr>
          <p:cNvPr id="7" name="Rectangle 15">
            <a:extLst>
              <a:ext uri="{FF2B5EF4-FFF2-40B4-BE49-F238E27FC236}">
                <a16:creationId xmlns:a16="http://schemas.microsoft.com/office/drawing/2014/main" id="{FF88F26A-3768-485A-85F8-A604554A8910}"/>
              </a:ext>
            </a:extLst>
          </p:cNvPr>
          <p:cNvSpPr>
            <a:spLocks noChangeArrowheads="1"/>
          </p:cNvSpPr>
          <p:nvPr/>
        </p:nvSpPr>
        <p:spPr bwMode="auto">
          <a:xfrm>
            <a:off x="314605" y="5211367"/>
            <a:ext cx="115859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dirty="0">
                <a:solidFill>
                  <a:srgbClr val="FF0000"/>
                </a:solidFill>
                <a:latin typeface="Times New Roman" panose="02020603050405020304" pitchFamily="18" charset="0"/>
                <a:cs typeface="Times New Roman" panose="02020603050405020304" pitchFamily="18" charset="0"/>
              </a:rPr>
              <a:t>=&gt; </a:t>
            </a:r>
            <a:r>
              <a:rPr lang="vi-VN" altLang="en-US" sz="3200" b="1" dirty="0">
                <a:solidFill>
                  <a:srgbClr val="FF0000"/>
                </a:solidFill>
                <a:latin typeface="Times New Roman" panose="02020603050405020304" pitchFamily="18" charset="0"/>
                <a:cs typeface="Times New Roman" panose="02020603050405020304" pitchFamily="18" charset="0"/>
              </a:rPr>
              <a:t>Thể hiện ý thức dân tộc và niềm tự hào dân tộc. </a:t>
            </a:r>
          </a:p>
        </p:txBody>
      </p:sp>
      <p:sp>
        <p:nvSpPr>
          <p:cNvPr id="8" name="Rectangle 15">
            <a:extLst>
              <a:ext uri="{FF2B5EF4-FFF2-40B4-BE49-F238E27FC236}">
                <a16:creationId xmlns:a16="http://schemas.microsoft.com/office/drawing/2014/main" id="{231595E4-D7EF-4DAC-9D5F-EC947A89A5CD}"/>
              </a:ext>
            </a:extLst>
          </p:cNvPr>
          <p:cNvSpPr>
            <a:spLocks noChangeArrowheads="1"/>
          </p:cNvSpPr>
          <p:nvPr/>
        </p:nvSpPr>
        <p:spPr bwMode="auto">
          <a:xfrm>
            <a:off x="386143" y="4028859"/>
            <a:ext cx="929029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vi-VN" altLang="en-US" sz="2800" dirty="0">
                <a:latin typeface="Times New Roman" panose="02020603050405020304" pitchFamily="18" charset="0"/>
                <a:cs typeface="Times New Roman" panose="02020603050405020304" pitchFamily="18" charset="0"/>
              </a:rPr>
              <a:t>- “ đế” là duy nhất, toàn quyền khác với ''vương'' là vua chư hầu có nhiều và phụ thuộc vào “đế”</a:t>
            </a:r>
          </a:p>
        </p:txBody>
      </p:sp>
    </p:spTree>
    <p:extLst>
      <p:ext uri="{BB962C8B-B14F-4D97-AF65-F5344CB8AC3E}">
        <p14:creationId xmlns:p14="http://schemas.microsoft.com/office/powerpoint/2010/main" val="8953424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wipe(down)">
                                      <p:cBhvr>
                                        <p:cTn id="3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p:bldP spid="6" grpId="0" animBg="1"/>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B21225-B201-42A7-BB47-E8933025FBF9}"/>
              </a:ext>
            </a:extLst>
          </p:cNvPr>
          <p:cNvSpPr txBox="1"/>
          <p:nvPr/>
        </p:nvSpPr>
        <p:spPr>
          <a:xfrm>
            <a:off x="266218" y="123772"/>
            <a:ext cx="6252033"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 </a:t>
            </a:r>
            <a:r>
              <a:rPr kumimoji="0" lang="en-US" sz="3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Chân</a:t>
            </a:r>
            <a:r>
              <a:rPr kumimoji="0" 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lí</a:t>
            </a:r>
            <a:r>
              <a:rPr kumimoji="0" 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chủ</a:t>
            </a:r>
            <a:r>
              <a:rPr kumimoji="0" 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quyền</a:t>
            </a:r>
            <a:r>
              <a:rPr kumimoji="0" 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độc</a:t>
            </a:r>
            <a:r>
              <a:rPr kumimoji="0" 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lập</a:t>
            </a:r>
            <a:r>
              <a:rPr kumimoji="0" 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dân</a:t>
            </a:r>
            <a:r>
              <a:rPr kumimoji="0" 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tộc</a:t>
            </a:r>
            <a:endParaRPr kumimoji="0" 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C1B9B9EF-0EB7-4363-B041-00F9705BB578}"/>
              </a:ext>
            </a:extLst>
          </p:cNvPr>
          <p:cNvSpPr/>
          <p:nvPr/>
        </p:nvSpPr>
        <p:spPr>
          <a:xfrm>
            <a:off x="284102" y="1598208"/>
            <a:ext cx="11320040" cy="954107"/>
          </a:xfrm>
          <a:prstGeom prst="rect">
            <a:avLst/>
          </a:prstGeom>
          <a:solidFill>
            <a:schemeClr val="accent4">
              <a:lumMod val="40000"/>
              <a:lumOff val="60000"/>
            </a:schemeClr>
          </a:solidFill>
        </p:spPr>
        <p:txBody>
          <a:bodyPr wrap="square">
            <a:spAutoFit/>
          </a:bodyPr>
          <a:lstStyle/>
          <a:p>
            <a:pPr algn="just"/>
            <a:r>
              <a:rPr lang="vi-VN" sz="2800" dirty="0">
                <a:solidFill>
                  <a:srgbClr val="002060"/>
                </a:solidFill>
                <a:latin typeface="Times New Roman" pitchFamily="18" charset="0"/>
                <a:cs typeface="Times New Roman" pitchFamily="18" charset="0"/>
              </a:rPr>
              <a:t>-</a:t>
            </a:r>
            <a:r>
              <a:rPr lang="en-US" sz="2800" dirty="0">
                <a:solidFill>
                  <a:srgbClr val="002060"/>
                </a:solidFill>
                <a:latin typeface="Times New Roman" pitchFamily="18" charset="0"/>
                <a:cs typeface="Times New Roman" pitchFamily="18" charset="0"/>
              </a:rPr>
              <a:t> </a:t>
            </a:r>
            <a:r>
              <a:rPr lang="vi-VN" sz="2800" dirty="0">
                <a:solidFill>
                  <a:srgbClr val="002060"/>
                </a:solidFill>
                <a:latin typeface="Times New Roman" pitchFamily="18" charset="0"/>
                <a:cs typeface="Times New Roman" pitchFamily="18" charset="0"/>
              </a:rPr>
              <a:t>Những từ ngữ: </a:t>
            </a:r>
            <a:r>
              <a:rPr lang="vi-VN" sz="2800" i="1" dirty="0">
                <a:solidFill>
                  <a:srgbClr val="002060"/>
                </a:solidFill>
                <a:latin typeface="Times New Roman" pitchFamily="18" charset="0"/>
                <a:cs typeface="Times New Roman" pitchFamily="18" charset="0"/>
              </a:rPr>
              <a:t>từ trước,</a:t>
            </a:r>
            <a:r>
              <a:rPr lang="en-US" sz="2800" i="1" dirty="0">
                <a:solidFill>
                  <a:srgbClr val="002060"/>
                </a:solidFill>
                <a:latin typeface="Times New Roman" pitchFamily="18" charset="0"/>
                <a:cs typeface="Times New Roman" pitchFamily="18" charset="0"/>
              </a:rPr>
              <a:t> </a:t>
            </a:r>
            <a:r>
              <a:rPr lang="vi-VN" sz="2800" i="1" dirty="0">
                <a:solidFill>
                  <a:srgbClr val="002060"/>
                </a:solidFill>
                <a:latin typeface="Times New Roman" pitchFamily="18" charset="0"/>
                <a:cs typeface="Times New Roman" pitchFamily="18" charset="0"/>
              </a:rPr>
              <a:t>vốn xưng, đã lâu,</a:t>
            </a:r>
            <a:r>
              <a:rPr lang="en-US" sz="2800" i="1" dirty="0">
                <a:solidFill>
                  <a:srgbClr val="002060"/>
                </a:solidFill>
                <a:latin typeface="Times New Roman" pitchFamily="18" charset="0"/>
                <a:cs typeface="Times New Roman" pitchFamily="18" charset="0"/>
              </a:rPr>
              <a:t> </a:t>
            </a:r>
            <a:r>
              <a:rPr lang="vi-VN" sz="2800" i="1" dirty="0">
                <a:solidFill>
                  <a:srgbClr val="002060"/>
                </a:solidFill>
                <a:latin typeface="Times New Roman" pitchFamily="18" charset="0"/>
                <a:cs typeface="Times New Roman" pitchFamily="18" charset="0"/>
              </a:rPr>
              <a:t>đã chia, đời nào cũng có</a:t>
            </a:r>
          </a:p>
          <a:p>
            <a:pPr algn="just"/>
            <a:r>
              <a:rPr lang="vi-VN" sz="2800" dirty="0">
                <a:solidFill>
                  <a:srgbClr val="002060"/>
                </a:solidFill>
                <a:latin typeface="Times New Roman" pitchFamily="18" charset="0"/>
                <a:cs typeface="Times New Roman" pitchFamily="18" charset="0"/>
                <a:sym typeface="Symbol"/>
              </a:rPr>
              <a:t></a:t>
            </a:r>
            <a:r>
              <a:rPr lang="en-US" sz="2800" dirty="0">
                <a:solidFill>
                  <a:srgbClr val="002060"/>
                </a:solidFill>
                <a:latin typeface="Times New Roman" pitchFamily="18" charset="0"/>
                <a:cs typeface="Times New Roman" pitchFamily="18" charset="0"/>
                <a:sym typeface="Symbol"/>
              </a:rPr>
              <a:t> </a:t>
            </a:r>
            <a:r>
              <a:rPr lang="vi-VN" sz="2800" dirty="0">
                <a:solidFill>
                  <a:srgbClr val="002060"/>
                </a:solidFill>
                <a:latin typeface="Times New Roman" pitchFamily="18" charset="0"/>
                <a:cs typeface="Times New Roman" pitchFamily="18" charset="0"/>
                <a:sym typeface="Symbol"/>
              </a:rPr>
              <a:t>thể hiện tính chất hiển nhiên,</a:t>
            </a:r>
            <a:r>
              <a:rPr lang="en-US" sz="2800" dirty="0">
                <a:solidFill>
                  <a:srgbClr val="002060"/>
                </a:solidFill>
                <a:latin typeface="Times New Roman" pitchFamily="18" charset="0"/>
                <a:cs typeface="Times New Roman" pitchFamily="18" charset="0"/>
                <a:sym typeface="Symbol"/>
              </a:rPr>
              <a:t> </a:t>
            </a:r>
            <a:r>
              <a:rPr lang="vi-VN" sz="2800" dirty="0">
                <a:solidFill>
                  <a:srgbClr val="002060"/>
                </a:solidFill>
                <a:latin typeface="Times New Roman" pitchFamily="18" charset="0"/>
                <a:cs typeface="Times New Roman" pitchFamily="18" charset="0"/>
                <a:sym typeface="Symbol"/>
              </a:rPr>
              <a:t>vốn có, lâu đời của nước Đại Việt</a:t>
            </a:r>
          </a:p>
        </p:txBody>
      </p:sp>
      <p:sp>
        <p:nvSpPr>
          <p:cNvPr id="10" name="Rectangle 9">
            <a:extLst>
              <a:ext uri="{FF2B5EF4-FFF2-40B4-BE49-F238E27FC236}">
                <a16:creationId xmlns:a16="http://schemas.microsoft.com/office/drawing/2014/main" id="{D3B50DC0-5E73-42AF-AA3C-90C03047120C}"/>
              </a:ext>
            </a:extLst>
          </p:cNvPr>
          <p:cNvSpPr/>
          <p:nvPr/>
        </p:nvSpPr>
        <p:spPr>
          <a:xfrm>
            <a:off x="266218" y="899303"/>
            <a:ext cx="11320039" cy="523220"/>
          </a:xfrm>
          <a:prstGeom prst="rect">
            <a:avLst/>
          </a:prstGeom>
          <a:solidFill>
            <a:schemeClr val="accent2">
              <a:lumMod val="40000"/>
              <a:lumOff val="60000"/>
            </a:schemeClr>
          </a:solidFill>
        </p:spPr>
        <p:txBody>
          <a:bodyPr wrap="square">
            <a:spAutoFit/>
          </a:bodyPr>
          <a:lstStyle/>
          <a:p>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Cách</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nói</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cụ</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thể</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rõ</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ràng</a:t>
            </a:r>
            <a:r>
              <a:rPr lang="en-US" sz="2800" dirty="0">
                <a:solidFill>
                  <a:srgbClr val="002060"/>
                </a:solidFill>
                <a:latin typeface="Times New Roman" pitchFamily="18" charset="0"/>
                <a:cs typeface="Times New Roman" pitchFamily="18" charset="0"/>
              </a:rPr>
              <a:t>; </a:t>
            </a:r>
            <a:r>
              <a:rPr lang="vi-VN" sz="2800" dirty="0">
                <a:solidFill>
                  <a:srgbClr val="002060"/>
                </a:solidFill>
                <a:latin typeface="Times New Roman" pitchFamily="18" charset="0"/>
                <a:cs typeface="Times New Roman" pitchFamily="18" charset="0"/>
              </a:rPr>
              <a:t>câu văn biền ngẫu sóng đôi</a:t>
            </a:r>
            <a:endParaRPr lang="en-US" sz="2800" u="sng" dirty="0">
              <a:solidFill>
                <a:srgbClr val="002060"/>
              </a:solidFill>
              <a:latin typeface="Times New Roman" pitchFamily="18" charset="0"/>
              <a:cs typeface="Times New Roman" pitchFamily="18" charset="0"/>
            </a:endParaRPr>
          </a:p>
        </p:txBody>
      </p:sp>
      <p:sp>
        <p:nvSpPr>
          <p:cNvPr id="11" name="Rectangle 10">
            <a:extLst>
              <a:ext uri="{FF2B5EF4-FFF2-40B4-BE49-F238E27FC236}">
                <a16:creationId xmlns:a16="http://schemas.microsoft.com/office/drawing/2014/main" id="{8111ADE4-93CA-43B1-A710-A6561F1A25D9}"/>
              </a:ext>
            </a:extLst>
          </p:cNvPr>
          <p:cNvSpPr/>
          <p:nvPr/>
        </p:nvSpPr>
        <p:spPr>
          <a:xfrm>
            <a:off x="275159" y="2751150"/>
            <a:ext cx="11320040" cy="523220"/>
          </a:xfrm>
          <a:prstGeom prst="rect">
            <a:avLst/>
          </a:prstGeom>
          <a:solidFill>
            <a:schemeClr val="accent6">
              <a:lumMod val="40000"/>
              <a:lumOff val="60000"/>
            </a:schemeClr>
          </a:solidFill>
        </p:spPr>
        <p:txBody>
          <a:bodyPr wrap="square">
            <a:spAutoFit/>
          </a:bodyPr>
          <a:lstStyle/>
          <a:p>
            <a:pPr algn="just"/>
            <a:r>
              <a:rPr lang="en-US" sz="2800" dirty="0">
                <a:solidFill>
                  <a:srgbClr val="002060"/>
                </a:solidFill>
                <a:latin typeface="Times New Roman" pitchFamily="18" charset="0"/>
                <a:cs typeface="Times New Roman" pitchFamily="18" charset="0"/>
              </a:rPr>
              <a:t>- L</a:t>
            </a:r>
            <a:r>
              <a:rPr lang="vi-VN" sz="2800" dirty="0">
                <a:solidFill>
                  <a:srgbClr val="002060"/>
                </a:solidFill>
                <a:latin typeface="Times New Roman" pitchFamily="18" charset="0"/>
                <a:cs typeface="Times New Roman" pitchFamily="18" charset="0"/>
              </a:rPr>
              <a:t>iệt kê</a:t>
            </a:r>
            <a:r>
              <a:rPr lang="en-US" sz="2800" dirty="0">
                <a:solidFill>
                  <a:srgbClr val="002060"/>
                </a:solidFill>
                <a:latin typeface="Times New Roman" pitchFamily="18" charset="0"/>
                <a:cs typeface="Times New Roman" pitchFamily="18" charset="0"/>
              </a:rPr>
              <a:t>, so </a:t>
            </a:r>
            <a:r>
              <a:rPr lang="en-US" sz="2800" dirty="0" err="1">
                <a:solidFill>
                  <a:srgbClr val="002060"/>
                </a:solidFill>
                <a:latin typeface="Times New Roman" pitchFamily="18" charset="0"/>
                <a:cs typeface="Times New Roman" pitchFamily="18" charset="0"/>
              </a:rPr>
              <a:t>sánh</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Triệu</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Đinh</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Lí</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Trần</a:t>
            </a:r>
            <a:r>
              <a:rPr lang="en-US" sz="2800" dirty="0">
                <a:solidFill>
                  <a:srgbClr val="002060"/>
                </a:solidFill>
                <a:latin typeface="Times New Roman" pitchFamily="18" charset="0"/>
                <a:cs typeface="Times New Roman" pitchFamily="18" charset="0"/>
              </a:rPr>
              <a:t> = </a:t>
            </a:r>
            <a:r>
              <a:rPr lang="en-US" sz="2800" dirty="0" err="1">
                <a:solidFill>
                  <a:srgbClr val="002060"/>
                </a:solidFill>
                <a:latin typeface="Times New Roman" pitchFamily="18" charset="0"/>
                <a:cs typeface="Times New Roman" pitchFamily="18" charset="0"/>
              </a:rPr>
              <a:t>Hán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Đường</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Tống</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Nguyên</a:t>
            </a:r>
            <a:endParaRPr lang="en-US" sz="2800" u="sng" dirty="0">
              <a:solidFill>
                <a:srgbClr val="002060"/>
              </a:solidFill>
              <a:latin typeface="Times New Roman" pitchFamily="18" charset="0"/>
              <a:cs typeface="Times New Roman" pitchFamily="18" charset="0"/>
            </a:endParaRPr>
          </a:p>
        </p:txBody>
      </p:sp>
      <p:sp>
        <p:nvSpPr>
          <p:cNvPr id="12" name="矩形 14">
            <a:extLst>
              <a:ext uri="{FF2B5EF4-FFF2-40B4-BE49-F238E27FC236}">
                <a16:creationId xmlns:a16="http://schemas.microsoft.com/office/drawing/2014/main" id="{C1723E0E-6879-4422-9F7C-72D1CDDA4BB9}"/>
              </a:ext>
            </a:extLst>
          </p:cNvPr>
          <p:cNvSpPr>
            <a:spLocks noChangeArrowheads="1"/>
          </p:cNvSpPr>
          <p:nvPr/>
        </p:nvSpPr>
        <p:spPr bwMode="auto">
          <a:xfrm>
            <a:off x="266217" y="3449899"/>
            <a:ext cx="11337925" cy="886397"/>
          </a:xfrm>
          <a:prstGeom prst="rect">
            <a:avLst/>
          </a:prstGeom>
          <a:solidFill>
            <a:schemeClr val="accent1">
              <a:lumMod val="40000"/>
              <a:lumOff val="60000"/>
            </a:schemeClr>
          </a:solidFill>
          <a:ln>
            <a:noFill/>
          </a:ln>
        </p:spPr>
        <p:txBody>
          <a:bodyPr lIns="109728" tIns="54864" rIns="109728" bIns="54864">
            <a:spAutoFit/>
          </a:bodyPr>
          <a:lstStyle>
            <a:lvl1pPr defTabSz="1096963">
              <a:spcBef>
                <a:spcPct val="20000"/>
              </a:spcBef>
              <a:buChar char="•"/>
              <a:defRPr sz="4300">
                <a:solidFill>
                  <a:schemeClr val="tx1"/>
                </a:solidFill>
                <a:latin typeface="Arial" panose="020B0604020202020204" pitchFamily="34" charset="0"/>
              </a:defRPr>
            </a:lvl1pPr>
            <a:lvl2pPr marL="742950" indent="-285750" defTabSz="1096963">
              <a:spcBef>
                <a:spcPct val="20000"/>
              </a:spcBef>
              <a:buChar char="–"/>
              <a:defRPr sz="3800">
                <a:solidFill>
                  <a:schemeClr val="tx1"/>
                </a:solidFill>
                <a:latin typeface="Arial" panose="020B0604020202020204" pitchFamily="34" charset="0"/>
              </a:defRPr>
            </a:lvl2pPr>
            <a:lvl3pPr marL="1143000" indent="-228600" defTabSz="1096963">
              <a:spcBef>
                <a:spcPct val="20000"/>
              </a:spcBef>
              <a:buChar char="•"/>
              <a:defRPr sz="3200">
                <a:solidFill>
                  <a:schemeClr val="tx1"/>
                </a:solidFill>
                <a:latin typeface="Arial" panose="020B0604020202020204" pitchFamily="34" charset="0"/>
              </a:defRPr>
            </a:lvl3pPr>
            <a:lvl4pPr marL="1600200" indent="-228600" defTabSz="1096963">
              <a:spcBef>
                <a:spcPct val="20000"/>
              </a:spcBef>
              <a:buChar char="–"/>
              <a:defRPr sz="2700">
                <a:solidFill>
                  <a:schemeClr val="tx1"/>
                </a:solidFill>
                <a:latin typeface="Arial" panose="020B0604020202020204" pitchFamily="34" charset="0"/>
              </a:defRPr>
            </a:lvl4pPr>
            <a:lvl5pPr marL="2057400" indent="-228600" defTabSz="1096963">
              <a:spcBef>
                <a:spcPct val="20000"/>
              </a:spcBef>
              <a:buChar char="»"/>
              <a:defRPr sz="2700">
                <a:solidFill>
                  <a:schemeClr val="tx1"/>
                </a:solidFill>
                <a:latin typeface="Arial" panose="020B0604020202020204" pitchFamily="34" charset="0"/>
              </a:defRPr>
            </a:lvl5pPr>
            <a:lvl6pPr marL="2514600" indent="-228600" defTabSz="1096963"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defTabSz="1096963"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defTabSz="1096963"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defTabSz="1096963" eaLnBrk="0" fontAlgn="base" hangingPunct="0">
              <a:spcBef>
                <a:spcPct val="20000"/>
              </a:spcBef>
              <a:spcAft>
                <a:spcPct val="0"/>
              </a:spcAft>
              <a:buChar char="»"/>
              <a:defRPr sz="2700">
                <a:solidFill>
                  <a:schemeClr val="tx1"/>
                </a:solidFill>
                <a:latin typeface="Arial" panose="020B0604020202020204" pitchFamily="34" charset="0"/>
              </a:defRPr>
            </a:lvl9pPr>
          </a:lstStyle>
          <a:p>
            <a:pPr eaLnBrk="1" hangingPunct="1">
              <a:lnSpc>
                <a:spcPct val="90000"/>
              </a:lnSpc>
              <a:spcBef>
                <a:spcPts val="1200"/>
              </a:spcBef>
              <a:buFontTx/>
              <a:buNone/>
            </a:pPr>
            <a:r>
              <a:rPr lang="nl-NL" altLang="en-US" sz="2800" dirty="0">
                <a:latin typeface="Times New Roman" panose="02020603050405020304" pitchFamily="18" charset="0"/>
                <a:ea typeface="Lato Light" panose="020F0302020204030203" pitchFamily="34" charset="0"/>
                <a:cs typeface="Times New Roman" panose="02020603050405020304" pitchFamily="18" charset="0"/>
              </a:rPr>
              <a:t>Cách lập luận kết hợp hài hòa giữa lí luận và thực tiễn, minh chứng thuyết phục</a:t>
            </a:r>
          </a:p>
        </p:txBody>
      </p:sp>
      <p:sp>
        <p:nvSpPr>
          <p:cNvPr id="13" name="TextBox 12">
            <a:extLst>
              <a:ext uri="{FF2B5EF4-FFF2-40B4-BE49-F238E27FC236}">
                <a16:creationId xmlns:a16="http://schemas.microsoft.com/office/drawing/2014/main" id="{BA1D55CD-C353-48D0-8A2F-6E38D9233EFA}"/>
              </a:ext>
            </a:extLst>
          </p:cNvPr>
          <p:cNvSpPr txBox="1"/>
          <p:nvPr/>
        </p:nvSpPr>
        <p:spPr>
          <a:xfrm>
            <a:off x="248332" y="4517103"/>
            <a:ext cx="11337925" cy="954107"/>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800" i="0" u="none" strike="noStrike" kern="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rPr>
              <a:t>=&gt; </a:t>
            </a:r>
            <a:r>
              <a:rPr kumimoji="0" lang="en-US" sz="2800" i="0" u="none" strike="noStrike" kern="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rPr>
              <a:t>K</a:t>
            </a:r>
            <a:r>
              <a:rPr kumimoji="0" lang="vi-VN" sz="2800" i="0" u="none" strike="noStrike" kern="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rPr>
              <a:t>hẳng định Đại Việt là một quốc gia có độc lập chủ quyền, là một nước tự lực tự cường, có thể vượt mọi thử thách để đi đến độc lập</a:t>
            </a:r>
            <a:r>
              <a:rPr kumimoji="0" lang="en-US" sz="2800" i="0" u="none" strike="noStrike" kern="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rPr>
              <a:t>.</a:t>
            </a:r>
            <a:endParaRPr kumimoji="0" lang="vi-VN" sz="2800" i="0" u="none" strike="noStrike" kern="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28F0BD1E-227F-457C-8138-9863F5A02FE1}"/>
              </a:ext>
            </a:extLst>
          </p:cNvPr>
          <p:cNvSpPr/>
          <p:nvPr/>
        </p:nvSpPr>
        <p:spPr>
          <a:xfrm>
            <a:off x="275159" y="5473005"/>
            <a:ext cx="11311098" cy="1384995"/>
          </a:xfrm>
          <a:prstGeom prst="rect">
            <a:avLst/>
          </a:prstGeom>
        </p:spPr>
        <p:txBody>
          <a:bodyPr wrap="square">
            <a:spAutoFit/>
          </a:bodyPr>
          <a:lstStyle/>
          <a:p>
            <a:pPr algn="just"/>
            <a:r>
              <a:rPr lang="en-US" sz="2800" b="1" dirty="0">
                <a:solidFill>
                  <a:srgbClr val="FF0000"/>
                </a:solidFill>
                <a:latin typeface="Times New Roman" pitchFamily="18" charset="0"/>
                <a:cs typeface="Times New Roman" pitchFamily="18" charset="0"/>
              </a:rPr>
              <a:t>=&gt; Quan </a:t>
            </a:r>
            <a:r>
              <a:rPr lang="en-US" sz="2800" b="1" dirty="0" err="1">
                <a:solidFill>
                  <a:srgbClr val="FF0000"/>
                </a:solidFill>
                <a:latin typeface="Times New Roman" pitchFamily="18" charset="0"/>
                <a:cs typeface="Times New Roman" pitchFamily="18" charset="0"/>
              </a:rPr>
              <a:t>niệm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về</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Tổ</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quốc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đã</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được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phát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triển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phong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phú</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sâu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sắc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hơn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đánh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dấu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sự</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phát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triển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bước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tiến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tầm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cao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trong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tư</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tưởng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Nguyễn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Trãi</a:t>
            </a:r>
            <a:r>
              <a:rPr lang="en-US" sz="2800" b="1" dirty="0">
                <a:solidFill>
                  <a:srgbClr val="FF0000"/>
                </a:solidFill>
                <a:latin typeface="Times New Roman" pitchFamily="18" charset="0"/>
                <a:cs typeface="Times New Roman" pitchFamily="18" charset="0"/>
              </a:rPr>
              <a:t>.</a:t>
            </a:r>
            <a:endParaRPr lang="en-US" sz="2800" b="1" u="sng"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7967833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animBg="1"/>
      <p:bldP spid="11" grpId="0" animBg="1"/>
      <p:bldP spid="12" grpId="0" animBg="1"/>
      <p:bldP spid="13"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19">
            <a:extLst>
              <a:ext uri="{FF2B5EF4-FFF2-40B4-BE49-F238E27FC236}">
                <a16:creationId xmlns:a16="http://schemas.microsoft.com/office/drawing/2014/main" id="{D02C5EC6-888C-46F1-9015-254F2802835B}"/>
              </a:ext>
            </a:extLst>
          </p:cNvPr>
          <p:cNvSpPr>
            <a:spLocks noChangeArrowheads="1"/>
          </p:cNvSpPr>
          <p:nvPr/>
        </p:nvSpPr>
        <p:spPr bwMode="auto">
          <a:xfrm>
            <a:off x="255497" y="762148"/>
            <a:ext cx="1151455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vi-VN" altLang="en-US" sz="2800" dirty="0">
                <a:solidFill>
                  <a:srgbClr val="000000"/>
                </a:solidFill>
                <a:latin typeface="Times New Roman" panose="02020603050405020304" pitchFamily="18" charset="0"/>
                <a:cs typeface="Times New Roman" panose="02020603050405020304" pitchFamily="18" charset="0"/>
              </a:rPr>
              <a:t>? Có ý kiến cho rằng ý thức dân tộc ở đoạn trích “Nước Đại Việt ta” </a:t>
            </a:r>
          </a:p>
          <a:p>
            <a:pPr algn="ctr" fontAlgn="base">
              <a:spcBef>
                <a:spcPct val="0"/>
              </a:spcBef>
              <a:spcAft>
                <a:spcPct val="0"/>
              </a:spcAft>
            </a:pPr>
            <a:r>
              <a:rPr lang="vi-VN" altLang="en-US" sz="2800" dirty="0">
                <a:solidFill>
                  <a:srgbClr val="000000"/>
                </a:solidFill>
                <a:latin typeface="Times New Roman" panose="02020603050405020304" pitchFamily="18" charset="0"/>
                <a:cs typeface="Times New Roman" panose="02020603050405020304" pitchFamily="18" charset="0"/>
              </a:rPr>
              <a:t>(trong “Bình Ngô đại cáo”)  là sự nối tiếp và phát triển ý thức dân tộc ở bài ''Nam </a:t>
            </a:r>
            <a:r>
              <a:rPr lang="en-US" altLang="en-US" sz="2800" dirty="0">
                <a:solidFill>
                  <a:srgbClr val="000000"/>
                </a:solidFill>
                <a:latin typeface="Times New Roman" panose="02020603050405020304" pitchFamily="18" charset="0"/>
                <a:cs typeface="Times New Roman" panose="02020603050405020304" pitchFamily="18" charset="0"/>
              </a:rPr>
              <a:t>q</a:t>
            </a:r>
            <a:r>
              <a:rPr lang="vi-VN" altLang="en-US" sz="2800" dirty="0">
                <a:solidFill>
                  <a:srgbClr val="000000"/>
                </a:solidFill>
                <a:latin typeface="Times New Roman" panose="02020603050405020304" pitchFamily="18" charset="0"/>
                <a:cs typeface="Times New Roman" panose="02020603050405020304" pitchFamily="18" charset="0"/>
              </a:rPr>
              <a:t>uốc </a:t>
            </a:r>
            <a:r>
              <a:rPr lang="en-US" altLang="en-US" sz="2800" dirty="0">
                <a:solidFill>
                  <a:srgbClr val="000000"/>
                </a:solidFill>
                <a:latin typeface="Times New Roman" panose="02020603050405020304" pitchFamily="18" charset="0"/>
                <a:cs typeface="Times New Roman" panose="02020603050405020304" pitchFamily="18" charset="0"/>
              </a:rPr>
              <a:t>s</a:t>
            </a:r>
            <a:r>
              <a:rPr lang="vi-VN" altLang="en-US" sz="2800" dirty="0">
                <a:solidFill>
                  <a:srgbClr val="000000"/>
                </a:solidFill>
                <a:latin typeface="Times New Roman" panose="02020603050405020304" pitchFamily="18" charset="0"/>
                <a:cs typeface="Times New Roman" panose="02020603050405020304" pitchFamily="18" charset="0"/>
              </a:rPr>
              <a:t>ơn </a:t>
            </a:r>
            <a:r>
              <a:rPr lang="en-US" altLang="en-US" sz="2800" dirty="0">
                <a:solidFill>
                  <a:srgbClr val="000000"/>
                </a:solidFill>
                <a:latin typeface="Times New Roman" panose="02020603050405020304" pitchFamily="18" charset="0"/>
                <a:cs typeface="Times New Roman" panose="02020603050405020304" pitchFamily="18" charset="0"/>
              </a:rPr>
              <a:t>s</a:t>
            </a:r>
            <a:r>
              <a:rPr lang="vi-VN" altLang="en-US" sz="2800" dirty="0">
                <a:solidFill>
                  <a:srgbClr val="000000"/>
                </a:solidFill>
                <a:latin typeface="Times New Roman" panose="02020603050405020304" pitchFamily="18" charset="0"/>
                <a:cs typeface="Times New Roman" panose="02020603050405020304" pitchFamily="18" charset="0"/>
              </a:rPr>
              <a:t>à''. Ý kiến của em như thế nào? Vì sao.</a:t>
            </a:r>
          </a:p>
        </p:txBody>
      </p:sp>
      <p:sp>
        <p:nvSpPr>
          <p:cNvPr id="11271" name="Rectangle 21">
            <a:extLst>
              <a:ext uri="{FF2B5EF4-FFF2-40B4-BE49-F238E27FC236}">
                <a16:creationId xmlns:a16="http://schemas.microsoft.com/office/drawing/2014/main" id="{810C06E5-DFBA-4A17-BCBC-AB2BCDA07191}"/>
              </a:ext>
            </a:extLst>
          </p:cNvPr>
          <p:cNvSpPr>
            <a:spLocks noChangeArrowheads="1"/>
          </p:cNvSpPr>
          <p:nvPr/>
        </p:nvSpPr>
        <p:spPr bwMode="auto">
          <a:xfrm>
            <a:off x="4843464" y="166689"/>
            <a:ext cx="20145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en-US" altLang="en-US" sz="2800" b="1">
                <a:solidFill>
                  <a:srgbClr val="FFFFFF"/>
                </a:solidFill>
              </a:rPr>
              <a:t>Câu hỏi</a:t>
            </a:r>
          </a:p>
        </p:txBody>
      </p:sp>
      <p:sp>
        <p:nvSpPr>
          <p:cNvPr id="2" name="TextBox 1">
            <a:extLst>
              <a:ext uri="{FF2B5EF4-FFF2-40B4-BE49-F238E27FC236}">
                <a16:creationId xmlns:a16="http://schemas.microsoft.com/office/drawing/2014/main" id="{CF8E9C0C-D34F-4D5E-88D1-F22167C9B52C}"/>
              </a:ext>
            </a:extLst>
          </p:cNvPr>
          <p:cNvSpPr txBox="1"/>
          <p:nvPr/>
        </p:nvSpPr>
        <p:spPr>
          <a:xfrm>
            <a:off x="3808344" y="105789"/>
            <a:ext cx="4084773" cy="584775"/>
          </a:xfrm>
          <a:prstGeom prst="rect">
            <a:avLst/>
          </a:prstGeom>
          <a:noFill/>
        </p:spPr>
        <p:txBody>
          <a:bodyPr wrap="non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THẢO LUẬN NHÓM</a:t>
            </a:r>
          </a:p>
        </p:txBody>
      </p:sp>
      <p:pic>
        <p:nvPicPr>
          <p:cNvPr id="3" name="Picture 2">
            <a:extLst>
              <a:ext uri="{FF2B5EF4-FFF2-40B4-BE49-F238E27FC236}">
                <a16:creationId xmlns:a16="http://schemas.microsoft.com/office/drawing/2014/main" id="{2E98E644-B2E8-47D3-967F-A0C11D7DA698}"/>
              </a:ext>
            </a:extLst>
          </p:cNvPr>
          <p:cNvPicPr>
            <a:picLocks noChangeAspect="1"/>
          </p:cNvPicPr>
          <p:nvPr/>
        </p:nvPicPr>
        <p:blipFill>
          <a:blip r:embed="rId2"/>
          <a:stretch>
            <a:fillRect/>
          </a:stretch>
        </p:blipFill>
        <p:spPr>
          <a:xfrm>
            <a:off x="5042962" y="2547738"/>
            <a:ext cx="6983648" cy="4064701"/>
          </a:xfrm>
          <a:prstGeom prst="rect">
            <a:avLst/>
          </a:prstGeom>
          <a:ln>
            <a:noFill/>
          </a:ln>
          <a:effectLst>
            <a:softEdge rad="112500"/>
          </a:effectLst>
        </p:spPr>
      </p:pic>
      <p:pic>
        <p:nvPicPr>
          <p:cNvPr id="2052" name="Picture 4" descr="Lý Thường Kiệt - Mãnh tướng tài giỏi bậc nhất lịch sử Việt Nam và lối đánh  táo bạo khiến kẻ địch ngơ ngác!">
            <a:extLst>
              <a:ext uri="{FF2B5EF4-FFF2-40B4-BE49-F238E27FC236}">
                <a16:creationId xmlns:a16="http://schemas.microsoft.com/office/drawing/2014/main" id="{DAABC729-F483-4F11-9D62-BEA63EB019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497" y="2147143"/>
            <a:ext cx="6286500" cy="4543425"/>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267"/>
                                        </p:tgtEl>
                                        <p:attrNameLst>
                                          <p:attrName>style.visibility</p:attrName>
                                        </p:attrNameLst>
                                      </p:cBhvr>
                                      <p:to>
                                        <p:strVal val="visible"/>
                                      </p:to>
                                    </p:set>
                                    <p:animEffect transition="in" filter="wipe(down)">
                                      <p:cBhvr>
                                        <p:cTn id="10" dur="5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65B353C9-EAF8-4906-B67B-D601428F02CB}"/>
              </a:ext>
            </a:extLst>
          </p:cNvPr>
          <p:cNvSpPr/>
          <p:nvPr/>
        </p:nvSpPr>
        <p:spPr>
          <a:xfrm rot="254761">
            <a:off x="1363884" y="92445"/>
            <a:ext cx="4494496" cy="800221"/>
          </a:xfrm>
          <a:custGeom>
            <a:avLst/>
            <a:gdLst>
              <a:gd name="connsiteX0" fmla="*/ 0 w 1950720"/>
              <a:gd name="connsiteY0" fmla="*/ 108373 h 1083733"/>
              <a:gd name="connsiteX1" fmla="*/ 108373 w 1950720"/>
              <a:gd name="connsiteY1" fmla="*/ 0 h 1083733"/>
              <a:gd name="connsiteX2" fmla="*/ 1842347 w 1950720"/>
              <a:gd name="connsiteY2" fmla="*/ 0 h 1083733"/>
              <a:gd name="connsiteX3" fmla="*/ 1950720 w 1950720"/>
              <a:gd name="connsiteY3" fmla="*/ 108373 h 1083733"/>
              <a:gd name="connsiteX4" fmla="*/ 1950720 w 1950720"/>
              <a:gd name="connsiteY4" fmla="*/ 975360 h 1083733"/>
              <a:gd name="connsiteX5" fmla="*/ 1842347 w 1950720"/>
              <a:gd name="connsiteY5" fmla="*/ 1083733 h 1083733"/>
              <a:gd name="connsiteX6" fmla="*/ 108373 w 1950720"/>
              <a:gd name="connsiteY6" fmla="*/ 1083733 h 1083733"/>
              <a:gd name="connsiteX7" fmla="*/ 0 w 1950720"/>
              <a:gd name="connsiteY7" fmla="*/ 975360 h 1083733"/>
              <a:gd name="connsiteX8" fmla="*/ 0 w 1950720"/>
              <a:gd name="connsiteY8" fmla="*/ 108373 h 108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0720" h="1083733">
                <a:moveTo>
                  <a:pt x="0" y="108373"/>
                </a:moveTo>
                <a:cubicBezTo>
                  <a:pt x="0" y="48520"/>
                  <a:pt x="48520" y="0"/>
                  <a:pt x="108373" y="0"/>
                </a:cubicBezTo>
                <a:lnTo>
                  <a:pt x="1842347" y="0"/>
                </a:lnTo>
                <a:cubicBezTo>
                  <a:pt x="1902200" y="0"/>
                  <a:pt x="1950720" y="48520"/>
                  <a:pt x="1950720" y="108373"/>
                </a:cubicBezTo>
                <a:lnTo>
                  <a:pt x="1950720" y="975360"/>
                </a:lnTo>
                <a:cubicBezTo>
                  <a:pt x="1950720" y="1035213"/>
                  <a:pt x="1902200" y="1083733"/>
                  <a:pt x="1842347" y="1083733"/>
                </a:cubicBezTo>
                <a:lnTo>
                  <a:pt x="108373" y="1083733"/>
                </a:lnTo>
                <a:cubicBezTo>
                  <a:pt x="48520" y="1083733"/>
                  <a:pt x="0" y="1035213"/>
                  <a:pt x="0" y="975360"/>
                </a:cubicBezTo>
                <a:lnTo>
                  <a:pt x="0" y="108373"/>
                </a:lnTo>
                <a:close/>
              </a:path>
            </a:pathLst>
          </a:custGeom>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38421" tIns="138421" rIns="138421" bIns="138421" numCol="1" spcCol="1270" anchor="ctr" anchorCtr="0">
            <a:noAutofit/>
          </a:bodyPr>
          <a:lstStyle/>
          <a:p>
            <a:pPr marL="0" lvl="0" indent="0" algn="ctr" defTabSz="1244600">
              <a:lnSpc>
                <a:spcPct val="90000"/>
              </a:lnSpc>
              <a:spcBef>
                <a:spcPct val="0"/>
              </a:spcBef>
              <a:spcAft>
                <a:spcPct val="35000"/>
              </a:spcAft>
              <a:buNone/>
            </a:pPr>
            <a:r>
              <a:rPr lang="en-US" sz="3200" b="1" kern="1200" dirty="0">
                <a:solidFill>
                  <a:schemeClr val="tx1"/>
                </a:solidFill>
                <a:latin typeface="Times New Roman" panose="02020603050405020304" pitchFamily="18" charset="0"/>
                <a:cs typeface="Times New Roman" panose="02020603050405020304" pitchFamily="18" charset="0"/>
              </a:rPr>
              <a:t>Nam </a:t>
            </a:r>
            <a:r>
              <a:rPr lang="en-US" sz="3200" b="1" kern="1200" dirty="0" err="1">
                <a:solidFill>
                  <a:schemeClr val="tx1"/>
                </a:solidFill>
                <a:latin typeface="Times New Roman" panose="02020603050405020304" pitchFamily="18" charset="0"/>
                <a:cs typeface="Times New Roman" panose="02020603050405020304" pitchFamily="18" charset="0"/>
              </a:rPr>
              <a:t>quốc</a:t>
            </a:r>
            <a:r>
              <a:rPr lang="en-US" sz="3200" b="1" kern="1200" dirty="0">
                <a:solidFill>
                  <a:schemeClr val="tx1"/>
                </a:solidFill>
                <a:latin typeface="Times New Roman" panose="02020603050405020304" pitchFamily="18" charset="0"/>
                <a:cs typeface="Times New Roman" panose="02020603050405020304" pitchFamily="18" charset="0"/>
              </a:rPr>
              <a:t> </a:t>
            </a:r>
            <a:r>
              <a:rPr lang="en-US" sz="3200" b="1" kern="1200" dirty="0" err="1">
                <a:solidFill>
                  <a:schemeClr val="tx1"/>
                </a:solidFill>
                <a:latin typeface="Times New Roman" panose="02020603050405020304" pitchFamily="18" charset="0"/>
                <a:cs typeface="Times New Roman" panose="02020603050405020304" pitchFamily="18" charset="0"/>
              </a:rPr>
              <a:t>sơn</a:t>
            </a:r>
            <a:r>
              <a:rPr lang="en-US" sz="3200" b="1" kern="1200" dirty="0">
                <a:solidFill>
                  <a:schemeClr val="tx1"/>
                </a:solidFill>
                <a:latin typeface="Times New Roman" panose="02020603050405020304" pitchFamily="18" charset="0"/>
                <a:cs typeface="Times New Roman" panose="02020603050405020304" pitchFamily="18" charset="0"/>
              </a:rPr>
              <a:t> </a:t>
            </a:r>
            <a:r>
              <a:rPr lang="en-US" sz="3200" b="1" kern="1200" dirty="0" err="1">
                <a:solidFill>
                  <a:schemeClr val="tx1"/>
                </a:solidFill>
                <a:latin typeface="Times New Roman" panose="02020603050405020304" pitchFamily="18" charset="0"/>
                <a:cs typeface="Times New Roman" panose="02020603050405020304" pitchFamily="18" charset="0"/>
              </a:rPr>
              <a:t>hà</a:t>
            </a:r>
            <a:endParaRPr lang="en-US" sz="3200" b="1" kern="1200" dirty="0">
              <a:solidFill>
                <a:schemeClr val="tx1"/>
              </a:solidFill>
              <a:latin typeface="Times New Roman" panose="02020603050405020304" pitchFamily="18" charset="0"/>
              <a:cs typeface="Times New Roman" panose="02020603050405020304" pitchFamily="18" charset="0"/>
            </a:endParaRPr>
          </a:p>
        </p:txBody>
      </p:sp>
      <p:sp>
        <p:nvSpPr>
          <p:cNvPr id="7" name="Freeform: Shape 6">
            <a:extLst>
              <a:ext uri="{FF2B5EF4-FFF2-40B4-BE49-F238E27FC236}">
                <a16:creationId xmlns:a16="http://schemas.microsoft.com/office/drawing/2014/main" id="{1284B6E4-635A-4B51-9665-EFD7E8D4ECF7}"/>
              </a:ext>
            </a:extLst>
          </p:cNvPr>
          <p:cNvSpPr/>
          <p:nvPr/>
        </p:nvSpPr>
        <p:spPr>
          <a:xfrm rot="253401">
            <a:off x="6417944" y="427713"/>
            <a:ext cx="4209488" cy="800221"/>
          </a:xfrm>
          <a:custGeom>
            <a:avLst/>
            <a:gdLst>
              <a:gd name="connsiteX0" fmla="*/ 0 w 1950720"/>
              <a:gd name="connsiteY0" fmla="*/ 108373 h 1083733"/>
              <a:gd name="connsiteX1" fmla="*/ 108373 w 1950720"/>
              <a:gd name="connsiteY1" fmla="*/ 0 h 1083733"/>
              <a:gd name="connsiteX2" fmla="*/ 1842347 w 1950720"/>
              <a:gd name="connsiteY2" fmla="*/ 0 h 1083733"/>
              <a:gd name="connsiteX3" fmla="*/ 1950720 w 1950720"/>
              <a:gd name="connsiteY3" fmla="*/ 108373 h 1083733"/>
              <a:gd name="connsiteX4" fmla="*/ 1950720 w 1950720"/>
              <a:gd name="connsiteY4" fmla="*/ 975360 h 1083733"/>
              <a:gd name="connsiteX5" fmla="*/ 1842347 w 1950720"/>
              <a:gd name="connsiteY5" fmla="*/ 1083733 h 1083733"/>
              <a:gd name="connsiteX6" fmla="*/ 108373 w 1950720"/>
              <a:gd name="connsiteY6" fmla="*/ 1083733 h 1083733"/>
              <a:gd name="connsiteX7" fmla="*/ 0 w 1950720"/>
              <a:gd name="connsiteY7" fmla="*/ 975360 h 1083733"/>
              <a:gd name="connsiteX8" fmla="*/ 0 w 1950720"/>
              <a:gd name="connsiteY8" fmla="*/ 108373 h 108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0720" h="1083733">
                <a:moveTo>
                  <a:pt x="0" y="108373"/>
                </a:moveTo>
                <a:cubicBezTo>
                  <a:pt x="0" y="48520"/>
                  <a:pt x="48520" y="0"/>
                  <a:pt x="108373" y="0"/>
                </a:cubicBezTo>
                <a:lnTo>
                  <a:pt x="1842347" y="0"/>
                </a:lnTo>
                <a:cubicBezTo>
                  <a:pt x="1902200" y="0"/>
                  <a:pt x="1950720" y="48520"/>
                  <a:pt x="1950720" y="108373"/>
                </a:cubicBezTo>
                <a:lnTo>
                  <a:pt x="1950720" y="975360"/>
                </a:lnTo>
                <a:cubicBezTo>
                  <a:pt x="1950720" y="1035213"/>
                  <a:pt x="1902200" y="1083733"/>
                  <a:pt x="1842347" y="1083733"/>
                </a:cubicBezTo>
                <a:lnTo>
                  <a:pt x="108373" y="1083733"/>
                </a:lnTo>
                <a:cubicBezTo>
                  <a:pt x="48520" y="1083733"/>
                  <a:pt x="0" y="1035213"/>
                  <a:pt x="0" y="975360"/>
                </a:cubicBezTo>
                <a:lnTo>
                  <a:pt x="0" y="108373"/>
                </a:lnTo>
                <a:close/>
              </a:path>
            </a:pathLst>
          </a:custGeom>
        </p:spPr>
        <p:style>
          <a:lnRef idx="2">
            <a:schemeClr val="accent4">
              <a:tint val="40000"/>
              <a:alpha val="90000"/>
              <a:hueOff val="3620642"/>
              <a:satOff val="-17082"/>
              <a:lumOff val="-617"/>
              <a:alphaOff val="0"/>
            </a:schemeClr>
          </a:lnRef>
          <a:fillRef idx="1">
            <a:schemeClr val="accent4">
              <a:tint val="40000"/>
              <a:alpha val="90000"/>
              <a:hueOff val="3620642"/>
              <a:satOff val="-17082"/>
              <a:lumOff val="-617"/>
              <a:alphaOff val="0"/>
            </a:schemeClr>
          </a:fillRef>
          <a:effectRef idx="0">
            <a:schemeClr val="accent4">
              <a:tint val="40000"/>
              <a:alpha val="90000"/>
              <a:hueOff val="3620642"/>
              <a:satOff val="-17082"/>
              <a:lumOff val="-617"/>
              <a:alphaOff val="0"/>
            </a:schemeClr>
          </a:effectRef>
          <a:fontRef idx="minor">
            <a:schemeClr val="dk1">
              <a:hueOff val="0"/>
              <a:satOff val="0"/>
              <a:lumOff val="0"/>
              <a:alphaOff val="0"/>
            </a:schemeClr>
          </a:fontRef>
        </p:style>
        <p:txBody>
          <a:bodyPr spcFirstLastPara="0" vert="horz" wrap="square" lIns="138421" tIns="138421" rIns="138421" bIns="138421" numCol="1" spcCol="1270" anchor="ctr" anchorCtr="0">
            <a:noAutofit/>
          </a:bodyPr>
          <a:lstStyle/>
          <a:p>
            <a:pPr marL="0" lvl="0" indent="0" algn="ctr" defTabSz="1244600">
              <a:lnSpc>
                <a:spcPct val="90000"/>
              </a:lnSpc>
              <a:spcBef>
                <a:spcPct val="0"/>
              </a:spcBef>
              <a:spcAft>
                <a:spcPct val="35000"/>
              </a:spcAft>
              <a:buNone/>
            </a:pPr>
            <a:r>
              <a:rPr lang="en-US" sz="3200" b="1" kern="1200" dirty="0" err="1">
                <a:latin typeface="Times New Roman" panose="02020603050405020304" pitchFamily="18" charset="0"/>
                <a:cs typeface="Times New Roman" panose="02020603050405020304" pitchFamily="18" charset="0"/>
              </a:rPr>
              <a:t>Bình</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Ngô</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đại</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cáo</a:t>
            </a:r>
            <a:endParaRPr lang="en-US" sz="3200" b="1" kern="1200" dirty="0">
              <a:latin typeface="Times New Roman" panose="02020603050405020304" pitchFamily="18" charset="0"/>
              <a:cs typeface="Times New Roman" panose="02020603050405020304" pitchFamily="18" charset="0"/>
            </a:endParaRPr>
          </a:p>
        </p:txBody>
      </p:sp>
      <p:sp>
        <p:nvSpPr>
          <p:cNvPr id="8" name="Isosceles Triangle 7">
            <a:extLst>
              <a:ext uri="{FF2B5EF4-FFF2-40B4-BE49-F238E27FC236}">
                <a16:creationId xmlns:a16="http://schemas.microsoft.com/office/drawing/2014/main" id="{9C9BD31A-DFC5-4A82-B3A7-A13437E06946}"/>
              </a:ext>
            </a:extLst>
          </p:cNvPr>
          <p:cNvSpPr/>
          <p:nvPr/>
        </p:nvSpPr>
        <p:spPr>
          <a:xfrm rot="10967333">
            <a:off x="4875964" y="6190645"/>
            <a:ext cx="1206595" cy="581893"/>
          </a:xfrm>
          <a:prstGeom prst="triangle">
            <a:avLst/>
          </a:prstGeom>
          <a:solidFill>
            <a:schemeClr val="tx1"/>
          </a:solidFill>
          <a:ln>
            <a:solidFill>
              <a:schemeClr val="bg1"/>
            </a:solidFill>
          </a:ln>
        </p:spPr>
        <p:style>
          <a:lnRef idx="2">
            <a:schemeClr val="accent4">
              <a:tint val="40000"/>
              <a:alpha val="90000"/>
              <a:hueOff val="7241284"/>
              <a:satOff val="-34163"/>
              <a:lumOff val="-1234"/>
              <a:alphaOff val="0"/>
            </a:schemeClr>
          </a:lnRef>
          <a:fillRef idx="1">
            <a:schemeClr val="accent4">
              <a:tint val="40000"/>
              <a:alpha val="90000"/>
              <a:hueOff val="7241284"/>
              <a:satOff val="-34163"/>
              <a:lumOff val="-1234"/>
              <a:alphaOff val="0"/>
            </a:schemeClr>
          </a:fillRef>
          <a:effectRef idx="0">
            <a:schemeClr val="accent4">
              <a:tint val="40000"/>
              <a:alpha val="90000"/>
              <a:hueOff val="7241284"/>
              <a:satOff val="-34163"/>
              <a:lumOff val="-1234"/>
              <a:alphaOff val="0"/>
            </a:schemeClr>
          </a:effectRef>
          <a:fontRef idx="minor">
            <a:schemeClr val="dk1">
              <a:hueOff val="0"/>
              <a:satOff val="0"/>
              <a:lumOff val="0"/>
              <a:alphaOff val="0"/>
            </a:schemeClr>
          </a:fontRef>
        </p:style>
      </p:sp>
      <p:sp>
        <p:nvSpPr>
          <p:cNvPr id="9" name="Rectangle 8">
            <a:extLst>
              <a:ext uri="{FF2B5EF4-FFF2-40B4-BE49-F238E27FC236}">
                <a16:creationId xmlns:a16="http://schemas.microsoft.com/office/drawing/2014/main" id="{B6D52082-B8DD-46D5-8BF8-CED68C4731E2}"/>
              </a:ext>
            </a:extLst>
          </p:cNvPr>
          <p:cNvSpPr/>
          <p:nvPr/>
        </p:nvSpPr>
        <p:spPr>
          <a:xfrm rot="240000">
            <a:off x="1156874" y="5852475"/>
            <a:ext cx="9524354" cy="297285"/>
          </a:xfrm>
          <a:prstGeom prst="rect">
            <a:avLst/>
          </a:prstGeom>
          <a:solidFill>
            <a:schemeClr val="tx1"/>
          </a:solidFill>
          <a:ln>
            <a:solidFill>
              <a:schemeClr val="bg1"/>
            </a:solidFill>
          </a:ln>
        </p:spPr>
        <p:style>
          <a:lnRef idx="2">
            <a:schemeClr val="accent4">
              <a:tint val="40000"/>
              <a:alpha val="90000"/>
              <a:hueOff val="10861925"/>
              <a:satOff val="-51245"/>
              <a:lumOff val="-1851"/>
              <a:alphaOff val="0"/>
            </a:schemeClr>
          </a:lnRef>
          <a:fillRef idx="1">
            <a:schemeClr val="accent4">
              <a:tint val="40000"/>
              <a:alpha val="90000"/>
              <a:hueOff val="10861925"/>
              <a:satOff val="-51245"/>
              <a:lumOff val="-1851"/>
              <a:alphaOff val="0"/>
            </a:schemeClr>
          </a:fillRef>
          <a:effectRef idx="0">
            <a:schemeClr val="accent4">
              <a:tint val="40000"/>
              <a:alpha val="90000"/>
              <a:hueOff val="10861925"/>
              <a:satOff val="-51245"/>
              <a:lumOff val="-1851"/>
              <a:alphaOff val="0"/>
            </a:schemeClr>
          </a:effectRef>
          <a:fontRef idx="minor">
            <a:schemeClr val="dk1">
              <a:hueOff val="0"/>
              <a:satOff val="0"/>
              <a:lumOff val="0"/>
              <a:alphaOff val="0"/>
            </a:schemeClr>
          </a:fontRef>
        </p:style>
      </p:sp>
      <p:sp>
        <p:nvSpPr>
          <p:cNvPr id="10" name="Freeform: Shape 9">
            <a:extLst>
              <a:ext uri="{FF2B5EF4-FFF2-40B4-BE49-F238E27FC236}">
                <a16:creationId xmlns:a16="http://schemas.microsoft.com/office/drawing/2014/main" id="{6F4C97C2-6930-41BE-8E70-B054D575F5C2}"/>
              </a:ext>
            </a:extLst>
          </p:cNvPr>
          <p:cNvSpPr/>
          <p:nvPr/>
        </p:nvSpPr>
        <p:spPr>
          <a:xfrm rot="240000">
            <a:off x="6284985" y="3351626"/>
            <a:ext cx="4200147" cy="669589"/>
          </a:xfrm>
          <a:custGeom>
            <a:avLst/>
            <a:gdLst>
              <a:gd name="connsiteX0" fmla="*/ 0 w 1946391"/>
              <a:gd name="connsiteY0" fmla="*/ 151140 h 906819"/>
              <a:gd name="connsiteX1" fmla="*/ 151140 w 1946391"/>
              <a:gd name="connsiteY1" fmla="*/ 0 h 906819"/>
              <a:gd name="connsiteX2" fmla="*/ 1795251 w 1946391"/>
              <a:gd name="connsiteY2" fmla="*/ 0 h 906819"/>
              <a:gd name="connsiteX3" fmla="*/ 1946391 w 1946391"/>
              <a:gd name="connsiteY3" fmla="*/ 151140 h 906819"/>
              <a:gd name="connsiteX4" fmla="*/ 1946391 w 1946391"/>
              <a:gd name="connsiteY4" fmla="*/ 755679 h 906819"/>
              <a:gd name="connsiteX5" fmla="*/ 1795251 w 1946391"/>
              <a:gd name="connsiteY5" fmla="*/ 906819 h 906819"/>
              <a:gd name="connsiteX6" fmla="*/ 151140 w 1946391"/>
              <a:gd name="connsiteY6" fmla="*/ 906819 h 906819"/>
              <a:gd name="connsiteX7" fmla="*/ 0 w 1946391"/>
              <a:gd name="connsiteY7" fmla="*/ 755679 h 906819"/>
              <a:gd name="connsiteX8" fmla="*/ 0 w 1946391"/>
              <a:gd name="connsiteY8" fmla="*/ 151140 h 90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6391" h="906819">
                <a:moveTo>
                  <a:pt x="0" y="151140"/>
                </a:moveTo>
                <a:cubicBezTo>
                  <a:pt x="0" y="67668"/>
                  <a:pt x="67668" y="0"/>
                  <a:pt x="151140" y="0"/>
                </a:cubicBezTo>
                <a:lnTo>
                  <a:pt x="1795251" y="0"/>
                </a:lnTo>
                <a:cubicBezTo>
                  <a:pt x="1878723" y="0"/>
                  <a:pt x="1946391" y="67668"/>
                  <a:pt x="1946391" y="151140"/>
                </a:cubicBezTo>
                <a:lnTo>
                  <a:pt x="1946391" y="755679"/>
                </a:lnTo>
                <a:cubicBezTo>
                  <a:pt x="1946391" y="839151"/>
                  <a:pt x="1878723" y="906819"/>
                  <a:pt x="1795251" y="906819"/>
                </a:cubicBezTo>
                <a:lnTo>
                  <a:pt x="151140" y="906819"/>
                </a:lnTo>
                <a:cubicBezTo>
                  <a:pt x="67668" y="906819"/>
                  <a:pt x="0" y="839151"/>
                  <a:pt x="0" y="755679"/>
                </a:cubicBezTo>
                <a:lnTo>
                  <a:pt x="0" y="15114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54757" tIns="154756" rIns="154756" bIns="154757" numCol="1" spcCol="1270" anchor="ctr" anchorCtr="0">
            <a:noAutofit/>
          </a:bodyPr>
          <a:lstStyle/>
          <a:p>
            <a:pPr marL="0" lvl="0" indent="0" algn="ctr" defTabSz="1289050">
              <a:lnSpc>
                <a:spcPct val="90000"/>
              </a:lnSpc>
              <a:spcBef>
                <a:spcPct val="0"/>
              </a:spcBef>
              <a:spcAft>
                <a:spcPct val="35000"/>
              </a:spcAft>
              <a:buNone/>
            </a:pPr>
            <a:r>
              <a:rPr lang="en-US" sz="2800" kern="1200" dirty="0" err="1">
                <a:solidFill>
                  <a:schemeClr val="tx1"/>
                </a:solidFill>
                <a:latin typeface="Times New Roman" panose="02020603050405020304" pitchFamily="18" charset="0"/>
                <a:cs typeface="Times New Roman" panose="02020603050405020304" pitchFamily="18" charset="0"/>
              </a:rPr>
              <a:t>Văn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hiến</a:t>
            </a:r>
            <a:endParaRPr lang="en-US" sz="2800" kern="1200" dirty="0">
              <a:solidFill>
                <a:schemeClr val="tx1"/>
              </a:solidFill>
              <a:latin typeface="Times New Roman" panose="02020603050405020304" pitchFamily="18" charset="0"/>
              <a:cs typeface="Times New Roman" panose="02020603050405020304" pitchFamily="18" charset="0"/>
            </a:endParaRPr>
          </a:p>
        </p:txBody>
      </p:sp>
      <p:sp>
        <p:nvSpPr>
          <p:cNvPr id="11" name="Freeform: Shape 10">
            <a:extLst>
              <a:ext uri="{FF2B5EF4-FFF2-40B4-BE49-F238E27FC236}">
                <a16:creationId xmlns:a16="http://schemas.microsoft.com/office/drawing/2014/main" id="{EB66B91D-FEBD-4B1A-9EBB-C05141D81D8E}"/>
              </a:ext>
            </a:extLst>
          </p:cNvPr>
          <p:cNvSpPr/>
          <p:nvPr/>
        </p:nvSpPr>
        <p:spPr>
          <a:xfrm rot="240000">
            <a:off x="6262094" y="2390216"/>
            <a:ext cx="4200147" cy="669589"/>
          </a:xfrm>
          <a:custGeom>
            <a:avLst/>
            <a:gdLst>
              <a:gd name="connsiteX0" fmla="*/ 0 w 1946391"/>
              <a:gd name="connsiteY0" fmla="*/ 151140 h 906819"/>
              <a:gd name="connsiteX1" fmla="*/ 151140 w 1946391"/>
              <a:gd name="connsiteY1" fmla="*/ 0 h 906819"/>
              <a:gd name="connsiteX2" fmla="*/ 1795251 w 1946391"/>
              <a:gd name="connsiteY2" fmla="*/ 0 h 906819"/>
              <a:gd name="connsiteX3" fmla="*/ 1946391 w 1946391"/>
              <a:gd name="connsiteY3" fmla="*/ 151140 h 906819"/>
              <a:gd name="connsiteX4" fmla="*/ 1946391 w 1946391"/>
              <a:gd name="connsiteY4" fmla="*/ 755679 h 906819"/>
              <a:gd name="connsiteX5" fmla="*/ 1795251 w 1946391"/>
              <a:gd name="connsiteY5" fmla="*/ 906819 h 906819"/>
              <a:gd name="connsiteX6" fmla="*/ 151140 w 1946391"/>
              <a:gd name="connsiteY6" fmla="*/ 906819 h 906819"/>
              <a:gd name="connsiteX7" fmla="*/ 0 w 1946391"/>
              <a:gd name="connsiteY7" fmla="*/ 755679 h 906819"/>
              <a:gd name="connsiteX8" fmla="*/ 0 w 1946391"/>
              <a:gd name="connsiteY8" fmla="*/ 151140 h 90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6391" h="906819">
                <a:moveTo>
                  <a:pt x="0" y="151140"/>
                </a:moveTo>
                <a:cubicBezTo>
                  <a:pt x="0" y="67668"/>
                  <a:pt x="67668" y="0"/>
                  <a:pt x="151140" y="0"/>
                </a:cubicBezTo>
                <a:lnTo>
                  <a:pt x="1795251" y="0"/>
                </a:lnTo>
                <a:cubicBezTo>
                  <a:pt x="1878723" y="0"/>
                  <a:pt x="1946391" y="67668"/>
                  <a:pt x="1946391" y="151140"/>
                </a:cubicBezTo>
                <a:lnTo>
                  <a:pt x="1946391" y="755679"/>
                </a:lnTo>
                <a:cubicBezTo>
                  <a:pt x="1946391" y="839151"/>
                  <a:pt x="1878723" y="906819"/>
                  <a:pt x="1795251" y="906819"/>
                </a:cubicBezTo>
                <a:lnTo>
                  <a:pt x="151140" y="906819"/>
                </a:lnTo>
                <a:cubicBezTo>
                  <a:pt x="67668" y="906819"/>
                  <a:pt x="0" y="839151"/>
                  <a:pt x="0" y="755679"/>
                </a:cubicBezTo>
                <a:lnTo>
                  <a:pt x="0" y="151140"/>
                </a:lnTo>
                <a:close/>
              </a:path>
            </a:pathLst>
          </a:custGeom>
        </p:spPr>
        <p:style>
          <a:lnRef idx="2">
            <a:schemeClr val="lt1">
              <a:hueOff val="0"/>
              <a:satOff val="0"/>
              <a:lumOff val="0"/>
              <a:alphaOff val="0"/>
            </a:schemeClr>
          </a:lnRef>
          <a:fillRef idx="1">
            <a:schemeClr val="accent4">
              <a:hueOff val="2450223"/>
              <a:satOff val="-10194"/>
              <a:lumOff val="2402"/>
              <a:alphaOff val="0"/>
            </a:schemeClr>
          </a:fillRef>
          <a:effectRef idx="0">
            <a:schemeClr val="accent4">
              <a:hueOff val="2450223"/>
              <a:satOff val="-10194"/>
              <a:lumOff val="2402"/>
              <a:alphaOff val="0"/>
            </a:schemeClr>
          </a:effectRef>
          <a:fontRef idx="minor">
            <a:schemeClr val="lt1"/>
          </a:fontRef>
        </p:style>
        <p:txBody>
          <a:bodyPr spcFirstLastPara="0" vert="horz" wrap="square" lIns="154757" tIns="154756" rIns="154756" bIns="154757" numCol="1" spcCol="1270" anchor="ctr" anchorCtr="0">
            <a:noAutofit/>
          </a:bodyPr>
          <a:lstStyle/>
          <a:p>
            <a:pPr marL="0" lvl="0" indent="0" algn="ctr" defTabSz="1289050">
              <a:lnSpc>
                <a:spcPct val="90000"/>
              </a:lnSpc>
              <a:spcBef>
                <a:spcPct val="0"/>
              </a:spcBef>
              <a:spcAft>
                <a:spcPct val="35000"/>
              </a:spcAft>
              <a:buNone/>
            </a:pPr>
            <a:r>
              <a:rPr lang="en-US" sz="2800" kern="1200" dirty="0" err="1">
                <a:solidFill>
                  <a:schemeClr val="tx1"/>
                </a:solidFill>
                <a:latin typeface="Times New Roman" panose="02020603050405020304" pitchFamily="18" charset="0"/>
                <a:cs typeface="Times New Roman" panose="02020603050405020304" pitchFamily="18" charset="0"/>
              </a:rPr>
              <a:t>Chủ</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quyền</a:t>
            </a:r>
            <a:endParaRPr lang="en-US" sz="2800" kern="1200" dirty="0">
              <a:solidFill>
                <a:schemeClr val="tx1"/>
              </a:solidFill>
              <a:latin typeface="Times New Roman" panose="02020603050405020304" pitchFamily="18" charset="0"/>
              <a:cs typeface="Times New Roman" panose="02020603050405020304" pitchFamily="18" charset="0"/>
            </a:endParaRPr>
          </a:p>
        </p:txBody>
      </p:sp>
      <p:sp>
        <p:nvSpPr>
          <p:cNvPr id="12" name="Freeform: Shape 11">
            <a:extLst>
              <a:ext uri="{FF2B5EF4-FFF2-40B4-BE49-F238E27FC236}">
                <a16:creationId xmlns:a16="http://schemas.microsoft.com/office/drawing/2014/main" id="{B8C3EB0F-F266-4A4F-8024-B79954B2DC5A}"/>
              </a:ext>
            </a:extLst>
          </p:cNvPr>
          <p:cNvSpPr/>
          <p:nvPr/>
        </p:nvSpPr>
        <p:spPr>
          <a:xfrm rot="240000">
            <a:off x="6330240" y="1523379"/>
            <a:ext cx="4200147" cy="669589"/>
          </a:xfrm>
          <a:custGeom>
            <a:avLst/>
            <a:gdLst>
              <a:gd name="connsiteX0" fmla="*/ 0 w 1946391"/>
              <a:gd name="connsiteY0" fmla="*/ 151140 h 906819"/>
              <a:gd name="connsiteX1" fmla="*/ 151140 w 1946391"/>
              <a:gd name="connsiteY1" fmla="*/ 0 h 906819"/>
              <a:gd name="connsiteX2" fmla="*/ 1795251 w 1946391"/>
              <a:gd name="connsiteY2" fmla="*/ 0 h 906819"/>
              <a:gd name="connsiteX3" fmla="*/ 1946391 w 1946391"/>
              <a:gd name="connsiteY3" fmla="*/ 151140 h 906819"/>
              <a:gd name="connsiteX4" fmla="*/ 1946391 w 1946391"/>
              <a:gd name="connsiteY4" fmla="*/ 755679 h 906819"/>
              <a:gd name="connsiteX5" fmla="*/ 1795251 w 1946391"/>
              <a:gd name="connsiteY5" fmla="*/ 906819 h 906819"/>
              <a:gd name="connsiteX6" fmla="*/ 151140 w 1946391"/>
              <a:gd name="connsiteY6" fmla="*/ 906819 h 906819"/>
              <a:gd name="connsiteX7" fmla="*/ 0 w 1946391"/>
              <a:gd name="connsiteY7" fmla="*/ 755679 h 906819"/>
              <a:gd name="connsiteX8" fmla="*/ 0 w 1946391"/>
              <a:gd name="connsiteY8" fmla="*/ 151140 h 90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6391" h="906819">
                <a:moveTo>
                  <a:pt x="0" y="151140"/>
                </a:moveTo>
                <a:cubicBezTo>
                  <a:pt x="0" y="67668"/>
                  <a:pt x="67668" y="0"/>
                  <a:pt x="151140" y="0"/>
                </a:cubicBezTo>
                <a:lnTo>
                  <a:pt x="1795251" y="0"/>
                </a:lnTo>
                <a:cubicBezTo>
                  <a:pt x="1878723" y="0"/>
                  <a:pt x="1946391" y="67668"/>
                  <a:pt x="1946391" y="151140"/>
                </a:cubicBezTo>
                <a:lnTo>
                  <a:pt x="1946391" y="755679"/>
                </a:lnTo>
                <a:cubicBezTo>
                  <a:pt x="1946391" y="839151"/>
                  <a:pt x="1878723" y="906819"/>
                  <a:pt x="1795251" y="906819"/>
                </a:cubicBezTo>
                <a:lnTo>
                  <a:pt x="151140" y="906819"/>
                </a:lnTo>
                <a:cubicBezTo>
                  <a:pt x="67668" y="906819"/>
                  <a:pt x="0" y="839151"/>
                  <a:pt x="0" y="755679"/>
                </a:cubicBezTo>
                <a:lnTo>
                  <a:pt x="0" y="151140"/>
                </a:lnTo>
                <a:close/>
              </a:path>
            </a:pathLst>
          </a:custGeom>
        </p:spPr>
        <p:style>
          <a:lnRef idx="2">
            <a:schemeClr val="lt1">
              <a:hueOff val="0"/>
              <a:satOff val="0"/>
              <a:lumOff val="0"/>
              <a:alphaOff val="0"/>
            </a:schemeClr>
          </a:lnRef>
          <a:fillRef idx="1">
            <a:schemeClr val="accent4">
              <a:hueOff val="4900445"/>
              <a:satOff val="-20388"/>
              <a:lumOff val="4804"/>
              <a:alphaOff val="0"/>
            </a:schemeClr>
          </a:fillRef>
          <a:effectRef idx="0">
            <a:schemeClr val="accent4">
              <a:hueOff val="4900445"/>
              <a:satOff val="-20388"/>
              <a:lumOff val="4804"/>
              <a:alphaOff val="0"/>
            </a:schemeClr>
          </a:effectRef>
          <a:fontRef idx="minor">
            <a:schemeClr val="lt1"/>
          </a:fontRef>
        </p:style>
        <p:txBody>
          <a:bodyPr spcFirstLastPara="0" vert="horz" wrap="square" lIns="154757" tIns="154756" rIns="154756" bIns="154757" numCol="1" spcCol="1270" anchor="ctr" anchorCtr="0">
            <a:noAutofit/>
          </a:bodyPr>
          <a:lstStyle/>
          <a:p>
            <a:pPr marL="0" lvl="0" indent="0" algn="ctr" defTabSz="1289050">
              <a:lnSpc>
                <a:spcPct val="90000"/>
              </a:lnSpc>
              <a:spcBef>
                <a:spcPct val="0"/>
              </a:spcBef>
              <a:spcAft>
                <a:spcPct val="35000"/>
              </a:spcAft>
              <a:buNone/>
            </a:pPr>
            <a:r>
              <a:rPr lang="en-US" sz="2800" kern="1200" dirty="0" err="1">
                <a:solidFill>
                  <a:schemeClr val="tx1"/>
                </a:solidFill>
                <a:latin typeface="Times New Roman" panose="02020603050405020304" pitchFamily="18" charset="0"/>
                <a:cs typeface="Times New Roman" panose="02020603050405020304" pitchFamily="18" charset="0"/>
              </a:rPr>
              <a:t>Lãnh</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thổ</a:t>
            </a:r>
            <a:endParaRPr lang="en-US" sz="2800" kern="1200" dirty="0">
              <a:solidFill>
                <a:schemeClr val="tx1"/>
              </a:solidFill>
              <a:latin typeface="Times New Roman" panose="02020603050405020304" pitchFamily="18" charset="0"/>
              <a:cs typeface="Times New Roman" panose="02020603050405020304" pitchFamily="18" charset="0"/>
            </a:endParaRPr>
          </a:p>
        </p:txBody>
      </p:sp>
      <p:sp>
        <p:nvSpPr>
          <p:cNvPr id="13" name="Freeform: Shape 12">
            <a:extLst>
              <a:ext uri="{FF2B5EF4-FFF2-40B4-BE49-F238E27FC236}">
                <a16:creationId xmlns:a16="http://schemas.microsoft.com/office/drawing/2014/main" id="{AB2016FB-1958-4985-8CC8-7F8052496D61}"/>
              </a:ext>
            </a:extLst>
          </p:cNvPr>
          <p:cNvSpPr/>
          <p:nvPr/>
        </p:nvSpPr>
        <p:spPr>
          <a:xfrm rot="240000">
            <a:off x="1235404" y="1977250"/>
            <a:ext cx="4484522" cy="669589"/>
          </a:xfrm>
          <a:custGeom>
            <a:avLst/>
            <a:gdLst>
              <a:gd name="connsiteX0" fmla="*/ 0 w 1946391"/>
              <a:gd name="connsiteY0" fmla="*/ 151140 h 906819"/>
              <a:gd name="connsiteX1" fmla="*/ 151140 w 1946391"/>
              <a:gd name="connsiteY1" fmla="*/ 0 h 906819"/>
              <a:gd name="connsiteX2" fmla="*/ 1795251 w 1946391"/>
              <a:gd name="connsiteY2" fmla="*/ 0 h 906819"/>
              <a:gd name="connsiteX3" fmla="*/ 1946391 w 1946391"/>
              <a:gd name="connsiteY3" fmla="*/ 151140 h 906819"/>
              <a:gd name="connsiteX4" fmla="*/ 1946391 w 1946391"/>
              <a:gd name="connsiteY4" fmla="*/ 755679 h 906819"/>
              <a:gd name="connsiteX5" fmla="*/ 1795251 w 1946391"/>
              <a:gd name="connsiteY5" fmla="*/ 906819 h 906819"/>
              <a:gd name="connsiteX6" fmla="*/ 151140 w 1946391"/>
              <a:gd name="connsiteY6" fmla="*/ 906819 h 906819"/>
              <a:gd name="connsiteX7" fmla="*/ 0 w 1946391"/>
              <a:gd name="connsiteY7" fmla="*/ 755679 h 906819"/>
              <a:gd name="connsiteX8" fmla="*/ 0 w 1946391"/>
              <a:gd name="connsiteY8" fmla="*/ 151140 h 90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6391" h="906819">
                <a:moveTo>
                  <a:pt x="0" y="151140"/>
                </a:moveTo>
                <a:cubicBezTo>
                  <a:pt x="0" y="67668"/>
                  <a:pt x="67668" y="0"/>
                  <a:pt x="151140" y="0"/>
                </a:cubicBezTo>
                <a:lnTo>
                  <a:pt x="1795251" y="0"/>
                </a:lnTo>
                <a:cubicBezTo>
                  <a:pt x="1878723" y="0"/>
                  <a:pt x="1946391" y="67668"/>
                  <a:pt x="1946391" y="151140"/>
                </a:cubicBezTo>
                <a:lnTo>
                  <a:pt x="1946391" y="755679"/>
                </a:lnTo>
                <a:cubicBezTo>
                  <a:pt x="1946391" y="839151"/>
                  <a:pt x="1878723" y="906819"/>
                  <a:pt x="1795251" y="906819"/>
                </a:cubicBezTo>
                <a:lnTo>
                  <a:pt x="151140" y="906819"/>
                </a:lnTo>
                <a:cubicBezTo>
                  <a:pt x="67668" y="906819"/>
                  <a:pt x="0" y="839151"/>
                  <a:pt x="0" y="755679"/>
                </a:cubicBezTo>
                <a:lnTo>
                  <a:pt x="0" y="151140"/>
                </a:lnTo>
                <a:close/>
              </a:path>
            </a:pathLst>
          </a:custGeom>
        </p:spPr>
        <p:style>
          <a:lnRef idx="2">
            <a:schemeClr val="lt1">
              <a:hueOff val="0"/>
              <a:satOff val="0"/>
              <a:lumOff val="0"/>
              <a:alphaOff val="0"/>
            </a:schemeClr>
          </a:lnRef>
          <a:fillRef idx="1">
            <a:schemeClr val="accent4">
              <a:hueOff val="7350668"/>
              <a:satOff val="-30583"/>
              <a:lumOff val="7206"/>
              <a:alphaOff val="0"/>
            </a:schemeClr>
          </a:fillRef>
          <a:effectRef idx="0">
            <a:schemeClr val="accent4">
              <a:hueOff val="7350668"/>
              <a:satOff val="-30583"/>
              <a:lumOff val="7206"/>
              <a:alphaOff val="0"/>
            </a:schemeClr>
          </a:effectRef>
          <a:fontRef idx="minor">
            <a:schemeClr val="lt1"/>
          </a:fontRef>
        </p:style>
        <p:txBody>
          <a:bodyPr spcFirstLastPara="0" vert="horz" wrap="square" lIns="154757" tIns="154756" rIns="154756" bIns="154757" numCol="1" spcCol="1270" anchor="ctr" anchorCtr="0">
            <a:noAutofit/>
          </a:bodyPr>
          <a:lstStyle/>
          <a:p>
            <a:pPr marL="0" lvl="0" indent="0" algn="ctr" defTabSz="1289050">
              <a:lnSpc>
                <a:spcPct val="90000"/>
              </a:lnSpc>
              <a:spcBef>
                <a:spcPct val="0"/>
              </a:spcBef>
              <a:spcAft>
                <a:spcPct val="35000"/>
              </a:spcAft>
              <a:buNone/>
            </a:pPr>
            <a:r>
              <a:rPr lang="en-US" sz="2800" kern="1200" dirty="0" err="1">
                <a:solidFill>
                  <a:schemeClr val="tx1"/>
                </a:solidFill>
                <a:latin typeface="Times New Roman" panose="02020603050405020304" pitchFamily="18" charset="0"/>
                <a:cs typeface="Times New Roman" panose="02020603050405020304" pitchFamily="18" charset="0"/>
              </a:rPr>
              <a:t>Chủ</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a:solidFill>
                  <a:schemeClr val="tx1"/>
                </a:solidFill>
                <a:latin typeface="Times New Roman" panose="02020603050405020304" pitchFamily="18" charset="0"/>
                <a:cs typeface="Times New Roman" panose="02020603050405020304" pitchFamily="18" charset="0"/>
              </a:rPr>
              <a:t>quyền</a:t>
            </a:r>
          </a:p>
        </p:txBody>
      </p:sp>
      <p:sp>
        <p:nvSpPr>
          <p:cNvPr id="14" name="Freeform: Shape 13">
            <a:extLst>
              <a:ext uri="{FF2B5EF4-FFF2-40B4-BE49-F238E27FC236}">
                <a16:creationId xmlns:a16="http://schemas.microsoft.com/office/drawing/2014/main" id="{CA5947A9-6374-4761-9F15-C3206E983EC1}"/>
              </a:ext>
            </a:extLst>
          </p:cNvPr>
          <p:cNvSpPr/>
          <p:nvPr/>
        </p:nvSpPr>
        <p:spPr>
          <a:xfrm rot="240000">
            <a:off x="1317597" y="1194283"/>
            <a:ext cx="4484522" cy="669589"/>
          </a:xfrm>
          <a:custGeom>
            <a:avLst/>
            <a:gdLst>
              <a:gd name="connsiteX0" fmla="*/ 0 w 1946391"/>
              <a:gd name="connsiteY0" fmla="*/ 151140 h 906819"/>
              <a:gd name="connsiteX1" fmla="*/ 151140 w 1946391"/>
              <a:gd name="connsiteY1" fmla="*/ 0 h 906819"/>
              <a:gd name="connsiteX2" fmla="*/ 1795251 w 1946391"/>
              <a:gd name="connsiteY2" fmla="*/ 0 h 906819"/>
              <a:gd name="connsiteX3" fmla="*/ 1946391 w 1946391"/>
              <a:gd name="connsiteY3" fmla="*/ 151140 h 906819"/>
              <a:gd name="connsiteX4" fmla="*/ 1946391 w 1946391"/>
              <a:gd name="connsiteY4" fmla="*/ 755679 h 906819"/>
              <a:gd name="connsiteX5" fmla="*/ 1795251 w 1946391"/>
              <a:gd name="connsiteY5" fmla="*/ 906819 h 906819"/>
              <a:gd name="connsiteX6" fmla="*/ 151140 w 1946391"/>
              <a:gd name="connsiteY6" fmla="*/ 906819 h 906819"/>
              <a:gd name="connsiteX7" fmla="*/ 0 w 1946391"/>
              <a:gd name="connsiteY7" fmla="*/ 755679 h 906819"/>
              <a:gd name="connsiteX8" fmla="*/ 0 w 1946391"/>
              <a:gd name="connsiteY8" fmla="*/ 151140 h 90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6391" h="906819">
                <a:moveTo>
                  <a:pt x="0" y="151140"/>
                </a:moveTo>
                <a:cubicBezTo>
                  <a:pt x="0" y="67668"/>
                  <a:pt x="67668" y="0"/>
                  <a:pt x="151140" y="0"/>
                </a:cubicBezTo>
                <a:lnTo>
                  <a:pt x="1795251" y="0"/>
                </a:lnTo>
                <a:cubicBezTo>
                  <a:pt x="1878723" y="0"/>
                  <a:pt x="1946391" y="67668"/>
                  <a:pt x="1946391" y="151140"/>
                </a:cubicBezTo>
                <a:lnTo>
                  <a:pt x="1946391" y="755679"/>
                </a:lnTo>
                <a:cubicBezTo>
                  <a:pt x="1946391" y="839151"/>
                  <a:pt x="1878723" y="906819"/>
                  <a:pt x="1795251" y="906819"/>
                </a:cubicBezTo>
                <a:lnTo>
                  <a:pt x="151140" y="906819"/>
                </a:lnTo>
                <a:cubicBezTo>
                  <a:pt x="67668" y="906819"/>
                  <a:pt x="0" y="839151"/>
                  <a:pt x="0" y="755679"/>
                </a:cubicBezTo>
                <a:lnTo>
                  <a:pt x="0" y="151140"/>
                </a:lnTo>
                <a:close/>
              </a:path>
            </a:pathLst>
          </a:custGeom>
        </p:spPr>
        <p:style>
          <a:lnRef idx="2">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154757" tIns="154756" rIns="154756" bIns="154757" numCol="1" spcCol="1270" anchor="ctr" anchorCtr="0">
            <a:noAutofit/>
          </a:bodyPr>
          <a:lstStyle/>
          <a:p>
            <a:pPr marL="0" lvl="0" indent="0" algn="ctr" defTabSz="1289050">
              <a:lnSpc>
                <a:spcPct val="90000"/>
              </a:lnSpc>
              <a:spcBef>
                <a:spcPct val="0"/>
              </a:spcBef>
              <a:spcAft>
                <a:spcPct val="35000"/>
              </a:spcAft>
              <a:buNone/>
            </a:pPr>
            <a:r>
              <a:rPr lang="en-US" sz="2800" kern="1200" dirty="0" err="1">
                <a:solidFill>
                  <a:schemeClr val="tx1"/>
                </a:solidFill>
                <a:latin typeface="Times New Roman" panose="02020603050405020304" pitchFamily="18" charset="0"/>
                <a:cs typeface="Times New Roman" panose="02020603050405020304" pitchFamily="18" charset="0"/>
              </a:rPr>
              <a:t>Lãnh</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thổ</a:t>
            </a:r>
            <a:endParaRPr lang="en-US" sz="2800" kern="1200" dirty="0">
              <a:solidFill>
                <a:schemeClr val="tx1"/>
              </a:solidFill>
              <a:latin typeface="Times New Roman" panose="02020603050405020304" pitchFamily="18" charset="0"/>
              <a:cs typeface="Times New Roman" panose="02020603050405020304" pitchFamily="18" charset="0"/>
            </a:endParaRPr>
          </a:p>
        </p:txBody>
      </p:sp>
      <p:sp>
        <p:nvSpPr>
          <p:cNvPr id="15" name="Freeform: Shape 14">
            <a:extLst>
              <a:ext uri="{FF2B5EF4-FFF2-40B4-BE49-F238E27FC236}">
                <a16:creationId xmlns:a16="http://schemas.microsoft.com/office/drawing/2014/main" id="{6F428EB1-A0D3-4BD3-8D77-1D5253D3A8BB}"/>
              </a:ext>
            </a:extLst>
          </p:cNvPr>
          <p:cNvSpPr/>
          <p:nvPr/>
        </p:nvSpPr>
        <p:spPr>
          <a:xfrm rot="240000">
            <a:off x="6262095" y="4248549"/>
            <a:ext cx="4200147" cy="669589"/>
          </a:xfrm>
          <a:custGeom>
            <a:avLst/>
            <a:gdLst>
              <a:gd name="connsiteX0" fmla="*/ 0 w 1946391"/>
              <a:gd name="connsiteY0" fmla="*/ 151140 h 906819"/>
              <a:gd name="connsiteX1" fmla="*/ 151140 w 1946391"/>
              <a:gd name="connsiteY1" fmla="*/ 0 h 906819"/>
              <a:gd name="connsiteX2" fmla="*/ 1795251 w 1946391"/>
              <a:gd name="connsiteY2" fmla="*/ 0 h 906819"/>
              <a:gd name="connsiteX3" fmla="*/ 1946391 w 1946391"/>
              <a:gd name="connsiteY3" fmla="*/ 151140 h 906819"/>
              <a:gd name="connsiteX4" fmla="*/ 1946391 w 1946391"/>
              <a:gd name="connsiteY4" fmla="*/ 755679 h 906819"/>
              <a:gd name="connsiteX5" fmla="*/ 1795251 w 1946391"/>
              <a:gd name="connsiteY5" fmla="*/ 906819 h 906819"/>
              <a:gd name="connsiteX6" fmla="*/ 151140 w 1946391"/>
              <a:gd name="connsiteY6" fmla="*/ 906819 h 906819"/>
              <a:gd name="connsiteX7" fmla="*/ 0 w 1946391"/>
              <a:gd name="connsiteY7" fmla="*/ 755679 h 906819"/>
              <a:gd name="connsiteX8" fmla="*/ 0 w 1946391"/>
              <a:gd name="connsiteY8" fmla="*/ 151140 h 90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6391" h="906819">
                <a:moveTo>
                  <a:pt x="0" y="151140"/>
                </a:moveTo>
                <a:cubicBezTo>
                  <a:pt x="0" y="67668"/>
                  <a:pt x="67668" y="0"/>
                  <a:pt x="151140" y="0"/>
                </a:cubicBezTo>
                <a:lnTo>
                  <a:pt x="1795251" y="0"/>
                </a:lnTo>
                <a:cubicBezTo>
                  <a:pt x="1878723" y="0"/>
                  <a:pt x="1946391" y="67668"/>
                  <a:pt x="1946391" y="151140"/>
                </a:cubicBezTo>
                <a:lnTo>
                  <a:pt x="1946391" y="755679"/>
                </a:lnTo>
                <a:cubicBezTo>
                  <a:pt x="1946391" y="839151"/>
                  <a:pt x="1878723" y="906819"/>
                  <a:pt x="1795251" y="906819"/>
                </a:cubicBezTo>
                <a:lnTo>
                  <a:pt x="151140" y="906819"/>
                </a:lnTo>
                <a:cubicBezTo>
                  <a:pt x="67668" y="906819"/>
                  <a:pt x="0" y="839151"/>
                  <a:pt x="0" y="755679"/>
                </a:cubicBezTo>
                <a:lnTo>
                  <a:pt x="0" y="151140"/>
                </a:lnTo>
                <a:close/>
              </a:path>
            </a:pathLst>
          </a:custGeom>
          <a:solidFill>
            <a:schemeClr val="accent2">
              <a:lumMod val="75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54757" tIns="154756" rIns="154756" bIns="154757" numCol="1" spcCol="1270" anchor="ctr" anchorCtr="0">
            <a:noAutofit/>
          </a:bodyPr>
          <a:lstStyle/>
          <a:p>
            <a:pPr marL="0" lvl="0" indent="0" algn="ctr" defTabSz="1289050">
              <a:lnSpc>
                <a:spcPct val="90000"/>
              </a:lnSpc>
              <a:spcBef>
                <a:spcPct val="0"/>
              </a:spcBef>
              <a:spcAft>
                <a:spcPct val="35000"/>
              </a:spcAft>
              <a:buNone/>
            </a:pPr>
            <a:r>
              <a:rPr lang="en-US" sz="2800" kern="1200" dirty="0" err="1">
                <a:solidFill>
                  <a:schemeClr val="tx1"/>
                </a:solidFill>
                <a:latin typeface="Times New Roman" panose="02020603050405020304" pitchFamily="18" charset="0"/>
                <a:cs typeface="Times New Roman" panose="02020603050405020304" pitchFamily="18" charset="0"/>
              </a:rPr>
              <a:t>Phon</a:t>
            </a:r>
            <a:r>
              <a:rPr lang="en-US" sz="2800" dirty="0" err="1">
                <a:solidFill>
                  <a:schemeClr val="tx1"/>
                </a:solidFill>
                <a:latin typeface="Times New Roman" panose="02020603050405020304" pitchFamily="18" charset="0"/>
                <a:cs typeface="Times New Roman" panose="02020603050405020304" pitchFamily="18" charset="0"/>
              </a:rPr>
              <a:t>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tục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tập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quán</a:t>
            </a:r>
            <a:endParaRPr lang="en-US" sz="2800" kern="1200" dirty="0">
              <a:solidFill>
                <a:schemeClr val="tx1"/>
              </a:solidFill>
              <a:latin typeface="Times New Roman" panose="02020603050405020304" pitchFamily="18" charset="0"/>
              <a:cs typeface="Times New Roman" panose="02020603050405020304" pitchFamily="18" charset="0"/>
            </a:endParaRPr>
          </a:p>
        </p:txBody>
      </p:sp>
      <p:sp>
        <p:nvSpPr>
          <p:cNvPr id="16" name="Freeform: Shape 15">
            <a:extLst>
              <a:ext uri="{FF2B5EF4-FFF2-40B4-BE49-F238E27FC236}">
                <a16:creationId xmlns:a16="http://schemas.microsoft.com/office/drawing/2014/main" id="{CE0BCF1D-A39E-45AA-BC9D-41ADFCBD7693}"/>
              </a:ext>
            </a:extLst>
          </p:cNvPr>
          <p:cNvSpPr/>
          <p:nvPr/>
        </p:nvSpPr>
        <p:spPr>
          <a:xfrm rot="240000">
            <a:off x="6262095" y="5175260"/>
            <a:ext cx="4200147" cy="669589"/>
          </a:xfrm>
          <a:custGeom>
            <a:avLst/>
            <a:gdLst>
              <a:gd name="connsiteX0" fmla="*/ 0 w 1946391"/>
              <a:gd name="connsiteY0" fmla="*/ 151140 h 906819"/>
              <a:gd name="connsiteX1" fmla="*/ 151140 w 1946391"/>
              <a:gd name="connsiteY1" fmla="*/ 0 h 906819"/>
              <a:gd name="connsiteX2" fmla="*/ 1795251 w 1946391"/>
              <a:gd name="connsiteY2" fmla="*/ 0 h 906819"/>
              <a:gd name="connsiteX3" fmla="*/ 1946391 w 1946391"/>
              <a:gd name="connsiteY3" fmla="*/ 151140 h 906819"/>
              <a:gd name="connsiteX4" fmla="*/ 1946391 w 1946391"/>
              <a:gd name="connsiteY4" fmla="*/ 755679 h 906819"/>
              <a:gd name="connsiteX5" fmla="*/ 1795251 w 1946391"/>
              <a:gd name="connsiteY5" fmla="*/ 906819 h 906819"/>
              <a:gd name="connsiteX6" fmla="*/ 151140 w 1946391"/>
              <a:gd name="connsiteY6" fmla="*/ 906819 h 906819"/>
              <a:gd name="connsiteX7" fmla="*/ 0 w 1946391"/>
              <a:gd name="connsiteY7" fmla="*/ 755679 h 906819"/>
              <a:gd name="connsiteX8" fmla="*/ 0 w 1946391"/>
              <a:gd name="connsiteY8" fmla="*/ 151140 h 90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6391" h="906819">
                <a:moveTo>
                  <a:pt x="0" y="151140"/>
                </a:moveTo>
                <a:cubicBezTo>
                  <a:pt x="0" y="67668"/>
                  <a:pt x="67668" y="0"/>
                  <a:pt x="151140" y="0"/>
                </a:cubicBezTo>
                <a:lnTo>
                  <a:pt x="1795251" y="0"/>
                </a:lnTo>
                <a:cubicBezTo>
                  <a:pt x="1878723" y="0"/>
                  <a:pt x="1946391" y="67668"/>
                  <a:pt x="1946391" y="151140"/>
                </a:cubicBezTo>
                <a:lnTo>
                  <a:pt x="1946391" y="755679"/>
                </a:lnTo>
                <a:cubicBezTo>
                  <a:pt x="1946391" y="839151"/>
                  <a:pt x="1878723" y="906819"/>
                  <a:pt x="1795251" y="906819"/>
                </a:cubicBezTo>
                <a:lnTo>
                  <a:pt x="151140" y="906819"/>
                </a:lnTo>
                <a:cubicBezTo>
                  <a:pt x="67668" y="906819"/>
                  <a:pt x="0" y="839151"/>
                  <a:pt x="0" y="755679"/>
                </a:cubicBezTo>
                <a:lnTo>
                  <a:pt x="0" y="151140"/>
                </a:lnTo>
                <a:close/>
              </a:path>
            </a:pathLst>
          </a:custGeom>
          <a:solidFill>
            <a:srgbClr val="C00000"/>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54757" tIns="154756" rIns="154756" bIns="154757" numCol="1" spcCol="1270" anchor="ctr" anchorCtr="0">
            <a:noAutofit/>
          </a:bodyPr>
          <a:lstStyle/>
          <a:p>
            <a:pPr marL="0" lvl="0" indent="0" algn="ctr" defTabSz="1289050">
              <a:lnSpc>
                <a:spcPct val="90000"/>
              </a:lnSpc>
              <a:spcBef>
                <a:spcPct val="0"/>
              </a:spcBef>
              <a:spcAft>
                <a:spcPct val="35000"/>
              </a:spcAft>
              <a:buNone/>
            </a:pPr>
            <a:r>
              <a:rPr lang="en-US" sz="2800" kern="1200" dirty="0" err="1">
                <a:solidFill>
                  <a:schemeClr val="tx1"/>
                </a:solidFill>
                <a:latin typeface="Times New Roman" panose="02020603050405020304" pitchFamily="18" charset="0"/>
                <a:cs typeface="Times New Roman" panose="02020603050405020304" pitchFamily="18" charset="0"/>
              </a:rPr>
              <a:t>Lịch</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sử</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dân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tộc</a:t>
            </a:r>
            <a:endParaRPr lang="en-US" sz="2800" kern="1200" dirty="0">
              <a:solidFill>
                <a:schemeClr val="tx1"/>
              </a:solidFill>
              <a:latin typeface="Times New Roman" panose="02020603050405020304" pitchFamily="18" charset="0"/>
              <a:cs typeface="Times New Roman" panose="02020603050405020304" pitchFamily="18" charset="0"/>
            </a:endParaRPr>
          </a:p>
        </p:txBody>
      </p:sp>
      <p:pic>
        <p:nvPicPr>
          <p:cNvPr id="31746" name="Picture 2" descr="Kiểm tra dấu X mark Máy tính Biểu tượng Clip nghệ thuật - qua trái tim png  tải về - Miễn phí trong suốt đỏ png Tải về.">
            <a:extLst>
              <a:ext uri="{FF2B5EF4-FFF2-40B4-BE49-F238E27FC236}">
                <a16:creationId xmlns:a16="http://schemas.microsoft.com/office/drawing/2014/main" id="{EC597EE2-6888-47F7-A4F1-046C3972820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7556" r="91778">
                        <a14:foregroundMark x1="91778" y1="23810" x2="91222" y2="27381"/>
                        <a14:foregroundMark x1="7556" y1="68333" x2="8111" y2="74762"/>
                      </a14:backgroundRemoval>
                    </a14:imgEffect>
                  </a14:imgLayer>
                </a14:imgProps>
              </a:ext>
              <a:ext uri="{28A0092B-C50C-407E-A947-70E740481C1C}">
                <a14:useLocalDpi xmlns:a14="http://schemas.microsoft.com/office/drawing/2010/main" val="0"/>
              </a:ext>
            </a:extLst>
          </a:blip>
          <a:srcRect/>
          <a:stretch>
            <a:fillRect/>
          </a:stretch>
        </p:blipFill>
        <p:spPr bwMode="auto">
          <a:xfrm>
            <a:off x="1340428" y="2280501"/>
            <a:ext cx="4048224" cy="377799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AC1797E8-D3E6-4FCA-8EF0-4E7EFB34E1E1}"/>
              </a:ext>
            </a:extLst>
          </p:cNvPr>
          <p:cNvSpPr txBox="1"/>
          <p:nvPr/>
        </p:nvSpPr>
        <p:spPr>
          <a:xfrm rot="16420483">
            <a:off x="3540835" y="2661020"/>
            <a:ext cx="4894289" cy="584775"/>
          </a:xfrm>
          <a:prstGeom prst="rect">
            <a:avLst/>
          </a:prstGeom>
          <a:noFill/>
        </p:spPr>
        <p:txBody>
          <a:bodyPr wrap="non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TUYÊN NGÔN ĐỘC LẬP</a:t>
            </a:r>
          </a:p>
        </p:txBody>
      </p:sp>
    </p:spTree>
    <p:extLst>
      <p:ext uri="{BB962C8B-B14F-4D97-AF65-F5344CB8AC3E}">
        <p14:creationId xmlns:p14="http://schemas.microsoft.com/office/powerpoint/2010/main" val="26744052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down)">
                                      <p:cBhvr>
                                        <p:cTn id="36" dur="500"/>
                                        <p:tgtEl>
                                          <p:spTgt spid="10"/>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1746"/>
                                        </p:tgtEl>
                                        <p:attrNameLst>
                                          <p:attrName>style.visibility</p:attrName>
                                        </p:attrNameLst>
                                      </p:cBhvr>
                                      <p:to>
                                        <p:strVal val="visible"/>
                                      </p:to>
                                    </p:set>
                                    <p:animEffect transition="in" filter="wipe(down)">
                                      <p:cBhvr>
                                        <p:cTn id="47" dur="500"/>
                                        <p:tgtEl>
                                          <p:spTgt spid="31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1" grpId="0" animBg="1"/>
      <p:bldP spid="12" grpId="0" animBg="1"/>
      <p:bldP spid="13" grpId="0" animBg="1"/>
      <p:bldP spid="14" grpId="0" animBg="1"/>
      <p:bldP spid="15" grpId="0" animBg="1"/>
      <p:bldP spid="16" grpId="0" animBg="1"/>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Tết Trung Quốc Văn hóa dân gian Trung Quốc - phong cách trung quốc png tải  về - Miễn phí trong suốt đỏ png Tải về.">
            <a:extLst>
              <a:ext uri="{FF2B5EF4-FFF2-40B4-BE49-F238E27FC236}">
                <a16:creationId xmlns:a16="http://schemas.microsoft.com/office/drawing/2014/main" id="{BEC3EA72-74CF-4888-921A-C2D767C6BB9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81" b="96081" l="10000" r="90000">
                        <a14:foregroundMark x1="60556" y1="7568" x2="61667" y2="14054"/>
                        <a14:foregroundMark x1="56111" y1="9459" x2="57667" y2="14189"/>
                        <a14:foregroundMark x1="62667" y1="1351" x2="67556" y2="9730"/>
                        <a14:foregroundMark x1="67556" y1="9730" x2="73444" y2="15270"/>
                        <a14:foregroundMark x1="73444" y1="15270" x2="76667" y2="36081"/>
                        <a14:foregroundMark x1="76222" y1="14054" x2="76667" y2="18378"/>
                        <a14:foregroundMark x1="48111" y1="88784" x2="50556" y2="95135"/>
                        <a14:foregroundMark x1="50556" y1="95135" x2="50556" y2="95135"/>
                        <a14:foregroundMark x1="47556" y1="89054" x2="47444" y2="96081"/>
                      </a14:backgroundRemoval>
                    </a14:imgEffect>
                  </a14:imgLayer>
                </a14:imgProps>
              </a:ext>
              <a:ext uri="{28A0092B-C50C-407E-A947-70E740481C1C}">
                <a14:useLocalDpi xmlns:a14="http://schemas.microsoft.com/office/drawing/2010/main" val="0"/>
              </a:ext>
            </a:extLst>
          </a:blip>
          <a:srcRect/>
          <a:stretch>
            <a:fillRect/>
          </a:stretch>
        </p:blipFill>
        <p:spPr bwMode="auto">
          <a:xfrm>
            <a:off x="5381971" y="883427"/>
            <a:ext cx="3986012" cy="3277420"/>
          </a:xfrm>
          <a:prstGeom prst="rect">
            <a:avLst/>
          </a:prstGeom>
          <a:noFill/>
          <a:extLst>
            <a:ext uri="{909E8E84-426E-40DD-AFC4-6F175D3DCCD1}">
              <a14:hiddenFill xmlns:a14="http://schemas.microsoft.com/office/drawing/2010/main">
                <a:solidFill>
                  <a:srgbClr val="FFFFFF"/>
                </a:solidFill>
              </a14:hiddenFill>
            </a:ext>
          </a:extLst>
        </p:spPr>
      </p:pic>
      <p:sp>
        <p:nvSpPr>
          <p:cNvPr id="5" name="Shape 4">
            <a:extLst>
              <a:ext uri="{FF2B5EF4-FFF2-40B4-BE49-F238E27FC236}">
                <a16:creationId xmlns:a16="http://schemas.microsoft.com/office/drawing/2014/main" id="{DC98CE7B-DF0C-4992-9B5D-B0E8EBBE45B0}"/>
              </a:ext>
            </a:extLst>
          </p:cNvPr>
          <p:cNvSpPr/>
          <p:nvPr/>
        </p:nvSpPr>
        <p:spPr>
          <a:xfrm>
            <a:off x="0" y="591040"/>
            <a:ext cx="5109580" cy="4238586"/>
          </a:xfrm>
          <a:prstGeom prst="swooshArrow">
            <a:avLst>
              <a:gd name="adj1" fmla="val 25000"/>
              <a:gd name="adj2" fmla="val 25000"/>
            </a:avLst>
          </a:prstGeom>
          <a:solidFill>
            <a:srgbClr val="FFC000"/>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6" name="Oval 5">
            <a:extLst>
              <a:ext uri="{FF2B5EF4-FFF2-40B4-BE49-F238E27FC236}">
                <a16:creationId xmlns:a16="http://schemas.microsoft.com/office/drawing/2014/main" id="{83AA6A58-9DC7-4B17-95B5-4FAB6AB0214B}"/>
              </a:ext>
            </a:extLst>
          </p:cNvPr>
          <p:cNvSpPr/>
          <p:nvPr/>
        </p:nvSpPr>
        <p:spPr>
          <a:xfrm>
            <a:off x="754464" y="3384259"/>
            <a:ext cx="132849" cy="176325"/>
          </a:xfrm>
          <a:prstGeom prst="ellipse">
            <a:avLst/>
          </a:prstGeom>
          <a:solidFill>
            <a:schemeClr val="tx1"/>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Freeform: Shape 8">
            <a:extLst>
              <a:ext uri="{FF2B5EF4-FFF2-40B4-BE49-F238E27FC236}">
                <a16:creationId xmlns:a16="http://schemas.microsoft.com/office/drawing/2014/main" id="{1A1EF2D6-F5B3-4A9D-AF34-5DDECB81770D}"/>
              </a:ext>
            </a:extLst>
          </p:cNvPr>
          <p:cNvSpPr/>
          <p:nvPr/>
        </p:nvSpPr>
        <p:spPr>
          <a:xfrm>
            <a:off x="2669757" y="2409085"/>
            <a:ext cx="3407931" cy="2305790"/>
          </a:xfrm>
          <a:custGeom>
            <a:avLst/>
            <a:gdLst>
              <a:gd name="connsiteX0" fmla="*/ 0 w 1950720"/>
              <a:gd name="connsiteY0" fmla="*/ 0 h 2763519"/>
              <a:gd name="connsiteX1" fmla="*/ 1950720 w 1950720"/>
              <a:gd name="connsiteY1" fmla="*/ 0 h 2763519"/>
              <a:gd name="connsiteX2" fmla="*/ 1950720 w 1950720"/>
              <a:gd name="connsiteY2" fmla="*/ 2763519 h 2763519"/>
              <a:gd name="connsiteX3" fmla="*/ 0 w 1950720"/>
              <a:gd name="connsiteY3" fmla="*/ 2763519 h 2763519"/>
              <a:gd name="connsiteX4" fmla="*/ 0 w 1950720"/>
              <a:gd name="connsiteY4" fmla="*/ 0 h 2763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720" h="2763519">
                <a:moveTo>
                  <a:pt x="0" y="0"/>
                </a:moveTo>
                <a:lnTo>
                  <a:pt x="1950720" y="0"/>
                </a:lnTo>
                <a:lnTo>
                  <a:pt x="1950720" y="2763519"/>
                </a:lnTo>
                <a:lnTo>
                  <a:pt x="0" y="276351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2422" tIns="0" rIns="0" bIns="0" numCol="1" spcCol="1270" anchor="t" anchorCtr="0">
            <a:noAutofit/>
          </a:bodyPr>
          <a:lstStyle/>
          <a:p>
            <a:pPr marL="0" lvl="0" indent="0" algn="l" defTabSz="1555750">
              <a:lnSpc>
                <a:spcPct val="90000"/>
              </a:lnSpc>
              <a:spcBef>
                <a:spcPct val="0"/>
              </a:spcBef>
              <a:spcAft>
                <a:spcPct val="35000"/>
              </a:spcAft>
              <a:buNone/>
            </a:pPr>
            <a:r>
              <a:rPr lang="en-US" sz="2800" b="1" kern="1200" dirty="0" err="1">
                <a:solidFill>
                  <a:srgbClr val="FF0000"/>
                </a:solidFill>
                <a:latin typeface="Times New Roman" panose="02020603050405020304" pitchFamily="18" charset="0"/>
                <a:cs typeface="Times New Roman" panose="02020603050405020304" pitchFamily="18" charset="0"/>
              </a:rPr>
              <a:t>Bình</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Ngô</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đại</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cáo</a:t>
            </a:r>
            <a:endParaRPr lang="en-US" sz="2800" b="1" kern="1200" dirty="0">
              <a:solidFill>
                <a:srgbClr val="FF0000"/>
              </a:solidFill>
              <a:latin typeface="Times New Roman" panose="02020603050405020304" pitchFamily="18" charset="0"/>
              <a:cs typeface="Times New Roman" panose="02020603050405020304" pitchFamily="18" charset="0"/>
            </a:endParaRPr>
          </a:p>
        </p:txBody>
      </p:sp>
      <p:sp>
        <p:nvSpPr>
          <p:cNvPr id="11" name="Freeform: Shape 10">
            <a:extLst>
              <a:ext uri="{FF2B5EF4-FFF2-40B4-BE49-F238E27FC236}">
                <a16:creationId xmlns:a16="http://schemas.microsoft.com/office/drawing/2014/main" id="{8F33FBEE-8AA4-4272-A5BC-141162B0A57E}"/>
              </a:ext>
            </a:extLst>
          </p:cNvPr>
          <p:cNvSpPr/>
          <p:nvPr/>
        </p:nvSpPr>
        <p:spPr>
          <a:xfrm>
            <a:off x="5381971" y="1620058"/>
            <a:ext cx="1226299" cy="2945818"/>
          </a:xfrm>
          <a:custGeom>
            <a:avLst/>
            <a:gdLst>
              <a:gd name="connsiteX0" fmla="*/ 0 w 1950720"/>
              <a:gd name="connsiteY0" fmla="*/ 0 h 3530600"/>
              <a:gd name="connsiteX1" fmla="*/ 1950720 w 1950720"/>
              <a:gd name="connsiteY1" fmla="*/ 0 h 3530600"/>
              <a:gd name="connsiteX2" fmla="*/ 1950720 w 1950720"/>
              <a:gd name="connsiteY2" fmla="*/ 3530600 h 3530600"/>
              <a:gd name="connsiteX3" fmla="*/ 0 w 1950720"/>
              <a:gd name="connsiteY3" fmla="*/ 3530600 h 3530600"/>
              <a:gd name="connsiteX4" fmla="*/ 0 w 1950720"/>
              <a:gd name="connsiteY4" fmla="*/ 0 h 353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720" h="3530600">
                <a:moveTo>
                  <a:pt x="0" y="0"/>
                </a:moveTo>
                <a:lnTo>
                  <a:pt x="1950720" y="0"/>
                </a:lnTo>
                <a:lnTo>
                  <a:pt x="1950720" y="3530600"/>
                </a:lnTo>
                <a:lnTo>
                  <a:pt x="0" y="3530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79946" tIns="0" rIns="0" bIns="0" numCol="1" spcCol="1270" anchor="t" anchorCtr="0">
            <a:noAutofit/>
          </a:bodyPr>
          <a:lstStyle/>
          <a:p>
            <a:pPr marL="0" lvl="0" indent="0" algn="l" defTabSz="1555750">
              <a:lnSpc>
                <a:spcPct val="90000"/>
              </a:lnSpc>
              <a:spcBef>
                <a:spcPct val="0"/>
              </a:spcBef>
              <a:spcAft>
                <a:spcPct val="35000"/>
              </a:spcAft>
              <a:buNone/>
            </a:pPr>
            <a:endParaRPr lang="en-US" sz="3200" kern="120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DA1291B9-46F3-4610-B49F-C2E0CD471BE5}"/>
              </a:ext>
            </a:extLst>
          </p:cNvPr>
          <p:cNvSpPr txBox="1"/>
          <p:nvPr/>
        </p:nvSpPr>
        <p:spPr>
          <a:xfrm>
            <a:off x="5864044" y="298652"/>
            <a:ext cx="6000361" cy="584775"/>
          </a:xfrm>
          <a:prstGeom prst="rect">
            <a:avLst/>
          </a:prstGeom>
          <a:noFill/>
        </p:spPr>
        <p:txBody>
          <a:bodyPr wrap="none" rtlCol="0">
            <a:spAutoFit/>
          </a:bodyPr>
          <a:lstStyle/>
          <a:p>
            <a:r>
              <a:rPr lang="en-US" sz="3200" dirty="0" err="1">
                <a:solidFill>
                  <a:srgbClr val="002060"/>
                </a:solidFill>
                <a:latin typeface="Times New Roman" panose="02020603050405020304" pitchFamily="18" charset="0"/>
                <a:cs typeface="Times New Roman" panose="02020603050405020304" pitchFamily="18" charset="0"/>
              </a:rPr>
              <a:t>Phát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triển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toàn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diện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sâu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sắc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hơn</a:t>
            </a:r>
            <a:r>
              <a:rPr lang="en-US" sz="3200" dirty="0">
                <a:solidFill>
                  <a:srgbClr val="002060"/>
                </a:solidFill>
                <a:latin typeface="Times New Roman" panose="02020603050405020304" pitchFamily="18" charset="0"/>
                <a:cs typeface="Times New Roman" panose="02020603050405020304" pitchFamily="18" charset="0"/>
              </a:rPr>
              <a:t>:</a:t>
            </a:r>
          </a:p>
        </p:txBody>
      </p:sp>
      <p:sp>
        <p:nvSpPr>
          <p:cNvPr id="15" name="Rectangle 56">
            <a:extLst>
              <a:ext uri="{FF2B5EF4-FFF2-40B4-BE49-F238E27FC236}">
                <a16:creationId xmlns:a16="http://schemas.microsoft.com/office/drawing/2014/main" id="{EF16B2CC-6095-4D83-BEF1-E91801B29E25}"/>
              </a:ext>
            </a:extLst>
          </p:cNvPr>
          <p:cNvSpPr>
            <a:spLocks noChangeArrowheads="1"/>
          </p:cNvSpPr>
          <p:nvPr/>
        </p:nvSpPr>
        <p:spPr bwMode="auto">
          <a:xfrm>
            <a:off x="5864044" y="4047963"/>
            <a:ext cx="5860325" cy="2554545"/>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fontAlgn="base">
              <a:spcBef>
                <a:spcPct val="0"/>
              </a:spcBef>
              <a:spcAft>
                <a:spcPct val="0"/>
              </a:spcAft>
            </a:pPr>
            <a:r>
              <a:rPr lang="vi-VN" altLang="en-US" sz="3200" i="1" dirty="0">
                <a:solidFill>
                  <a:srgbClr val="0000CC"/>
                </a:solidFill>
                <a:latin typeface="Times New Roman" panose="02020603050405020304" pitchFamily="18" charset="0"/>
                <a:cs typeface="Times New Roman" panose="02020603050405020304" pitchFamily="18" charset="0"/>
              </a:rPr>
              <a:t>Trong Bình Ngô đại cáo,  Nguyễn Trãi ý thức được </a:t>
            </a:r>
            <a:r>
              <a:rPr lang="vi-VN" altLang="en-US" sz="3200" b="1" i="1" dirty="0">
                <a:solidFill>
                  <a:srgbClr val="0000CC"/>
                </a:solidFill>
                <a:latin typeface="Times New Roman" panose="02020603050405020304" pitchFamily="18" charset="0"/>
                <a:cs typeface="Times New Roman" panose="02020603050405020304" pitchFamily="18" charset="0"/>
              </a:rPr>
              <a:t>văn hiến và truyền thống lịch sử</a:t>
            </a:r>
            <a:r>
              <a:rPr lang="vi-VN" altLang="en-US" sz="3200" i="1" dirty="0">
                <a:solidFill>
                  <a:srgbClr val="0000CC"/>
                </a:solidFill>
                <a:latin typeface="Times New Roman" panose="02020603050405020304" pitchFamily="18" charset="0"/>
                <a:cs typeface="Times New Roman" panose="02020603050405020304" pitchFamily="18" charset="0"/>
              </a:rPr>
              <a:t> là yếu tố cơ bản nhất, hạt nhân để xác định độc lập chủ quyền của dân tộc.</a:t>
            </a:r>
          </a:p>
        </p:txBody>
      </p:sp>
      <p:pic>
        <p:nvPicPr>
          <p:cNvPr id="33796" name="Picture 4" descr="Hình ảnh Chiến Trường Cổ đại, Kỵ Binh., Chiến Tranh, Chiến Trường miễn phí  tải tập tin PNG PSDComment và Vector">
            <a:extLst>
              <a:ext uri="{FF2B5EF4-FFF2-40B4-BE49-F238E27FC236}">
                <a16:creationId xmlns:a16="http://schemas.microsoft.com/office/drawing/2014/main" id="{AE7D8187-3A39-4A53-99EE-6F41B6CB9062}"/>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4500" b="93750" l="5500" r="93250">
                        <a14:foregroundMark x1="79417" y1="4583" x2="63750" y2="26833"/>
                        <a14:foregroundMark x1="63750" y1="26833" x2="63750" y2="27500"/>
                        <a14:foregroundMark x1="23750" y1="8750" x2="28583" y2="9250"/>
                        <a14:foregroundMark x1="9917" y1="87083" x2="5500" y2="93833"/>
                        <a14:foregroundMark x1="47333" y1="89750" x2="48000" y2="93333"/>
                        <a14:foregroundMark x1="89083" y1="88083" x2="93250" y2="90167"/>
                        <a14:foregroundMark x1="90917" y1="55333" x2="90583" y2="61083"/>
                      </a14:backgroundRemoval>
                    </a14:imgEffect>
                  </a14:imgLayer>
                </a14:imgProps>
              </a:ext>
              <a:ext uri="{28A0092B-C50C-407E-A947-70E740481C1C}">
                <a14:useLocalDpi xmlns:a14="http://schemas.microsoft.com/office/drawing/2010/main" val="0"/>
              </a:ext>
            </a:extLst>
          </a:blip>
          <a:srcRect/>
          <a:stretch>
            <a:fillRect/>
          </a:stretch>
        </p:blipFill>
        <p:spPr bwMode="auto">
          <a:xfrm>
            <a:off x="8728496" y="1028077"/>
            <a:ext cx="2988119" cy="298811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Lý Thường Kiệt - Mãnh tướng tài giỏi bậc nhất lịch sử Việt Nam và lối đánh  táo bạo khiến kẻ địch ngơ ngác!">
            <a:extLst>
              <a:ext uri="{FF2B5EF4-FFF2-40B4-BE49-F238E27FC236}">
                <a16:creationId xmlns:a16="http://schemas.microsoft.com/office/drawing/2014/main" id="{1E26B39F-2743-4CB8-A6A6-CA5EFDE753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5872" y="3323078"/>
            <a:ext cx="4327839" cy="3127848"/>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pic>
        <p:nvPicPr>
          <p:cNvPr id="33798" name="Picture 6" descr="Bài giảng bình ngô đại cáo - Nguyễn Trãi | Vhoc.net">
            <a:extLst>
              <a:ext uri="{FF2B5EF4-FFF2-40B4-BE49-F238E27FC236}">
                <a16:creationId xmlns:a16="http://schemas.microsoft.com/office/drawing/2014/main" id="{9E21834D-0CCC-430F-B598-528B9879A7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349" y="-79738"/>
            <a:ext cx="3735058" cy="2923578"/>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A9564DBC-0658-4001-8399-640187A2E9D0}"/>
              </a:ext>
            </a:extLst>
          </p:cNvPr>
          <p:cNvSpPr/>
          <p:nvPr/>
        </p:nvSpPr>
        <p:spPr>
          <a:xfrm>
            <a:off x="2754945" y="1869735"/>
            <a:ext cx="240150" cy="318742"/>
          </a:xfrm>
          <a:prstGeom prst="ellipse">
            <a:avLst/>
          </a:prstGeom>
          <a:solidFill>
            <a:schemeClr val="tx1"/>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Freeform: Shape 6">
            <a:extLst>
              <a:ext uri="{FF2B5EF4-FFF2-40B4-BE49-F238E27FC236}">
                <a16:creationId xmlns:a16="http://schemas.microsoft.com/office/drawing/2014/main" id="{335643BA-B99C-41CC-AA50-D3F34A2E1820}"/>
              </a:ext>
            </a:extLst>
          </p:cNvPr>
          <p:cNvSpPr/>
          <p:nvPr/>
        </p:nvSpPr>
        <p:spPr>
          <a:xfrm>
            <a:off x="860128" y="3489923"/>
            <a:ext cx="3407931" cy="1224952"/>
          </a:xfrm>
          <a:custGeom>
            <a:avLst/>
            <a:gdLst>
              <a:gd name="connsiteX0" fmla="*/ 0 w 1893824"/>
              <a:gd name="connsiteY0" fmla="*/ 0 h 1468120"/>
              <a:gd name="connsiteX1" fmla="*/ 1893824 w 1893824"/>
              <a:gd name="connsiteY1" fmla="*/ 0 h 1468120"/>
              <a:gd name="connsiteX2" fmla="*/ 1893824 w 1893824"/>
              <a:gd name="connsiteY2" fmla="*/ 1468120 h 1468120"/>
              <a:gd name="connsiteX3" fmla="*/ 0 w 1893824"/>
              <a:gd name="connsiteY3" fmla="*/ 1468120 h 1468120"/>
              <a:gd name="connsiteX4" fmla="*/ 0 w 1893824"/>
              <a:gd name="connsiteY4" fmla="*/ 0 h 1468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824" h="1468120">
                <a:moveTo>
                  <a:pt x="0" y="0"/>
                </a:moveTo>
                <a:lnTo>
                  <a:pt x="1893824" y="0"/>
                </a:lnTo>
                <a:lnTo>
                  <a:pt x="1893824" y="1468120"/>
                </a:lnTo>
                <a:lnTo>
                  <a:pt x="0" y="14681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1978" tIns="0" rIns="0" bIns="0" numCol="1" spcCol="1270" anchor="t" anchorCtr="0">
            <a:noAutofit/>
          </a:bodyPr>
          <a:lstStyle/>
          <a:p>
            <a:pPr marL="0" lvl="0" indent="0" algn="l" defTabSz="1555750">
              <a:lnSpc>
                <a:spcPct val="90000"/>
              </a:lnSpc>
              <a:spcBef>
                <a:spcPct val="0"/>
              </a:spcBef>
              <a:spcAft>
                <a:spcPct val="35000"/>
              </a:spcAft>
              <a:buNone/>
            </a:pPr>
            <a:r>
              <a:rPr lang="en-US" sz="2800" b="1" kern="1200" dirty="0">
                <a:solidFill>
                  <a:srgbClr val="FF0000"/>
                </a:solidFill>
                <a:latin typeface="Times New Roman" panose="02020603050405020304" pitchFamily="18" charset="0"/>
                <a:cs typeface="Times New Roman" panose="02020603050405020304" pitchFamily="18" charset="0"/>
              </a:rPr>
              <a:t>Nam </a:t>
            </a:r>
            <a:r>
              <a:rPr lang="en-US" sz="2800" b="1" kern="1200" dirty="0" err="1">
                <a:solidFill>
                  <a:srgbClr val="FF0000"/>
                </a:solidFill>
                <a:latin typeface="Times New Roman" panose="02020603050405020304" pitchFamily="18" charset="0"/>
                <a:cs typeface="Times New Roman" panose="02020603050405020304" pitchFamily="18" charset="0"/>
              </a:rPr>
              <a:t>quốc</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sơn</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hà</a:t>
            </a:r>
            <a:endParaRPr lang="en-US" sz="2800" b="1" kern="1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61422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par>
                                <p:cTn id="18" presetID="22" presetClass="entr" presetSubtype="4"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3798"/>
                                        </p:tgtEl>
                                        <p:attrNameLst>
                                          <p:attrName>style.visibility</p:attrName>
                                        </p:attrNameLst>
                                      </p:cBhvr>
                                      <p:to>
                                        <p:strVal val="visible"/>
                                      </p:to>
                                    </p:set>
                                    <p:animEffect transition="in" filter="wipe(down)">
                                      <p:cBhvr>
                                        <p:cTn id="25" dur="500"/>
                                        <p:tgtEl>
                                          <p:spTgt spid="3379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par>
                                <p:cTn id="34" presetID="21" presetClass="entr" presetSubtype="1" fill="hold" nodeType="withEffect">
                                  <p:stCondLst>
                                    <p:cond delay="0"/>
                                  </p:stCondLst>
                                  <p:childTnLst>
                                    <p:set>
                                      <p:cBhvr>
                                        <p:cTn id="35" dur="1" fill="hold">
                                          <p:stCondLst>
                                            <p:cond delay="0"/>
                                          </p:stCondLst>
                                        </p:cTn>
                                        <p:tgtEl>
                                          <p:spTgt spid="33794"/>
                                        </p:tgtEl>
                                        <p:attrNameLst>
                                          <p:attrName>style.visibility</p:attrName>
                                        </p:attrNameLst>
                                      </p:cBhvr>
                                      <p:to>
                                        <p:strVal val="visible"/>
                                      </p:to>
                                    </p:set>
                                    <p:animEffect transition="in" filter="wheel(1)">
                                      <p:cBhvr>
                                        <p:cTn id="36" dur="2000"/>
                                        <p:tgtEl>
                                          <p:spTgt spid="33794"/>
                                        </p:tgtEl>
                                      </p:cBhvr>
                                    </p:animEffect>
                                  </p:childTnLst>
                                </p:cTn>
                              </p:par>
                              <p:par>
                                <p:cTn id="37" presetID="21" presetClass="entr" presetSubtype="1" fill="hold" nodeType="withEffect">
                                  <p:stCondLst>
                                    <p:cond delay="0"/>
                                  </p:stCondLst>
                                  <p:childTnLst>
                                    <p:set>
                                      <p:cBhvr>
                                        <p:cTn id="38" dur="1" fill="hold">
                                          <p:stCondLst>
                                            <p:cond delay="0"/>
                                          </p:stCondLst>
                                        </p:cTn>
                                        <p:tgtEl>
                                          <p:spTgt spid="33796"/>
                                        </p:tgtEl>
                                        <p:attrNameLst>
                                          <p:attrName>style.visibility</p:attrName>
                                        </p:attrNameLst>
                                      </p:cBhvr>
                                      <p:to>
                                        <p:strVal val="visible"/>
                                      </p:to>
                                    </p:set>
                                    <p:animEffect transition="in" filter="wheel(1)">
                                      <p:cBhvr>
                                        <p:cTn id="39" dur="2000"/>
                                        <p:tgtEl>
                                          <p:spTgt spid="33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5"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F5FD2C-D240-4D38-9E91-A3527831C7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68217"/>
          </a:xfrm>
          <a:prstGeom prst="rect">
            <a:avLst/>
          </a:prstGeom>
        </p:spPr>
      </p:pic>
      <p:sp>
        <p:nvSpPr>
          <p:cNvPr id="6" name="TextBox 5">
            <a:extLst>
              <a:ext uri="{FF2B5EF4-FFF2-40B4-BE49-F238E27FC236}">
                <a16:creationId xmlns:a16="http://schemas.microsoft.com/office/drawing/2014/main" id="{BA6CA938-3E4B-4797-921A-3B960DFAC9DE}"/>
              </a:ext>
            </a:extLst>
          </p:cNvPr>
          <p:cNvSpPr txBox="1"/>
          <p:nvPr/>
        </p:nvSpPr>
        <p:spPr>
          <a:xfrm>
            <a:off x="910299" y="345426"/>
            <a:ext cx="661751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3.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Sức</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mạnh</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nhân</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nghĩa</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độc</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lập</a:t>
            </a:r>
            <a:endPar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1A4365C6-16FE-4564-8D18-5E146E76CDDF}"/>
              </a:ext>
            </a:extLst>
          </p:cNvPr>
          <p:cNvSpPr txBox="1"/>
          <p:nvPr/>
        </p:nvSpPr>
        <p:spPr>
          <a:xfrm>
            <a:off x="3692324" y="3429000"/>
            <a:ext cx="607859"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0" name="TextBox 9">
            <a:extLst>
              <a:ext uri="{FF2B5EF4-FFF2-40B4-BE49-F238E27FC236}">
                <a16:creationId xmlns:a16="http://schemas.microsoft.com/office/drawing/2014/main" id="{F7B0F0B4-67E9-4CEB-ACB4-B94C93FE8975}"/>
              </a:ext>
            </a:extLst>
          </p:cNvPr>
          <p:cNvSpPr txBox="1"/>
          <p:nvPr/>
        </p:nvSpPr>
        <p:spPr>
          <a:xfrm rot="10800000" flipH="1">
            <a:off x="335666" y="601354"/>
            <a:ext cx="71165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9" name="Text Box 48">
            <a:extLst>
              <a:ext uri="{FF2B5EF4-FFF2-40B4-BE49-F238E27FC236}">
                <a16:creationId xmlns:a16="http://schemas.microsoft.com/office/drawing/2014/main" id="{9B5A5571-595C-4870-8450-4C25344BCFE4}"/>
              </a:ext>
            </a:extLst>
          </p:cNvPr>
          <p:cNvSpPr txBox="1">
            <a:spLocks noChangeArrowheads="1"/>
          </p:cNvSpPr>
          <p:nvPr/>
        </p:nvSpPr>
        <p:spPr bwMode="auto">
          <a:xfrm>
            <a:off x="910299" y="1259049"/>
            <a:ext cx="7786387"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vi-VN" altLang="en-US" sz="2800" i="1" dirty="0">
                <a:solidFill>
                  <a:schemeClr val="bg1"/>
                </a:solidFill>
                <a:latin typeface="Times New Roman" panose="02020603050405020304" pitchFamily="18" charset="0"/>
                <a:cs typeface="Times New Roman" panose="02020603050405020304" pitchFamily="18" charset="0"/>
              </a:rPr>
              <a:t>Lưu Cung tham công nên thất bại,</a:t>
            </a:r>
          </a:p>
          <a:p>
            <a:pPr fontAlgn="base">
              <a:spcBef>
                <a:spcPct val="0"/>
              </a:spcBef>
              <a:spcAft>
                <a:spcPct val="0"/>
              </a:spcAft>
            </a:pPr>
            <a:r>
              <a:rPr lang="en-US" altLang="en-US" sz="2800" i="1" dirty="0" err="1">
                <a:solidFill>
                  <a:schemeClr val="bg1"/>
                </a:solidFill>
                <a:latin typeface="Times New Roman" panose="02020603050405020304" pitchFamily="18" charset="0"/>
                <a:cs typeface="Times New Roman" panose="02020603050405020304" pitchFamily="18" charset="0"/>
              </a:rPr>
              <a:t>Triệu</a:t>
            </a:r>
            <a:r>
              <a:rPr lang="en-US" altLang="en-US" sz="2800" i="1" dirty="0">
                <a:solidFill>
                  <a:schemeClr val="bg1"/>
                </a:solidFill>
                <a:latin typeface="Times New Roman" panose="02020603050405020304" pitchFamily="18" charset="0"/>
                <a:cs typeface="Times New Roman" panose="02020603050405020304" pitchFamily="18" charset="0"/>
              </a:rPr>
              <a:t> </a:t>
            </a:r>
            <a:r>
              <a:rPr lang="en-US" altLang="en-US" sz="2800" i="1" dirty="0" err="1">
                <a:solidFill>
                  <a:schemeClr val="bg1"/>
                </a:solidFill>
                <a:latin typeface="Times New Roman" panose="02020603050405020304" pitchFamily="18" charset="0"/>
                <a:cs typeface="Times New Roman" panose="02020603050405020304" pitchFamily="18" charset="0"/>
              </a:rPr>
              <a:t>Tiết</a:t>
            </a:r>
            <a:r>
              <a:rPr lang="en-US" altLang="en-US" sz="2800" i="1" dirty="0">
                <a:solidFill>
                  <a:schemeClr val="bg1"/>
                </a:solidFill>
                <a:latin typeface="Times New Roman" panose="02020603050405020304" pitchFamily="18" charset="0"/>
                <a:cs typeface="Times New Roman" panose="02020603050405020304" pitchFamily="18" charset="0"/>
              </a:rPr>
              <a:t> </a:t>
            </a:r>
            <a:r>
              <a:rPr lang="en-US" altLang="en-US" sz="2800" i="1" dirty="0" err="1">
                <a:solidFill>
                  <a:schemeClr val="bg1"/>
                </a:solidFill>
                <a:latin typeface="Times New Roman" panose="02020603050405020304" pitchFamily="18" charset="0"/>
                <a:cs typeface="Times New Roman" panose="02020603050405020304" pitchFamily="18" charset="0"/>
              </a:rPr>
              <a:t>thích</a:t>
            </a:r>
            <a:r>
              <a:rPr lang="en-US" altLang="en-US" sz="2800" i="1" dirty="0">
                <a:solidFill>
                  <a:schemeClr val="bg1"/>
                </a:solidFill>
                <a:latin typeface="Times New Roman" panose="02020603050405020304" pitchFamily="18" charset="0"/>
                <a:cs typeface="Times New Roman" panose="02020603050405020304" pitchFamily="18" charset="0"/>
              </a:rPr>
              <a:t> </a:t>
            </a:r>
            <a:r>
              <a:rPr lang="en-US" altLang="en-US" sz="2800" i="1" dirty="0" err="1">
                <a:solidFill>
                  <a:schemeClr val="bg1"/>
                </a:solidFill>
                <a:latin typeface="Times New Roman" panose="02020603050405020304" pitchFamily="18" charset="0"/>
                <a:cs typeface="Times New Roman" panose="02020603050405020304" pitchFamily="18" charset="0"/>
              </a:rPr>
              <a:t>lớn</a:t>
            </a:r>
            <a:r>
              <a:rPr lang="en-US" altLang="en-US" sz="2800" i="1" dirty="0">
                <a:solidFill>
                  <a:schemeClr val="bg1"/>
                </a:solidFill>
                <a:latin typeface="Times New Roman" panose="02020603050405020304" pitchFamily="18" charset="0"/>
                <a:cs typeface="Times New Roman" panose="02020603050405020304" pitchFamily="18" charset="0"/>
              </a:rPr>
              <a:t> </a:t>
            </a:r>
            <a:r>
              <a:rPr lang="en-US" altLang="en-US" sz="2800" i="1" dirty="0" err="1">
                <a:solidFill>
                  <a:schemeClr val="bg1"/>
                </a:solidFill>
                <a:latin typeface="Times New Roman" panose="02020603050405020304" pitchFamily="18" charset="0"/>
                <a:cs typeface="Times New Roman" panose="02020603050405020304" pitchFamily="18" charset="0"/>
              </a:rPr>
              <a:t>phải</a:t>
            </a:r>
            <a:r>
              <a:rPr lang="en-US" altLang="en-US" sz="2800" i="1" dirty="0">
                <a:solidFill>
                  <a:schemeClr val="bg1"/>
                </a:solidFill>
                <a:latin typeface="Times New Roman" panose="02020603050405020304" pitchFamily="18" charset="0"/>
                <a:cs typeface="Times New Roman" panose="02020603050405020304" pitchFamily="18" charset="0"/>
              </a:rPr>
              <a:t> </a:t>
            </a:r>
            <a:r>
              <a:rPr lang="en-US" altLang="en-US" sz="2800" i="1" dirty="0" err="1">
                <a:solidFill>
                  <a:schemeClr val="bg1"/>
                </a:solidFill>
                <a:latin typeface="Times New Roman" panose="02020603050405020304" pitchFamily="18" charset="0"/>
                <a:cs typeface="Times New Roman" panose="02020603050405020304" pitchFamily="18" charset="0"/>
              </a:rPr>
              <a:t>tiêu</a:t>
            </a:r>
            <a:r>
              <a:rPr lang="en-US" altLang="en-US" sz="2800" i="1" dirty="0">
                <a:solidFill>
                  <a:schemeClr val="bg1"/>
                </a:solidFill>
                <a:latin typeface="Times New Roman" panose="02020603050405020304" pitchFamily="18" charset="0"/>
                <a:cs typeface="Times New Roman" panose="02020603050405020304" pitchFamily="18" charset="0"/>
              </a:rPr>
              <a:t> </a:t>
            </a:r>
            <a:r>
              <a:rPr lang="en-US" altLang="en-US" sz="2800" i="1" dirty="0" err="1">
                <a:solidFill>
                  <a:schemeClr val="bg1"/>
                </a:solidFill>
                <a:latin typeface="Times New Roman" panose="02020603050405020304" pitchFamily="18" charset="0"/>
                <a:cs typeface="Times New Roman" panose="02020603050405020304" pitchFamily="18" charset="0"/>
              </a:rPr>
              <a:t>vong</a:t>
            </a:r>
            <a:r>
              <a:rPr lang="en-US" altLang="en-US" sz="2800" i="1" dirty="0">
                <a:solidFill>
                  <a:schemeClr val="bg1"/>
                </a:solidFill>
                <a:latin typeface="Times New Roman" panose="02020603050405020304" pitchFamily="18" charset="0"/>
                <a:cs typeface="Times New Roman" panose="02020603050405020304" pitchFamily="18" charset="0"/>
              </a:rPr>
              <a:t>.</a:t>
            </a:r>
          </a:p>
          <a:p>
            <a:pPr fontAlgn="base">
              <a:spcBef>
                <a:spcPct val="0"/>
              </a:spcBef>
              <a:spcAft>
                <a:spcPct val="0"/>
              </a:spcAft>
            </a:pPr>
            <a:r>
              <a:rPr lang="en-US" altLang="en-US" sz="2800" i="1" dirty="0" err="1">
                <a:solidFill>
                  <a:schemeClr val="bg1"/>
                </a:solidFill>
                <a:latin typeface="Times New Roman" panose="02020603050405020304" pitchFamily="18" charset="0"/>
                <a:cs typeface="Times New Roman" panose="02020603050405020304" pitchFamily="18" charset="0"/>
              </a:rPr>
              <a:t>Cửa</a:t>
            </a:r>
            <a:r>
              <a:rPr lang="en-US" altLang="en-US" sz="2800" i="1" dirty="0">
                <a:solidFill>
                  <a:schemeClr val="bg1"/>
                </a:solidFill>
                <a:latin typeface="Times New Roman" panose="02020603050405020304" pitchFamily="18" charset="0"/>
                <a:cs typeface="Times New Roman" panose="02020603050405020304" pitchFamily="18" charset="0"/>
              </a:rPr>
              <a:t> </a:t>
            </a:r>
            <a:r>
              <a:rPr lang="en-US" altLang="en-US" sz="2800" i="1" dirty="0" err="1">
                <a:solidFill>
                  <a:schemeClr val="bg1"/>
                </a:solidFill>
                <a:latin typeface="Times New Roman" panose="02020603050405020304" pitchFamily="18" charset="0"/>
                <a:cs typeface="Times New Roman" panose="02020603050405020304" pitchFamily="18" charset="0"/>
              </a:rPr>
              <a:t>Hàm</a:t>
            </a:r>
            <a:r>
              <a:rPr lang="en-US" altLang="en-US" sz="2800" i="1" dirty="0">
                <a:solidFill>
                  <a:schemeClr val="bg1"/>
                </a:solidFill>
                <a:latin typeface="Times New Roman" panose="02020603050405020304" pitchFamily="18" charset="0"/>
                <a:cs typeface="Times New Roman" panose="02020603050405020304" pitchFamily="18" charset="0"/>
              </a:rPr>
              <a:t> </a:t>
            </a:r>
            <a:r>
              <a:rPr lang="en-US" altLang="en-US" sz="2800" i="1" dirty="0" err="1">
                <a:solidFill>
                  <a:schemeClr val="bg1"/>
                </a:solidFill>
                <a:latin typeface="Times New Roman" panose="02020603050405020304" pitchFamily="18" charset="0"/>
                <a:cs typeface="Times New Roman" panose="02020603050405020304" pitchFamily="18" charset="0"/>
              </a:rPr>
              <a:t>Tử</a:t>
            </a:r>
            <a:r>
              <a:rPr lang="en-US" altLang="en-US" sz="2800" i="1" dirty="0">
                <a:solidFill>
                  <a:schemeClr val="bg1"/>
                </a:solidFill>
                <a:latin typeface="Times New Roman" panose="02020603050405020304" pitchFamily="18" charset="0"/>
                <a:cs typeface="Times New Roman" panose="02020603050405020304" pitchFamily="18" charset="0"/>
              </a:rPr>
              <a:t> </a:t>
            </a:r>
            <a:r>
              <a:rPr lang="en-US" altLang="en-US" sz="2800" i="1" dirty="0" err="1">
                <a:solidFill>
                  <a:schemeClr val="bg1"/>
                </a:solidFill>
                <a:latin typeface="Times New Roman" panose="02020603050405020304" pitchFamily="18" charset="0"/>
                <a:cs typeface="Times New Roman" panose="02020603050405020304" pitchFamily="18" charset="0"/>
              </a:rPr>
              <a:t>bắt</a:t>
            </a:r>
            <a:r>
              <a:rPr lang="en-US" altLang="en-US" sz="2800" i="1" dirty="0">
                <a:solidFill>
                  <a:schemeClr val="bg1"/>
                </a:solidFill>
                <a:latin typeface="Times New Roman" panose="02020603050405020304" pitchFamily="18" charset="0"/>
                <a:cs typeface="Times New Roman" panose="02020603050405020304" pitchFamily="18" charset="0"/>
              </a:rPr>
              <a:t> </a:t>
            </a:r>
            <a:r>
              <a:rPr lang="en-US" altLang="en-US" sz="2800" i="1" dirty="0" err="1">
                <a:solidFill>
                  <a:schemeClr val="bg1"/>
                </a:solidFill>
                <a:latin typeface="Times New Roman" panose="02020603050405020304" pitchFamily="18" charset="0"/>
                <a:cs typeface="Times New Roman" panose="02020603050405020304" pitchFamily="18" charset="0"/>
              </a:rPr>
              <a:t>sống</a:t>
            </a:r>
            <a:r>
              <a:rPr lang="en-US" altLang="en-US" sz="2800" i="1" dirty="0">
                <a:solidFill>
                  <a:schemeClr val="bg1"/>
                </a:solidFill>
                <a:latin typeface="Times New Roman" panose="02020603050405020304" pitchFamily="18" charset="0"/>
                <a:cs typeface="Times New Roman" panose="02020603050405020304" pitchFamily="18" charset="0"/>
              </a:rPr>
              <a:t> Toa </a:t>
            </a:r>
            <a:r>
              <a:rPr lang="en-US" altLang="en-US" sz="2800" i="1" dirty="0" err="1">
                <a:solidFill>
                  <a:schemeClr val="bg1"/>
                </a:solidFill>
                <a:latin typeface="Times New Roman" panose="02020603050405020304" pitchFamily="18" charset="0"/>
                <a:cs typeface="Times New Roman" panose="02020603050405020304" pitchFamily="18" charset="0"/>
              </a:rPr>
              <a:t>Đô</a:t>
            </a:r>
            <a:r>
              <a:rPr lang="en-US" altLang="en-US" sz="2800" i="1" dirty="0">
                <a:solidFill>
                  <a:schemeClr val="bg1"/>
                </a:solidFill>
                <a:latin typeface="Times New Roman" panose="02020603050405020304" pitchFamily="18" charset="0"/>
                <a:cs typeface="Times New Roman" panose="02020603050405020304" pitchFamily="18" charset="0"/>
              </a:rPr>
              <a:t>,</a:t>
            </a:r>
          </a:p>
          <a:p>
            <a:pPr fontAlgn="base">
              <a:spcBef>
                <a:spcPct val="0"/>
              </a:spcBef>
              <a:spcAft>
                <a:spcPct val="0"/>
              </a:spcAft>
            </a:pPr>
            <a:r>
              <a:rPr lang="vi-VN" altLang="en-US" sz="2800" i="1" dirty="0">
                <a:solidFill>
                  <a:schemeClr val="bg1"/>
                </a:solidFill>
                <a:latin typeface="Times New Roman" panose="02020603050405020304" pitchFamily="18" charset="0"/>
                <a:cs typeface="Times New Roman" panose="02020603050405020304" pitchFamily="18" charset="0"/>
              </a:rPr>
              <a:t>Sông Bạch Đằng giết tươi Ô Mã.</a:t>
            </a:r>
          </a:p>
          <a:p>
            <a:pPr fontAlgn="base">
              <a:spcBef>
                <a:spcPct val="0"/>
              </a:spcBef>
              <a:spcAft>
                <a:spcPct val="0"/>
              </a:spcAft>
            </a:pPr>
            <a:r>
              <a:rPr lang="vi-VN" altLang="en-US" sz="2800" i="1" dirty="0">
                <a:solidFill>
                  <a:schemeClr val="bg1"/>
                </a:solidFill>
                <a:latin typeface="Times New Roman" panose="02020603050405020304" pitchFamily="18" charset="0"/>
                <a:cs typeface="Times New Roman" panose="02020603050405020304" pitchFamily="18" charset="0"/>
              </a:rPr>
              <a:t>Việc xưa xem xét</a:t>
            </a:r>
          </a:p>
          <a:p>
            <a:pPr fontAlgn="base">
              <a:spcBef>
                <a:spcPct val="0"/>
              </a:spcBef>
              <a:spcAft>
                <a:spcPct val="0"/>
              </a:spcAft>
            </a:pPr>
            <a:r>
              <a:rPr lang="en-US" altLang="en-US" sz="2800" i="1" dirty="0" err="1">
                <a:solidFill>
                  <a:schemeClr val="bg1"/>
                </a:solidFill>
                <a:latin typeface="Times New Roman" panose="02020603050405020304" pitchFamily="18" charset="0"/>
                <a:cs typeface="Times New Roman" panose="02020603050405020304" pitchFamily="18" charset="0"/>
              </a:rPr>
              <a:t>Chứng</a:t>
            </a:r>
            <a:r>
              <a:rPr lang="en-US" altLang="en-US" sz="2800" i="1" dirty="0">
                <a:solidFill>
                  <a:schemeClr val="bg1"/>
                </a:solidFill>
                <a:latin typeface="Times New Roman" panose="02020603050405020304" pitchFamily="18" charset="0"/>
                <a:cs typeface="Times New Roman" panose="02020603050405020304" pitchFamily="18" charset="0"/>
              </a:rPr>
              <a:t> </a:t>
            </a:r>
            <a:r>
              <a:rPr lang="en-US" altLang="en-US" sz="2800" i="1" dirty="0" err="1">
                <a:solidFill>
                  <a:schemeClr val="bg1"/>
                </a:solidFill>
                <a:latin typeface="Times New Roman" panose="02020603050405020304" pitchFamily="18" charset="0"/>
                <a:cs typeface="Times New Roman" panose="02020603050405020304" pitchFamily="18" charset="0"/>
              </a:rPr>
              <a:t>cớ</a:t>
            </a:r>
            <a:r>
              <a:rPr lang="en-US" altLang="en-US" sz="2800" i="1" dirty="0">
                <a:solidFill>
                  <a:schemeClr val="bg1"/>
                </a:solidFill>
                <a:latin typeface="Times New Roman" panose="02020603050405020304" pitchFamily="18" charset="0"/>
                <a:cs typeface="Times New Roman" panose="02020603050405020304" pitchFamily="18" charset="0"/>
              </a:rPr>
              <a:t> </a:t>
            </a:r>
            <a:r>
              <a:rPr lang="en-US" altLang="en-US" sz="2800" i="1" dirty="0" err="1">
                <a:solidFill>
                  <a:schemeClr val="bg1"/>
                </a:solidFill>
                <a:latin typeface="Times New Roman" panose="02020603050405020304" pitchFamily="18" charset="0"/>
                <a:cs typeface="Times New Roman" panose="02020603050405020304" pitchFamily="18" charset="0"/>
              </a:rPr>
              <a:t>còn</a:t>
            </a:r>
            <a:r>
              <a:rPr lang="en-US" altLang="en-US" sz="2800" i="1" dirty="0">
                <a:solidFill>
                  <a:schemeClr val="bg1"/>
                </a:solidFill>
                <a:latin typeface="Times New Roman" panose="02020603050405020304" pitchFamily="18" charset="0"/>
                <a:cs typeface="Times New Roman" panose="02020603050405020304" pitchFamily="18" charset="0"/>
              </a:rPr>
              <a:t> </a:t>
            </a:r>
            <a:r>
              <a:rPr lang="en-US" altLang="en-US" sz="2800" i="1" dirty="0" err="1">
                <a:solidFill>
                  <a:schemeClr val="bg1"/>
                </a:solidFill>
                <a:latin typeface="Times New Roman" panose="02020603050405020304" pitchFamily="18" charset="0"/>
                <a:cs typeface="Times New Roman" panose="02020603050405020304" pitchFamily="18" charset="0"/>
              </a:rPr>
              <a:t>ghi</a:t>
            </a:r>
            <a:r>
              <a:rPr lang="en-US" altLang="en-US" sz="2800" i="1"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066757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80">
                                          <p:stCondLst>
                                            <p:cond delay="0"/>
                                          </p:stCondLst>
                                        </p:cTn>
                                        <p:tgtEl>
                                          <p:spTgt spid="8"/>
                                        </p:tgtEl>
                                      </p:cBhvr>
                                    </p:animEffect>
                                    <p:anim calcmode="lin" valueType="num">
                                      <p:cBhvr>
                                        <p:cTn id="29"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4" dur="26">
                                          <p:stCondLst>
                                            <p:cond delay="650"/>
                                          </p:stCondLst>
                                        </p:cTn>
                                        <p:tgtEl>
                                          <p:spTgt spid="8"/>
                                        </p:tgtEl>
                                      </p:cBhvr>
                                      <p:to x="100000" y="60000"/>
                                    </p:animScale>
                                    <p:animScale>
                                      <p:cBhvr>
                                        <p:cTn id="35" dur="166" decel="50000">
                                          <p:stCondLst>
                                            <p:cond delay="676"/>
                                          </p:stCondLst>
                                        </p:cTn>
                                        <p:tgtEl>
                                          <p:spTgt spid="8"/>
                                        </p:tgtEl>
                                      </p:cBhvr>
                                      <p:to x="100000" y="100000"/>
                                    </p:animScale>
                                    <p:animScale>
                                      <p:cBhvr>
                                        <p:cTn id="36" dur="26">
                                          <p:stCondLst>
                                            <p:cond delay="1312"/>
                                          </p:stCondLst>
                                        </p:cTn>
                                        <p:tgtEl>
                                          <p:spTgt spid="8"/>
                                        </p:tgtEl>
                                      </p:cBhvr>
                                      <p:to x="100000" y="80000"/>
                                    </p:animScale>
                                    <p:animScale>
                                      <p:cBhvr>
                                        <p:cTn id="37" dur="166" decel="50000">
                                          <p:stCondLst>
                                            <p:cond delay="1338"/>
                                          </p:stCondLst>
                                        </p:cTn>
                                        <p:tgtEl>
                                          <p:spTgt spid="8"/>
                                        </p:tgtEl>
                                      </p:cBhvr>
                                      <p:to x="100000" y="100000"/>
                                    </p:animScale>
                                    <p:animScale>
                                      <p:cBhvr>
                                        <p:cTn id="38" dur="26">
                                          <p:stCondLst>
                                            <p:cond delay="1642"/>
                                          </p:stCondLst>
                                        </p:cTn>
                                        <p:tgtEl>
                                          <p:spTgt spid="8"/>
                                        </p:tgtEl>
                                      </p:cBhvr>
                                      <p:to x="100000" y="90000"/>
                                    </p:animScale>
                                    <p:animScale>
                                      <p:cBhvr>
                                        <p:cTn id="39" dur="166" decel="50000">
                                          <p:stCondLst>
                                            <p:cond delay="1668"/>
                                          </p:stCondLst>
                                        </p:cTn>
                                        <p:tgtEl>
                                          <p:spTgt spid="8"/>
                                        </p:tgtEl>
                                      </p:cBhvr>
                                      <p:to x="100000" y="100000"/>
                                    </p:animScale>
                                    <p:animScale>
                                      <p:cBhvr>
                                        <p:cTn id="40" dur="26">
                                          <p:stCondLst>
                                            <p:cond delay="1808"/>
                                          </p:stCondLst>
                                        </p:cTn>
                                        <p:tgtEl>
                                          <p:spTgt spid="8"/>
                                        </p:tgtEl>
                                      </p:cBhvr>
                                      <p:to x="100000" y="95000"/>
                                    </p:animScale>
                                    <p:animScale>
                                      <p:cBhvr>
                                        <p:cTn id="41" dur="166" decel="50000">
                                          <p:stCondLst>
                                            <p:cond delay="1834"/>
                                          </p:stCondLst>
                                        </p:cTn>
                                        <p:tgtEl>
                                          <p:spTgt spid="8"/>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down)">
                                      <p:cBhvr>
                                        <p:cTn id="44" dur="580">
                                          <p:stCondLst>
                                            <p:cond delay="0"/>
                                          </p:stCondLst>
                                        </p:cTn>
                                        <p:tgtEl>
                                          <p:spTgt spid="10"/>
                                        </p:tgtEl>
                                      </p:cBhvr>
                                    </p:animEffect>
                                    <p:anim calcmode="lin" valueType="num">
                                      <p:cBhvr>
                                        <p:cTn id="4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50" dur="26">
                                          <p:stCondLst>
                                            <p:cond delay="650"/>
                                          </p:stCondLst>
                                        </p:cTn>
                                        <p:tgtEl>
                                          <p:spTgt spid="10"/>
                                        </p:tgtEl>
                                      </p:cBhvr>
                                      <p:to x="100000" y="60000"/>
                                    </p:animScale>
                                    <p:animScale>
                                      <p:cBhvr>
                                        <p:cTn id="51" dur="166" decel="50000">
                                          <p:stCondLst>
                                            <p:cond delay="676"/>
                                          </p:stCondLst>
                                        </p:cTn>
                                        <p:tgtEl>
                                          <p:spTgt spid="10"/>
                                        </p:tgtEl>
                                      </p:cBhvr>
                                      <p:to x="100000" y="100000"/>
                                    </p:animScale>
                                    <p:animScale>
                                      <p:cBhvr>
                                        <p:cTn id="52" dur="26">
                                          <p:stCondLst>
                                            <p:cond delay="1312"/>
                                          </p:stCondLst>
                                        </p:cTn>
                                        <p:tgtEl>
                                          <p:spTgt spid="10"/>
                                        </p:tgtEl>
                                      </p:cBhvr>
                                      <p:to x="100000" y="80000"/>
                                    </p:animScale>
                                    <p:animScale>
                                      <p:cBhvr>
                                        <p:cTn id="53" dur="166" decel="50000">
                                          <p:stCondLst>
                                            <p:cond delay="1338"/>
                                          </p:stCondLst>
                                        </p:cTn>
                                        <p:tgtEl>
                                          <p:spTgt spid="10"/>
                                        </p:tgtEl>
                                      </p:cBhvr>
                                      <p:to x="100000" y="100000"/>
                                    </p:animScale>
                                    <p:animScale>
                                      <p:cBhvr>
                                        <p:cTn id="54" dur="26">
                                          <p:stCondLst>
                                            <p:cond delay="1642"/>
                                          </p:stCondLst>
                                        </p:cTn>
                                        <p:tgtEl>
                                          <p:spTgt spid="10"/>
                                        </p:tgtEl>
                                      </p:cBhvr>
                                      <p:to x="100000" y="90000"/>
                                    </p:animScale>
                                    <p:animScale>
                                      <p:cBhvr>
                                        <p:cTn id="55" dur="166" decel="50000">
                                          <p:stCondLst>
                                            <p:cond delay="1668"/>
                                          </p:stCondLst>
                                        </p:cTn>
                                        <p:tgtEl>
                                          <p:spTgt spid="10"/>
                                        </p:tgtEl>
                                      </p:cBhvr>
                                      <p:to x="100000" y="100000"/>
                                    </p:animScale>
                                    <p:animScale>
                                      <p:cBhvr>
                                        <p:cTn id="56" dur="26">
                                          <p:stCondLst>
                                            <p:cond delay="1808"/>
                                          </p:stCondLst>
                                        </p:cTn>
                                        <p:tgtEl>
                                          <p:spTgt spid="10"/>
                                        </p:tgtEl>
                                      </p:cBhvr>
                                      <p:to x="100000" y="95000"/>
                                    </p:animScale>
                                    <p:animScale>
                                      <p:cBhvr>
                                        <p:cTn id="57"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9" name="Picture 5" descr="Kết quả hình ảnh cho chiến thắng bạch đằng năm 1288&quot;">
            <a:extLst>
              <a:ext uri="{FF2B5EF4-FFF2-40B4-BE49-F238E27FC236}">
                <a16:creationId xmlns:a16="http://schemas.microsoft.com/office/drawing/2014/main" id="{0AA60CA0-A38C-4DA2-8210-CBB9E230B1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437886"/>
            <a:ext cx="5080000"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7" descr="Kết quả hình ảnh cho chiến thắng bạch đằng năm 1288&quot;">
            <a:extLst>
              <a:ext uri="{FF2B5EF4-FFF2-40B4-BE49-F238E27FC236}">
                <a16:creationId xmlns:a16="http://schemas.microsoft.com/office/drawing/2014/main" id="{DF051A7A-006B-481A-B457-AD09BB409B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00" y="437886"/>
            <a:ext cx="5588000" cy="3562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7BDD0B0D-8339-40E1-AD16-2071E887D507}"/>
              </a:ext>
            </a:extLst>
          </p:cNvPr>
          <p:cNvSpPr txBox="1">
            <a:spLocks noChangeArrowheads="1"/>
          </p:cNvSpPr>
          <p:nvPr/>
        </p:nvSpPr>
        <p:spPr bwMode="auto">
          <a:xfrm>
            <a:off x="571500" y="4381500"/>
            <a:ext cx="6667500" cy="2143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lgn="ctr" defTabSz="761970" fontAlgn="base">
              <a:spcBef>
                <a:spcPct val="0"/>
              </a:spcBef>
              <a:spcAft>
                <a:spcPct val="0"/>
              </a:spcAft>
              <a:buNone/>
            </a:pPr>
            <a:r>
              <a:rPr lang="en-US" altLang="en-US" sz="3333" dirty="0" err="1">
                <a:solidFill>
                  <a:srgbClr val="000000"/>
                </a:solidFill>
                <a:latin typeface="Times New Roman" panose="02020603050405020304" pitchFamily="18" charset="0"/>
                <a:cs typeface="Times New Roman" panose="02020603050405020304" pitchFamily="18" charset="0"/>
              </a:rPr>
              <a:t>Lưu</a:t>
            </a:r>
            <a:r>
              <a:rPr lang="en-US" altLang="en-US" sz="3333" dirty="0">
                <a:solidFill>
                  <a:srgbClr val="000000"/>
                </a:solidFill>
                <a:latin typeface="Times New Roman" panose="02020603050405020304" pitchFamily="18" charset="0"/>
                <a:cs typeface="Times New Roman" panose="02020603050405020304" pitchFamily="18" charset="0"/>
              </a:rPr>
              <a:t> </a:t>
            </a:r>
            <a:r>
              <a:rPr lang="en-US" altLang="en-US" sz="3333" dirty="0" err="1">
                <a:solidFill>
                  <a:srgbClr val="000000"/>
                </a:solidFill>
                <a:latin typeface="Times New Roman" panose="02020603050405020304" pitchFamily="18" charset="0"/>
                <a:cs typeface="Times New Roman" panose="02020603050405020304" pitchFamily="18" charset="0"/>
              </a:rPr>
              <a:t>Cung</a:t>
            </a:r>
            <a:r>
              <a:rPr lang="en-US" altLang="en-US" sz="3333" dirty="0">
                <a:solidFill>
                  <a:srgbClr val="000000"/>
                </a:solidFill>
                <a:latin typeface="Times New Roman" panose="02020603050405020304" pitchFamily="18" charset="0"/>
                <a:cs typeface="Times New Roman" panose="02020603050405020304" pitchFamily="18" charset="0"/>
              </a:rPr>
              <a:t> – </a:t>
            </a:r>
            <a:r>
              <a:rPr lang="en-US" altLang="en-US" sz="3333" dirty="0" err="1">
                <a:solidFill>
                  <a:srgbClr val="000000"/>
                </a:solidFill>
                <a:latin typeface="Times New Roman" panose="02020603050405020304" pitchFamily="18" charset="0"/>
                <a:cs typeface="Times New Roman" panose="02020603050405020304" pitchFamily="18" charset="0"/>
              </a:rPr>
              <a:t>vua</a:t>
            </a:r>
            <a:r>
              <a:rPr lang="en-US" altLang="en-US" sz="3333" dirty="0">
                <a:solidFill>
                  <a:srgbClr val="000000"/>
                </a:solidFill>
                <a:latin typeface="Times New Roman" panose="02020603050405020304" pitchFamily="18" charset="0"/>
                <a:cs typeface="Times New Roman" panose="02020603050405020304" pitchFamily="18" charset="0"/>
              </a:rPr>
              <a:t> Nam </a:t>
            </a:r>
            <a:r>
              <a:rPr lang="en-US" altLang="en-US" sz="3333" dirty="0" err="1">
                <a:solidFill>
                  <a:srgbClr val="000000"/>
                </a:solidFill>
                <a:latin typeface="Times New Roman" panose="02020603050405020304" pitchFamily="18" charset="0"/>
                <a:cs typeface="Times New Roman" panose="02020603050405020304" pitchFamily="18" charset="0"/>
              </a:rPr>
              <a:t>Hán</a:t>
            </a:r>
            <a:r>
              <a:rPr lang="en-US" altLang="en-US" sz="3333" dirty="0">
                <a:solidFill>
                  <a:srgbClr val="000000"/>
                </a:solidFill>
                <a:latin typeface="Times New Roman" panose="02020603050405020304" pitchFamily="18" charset="0"/>
                <a:cs typeface="Times New Roman" panose="02020603050405020304" pitchFamily="18" charset="0"/>
              </a:rPr>
              <a:t> </a:t>
            </a:r>
            <a:r>
              <a:rPr lang="en-US" altLang="en-US" sz="3333" dirty="0" err="1">
                <a:solidFill>
                  <a:srgbClr val="000000"/>
                </a:solidFill>
                <a:latin typeface="Times New Roman" panose="02020603050405020304" pitchFamily="18" charset="0"/>
                <a:cs typeface="Times New Roman" panose="02020603050405020304" pitchFamily="18" charset="0"/>
              </a:rPr>
              <a:t>Hoằng</a:t>
            </a:r>
            <a:r>
              <a:rPr lang="en-US" altLang="en-US" sz="3333" dirty="0">
                <a:solidFill>
                  <a:srgbClr val="000000"/>
                </a:solidFill>
                <a:latin typeface="Times New Roman" panose="02020603050405020304" pitchFamily="18" charset="0"/>
                <a:cs typeface="Times New Roman" panose="02020603050405020304" pitchFamily="18" charset="0"/>
              </a:rPr>
              <a:t> </a:t>
            </a:r>
            <a:r>
              <a:rPr lang="en-US" altLang="en-US" sz="3333" dirty="0" err="1">
                <a:solidFill>
                  <a:srgbClr val="000000"/>
                </a:solidFill>
                <a:latin typeface="Times New Roman" panose="02020603050405020304" pitchFamily="18" charset="0"/>
                <a:cs typeface="Times New Roman" panose="02020603050405020304" pitchFamily="18" charset="0"/>
              </a:rPr>
              <a:t>Tháo</a:t>
            </a:r>
            <a:r>
              <a:rPr lang="en-US" altLang="en-US" sz="3333" dirty="0">
                <a:solidFill>
                  <a:srgbClr val="000000"/>
                </a:solidFill>
                <a:latin typeface="Times New Roman" panose="02020603050405020304" pitchFamily="18" charset="0"/>
                <a:cs typeface="Times New Roman" panose="02020603050405020304" pitchFamily="18" charset="0"/>
              </a:rPr>
              <a:t> (</a:t>
            </a:r>
            <a:r>
              <a:rPr lang="en-US" altLang="en-US" sz="3333" dirty="0" err="1">
                <a:solidFill>
                  <a:srgbClr val="000000"/>
                </a:solidFill>
                <a:latin typeface="Times New Roman" panose="02020603050405020304" pitchFamily="18" charset="0"/>
                <a:cs typeface="Times New Roman" panose="02020603050405020304" pitchFamily="18" charset="0"/>
              </a:rPr>
              <a:t>sai</a:t>
            </a:r>
            <a:r>
              <a:rPr lang="en-US" altLang="en-US" sz="3333" dirty="0">
                <a:solidFill>
                  <a:srgbClr val="000000"/>
                </a:solidFill>
                <a:latin typeface="Times New Roman" panose="02020603050405020304" pitchFamily="18" charset="0"/>
                <a:cs typeface="Times New Roman" panose="02020603050405020304" pitchFamily="18" charset="0"/>
              </a:rPr>
              <a:t> con </a:t>
            </a:r>
            <a:r>
              <a:rPr lang="en-US" altLang="en-US" sz="3333" dirty="0" err="1">
                <a:solidFill>
                  <a:srgbClr val="000000"/>
                </a:solidFill>
                <a:latin typeface="Times New Roman" panose="02020603050405020304" pitchFamily="18" charset="0"/>
                <a:cs typeface="Times New Roman" panose="02020603050405020304" pitchFamily="18" charset="0"/>
              </a:rPr>
              <a:t>là</a:t>
            </a:r>
            <a:r>
              <a:rPr lang="en-US" altLang="en-US" sz="3333" dirty="0">
                <a:solidFill>
                  <a:srgbClr val="000000"/>
                </a:solidFill>
                <a:latin typeface="Times New Roman" panose="02020603050405020304" pitchFamily="18" charset="0"/>
                <a:cs typeface="Times New Roman" panose="02020603050405020304" pitchFamily="18" charset="0"/>
              </a:rPr>
              <a:t> </a:t>
            </a:r>
            <a:r>
              <a:rPr lang="en-US" altLang="en-US" sz="3333" dirty="0" err="1">
                <a:solidFill>
                  <a:srgbClr val="000000"/>
                </a:solidFill>
                <a:latin typeface="Times New Roman" panose="02020603050405020304" pitchFamily="18" charset="0"/>
                <a:cs typeface="Times New Roman" panose="02020603050405020304" pitchFamily="18" charset="0"/>
              </a:rPr>
              <a:t>Hoằng</a:t>
            </a:r>
            <a:r>
              <a:rPr lang="en-US" altLang="en-US" sz="3333" dirty="0">
                <a:solidFill>
                  <a:srgbClr val="000000"/>
                </a:solidFill>
                <a:latin typeface="Times New Roman" panose="02020603050405020304" pitchFamily="18" charset="0"/>
                <a:cs typeface="Times New Roman" panose="02020603050405020304" pitchFamily="18" charset="0"/>
              </a:rPr>
              <a:t> Thao  </a:t>
            </a:r>
            <a:r>
              <a:rPr lang="en-US" altLang="en-US" sz="3333" dirty="0" err="1">
                <a:solidFill>
                  <a:srgbClr val="000000"/>
                </a:solidFill>
                <a:latin typeface="Times New Roman" panose="02020603050405020304" pitchFamily="18" charset="0"/>
                <a:cs typeface="Times New Roman" panose="02020603050405020304" pitchFamily="18" charset="0"/>
              </a:rPr>
              <a:t>đem</a:t>
            </a:r>
            <a:r>
              <a:rPr lang="en-US" altLang="en-US" sz="3333" dirty="0">
                <a:solidFill>
                  <a:srgbClr val="000000"/>
                </a:solidFill>
                <a:latin typeface="Times New Roman" panose="02020603050405020304" pitchFamily="18" charset="0"/>
                <a:cs typeface="Times New Roman" panose="02020603050405020304" pitchFamily="18" charset="0"/>
              </a:rPr>
              <a:t> </a:t>
            </a:r>
            <a:r>
              <a:rPr lang="en-US" altLang="en-US" sz="3333" dirty="0" err="1">
                <a:solidFill>
                  <a:srgbClr val="000000"/>
                </a:solidFill>
                <a:latin typeface="Times New Roman" panose="02020603050405020304" pitchFamily="18" charset="0"/>
                <a:cs typeface="Times New Roman" panose="02020603050405020304" pitchFamily="18" charset="0"/>
              </a:rPr>
              <a:t>quân</a:t>
            </a:r>
            <a:r>
              <a:rPr lang="en-US" altLang="en-US" sz="3333" dirty="0">
                <a:solidFill>
                  <a:srgbClr val="000000"/>
                </a:solidFill>
                <a:latin typeface="Times New Roman" panose="02020603050405020304" pitchFamily="18" charset="0"/>
                <a:cs typeface="Times New Roman" panose="02020603050405020304" pitchFamily="18" charset="0"/>
              </a:rPr>
              <a:t> </a:t>
            </a:r>
            <a:r>
              <a:rPr lang="en-US" altLang="en-US" sz="3333" dirty="0" err="1">
                <a:solidFill>
                  <a:srgbClr val="000000"/>
                </a:solidFill>
                <a:latin typeface="Times New Roman" panose="02020603050405020304" pitchFamily="18" charset="0"/>
                <a:cs typeface="Times New Roman" panose="02020603050405020304" pitchFamily="18" charset="0"/>
              </a:rPr>
              <a:t>xâm</a:t>
            </a:r>
            <a:r>
              <a:rPr lang="en-US" altLang="en-US" sz="3333" dirty="0">
                <a:solidFill>
                  <a:srgbClr val="000000"/>
                </a:solidFill>
                <a:latin typeface="Times New Roman" panose="02020603050405020304" pitchFamily="18" charset="0"/>
                <a:cs typeface="Times New Roman" panose="02020603050405020304" pitchFamily="18" charset="0"/>
              </a:rPr>
              <a:t> </a:t>
            </a:r>
            <a:r>
              <a:rPr lang="en-US" altLang="en-US" sz="3333" dirty="0" err="1">
                <a:solidFill>
                  <a:srgbClr val="000000"/>
                </a:solidFill>
                <a:latin typeface="Times New Roman" panose="02020603050405020304" pitchFamily="18" charset="0"/>
                <a:cs typeface="Times New Roman" panose="02020603050405020304" pitchFamily="18" charset="0"/>
              </a:rPr>
              <a:t>lược</a:t>
            </a:r>
            <a:r>
              <a:rPr lang="en-US" altLang="en-US" sz="3333" dirty="0">
                <a:solidFill>
                  <a:srgbClr val="000000"/>
                </a:solidFill>
                <a:latin typeface="Times New Roman" panose="02020603050405020304" pitchFamily="18" charset="0"/>
                <a:cs typeface="Times New Roman" panose="02020603050405020304" pitchFamily="18" charset="0"/>
              </a:rPr>
              <a:t> </a:t>
            </a:r>
            <a:r>
              <a:rPr lang="en-US" altLang="en-US" sz="3333" dirty="0" err="1">
                <a:solidFill>
                  <a:srgbClr val="000000"/>
                </a:solidFill>
                <a:latin typeface="Times New Roman" panose="02020603050405020304" pitchFamily="18" charset="0"/>
                <a:cs typeface="Times New Roman" panose="02020603050405020304" pitchFamily="18" charset="0"/>
              </a:rPr>
              <a:t>nước</a:t>
            </a:r>
            <a:r>
              <a:rPr lang="en-US" altLang="en-US" sz="3333" dirty="0">
                <a:solidFill>
                  <a:srgbClr val="000000"/>
                </a:solidFill>
                <a:latin typeface="Times New Roman" panose="02020603050405020304" pitchFamily="18" charset="0"/>
                <a:cs typeface="Times New Roman" panose="02020603050405020304" pitchFamily="18" charset="0"/>
              </a:rPr>
              <a:t> ta </a:t>
            </a:r>
            <a:r>
              <a:rPr lang="en-US" altLang="en-US" sz="3333" dirty="0" err="1">
                <a:solidFill>
                  <a:srgbClr val="000000"/>
                </a:solidFill>
                <a:latin typeface="Times New Roman" panose="02020603050405020304" pitchFamily="18" charset="0"/>
                <a:cs typeface="Times New Roman" panose="02020603050405020304" pitchFamily="18" charset="0"/>
              </a:rPr>
              <a:t>và</a:t>
            </a:r>
            <a:r>
              <a:rPr lang="en-US" altLang="en-US" sz="3333" dirty="0">
                <a:solidFill>
                  <a:srgbClr val="000000"/>
                </a:solidFill>
                <a:latin typeface="Times New Roman" panose="02020603050405020304" pitchFamily="18" charset="0"/>
                <a:cs typeface="Times New Roman" panose="02020603050405020304" pitchFamily="18" charset="0"/>
              </a:rPr>
              <a:t> </a:t>
            </a:r>
            <a:r>
              <a:rPr lang="en-US" altLang="en-US" sz="3333" dirty="0" err="1">
                <a:solidFill>
                  <a:srgbClr val="000000"/>
                </a:solidFill>
                <a:latin typeface="Times New Roman" panose="02020603050405020304" pitchFamily="18" charset="0"/>
                <a:cs typeface="Times New Roman" panose="02020603050405020304" pitchFamily="18" charset="0"/>
              </a:rPr>
              <a:t>bị</a:t>
            </a:r>
            <a:r>
              <a:rPr lang="en-US" altLang="en-US" sz="3333" dirty="0">
                <a:solidFill>
                  <a:srgbClr val="000000"/>
                </a:solidFill>
                <a:latin typeface="Times New Roman" panose="02020603050405020304" pitchFamily="18" charset="0"/>
                <a:cs typeface="Times New Roman" panose="02020603050405020304" pitchFamily="18" charset="0"/>
              </a:rPr>
              <a:t> </a:t>
            </a:r>
            <a:r>
              <a:rPr lang="en-US" altLang="en-US" sz="3333" dirty="0" err="1">
                <a:solidFill>
                  <a:srgbClr val="000000"/>
                </a:solidFill>
                <a:latin typeface="Times New Roman" panose="02020603050405020304" pitchFamily="18" charset="0"/>
                <a:cs typeface="Times New Roman" panose="02020603050405020304" pitchFamily="18" charset="0"/>
              </a:rPr>
              <a:t>thảm</a:t>
            </a:r>
            <a:r>
              <a:rPr lang="en-US" altLang="en-US" sz="3333" dirty="0">
                <a:solidFill>
                  <a:srgbClr val="000000"/>
                </a:solidFill>
                <a:latin typeface="Times New Roman" panose="02020603050405020304" pitchFamily="18" charset="0"/>
                <a:cs typeface="Times New Roman" panose="02020603050405020304" pitchFamily="18" charset="0"/>
              </a:rPr>
              <a:t> </a:t>
            </a:r>
            <a:r>
              <a:rPr lang="en-US" altLang="en-US" sz="3333" dirty="0" err="1">
                <a:solidFill>
                  <a:srgbClr val="000000"/>
                </a:solidFill>
                <a:latin typeface="Times New Roman" panose="02020603050405020304" pitchFamily="18" charset="0"/>
                <a:cs typeface="Times New Roman" panose="02020603050405020304" pitchFamily="18" charset="0"/>
              </a:rPr>
              <a:t>hại</a:t>
            </a:r>
            <a:r>
              <a:rPr lang="en-US" altLang="en-US" sz="3333" dirty="0">
                <a:solidFill>
                  <a:srgbClr val="000000"/>
                </a:solidFill>
                <a:latin typeface="Times New Roman" panose="02020603050405020304" pitchFamily="18" charset="0"/>
                <a:cs typeface="Times New Roman" panose="02020603050405020304" pitchFamily="18" charset="0"/>
              </a:rPr>
              <a:t> </a:t>
            </a:r>
            <a:r>
              <a:rPr lang="en-US" altLang="en-US" sz="3333" dirty="0" err="1">
                <a:solidFill>
                  <a:srgbClr val="000000"/>
                </a:solidFill>
                <a:latin typeface="Times New Roman" panose="02020603050405020304" pitchFamily="18" charset="0"/>
                <a:cs typeface="Times New Roman" panose="02020603050405020304" pitchFamily="18" charset="0"/>
              </a:rPr>
              <a:t>trên</a:t>
            </a:r>
            <a:r>
              <a:rPr lang="en-US" altLang="en-US" sz="3333" dirty="0">
                <a:solidFill>
                  <a:srgbClr val="000000"/>
                </a:solidFill>
                <a:latin typeface="Times New Roman" panose="02020603050405020304" pitchFamily="18" charset="0"/>
                <a:cs typeface="Times New Roman" panose="02020603050405020304" pitchFamily="18" charset="0"/>
              </a:rPr>
              <a:t> </a:t>
            </a:r>
            <a:r>
              <a:rPr lang="en-US" altLang="en-US" sz="3333" dirty="0" err="1">
                <a:solidFill>
                  <a:srgbClr val="000000"/>
                </a:solidFill>
                <a:latin typeface="Times New Roman" panose="02020603050405020304" pitchFamily="18" charset="0"/>
                <a:cs typeface="Times New Roman" panose="02020603050405020304" pitchFamily="18" charset="0"/>
              </a:rPr>
              <a:t>trận</a:t>
            </a:r>
            <a:r>
              <a:rPr lang="en-US" altLang="en-US" sz="3333" dirty="0">
                <a:solidFill>
                  <a:srgbClr val="000000"/>
                </a:solidFill>
                <a:latin typeface="Times New Roman" panose="02020603050405020304" pitchFamily="18" charset="0"/>
                <a:cs typeface="Times New Roman" panose="02020603050405020304" pitchFamily="18" charset="0"/>
              </a:rPr>
              <a:t> </a:t>
            </a:r>
            <a:r>
              <a:rPr lang="en-US" altLang="en-US" sz="3333" dirty="0" err="1">
                <a:solidFill>
                  <a:srgbClr val="000000"/>
                </a:solidFill>
                <a:latin typeface="Times New Roman" panose="02020603050405020304" pitchFamily="18" charset="0"/>
                <a:cs typeface="Times New Roman" panose="02020603050405020304" pitchFamily="18" charset="0"/>
              </a:rPr>
              <a:t>Bạch</a:t>
            </a:r>
            <a:r>
              <a:rPr lang="en-US" altLang="en-US" sz="3333" dirty="0">
                <a:solidFill>
                  <a:srgbClr val="000000"/>
                </a:solidFill>
                <a:latin typeface="Times New Roman" panose="02020603050405020304" pitchFamily="18" charset="0"/>
                <a:cs typeface="Times New Roman" panose="02020603050405020304" pitchFamily="18" charset="0"/>
              </a:rPr>
              <a:t> </a:t>
            </a:r>
            <a:r>
              <a:rPr lang="en-US" altLang="en-US" sz="3333" dirty="0" err="1">
                <a:solidFill>
                  <a:srgbClr val="000000"/>
                </a:solidFill>
                <a:latin typeface="Times New Roman" panose="02020603050405020304" pitchFamily="18" charset="0"/>
                <a:cs typeface="Times New Roman" panose="02020603050405020304" pitchFamily="18" charset="0"/>
              </a:rPr>
              <a:t>Đằng</a:t>
            </a:r>
            <a:r>
              <a:rPr lang="en-US" altLang="en-US" sz="3333" dirty="0">
                <a:solidFill>
                  <a:srgbClr val="000000"/>
                </a:solidFill>
                <a:latin typeface="Times New Roman" panose="02020603050405020304" pitchFamily="18" charset="0"/>
                <a:cs typeface="Times New Roman" panose="02020603050405020304" pitchFamily="18" charset="0"/>
              </a:rPr>
              <a:t> </a:t>
            </a:r>
            <a:r>
              <a:rPr lang="en-US" altLang="en-US" sz="3333" dirty="0" err="1">
                <a:solidFill>
                  <a:srgbClr val="000000"/>
                </a:solidFill>
                <a:latin typeface="Times New Roman" panose="02020603050405020304" pitchFamily="18" charset="0"/>
                <a:cs typeface="Times New Roman" panose="02020603050405020304" pitchFamily="18" charset="0"/>
              </a:rPr>
              <a:t>năm</a:t>
            </a:r>
            <a:r>
              <a:rPr lang="en-US" altLang="en-US" sz="3333" dirty="0">
                <a:solidFill>
                  <a:srgbClr val="000000"/>
                </a:solidFill>
                <a:latin typeface="Times New Roman" panose="02020603050405020304" pitchFamily="18" charset="0"/>
                <a:cs typeface="Times New Roman" panose="02020603050405020304" pitchFamily="18" charset="0"/>
              </a:rPr>
              <a:t> 938</a:t>
            </a:r>
          </a:p>
        </p:txBody>
      </p:sp>
      <p:pic>
        <p:nvPicPr>
          <p:cNvPr id="26633" name="Picture 9" descr="https://tamnhinrong.org/tran-chien-tren-song-bach-dang.jpg">
            <a:extLst>
              <a:ext uri="{FF2B5EF4-FFF2-40B4-BE49-F238E27FC236}">
                <a16:creationId xmlns:a16="http://schemas.microsoft.com/office/drawing/2014/main" id="{0FE9EC6C-B784-48FE-B710-99A7E86A13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624" r="5624"/>
          <a:stretch>
            <a:fillRect/>
          </a:stretch>
        </p:blipFill>
        <p:spPr bwMode="auto">
          <a:xfrm>
            <a:off x="7937500" y="4254500"/>
            <a:ext cx="3626115" cy="2297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6629"/>
                                        </p:tgtEl>
                                        <p:attrNameLst>
                                          <p:attrName>style.visibility</p:attrName>
                                        </p:attrNameLst>
                                      </p:cBhvr>
                                      <p:to>
                                        <p:strVal val="visible"/>
                                      </p:to>
                                    </p:set>
                                    <p:animEffect transition="in" filter="dissolve">
                                      <p:cBhvr>
                                        <p:cTn id="12" dur="500"/>
                                        <p:tgtEl>
                                          <p:spTgt spid="2662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6631"/>
                                        </p:tgtEl>
                                        <p:attrNameLst>
                                          <p:attrName>style.visibility</p:attrName>
                                        </p:attrNameLst>
                                      </p:cBhvr>
                                      <p:to>
                                        <p:strVal val="visible"/>
                                      </p:to>
                                    </p:set>
                                    <p:animEffect transition="in" filter="dissolve">
                                      <p:cBhvr>
                                        <p:cTn id="17" dur="500"/>
                                        <p:tgtEl>
                                          <p:spTgt spid="2663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6633"/>
                                        </p:tgtEl>
                                        <p:attrNameLst>
                                          <p:attrName>style.visibility</p:attrName>
                                        </p:attrNameLst>
                                      </p:cBhvr>
                                      <p:to>
                                        <p:strVal val="visible"/>
                                      </p:to>
                                    </p:set>
                                    <p:animEffect transition="in" filter="dissolve">
                                      <p:cBhvr>
                                        <p:cTn id="22" dur="500"/>
                                        <p:tgtEl>
                                          <p:spTgt spid="266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A5DE3DA-43E3-4731-9DF8-CA48B4EABA3D}"/>
              </a:ext>
            </a:extLst>
          </p:cNvPr>
          <p:cNvSpPr txBox="1">
            <a:spLocks noChangeArrowheads="1"/>
          </p:cNvSpPr>
          <p:nvPr/>
        </p:nvSpPr>
        <p:spPr bwMode="auto">
          <a:xfrm>
            <a:off x="1079500" y="5144824"/>
            <a:ext cx="10033000" cy="12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lgn="ctr" defTabSz="761970" fontAlgn="base">
              <a:spcBef>
                <a:spcPct val="0"/>
              </a:spcBef>
              <a:spcAft>
                <a:spcPct val="0"/>
              </a:spcAft>
              <a:buNone/>
            </a:pPr>
            <a:r>
              <a:rPr lang="en-US" altLang="en-US" sz="3667">
                <a:solidFill>
                  <a:srgbClr val="000000"/>
                </a:solidFill>
                <a:latin typeface="Times New Roman" panose="02020603050405020304" pitchFamily="18" charset="0"/>
                <a:cs typeface="Times New Roman" panose="02020603050405020304" pitchFamily="18" charset="0"/>
              </a:rPr>
              <a:t>Triệu Tiết – tướng của nhà Tống đem quân xâm lược nước ta thời Lý và bị Lý Thường Kiệt đánh đuổi</a:t>
            </a:r>
          </a:p>
        </p:txBody>
      </p:sp>
      <p:pic>
        <p:nvPicPr>
          <p:cNvPr id="59396" name="Picture 2" descr="Kết quả hình ảnh cho triệu tiết&quot;">
            <a:extLst>
              <a:ext uri="{FF2B5EF4-FFF2-40B4-BE49-F238E27FC236}">
                <a16:creationId xmlns:a16="http://schemas.microsoft.com/office/drawing/2014/main" id="{95911C2E-2B81-4779-938E-68BCEEB726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444501"/>
            <a:ext cx="6286500" cy="4147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4" descr="Kết quả hình ảnh cho triệu tiết&quot;">
            <a:extLst>
              <a:ext uri="{FF2B5EF4-FFF2-40B4-BE49-F238E27FC236}">
                <a16:creationId xmlns:a16="http://schemas.microsoft.com/office/drawing/2014/main" id="{6799DB13-1D95-4E67-8046-6E4567D540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0500" y="444500"/>
            <a:ext cx="5524500"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BE3639A-80C0-4DED-A102-50F81676C7D7}"/>
              </a:ext>
            </a:extLst>
          </p:cNvPr>
          <p:cNvSpPr txBox="1">
            <a:spLocks noChangeArrowheads="1"/>
          </p:cNvSpPr>
          <p:nvPr/>
        </p:nvSpPr>
        <p:spPr bwMode="auto">
          <a:xfrm>
            <a:off x="635000" y="4025636"/>
            <a:ext cx="10985500" cy="2656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lgn="just" defTabSz="761970" fontAlgn="base">
              <a:spcBef>
                <a:spcPct val="0"/>
              </a:spcBef>
              <a:spcAft>
                <a:spcPct val="0"/>
              </a:spcAft>
              <a:buNone/>
            </a:pPr>
            <a:r>
              <a:rPr lang="en-US" altLang="en-US" sz="3333" dirty="0">
                <a:solidFill>
                  <a:srgbClr val="000000"/>
                </a:solidFill>
                <a:latin typeface="Times New Roman" panose="02020603050405020304" pitchFamily="18" charset="0"/>
                <a:cs typeface="Times New Roman" panose="02020603050405020304" pitchFamily="18" charset="0"/>
              </a:rPr>
              <a:t>Toa </a:t>
            </a:r>
            <a:r>
              <a:rPr lang="en-US" altLang="en-US" sz="3333" dirty="0" err="1">
                <a:solidFill>
                  <a:srgbClr val="000000"/>
                </a:solidFill>
                <a:latin typeface="Times New Roman" panose="02020603050405020304" pitchFamily="18" charset="0"/>
                <a:cs typeface="Times New Roman" panose="02020603050405020304" pitchFamily="18" charset="0"/>
              </a:rPr>
              <a:t>Đô</a:t>
            </a:r>
            <a:r>
              <a:rPr lang="en-US" altLang="en-US" sz="3333" dirty="0">
                <a:solidFill>
                  <a:srgbClr val="000000"/>
                </a:solidFill>
                <a:latin typeface="Times New Roman" panose="02020603050405020304" pitchFamily="18" charset="0"/>
                <a:cs typeface="Times New Roman" panose="02020603050405020304" pitchFamily="18" charset="0"/>
              </a:rPr>
              <a:t> – </a:t>
            </a:r>
            <a:r>
              <a:rPr lang="en-US" altLang="en-US" sz="3333" dirty="0" err="1">
                <a:solidFill>
                  <a:srgbClr val="000000"/>
                </a:solidFill>
                <a:latin typeface="Times New Roman" panose="02020603050405020304" pitchFamily="18" charset="0"/>
                <a:cs typeface="Times New Roman" panose="02020603050405020304" pitchFamily="18" charset="0"/>
              </a:rPr>
              <a:t>tướng</a:t>
            </a:r>
            <a:r>
              <a:rPr lang="en-US" altLang="en-US" sz="3333" dirty="0">
                <a:solidFill>
                  <a:srgbClr val="000000"/>
                </a:solidFill>
                <a:latin typeface="Times New Roman" panose="02020603050405020304" pitchFamily="18" charset="0"/>
                <a:cs typeface="Times New Roman" panose="02020603050405020304" pitchFamily="18" charset="0"/>
              </a:rPr>
              <a:t> </a:t>
            </a:r>
            <a:r>
              <a:rPr lang="en-US" altLang="en-US" sz="3333" dirty="0" err="1">
                <a:solidFill>
                  <a:srgbClr val="000000"/>
                </a:solidFill>
                <a:latin typeface="Times New Roman" panose="02020603050405020304" pitchFamily="18" charset="0"/>
                <a:cs typeface="Times New Roman" panose="02020603050405020304" pitchFamily="18" charset="0"/>
              </a:rPr>
              <a:t>giỏi</a:t>
            </a:r>
            <a:r>
              <a:rPr lang="en-US" altLang="en-US" sz="3333" dirty="0">
                <a:solidFill>
                  <a:srgbClr val="000000"/>
                </a:solidFill>
                <a:latin typeface="Times New Roman" panose="02020603050405020304" pitchFamily="18" charset="0"/>
                <a:cs typeface="Times New Roman" panose="02020603050405020304" pitchFamily="18" charset="0"/>
              </a:rPr>
              <a:t> </a:t>
            </a:r>
            <a:r>
              <a:rPr lang="en-US" altLang="en-US" sz="3333" dirty="0" err="1">
                <a:solidFill>
                  <a:srgbClr val="000000"/>
                </a:solidFill>
                <a:latin typeface="Times New Roman" panose="02020603050405020304" pitchFamily="18" charset="0"/>
                <a:cs typeface="Times New Roman" panose="02020603050405020304" pitchFamily="18" charset="0"/>
              </a:rPr>
              <a:t>của</a:t>
            </a:r>
            <a:r>
              <a:rPr lang="en-US" altLang="en-US" sz="3333" dirty="0">
                <a:solidFill>
                  <a:srgbClr val="000000"/>
                </a:solidFill>
                <a:latin typeface="Times New Roman" panose="02020603050405020304" pitchFamily="18" charset="0"/>
                <a:cs typeface="Times New Roman" panose="02020603050405020304" pitchFamily="18" charset="0"/>
              </a:rPr>
              <a:t> </a:t>
            </a:r>
            <a:r>
              <a:rPr lang="en-US" altLang="en-US" sz="3333" dirty="0" err="1">
                <a:solidFill>
                  <a:srgbClr val="000000"/>
                </a:solidFill>
                <a:latin typeface="Times New Roman" panose="02020603050405020304" pitchFamily="18" charset="0"/>
                <a:cs typeface="Times New Roman" panose="02020603050405020304" pitchFamily="18" charset="0"/>
              </a:rPr>
              <a:t>nhà</a:t>
            </a:r>
            <a:r>
              <a:rPr lang="en-US" altLang="en-US" sz="3333" dirty="0">
                <a:solidFill>
                  <a:srgbClr val="000000"/>
                </a:solidFill>
                <a:latin typeface="Times New Roman" panose="02020603050405020304" pitchFamily="18" charset="0"/>
                <a:cs typeface="Times New Roman" panose="02020603050405020304" pitchFamily="18" charset="0"/>
              </a:rPr>
              <a:t> </a:t>
            </a:r>
            <a:r>
              <a:rPr lang="en-US" altLang="en-US" sz="3333" dirty="0" err="1">
                <a:solidFill>
                  <a:srgbClr val="000000"/>
                </a:solidFill>
                <a:latin typeface="Times New Roman" panose="02020603050405020304" pitchFamily="18" charset="0"/>
                <a:cs typeface="Times New Roman" panose="02020603050405020304" pitchFamily="18" charset="0"/>
              </a:rPr>
              <a:t>Nguyên</a:t>
            </a:r>
            <a:r>
              <a:rPr lang="en-US" altLang="en-US" sz="3333" dirty="0">
                <a:solidFill>
                  <a:srgbClr val="000000"/>
                </a:solidFill>
                <a:latin typeface="Times New Roman" panose="02020603050405020304" pitchFamily="18" charset="0"/>
                <a:cs typeface="Times New Roman" panose="02020603050405020304" pitchFamily="18" charset="0"/>
              </a:rPr>
              <a:t>, </a:t>
            </a:r>
            <a:r>
              <a:rPr lang="en-US" altLang="en-US" sz="3333" dirty="0" err="1">
                <a:solidFill>
                  <a:srgbClr val="000000"/>
                </a:solidFill>
                <a:latin typeface="Times New Roman" panose="02020603050405020304" pitchFamily="18" charset="0"/>
                <a:cs typeface="Times New Roman" panose="02020603050405020304" pitchFamily="18" charset="0"/>
              </a:rPr>
              <a:t>từng</a:t>
            </a:r>
            <a:r>
              <a:rPr lang="en-US" altLang="en-US" sz="3333" dirty="0">
                <a:solidFill>
                  <a:srgbClr val="000000"/>
                </a:solidFill>
                <a:latin typeface="Times New Roman" panose="02020603050405020304" pitchFamily="18" charset="0"/>
                <a:cs typeface="Times New Roman" panose="02020603050405020304" pitchFamily="18" charset="0"/>
              </a:rPr>
              <a:t> </a:t>
            </a:r>
            <a:r>
              <a:rPr lang="en-US" altLang="en-US" sz="3333" dirty="0" err="1">
                <a:solidFill>
                  <a:srgbClr val="000000"/>
                </a:solidFill>
                <a:latin typeface="Times New Roman" panose="02020603050405020304" pitchFamily="18" charset="0"/>
                <a:cs typeface="Times New Roman" panose="02020603050405020304" pitchFamily="18" charset="0"/>
              </a:rPr>
              <a:t>được</a:t>
            </a:r>
            <a:r>
              <a:rPr lang="en-US" altLang="en-US" sz="3333" dirty="0">
                <a:solidFill>
                  <a:srgbClr val="000000"/>
                </a:solidFill>
                <a:latin typeface="Times New Roman" panose="02020603050405020304" pitchFamily="18" charset="0"/>
                <a:cs typeface="Times New Roman" panose="02020603050405020304" pitchFamily="18" charset="0"/>
              </a:rPr>
              <a:t> </a:t>
            </a:r>
            <a:r>
              <a:rPr lang="en-US" altLang="en-US" sz="3333" dirty="0" err="1">
                <a:solidFill>
                  <a:srgbClr val="000000"/>
                </a:solidFill>
                <a:latin typeface="Times New Roman" panose="02020603050405020304" pitchFamily="18" charset="0"/>
                <a:cs typeface="Times New Roman" panose="02020603050405020304" pitchFamily="18" charset="0"/>
              </a:rPr>
              <a:t>cử</a:t>
            </a:r>
            <a:r>
              <a:rPr lang="en-US" altLang="en-US" sz="3333" dirty="0">
                <a:solidFill>
                  <a:srgbClr val="000000"/>
                </a:solidFill>
                <a:latin typeface="Times New Roman" panose="02020603050405020304" pitchFamily="18" charset="0"/>
                <a:cs typeface="Times New Roman" panose="02020603050405020304" pitchFamily="18" charset="0"/>
              </a:rPr>
              <a:t> </a:t>
            </a:r>
            <a:r>
              <a:rPr lang="en-US" altLang="en-US" sz="3333" dirty="0" err="1">
                <a:solidFill>
                  <a:srgbClr val="000000"/>
                </a:solidFill>
                <a:latin typeface="Times New Roman" panose="02020603050405020304" pitchFamily="18" charset="0"/>
                <a:cs typeface="Times New Roman" panose="02020603050405020304" pitchFamily="18" charset="0"/>
              </a:rPr>
              <a:t>đi</a:t>
            </a:r>
            <a:r>
              <a:rPr lang="en-US" altLang="en-US" sz="3333" dirty="0">
                <a:solidFill>
                  <a:srgbClr val="000000"/>
                </a:solidFill>
                <a:latin typeface="Times New Roman" panose="02020603050405020304" pitchFamily="18" charset="0"/>
                <a:cs typeface="Times New Roman" panose="02020603050405020304" pitchFamily="18" charset="0"/>
              </a:rPr>
              <a:t> </a:t>
            </a:r>
            <a:r>
              <a:rPr lang="en-US" altLang="en-US" sz="3333" dirty="0" err="1">
                <a:solidFill>
                  <a:srgbClr val="000000"/>
                </a:solidFill>
                <a:latin typeface="Times New Roman" panose="02020603050405020304" pitchFamily="18" charset="0"/>
                <a:cs typeface="Times New Roman" panose="02020603050405020304" pitchFamily="18" charset="0"/>
              </a:rPr>
              <a:t>đánh</a:t>
            </a:r>
            <a:r>
              <a:rPr lang="en-US" altLang="en-US" sz="3333" dirty="0">
                <a:solidFill>
                  <a:srgbClr val="000000"/>
                </a:solidFill>
                <a:latin typeface="Times New Roman" panose="02020603050405020304" pitchFamily="18" charset="0"/>
                <a:cs typeface="Times New Roman" panose="02020603050405020304" pitchFamily="18" charset="0"/>
              </a:rPr>
              <a:t> </a:t>
            </a:r>
            <a:r>
              <a:rPr lang="en-US" altLang="en-US" sz="3333" dirty="0" err="1">
                <a:solidFill>
                  <a:srgbClr val="000000"/>
                </a:solidFill>
                <a:latin typeface="Times New Roman" panose="02020603050405020304" pitchFamily="18" charset="0"/>
                <a:cs typeface="Times New Roman" panose="02020603050405020304" pitchFamily="18" charset="0"/>
              </a:rPr>
              <a:t>Chiêm</a:t>
            </a:r>
            <a:r>
              <a:rPr lang="en-US" altLang="en-US" sz="3333" dirty="0">
                <a:solidFill>
                  <a:srgbClr val="000000"/>
                </a:solidFill>
                <a:latin typeface="Times New Roman" panose="02020603050405020304" pitchFamily="18" charset="0"/>
                <a:cs typeface="Times New Roman" panose="02020603050405020304" pitchFamily="18" charset="0"/>
              </a:rPr>
              <a:t> </a:t>
            </a:r>
            <a:r>
              <a:rPr lang="en-US" altLang="en-US" sz="3333" dirty="0" err="1">
                <a:solidFill>
                  <a:srgbClr val="000000"/>
                </a:solidFill>
                <a:latin typeface="Times New Roman" panose="02020603050405020304" pitchFamily="18" charset="0"/>
                <a:cs typeface="Times New Roman" panose="02020603050405020304" pitchFamily="18" charset="0"/>
              </a:rPr>
              <a:t>Thành</a:t>
            </a:r>
            <a:r>
              <a:rPr lang="en-US" altLang="en-US" sz="3333" dirty="0">
                <a:solidFill>
                  <a:srgbClr val="000000"/>
                </a:solidFill>
                <a:latin typeface="Times New Roman" panose="02020603050405020304" pitchFamily="18" charset="0"/>
                <a:cs typeface="Times New Roman" panose="02020603050405020304" pitchFamily="18" charset="0"/>
              </a:rPr>
              <a:t> </a:t>
            </a:r>
            <a:r>
              <a:rPr lang="en-US" altLang="en-US" sz="3333" dirty="0" err="1">
                <a:solidFill>
                  <a:srgbClr val="000000"/>
                </a:solidFill>
                <a:latin typeface="Times New Roman" panose="02020603050405020304" pitchFamily="18" charset="0"/>
                <a:cs typeface="Times New Roman" panose="02020603050405020304" pitchFamily="18" charset="0"/>
              </a:rPr>
              <a:t>và</a:t>
            </a:r>
            <a:r>
              <a:rPr lang="en-US" altLang="en-US" sz="3333" dirty="0">
                <a:solidFill>
                  <a:srgbClr val="000000"/>
                </a:solidFill>
                <a:latin typeface="Times New Roman" panose="02020603050405020304" pitchFamily="18" charset="0"/>
                <a:cs typeface="Times New Roman" panose="02020603050405020304" pitchFamily="18" charset="0"/>
              </a:rPr>
              <a:t> </a:t>
            </a:r>
            <a:r>
              <a:rPr lang="en-US" altLang="en-US" sz="3333" dirty="0" err="1">
                <a:solidFill>
                  <a:srgbClr val="000000"/>
                </a:solidFill>
                <a:latin typeface="Times New Roman" panose="02020603050405020304" pitchFamily="18" charset="0"/>
                <a:cs typeface="Times New Roman" panose="02020603050405020304" pitchFamily="18" charset="0"/>
              </a:rPr>
              <a:t>cho</a:t>
            </a:r>
            <a:r>
              <a:rPr lang="en-US" altLang="en-US" sz="3333" dirty="0">
                <a:solidFill>
                  <a:srgbClr val="000000"/>
                </a:solidFill>
                <a:latin typeface="Times New Roman" panose="02020603050405020304" pitchFamily="18" charset="0"/>
                <a:cs typeface="Times New Roman" panose="02020603050405020304" pitchFamily="18" charset="0"/>
              </a:rPr>
              <a:t> </a:t>
            </a:r>
            <a:r>
              <a:rPr lang="en-US" altLang="en-US" sz="3333" dirty="0" err="1">
                <a:solidFill>
                  <a:srgbClr val="000000"/>
                </a:solidFill>
                <a:latin typeface="Times New Roman" panose="02020603050405020304" pitchFamily="18" charset="0"/>
                <a:cs typeface="Times New Roman" panose="02020603050405020304" pitchFamily="18" charset="0"/>
              </a:rPr>
              <a:t>hội</a:t>
            </a:r>
            <a:r>
              <a:rPr lang="en-US" altLang="en-US" sz="3333" dirty="0">
                <a:solidFill>
                  <a:srgbClr val="000000"/>
                </a:solidFill>
                <a:latin typeface="Times New Roman" panose="02020603050405020304" pitchFamily="18" charset="0"/>
                <a:cs typeface="Times New Roman" panose="02020603050405020304" pitchFamily="18" charset="0"/>
              </a:rPr>
              <a:t> </a:t>
            </a:r>
            <a:r>
              <a:rPr lang="en-US" altLang="en-US" sz="3333" dirty="0" err="1">
                <a:solidFill>
                  <a:srgbClr val="000000"/>
                </a:solidFill>
                <a:latin typeface="Times New Roman" panose="02020603050405020304" pitchFamily="18" charset="0"/>
                <a:cs typeface="Times New Roman" panose="02020603050405020304" pitchFamily="18" charset="0"/>
              </a:rPr>
              <a:t>quân</a:t>
            </a:r>
            <a:r>
              <a:rPr lang="en-US" altLang="en-US" sz="3333" dirty="0">
                <a:solidFill>
                  <a:srgbClr val="000000"/>
                </a:solidFill>
                <a:latin typeface="Times New Roman" panose="02020603050405020304" pitchFamily="18" charset="0"/>
                <a:cs typeface="Times New Roman" panose="02020603050405020304" pitchFamily="18" charset="0"/>
              </a:rPr>
              <a:t> </a:t>
            </a:r>
            <a:r>
              <a:rPr lang="en-US" altLang="en-US" sz="3333" dirty="0" err="1">
                <a:solidFill>
                  <a:srgbClr val="000000"/>
                </a:solidFill>
                <a:latin typeface="Times New Roman" panose="02020603050405020304" pitchFamily="18" charset="0"/>
                <a:cs typeface="Times New Roman" panose="02020603050405020304" pitchFamily="18" charset="0"/>
              </a:rPr>
              <a:t>với</a:t>
            </a:r>
            <a:r>
              <a:rPr lang="en-US" altLang="en-US" sz="3333" dirty="0">
                <a:solidFill>
                  <a:srgbClr val="000000"/>
                </a:solidFill>
                <a:latin typeface="Times New Roman" panose="02020603050405020304" pitchFamily="18" charset="0"/>
                <a:cs typeface="Times New Roman" panose="02020603050405020304" pitchFamily="18" charset="0"/>
              </a:rPr>
              <a:t> Ô </a:t>
            </a:r>
            <a:r>
              <a:rPr lang="en-US" altLang="en-US" sz="3333" dirty="0" err="1">
                <a:solidFill>
                  <a:srgbClr val="000000"/>
                </a:solidFill>
                <a:latin typeface="Times New Roman" panose="02020603050405020304" pitchFamily="18" charset="0"/>
                <a:cs typeface="Times New Roman" panose="02020603050405020304" pitchFamily="18" charset="0"/>
              </a:rPr>
              <a:t>Mã</a:t>
            </a:r>
            <a:r>
              <a:rPr lang="en-US" altLang="en-US" sz="3333" dirty="0">
                <a:solidFill>
                  <a:srgbClr val="000000"/>
                </a:solidFill>
                <a:latin typeface="Times New Roman" panose="02020603050405020304" pitchFamily="18" charset="0"/>
                <a:cs typeface="Times New Roman" panose="02020603050405020304" pitchFamily="18" charset="0"/>
              </a:rPr>
              <a:t> </a:t>
            </a:r>
            <a:r>
              <a:rPr lang="en-US" altLang="en-US" sz="3333" dirty="0" err="1">
                <a:solidFill>
                  <a:srgbClr val="000000"/>
                </a:solidFill>
                <a:latin typeface="Times New Roman" panose="02020603050405020304" pitchFamily="18" charset="0"/>
                <a:cs typeface="Times New Roman" panose="02020603050405020304" pitchFamily="18" charset="0"/>
              </a:rPr>
              <a:t>Nhi</a:t>
            </a:r>
            <a:r>
              <a:rPr lang="en-US" altLang="en-US" sz="3333" dirty="0">
                <a:solidFill>
                  <a:srgbClr val="000000"/>
                </a:solidFill>
                <a:latin typeface="Times New Roman" panose="02020603050405020304" pitchFamily="18" charset="0"/>
                <a:cs typeface="Times New Roman" panose="02020603050405020304" pitchFamily="18" charset="0"/>
              </a:rPr>
              <a:t>, </a:t>
            </a:r>
            <a:r>
              <a:rPr lang="en-US" altLang="en-US" sz="3333" dirty="0" err="1">
                <a:solidFill>
                  <a:srgbClr val="000000"/>
                </a:solidFill>
                <a:latin typeface="Times New Roman" panose="02020603050405020304" pitchFamily="18" charset="0"/>
                <a:cs typeface="Times New Roman" panose="02020603050405020304" pitchFamily="18" charset="0"/>
              </a:rPr>
              <a:t>Thoát</a:t>
            </a:r>
            <a:r>
              <a:rPr lang="en-US" altLang="en-US" sz="3333" dirty="0">
                <a:solidFill>
                  <a:srgbClr val="000000"/>
                </a:solidFill>
                <a:latin typeface="Times New Roman" panose="02020603050405020304" pitchFamily="18" charset="0"/>
                <a:cs typeface="Times New Roman" panose="02020603050405020304" pitchFamily="18" charset="0"/>
              </a:rPr>
              <a:t> </a:t>
            </a:r>
            <a:r>
              <a:rPr lang="en-US" altLang="en-US" sz="3333" dirty="0" err="1">
                <a:solidFill>
                  <a:srgbClr val="000000"/>
                </a:solidFill>
                <a:latin typeface="Times New Roman" panose="02020603050405020304" pitchFamily="18" charset="0"/>
                <a:cs typeface="Times New Roman" panose="02020603050405020304" pitchFamily="18" charset="0"/>
              </a:rPr>
              <a:t>Hoan</a:t>
            </a:r>
            <a:r>
              <a:rPr lang="en-US" altLang="en-US" sz="3333" dirty="0">
                <a:solidFill>
                  <a:srgbClr val="000000"/>
                </a:solidFill>
                <a:latin typeface="Times New Roman" panose="02020603050405020304" pitchFamily="18" charset="0"/>
                <a:cs typeface="Times New Roman" panose="02020603050405020304" pitchFamily="18" charset="0"/>
              </a:rPr>
              <a:t> </a:t>
            </a:r>
            <a:r>
              <a:rPr lang="en-US" altLang="en-US" sz="3333" dirty="0" err="1">
                <a:solidFill>
                  <a:srgbClr val="000000"/>
                </a:solidFill>
                <a:latin typeface="Times New Roman" panose="02020603050405020304" pitchFamily="18" charset="0"/>
                <a:cs typeface="Times New Roman" panose="02020603050405020304" pitchFamily="18" charset="0"/>
              </a:rPr>
              <a:t>trong</a:t>
            </a:r>
            <a:r>
              <a:rPr lang="en-US" altLang="en-US" sz="3333" dirty="0">
                <a:solidFill>
                  <a:srgbClr val="000000"/>
                </a:solidFill>
                <a:latin typeface="Times New Roman" panose="02020603050405020304" pitchFamily="18" charset="0"/>
                <a:cs typeface="Times New Roman" panose="02020603050405020304" pitchFamily="18" charset="0"/>
              </a:rPr>
              <a:t> </a:t>
            </a:r>
            <a:r>
              <a:rPr lang="en-US" altLang="en-US" sz="3333" dirty="0" err="1">
                <a:solidFill>
                  <a:srgbClr val="000000"/>
                </a:solidFill>
                <a:latin typeface="Times New Roman" panose="02020603050405020304" pitchFamily="18" charset="0"/>
                <a:cs typeface="Times New Roman" panose="02020603050405020304" pitchFamily="18" charset="0"/>
              </a:rPr>
              <a:t>cuộc</a:t>
            </a:r>
            <a:r>
              <a:rPr lang="en-US" altLang="en-US" sz="3333" dirty="0">
                <a:solidFill>
                  <a:srgbClr val="000000"/>
                </a:solidFill>
                <a:latin typeface="Times New Roman" panose="02020603050405020304" pitchFamily="18" charset="0"/>
                <a:cs typeface="Times New Roman" panose="02020603050405020304" pitchFamily="18" charset="0"/>
              </a:rPr>
              <a:t> </a:t>
            </a:r>
            <a:r>
              <a:rPr lang="en-US" altLang="en-US" sz="3333" dirty="0" err="1">
                <a:solidFill>
                  <a:srgbClr val="000000"/>
                </a:solidFill>
                <a:latin typeface="Times New Roman" panose="02020603050405020304" pitchFamily="18" charset="0"/>
                <a:cs typeface="Times New Roman" panose="02020603050405020304" pitchFamily="18" charset="0"/>
              </a:rPr>
              <a:t>xâm</a:t>
            </a:r>
            <a:r>
              <a:rPr lang="en-US" altLang="en-US" sz="3333" dirty="0">
                <a:solidFill>
                  <a:srgbClr val="000000"/>
                </a:solidFill>
                <a:latin typeface="Times New Roman" panose="02020603050405020304" pitchFamily="18" charset="0"/>
                <a:cs typeface="Times New Roman" panose="02020603050405020304" pitchFamily="18" charset="0"/>
              </a:rPr>
              <a:t> </a:t>
            </a:r>
            <a:r>
              <a:rPr lang="en-US" altLang="en-US" sz="3333" dirty="0" err="1">
                <a:solidFill>
                  <a:srgbClr val="000000"/>
                </a:solidFill>
                <a:latin typeface="Times New Roman" panose="02020603050405020304" pitchFamily="18" charset="0"/>
                <a:cs typeface="Times New Roman" panose="02020603050405020304" pitchFamily="18" charset="0"/>
              </a:rPr>
              <a:t>lược</a:t>
            </a:r>
            <a:r>
              <a:rPr lang="en-US" altLang="en-US" sz="3333" dirty="0">
                <a:solidFill>
                  <a:srgbClr val="000000"/>
                </a:solidFill>
                <a:latin typeface="Times New Roman" panose="02020603050405020304" pitchFamily="18" charset="0"/>
                <a:cs typeface="Times New Roman" panose="02020603050405020304" pitchFamily="18" charset="0"/>
              </a:rPr>
              <a:t> </a:t>
            </a:r>
            <a:r>
              <a:rPr lang="en-US" altLang="en-US" sz="3333" dirty="0" err="1">
                <a:solidFill>
                  <a:srgbClr val="000000"/>
                </a:solidFill>
                <a:latin typeface="Times New Roman" panose="02020603050405020304" pitchFamily="18" charset="0"/>
                <a:cs typeface="Times New Roman" panose="02020603050405020304" pitchFamily="18" charset="0"/>
              </a:rPr>
              <a:t>Đại</a:t>
            </a:r>
            <a:r>
              <a:rPr lang="en-US" altLang="en-US" sz="3333" dirty="0">
                <a:solidFill>
                  <a:srgbClr val="000000"/>
                </a:solidFill>
                <a:latin typeface="Times New Roman" panose="02020603050405020304" pitchFamily="18" charset="0"/>
                <a:cs typeface="Times New Roman" panose="02020603050405020304" pitchFamily="18" charset="0"/>
              </a:rPr>
              <a:t> </a:t>
            </a:r>
            <a:r>
              <a:rPr lang="en-US" altLang="en-US" sz="3333" dirty="0" err="1">
                <a:solidFill>
                  <a:srgbClr val="000000"/>
                </a:solidFill>
                <a:latin typeface="Times New Roman" panose="02020603050405020304" pitchFamily="18" charset="0"/>
                <a:cs typeface="Times New Roman" panose="02020603050405020304" pitchFamily="18" charset="0"/>
              </a:rPr>
              <a:t>Việt</a:t>
            </a:r>
            <a:r>
              <a:rPr lang="en-US" altLang="en-US" sz="3333" dirty="0">
                <a:solidFill>
                  <a:srgbClr val="000000"/>
                </a:solidFill>
                <a:latin typeface="Times New Roman" panose="02020603050405020304" pitchFamily="18" charset="0"/>
                <a:cs typeface="Times New Roman" panose="02020603050405020304" pitchFamily="18" charset="0"/>
              </a:rPr>
              <a:t>. </a:t>
            </a:r>
            <a:r>
              <a:rPr lang="en-US" altLang="en-US" sz="3333" dirty="0" err="1">
                <a:solidFill>
                  <a:srgbClr val="000000"/>
                </a:solidFill>
                <a:latin typeface="Times New Roman" panose="02020603050405020304" pitchFamily="18" charset="0"/>
                <a:cs typeface="Times New Roman" panose="02020603050405020304" pitchFamily="18" charset="0"/>
              </a:rPr>
              <a:t>Tướng</a:t>
            </a:r>
            <a:r>
              <a:rPr lang="en-US" altLang="en-US" sz="3333" dirty="0">
                <a:solidFill>
                  <a:srgbClr val="000000"/>
                </a:solidFill>
                <a:latin typeface="Times New Roman" panose="02020603050405020304" pitchFamily="18" charset="0"/>
                <a:cs typeface="Times New Roman" panose="02020603050405020304" pitchFamily="18" charset="0"/>
              </a:rPr>
              <a:t> </a:t>
            </a:r>
            <a:r>
              <a:rPr lang="en-US" altLang="en-US" sz="3333" dirty="0" err="1">
                <a:solidFill>
                  <a:srgbClr val="000000"/>
                </a:solidFill>
                <a:latin typeface="Times New Roman" panose="02020603050405020304" pitchFamily="18" charset="0"/>
                <a:cs typeface="Times New Roman" panose="02020603050405020304" pitchFamily="18" charset="0"/>
              </a:rPr>
              <a:t>của</a:t>
            </a:r>
            <a:r>
              <a:rPr lang="en-US" altLang="en-US" sz="3333" dirty="0">
                <a:solidFill>
                  <a:srgbClr val="000000"/>
                </a:solidFill>
                <a:latin typeface="Times New Roman" panose="02020603050405020304" pitchFamily="18" charset="0"/>
                <a:cs typeface="Times New Roman" panose="02020603050405020304" pitchFamily="18" charset="0"/>
              </a:rPr>
              <a:t> ta </a:t>
            </a:r>
            <a:r>
              <a:rPr lang="en-US" altLang="en-US" sz="3333" dirty="0" err="1">
                <a:solidFill>
                  <a:srgbClr val="000000"/>
                </a:solidFill>
                <a:latin typeface="Times New Roman" panose="02020603050405020304" pitchFamily="18" charset="0"/>
                <a:cs typeface="Times New Roman" panose="02020603050405020304" pitchFamily="18" charset="0"/>
              </a:rPr>
              <a:t>đã</a:t>
            </a:r>
            <a:r>
              <a:rPr lang="en-US" altLang="en-US" sz="3333" dirty="0">
                <a:solidFill>
                  <a:srgbClr val="000000"/>
                </a:solidFill>
                <a:latin typeface="Times New Roman" panose="02020603050405020304" pitchFamily="18" charset="0"/>
                <a:cs typeface="Times New Roman" panose="02020603050405020304" pitchFamily="18" charset="0"/>
              </a:rPr>
              <a:t> bao </a:t>
            </a:r>
            <a:r>
              <a:rPr lang="en-US" altLang="en-US" sz="3333" dirty="0" err="1">
                <a:solidFill>
                  <a:srgbClr val="000000"/>
                </a:solidFill>
                <a:latin typeface="Times New Roman" panose="02020603050405020304" pitchFamily="18" charset="0"/>
                <a:cs typeface="Times New Roman" panose="02020603050405020304" pitchFamily="18" charset="0"/>
              </a:rPr>
              <a:t>vây</a:t>
            </a:r>
            <a:r>
              <a:rPr lang="en-US" altLang="en-US" sz="3333" dirty="0">
                <a:solidFill>
                  <a:srgbClr val="000000"/>
                </a:solidFill>
                <a:latin typeface="Times New Roman" panose="02020603050405020304" pitchFamily="18" charset="0"/>
                <a:cs typeface="Times New Roman" panose="02020603050405020304" pitchFamily="18" charset="0"/>
              </a:rPr>
              <a:t> </a:t>
            </a:r>
            <a:r>
              <a:rPr lang="en-US" altLang="en-US" sz="3333" dirty="0" err="1">
                <a:solidFill>
                  <a:srgbClr val="000000"/>
                </a:solidFill>
                <a:latin typeface="Times New Roman" panose="02020603050405020304" pitchFamily="18" charset="0"/>
                <a:cs typeface="Times New Roman" panose="02020603050405020304" pitchFamily="18" charset="0"/>
              </a:rPr>
              <a:t>và</a:t>
            </a:r>
            <a:r>
              <a:rPr lang="en-US" altLang="en-US" sz="3333" dirty="0">
                <a:solidFill>
                  <a:srgbClr val="000000"/>
                </a:solidFill>
                <a:latin typeface="Times New Roman" panose="02020603050405020304" pitchFamily="18" charset="0"/>
                <a:cs typeface="Times New Roman" panose="02020603050405020304" pitchFamily="18" charset="0"/>
              </a:rPr>
              <a:t> </a:t>
            </a:r>
            <a:r>
              <a:rPr lang="en-US" altLang="en-US" sz="3333" dirty="0" err="1">
                <a:solidFill>
                  <a:srgbClr val="000000"/>
                </a:solidFill>
                <a:latin typeface="Times New Roman" panose="02020603050405020304" pitchFamily="18" charset="0"/>
                <a:cs typeface="Times New Roman" panose="02020603050405020304" pitchFamily="18" charset="0"/>
              </a:rPr>
              <a:t>có</a:t>
            </a:r>
            <a:r>
              <a:rPr lang="en-US" altLang="en-US" sz="3333" dirty="0">
                <a:solidFill>
                  <a:srgbClr val="000000"/>
                </a:solidFill>
                <a:latin typeface="Times New Roman" panose="02020603050405020304" pitchFamily="18" charset="0"/>
                <a:cs typeface="Times New Roman" panose="02020603050405020304" pitchFamily="18" charset="0"/>
              </a:rPr>
              <a:t> </a:t>
            </a:r>
            <a:r>
              <a:rPr lang="en-US" altLang="en-US" sz="3333" dirty="0" err="1">
                <a:solidFill>
                  <a:srgbClr val="000000"/>
                </a:solidFill>
                <a:latin typeface="Times New Roman" panose="02020603050405020304" pitchFamily="18" charset="0"/>
                <a:cs typeface="Times New Roman" panose="02020603050405020304" pitchFamily="18" charset="0"/>
              </a:rPr>
              <a:t>kế</a:t>
            </a:r>
            <a:r>
              <a:rPr lang="en-US" altLang="en-US" sz="3333" dirty="0">
                <a:solidFill>
                  <a:srgbClr val="000000"/>
                </a:solidFill>
                <a:latin typeface="Times New Roman" panose="02020603050405020304" pitchFamily="18" charset="0"/>
                <a:cs typeface="Times New Roman" panose="02020603050405020304" pitchFamily="18" charset="0"/>
              </a:rPr>
              <a:t> </a:t>
            </a:r>
            <a:r>
              <a:rPr lang="en-US" altLang="en-US" sz="3333" dirty="0" err="1">
                <a:solidFill>
                  <a:srgbClr val="000000"/>
                </a:solidFill>
                <a:latin typeface="Times New Roman" panose="02020603050405020304" pitchFamily="18" charset="0"/>
                <a:cs typeface="Times New Roman" panose="02020603050405020304" pitchFamily="18" charset="0"/>
              </a:rPr>
              <a:t>sách</a:t>
            </a:r>
            <a:r>
              <a:rPr lang="en-US" altLang="en-US" sz="3333" dirty="0">
                <a:solidFill>
                  <a:srgbClr val="000000"/>
                </a:solidFill>
                <a:latin typeface="Times New Roman" panose="02020603050405020304" pitchFamily="18" charset="0"/>
                <a:cs typeface="Times New Roman" panose="02020603050405020304" pitchFamily="18" charset="0"/>
              </a:rPr>
              <a:t> </a:t>
            </a:r>
            <a:r>
              <a:rPr lang="en-US" altLang="en-US" sz="3333" dirty="0" err="1">
                <a:solidFill>
                  <a:srgbClr val="000000"/>
                </a:solidFill>
                <a:latin typeface="Times New Roman" panose="02020603050405020304" pitchFamily="18" charset="0"/>
                <a:cs typeface="Times New Roman" panose="02020603050405020304" pitchFamily="18" charset="0"/>
              </a:rPr>
              <a:t>đúng</a:t>
            </a:r>
            <a:r>
              <a:rPr lang="en-US" altLang="en-US" sz="3333" dirty="0">
                <a:solidFill>
                  <a:srgbClr val="000000"/>
                </a:solidFill>
                <a:latin typeface="Times New Roman" panose="02020603050405020304" pitchFamily="18" charset="0"/>
                <a:cs typeface="Times New Roman" panose="02020603050405020304" pitchFamily="18" charset="0"/>
              </a:rPr>
              <a:t> </a:t>
            </a:r>
            <a:r>
              <a:rPr lang="en-US" altLang="en-US" sz="3333" dirty="0" err="1">
                <a:solidFill>
                  <a:srgbClr val="000000"/>
                </a:solidFill>
                <a:latin typeface="Times New Roman" panose="02020603050405020304" pitchFamily="18" charset="0"/>
                <a:cs typeface="Times New Roman" panose="02020603050405020304" pitchFamily="18" charset="0"/>
              </a:rPr>
              <a:t>đắn</a:t>
            </a:r>
            <a:r>
              <a:rPr lang="en-US" altLang="en-US" sz="3333" dirty="0">
                <a:solidFill>
                  <a:srgbClr val="000000"/>
                </a:solidFill>
                <a:latin typeface="Times New Roman" panose="02020603050405020304" pitchFamily="18" charset="0"/>
                <a:cs typeface="Times New Roman" panose="02020603050405020304" pitchFamily="18" charset="0"/>
              </a:rPr>
              <a:t> </a:t>
            </a:r>
            <a:r>
              <a:rPr lang="en-US" altLang="en-US" sz="3333" dirty="0" err="1">
                <a:solidFill>
                  <a:srgbClr val="000000"/>
                </a:solidFill>
                <a:latin typeface="Times New Roman" panose="02020603050405020304" pitchFamily="18" charset="0"/>
                <a:cs typeface="Times New Roman" panose="02020603050405020304" pitchFamily="18" charset="0"/>
              </a:rPr>
              <a:t>khiến</a:t>
            </a:r>
            <a:r>
              <a:rPr lang="en-US" altLang="en-US" sz="3333" dirty="0">
                <a:solidFill>
                  <a:srgbClr val="000000"/>
                </a:solidFill>
                <a:latin typeface="Times New Roman" panose="02020603050405020304" pitchFamily="18" charset="0"/>
                <a:cs typeface="Times New Roman" panose="02020603050405020304" pitchFamily="18" charset="0"/>
              </a:rPr>
              <a:t> </a:t>
            </a:r>
            <a:r>
              <a:rPr lang="en-US" altLang="en-US" sz="3333" dirty="0" err="1">
                <a:solidFill>
                  <a:srgbClr val="000000"/>
                </a:solidFill>
                <a:latin typeface="Times New Roman" panose="02020603050405020304" pitchFamily="18" charset="0"/>
                <a:cs typeface="Times New Roman" panose="02020603050405020304" pitchFamily="18" charset="0"/>
              </a:rPr>
              <a:t>cho</a:t>
            </a:r>
            <a:r>
              <a:rPr lang="en-US" altLang="en-US" sz="3333" dirty="0">
                <a:solidFill>
                  <a:srgbClr val="000000"/>
                </a:solidFill>
                <a:latin typeface="Times New Roman" panose="02020603050405020304" pitchFamily="18" charset="0"/>
                <a:cs typeface="Times New Roman" panose="02020603050405020304" pitchFamily="18" charset="0"/>
              </a:rPr>
              <a:t> </a:t>
            </a:r>
            <a:r>
              <a:rPr lang="en-US" altLang="en-US" sz="3333" dirty="0" err="1">
                <a:solidFill>
                  <a:srgbClr val="000000"/>
                </a:solidFill>
                <a:latin typeface="Times New Roman" panose="02020603050405020304" pitchFamily="18" charset="0"/>
                <a:cs typeface="Times New Roman" panose="02020603050405020304" pitchFamily="18" charset="0"/>
              </a:rPr>
              <a:t>quân</a:t>
            </a:r>
            <a:r>
              <a:rPr lang="en-US" altLang="en-US" sz="3333" dirty="0">
                <a:solidFill>
                  <a:srgbClr val="000000"/>
                </a:solidFill>
                <a:latin typeface="Times New Roman" panose="02020603050405020304" pitchFamily="18" charset="0"/>
                <a:cs typeface="Times New Roman" panose="02020603050405020304" pitchFamily="18" charset="0"/>
              </a:rPr>
              <a:t> </a:t>
            </a:r>
            <a:r>
              <a:rPr lang="en-US" altLang="en-US" sz="3333" dirty="0" err="1">
                <a:solidFill>
                  <a:srgbClr val="000000"/>
                </a:solidFill>
                <a:latin typeface="Times New Roman" panose="02020603050405020304" pitchFamily="18" charset="0"/>
                <a:cs typeface="Times New Roman" panose="02020603050405020304" pitchFamily="18" charset="0"/>
              </a:rPr>
              <a:t>của</a:t>
            </a:r>
            <a:r>
              <a:rPr lang="en-US" altLang="en-US" sz="3333" dirty="0">
                <a:solidFill>
                  <a:srgbClr val="000000"/>
                </a:solidFill>
                <a:latin typeface="Times New Roman" panose="02020603050405020304" pitchFamily="18" charset="0"/>
                <a:cs typeface="Times New Roman" panose="02020603050405020304" pitchFamily="18" charset="0"/>
              </a:rPr>
              <a:t> </a:t>
            </a:r>
            <a:r>
              <a:rPr lang="en-US" altLang="en-US" sz="3333" dirty="0" err="1">
                <a:solidFill>
                  <a:srgbClr val="000000"/>
                </a:solidFill>
                <a:latin typeface="Times New Roman" panose="02020603050405020304" pitchFamily="18" charset="0"/>
                <a:cs typeface="Times New Roman" panose="02020603050405020304" pitchFamily="18" charset="0"/>
              </a:rPr>
              <a:t>chúng</a:t>
            </a:r>
            <a:r>
              <a:rPr lang="en-US" altLang="en-US" sz="3333" dirty="0">
                <a:solidFill>
                  <a:srgbClr val="000000"/>
                </a:solidFill>
                <a:latin typeface="Times New Roman" panose="02020603050405020304" pitchFamily="18" charset="0"/>
                <a:cs typeface="Times New Roman" panose="02020603050405020304" pitchFamily="18" charset="0"/>
              </a:rPr>
              <a:t> </a:t>
            </a:r>
            <a:r>
              <a:rPr lang="en-US" altLang="en-US" sz="3333" dirty="0" err="1">
                <a:solidFill>
                  <a:srgbClr val="000000"/>
                </a:solidFill>
                <a:latin typeface="Times New Roman" panose="02020603050405020304" pitchFamily="18" charset="0"/>
                <a:cs typeface="Times New Roman" panose="02020603050405020304" pitchFamily="18" charset="0"/>
              </a:rPr>
              <a:t>không</a:t>
            </a:r>
            <a:r>
              <a:rPr lang="en-US" altLang="en-US" sz="3333" dirty="0">
                <a:solidFill>
                  <a:srgbClr val="000000"/>
                </a:solidFill>
                <a:latin typeface="Times New Roman" panose="02020603050405020304" pitchFamily="18" charset="0"/>
                <a:cs typeface="Times New Roman" panose="02020603050405020304" pitchFamily="18" charset="0"/>
              </a:rPr>
              <a:t> </a:t>
            </a:r>
            <a:r>
              <a:rPr lang="en-US" altLang="en-US" sz="3333" dirty="0" err="1">
                <a:solidFill>
                  <a:srgbClr val="000000"/>
                </a:solidFill>
                <a:latin typeface="Times New Roman" panose="02020603050405020304" pitchFamily="18" charset="0"/>
                <a:cs typeface="Times New Roman" panose="02020603050405020304" pitchFamily="18" charset="0"/>
              </a:rPr>
              <a:t>gặp</a:t>
            </a:r>
            <a:r>
              <a:rPr lang="en-US" altLang="en-US" sz="3333" dirty="0">
                <a:solidFill>
                  <a:srgbClr val="000000"/>
                </a:solidFill>
                <a:latin typeface="Times New Roman" panose="02020603050405020304" pitchFamily="18" charset="0"/>
                <a:cs typeface="Times New Roman" panose="02020603050405020304" pitchFamily="18" charset="0"/>
              </a:rPr>
              <a:t> </a:t>
            </a:r>
            <a:r>
              <a:rPr lang="en-US" altLang="en-US" sz="3333" dirty="0" err="1">
                <a:solidFill>
                  <a:srgbClr val="000000"/>
                </a:solidFill>
                <a:latin typeface="Times New Roman" panose="02020603050405020304" pitchFamily="18" charset="0"/>
                <a:cs typeface="Times New Roman" panose="02020603050405020304" pitchFamily="18" charset="0"/>
              </a:rPr>
              <a:t>được</a:t>
            </a:r>
            <a:r>
              <a:rPr lang="en-US" altLang="en-US" sz="3333" dirty="0">
                <a:solidFill>
                  <a:srgbClr val="000000"/>
                </a:solidFill>
                <a:latin typeface="Times New Roman" panose="02020603050405020304" pitchFamily="18" charset="0"/>
                <a:cs typeface="Times New Roman" panose="02020603050405020304" pitchFamily="18" charset="0"/>
              </a:rPr>
              <a:t> </a:t>
            </a:r>
            <a:r>
              <a:rPr lang="en-US" altLang="en-US" sz="3333" dirty="0" err="1">
                <a:solidFill>
                  <a:srgbClr val="000000"/>
                </a:solidFill>
                <a:latin typeface="Times New Roman" panose="02020603050405020304" pitchFamily="18" charset="0"/>
                <a:cs typeface="Times New Roman" panose="02020603050405020304" pitchFamily="18" charset="0"/>
              </a:rPr>
              <a:t>nhau</a:t>
            </a:r>
            <a:r>
              <a:rPr lang="en-US" altLang="en-US" sz="3333" dirty="0">
                <a:solidFill>
                  <a:srgbClr val="000000"/>
                </a:solidFill>
                <a:latin typeface="Times New Roman" panose="02020603050405020304" pitchFamily="18" charset="0"/>
                <a:cs typeface="Times New Roman" panose="02020603050405020304" pitchFamily="18" charset="0"/>
              </a:rPr>
              <a:t>, </a:t>
            </a:r>
            <a:r>
              <a:rPr lang="en-US" altLang="en-US" sz="3333" dirty="0" err="1">
                <a:solidFill>
                  <a:srgbClr val="000000"/>
                </a:solidFill>
                <a:latin typeface="Times New Roman" panose="02020603050405020304" pitchFamily="18" charset="0"/>
                <a:cs typeface="Times New Roman" panose="02020603050405020304" pitchFamily="18" charset="0"/>
              </a:rPr>
              <a:t>thất</a:t>
            </a:r>
            <a:r>
              <a:rPr lang="en-US" altLang="en-US" sz="3333" dirty="0">
                <a:solidFill>
                  <a:srgbClr val="000000"/>
                </a:solidFill>
                <a:latin typeface="Times New Roman" panose="02020603050405020304" pitchFamily="18" charset="0"/>
                <a:cs typeface="Times New Roman" panose="02020603050405020304" pitchFamily="18" charset="0"/>
              </a:rPr>
              <a:t> </a:t>
            </a:r>
            <a:r>
              <a:rPr lang="en-US" altLang="en-US" sz="3333" dirty="0" err="1">
                <a:solidFill>
                  <a:srgbClr val="000000"/>
                </a:solidFill>
                <a:latin typeface="Times New Roman" panose="02020603050405020304" pitchFamily="18" charset="0"/>
                <a:cs typeface="Times New Roman" panose="02020603050405020304" pitchFamily="18" charset="0"/>
              </a:rPr>
              <a:t>bại</a:t>
            </a:r>
            <a:r>
              <a:rPr lang="en-US" altLang="en-US" sz="3333" dirty="0">
                <a:solidFill>
                  <a:srgbClr val="000000"/>
                </a:solidFill>
                <a:latin typeface="Times New Roman" panose="02020603050405020304" pitchFamily="18" charset="0"/>
                <a:cs typeface="Times New Roman" panose="02020603050405020304" pitchFamily="18" charset="0"/>
              </a:rPr>
              <a:t> </a:t>
            </a:r>
            <a:r>
              <a:rPr lang="en-US" altLang="en-US" sz="3333" dirty="0" err="1">
                <a:solidFill>
                  <a:srgbClr val="000000"/>
                </a:solidFill>
                <a:latin typeface="Times New Roman" panose="02020603050405020304" pitchFamily="18" charset="0"/>
                <a:cs typeface="Times New Roman" panose="02020603050405020304" pitchFamily="18" charset="0"/>
              </a:rPr>
              <a:t>thảm</a:t>
            </a:r>
            <a:r>
              <a:rPr lang="en-US" altLang="en-US" sz="3333" dirty="0">
                <a:solidFill>
                  <a:srgbClr val="000000"/>
                </a:solidFill>
                <a:latin typeface="Times New Roman" panose="02020603050405020304" pitchFamily="18" charset="0"/>
                <a:cs typeface="Times New Roman" panose="02020603050405020304" pitchFamily="18" charset="0"/>
              </a:rPr>
              <a:t> </a:t>
            </a:r>
            <a:r>
              <a:rPr lang="en-US" altLang="en-US" sz="3333" dirty="0" err="1">
                <a:solidFill>
                  <a:srgbClr val="000000"/>
                </a:solidFill>
                <a:latin typeface="Times New Roman" panose="02020603050405020304" pitchFamily="18" charset="0"/>
                <a:cs typeface="Times New Roman" panose="02020603050405020304" pitchFamily="18" charset="0"/>
              </a:rPr>
              <a:t>hại</a:t>
            </a:r>
            <a:r>
              <a:rPr lang="en-US" altLang="en-US" sz="3333" dirty="0">
                <a:solidFill>
                  <a:srgbClr val="000000"/>
                </a:solidFill>
                <a:latin typeface="Times New Roman" panose="02020603050405020304" pitchFamily="18" charset="0"/>
                <a:cs typeface="Times New Roman" panose="02020603050405020304" pitchFamily="18" charset="0"/>
              </a:rPr>
              <a:t>. Toa </a:t>
            </a:r>
            <a:r>
              <a:rPr lang="en-US" altLang="en-US" sz="3333" dirty="0" err="1">
                <a:solidFill>
                  <a:srgbClr val="000000"/>
                </a:solidFill>
                <a:latin typeface="Times New Roman" panose="02020603050405020304" pitchFamily="18" charset="0"/>
                <a:cs typeface="Times New Roman" panose="02020603050405020304" pitchFamily="18" charset="0"/>
              </a:rPr>
              <a:t>Đô</a:t>
            </a:r>
            <a:r>
              <a:rPr lang="en-US" altLang="en-US" sz="3333" dirty="0">
                <a:solidFill>
                  <a:srgbClr val="000000"/>
                </a:solidFill>
                <a:latin typeface="Times New Roman" panose="02020603050405020304" pitchFamily="18" charset="0"/>
                <a:cs typeface="Times New Roman" panose="02020603050405020304" pitchFamily="18" charset="0"/>
              </a:rPr>
              <a:t> </a:t>
            </a:r>
            <a:r>
              <a:rPr lang="en-US" altLang="en-US" sz="3333" dirty="0" err="1">
                <a:solidFill>
                  <a:srgbClr val="000000"/>
                </a:solidFill>
                <a:latin typeface="Times New Roman" panose="02020603050405020304" pitchFamily="18" charset="0"/>
                <a:cs typeface="Times New Roman" panose="02020603050405020304" pitchFamily="18" charset="0"/>
              </a:rPr>
              <a:t>bị</a:t>
            </a:r>
            <a:r>
              <a:rPr lang="en-US" altLang="en-US" sz="3333" dirty="0">
                <a:solidFill>
                  <a:srgbClr val="000000"/>
                </a:solidFill>
                <a:latin typeface="Times New Roman" panose="02020603050405020304" pitchFamily="18" charset="0"/>
                <a:cs typeface="Times New Roman" panose="02020603050405020304" pitchFamily="18" charset="0"/>
              </a:rPr>
              <a:t> </a:t>
            </a:r>
            <a:r>
              <a:rPr lang="en-US" altLang="en-US" sz="3333" dirty="0" err="1">
                <a:solidFill>
                  <a:srgbClr val="000000"/>
                </a:solidFill>
                <a:latin typeface="Times New Roman" panose="02020603050405020304" pitchFamily="18" charset="0"/>
                <a:cs typeface="Times New Roman" panose="02020603050405020304" pitchFamily="18" charset="0"/>
              </a:rPr>
              <a:t>giết</a:t>
            </a:r>
            <a:r>
              <a:rPr lang="en-US" altLang="en-US" sz="3333" dirty="0">
                <a:solidFill>
                  <a:srgbClr val="000000"/>
                </a:solidFill>
                <a:latin typeface="Times New Roman" panose="02020603050405020304" pitchFamily="18" charset="0"/>
                <a:cs typeface="Times New Roman" panose="02020603050405020304" pitchFamily="18" charset="0"/>
              </a:rPr>
              <a:t> </a:t>
            </a:r>
            <a:r>
              <a:rPr lang="en-US" altLang="en-US" sz="3333" dirty="0" err="1">
                <a:solidFill>
                  <a:srgbClr val="000000"/>
                </a:solidFill>
                <a:latin typeface="Times New Roman" panose="02020603050405020304" pitchFamily="18" charset="0"/>
                <a:cs typeface="Times New Roman" panose="02020603050405020304" pitchFamily="18" charset="0"/>
              </a:rPr>
              <a:t>chết</a:t>
            </a:r>
            <a:r>
              <a:rPr lang="en-US" altLang="en-US" sz="3333" dirty="0">
                <a:solidFill>
                  <a:srgbClr val="000000"/>
                </a:solidFill>
                <a:latin typeface="Times New Roman" panose="02020603050405020304" pitchFamily="18" charset="0"/>
                <a:cs typeface="Times New Roman" panose="02020603050405020304" pitchFamily="18" charset="0"/>
              </a:rPr>
              <a:t> </a:t>
            </a:r>
            <a:r>
              <a:rPr lang="en-US" altLang="en-US" sz="3333" dirty="0" err="1">
                <a:solidFill>
                  <a:srgbClr val="000000"/>
                </a:solidFill>
                <a:latin typeface="Times New Roman" panose="02020603050405020304" pitchFamily="18" charset="0"/>
                <a:cs typeface="Times New Roman" panose="02020603050405020304" pitchFamily="18" charset="0"/>
              </a:rPr>
              <a:t>ngay</a:t>
            </a:r>
            <a:r>
              <a:rPr lang="en-US" altLang="en-US" sz="3333" dirty="0">
                <a:solidFill>
                  <a:srgbClr val="000000"/>
                </a:solidFill>
                <a:latin typeface="Times New Roman" panose="02020603050405020304" pitchFamily="18" charset="0"/>
                <a:cs typeface="Times New Roman" panose="02020603050405020304" pitchFamily="18" charset="0"/>
              </a:rPr>
              <a:t> </a:t>
            </a:r>
            <a:r>
              <a:rPr lang="en-US" altLang="en-US" sz="3333" dirty="0" err="1">
                <a:solidFill>
                  <a:srgbClr val="000000"/>
                </a:solidFill>
                <a:latin typeface="Times New Roman" panose="02020603050405020304" pitchFamily="18" charset="0"/>
                <a:cs typeface="Times New Roman" panose="02020603050405020304" pitchFamily="18" charset="0"/>
              </a:rPr>
              <a:t>tại</a:t>
            </a:r>
            <a:r>
              <a:rPr lang="en-US" altLang="en-US" sz="3333" dirty="0">
                <a:solidFill>
                  <a:srgbClr val="000000"/>
                </a:solidFill>
                <a:latin typeface="Times New Roman" panose="02020603050405020304" pitchFamily="18" charset="0"/>
                <a:cs typeface="Times New Roman" panose="02020603050405020304" pitchFamily="18" charset="0"/>
              </a:rPr>
              <a:t> </a:t>
            </a:r>
            <a:r>
              <a:rPr lang="en-US" altLang="en-US" sz="3333" dirty="0" err="1">
                <a:solidFill>
                  <a:srgbClr val="000000"/>
                </a:solidFill>
                <a:latin typeface="Times New Roman" panose="02020603050405020304" pitchFamily="18" charset="0"/>
                <a:cs typeface="Times New Roman" panose="02020603050405020304" pitchFamily="18" charset="0"/>
              </a:rPr>
              <a:t>trận</a:t>
            </a:r>
            <a:r>
              <a:rPr lang="en-US" altLang="en-US" sz="3333" dirty="0">
                <a:solidFill>
                  <a:srgbClr val="000000"/>
                </a:solidFill>
                <a:latin typeface="Times New Roman" panose="02020603050405020304" pitchFamily="18" charset="0"/>
                <a:cs typeface="Times New Roman" panose="02020603050405020304" pitchFamily="18" charset="0"/>
              </a:rPr>
              <a:t>.</a:t>
            </a:r>
          </a:p>
        </p:txBody>
      </p:sp>
      <p:pic>
        <p:nvPicPr>
          <p:cNvPr id="101378" name="Picture 2" descr="Kết quả hình ảnh cho toa đô&quot;">
            <a:extLst>
              <a:ext uri="{FF2B5EF4-FFF2-40B4-BE49-F238E27FC236}">
                <a16:creationId xmlns:a16="http://schemas.microsoft.com/office/drawing/2014/main" id="{691076E4-1E6E-45AB-A85F-C21429E141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436563"/>
            <a:ext cx="5357813" cy="337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0" name="Picture 4" descr="Kết quả hình ảnh cho toa đô&quot;">
            <a:extLst>
              <a:ext uri="{FF2B5EF4-FFF2-40B4-BE49-F238E27FC236}">
                <a16:creationId xmlns:a16="http://schemas.microsoft.com/office/drawing/2014/main" id="{2E6F4562-833B-45E7-B5D2-0255D91F6B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9500" y="444500"/>
            <a:ext cx="5524500"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01378"/>
                                        </p:tgtEl>
                                        <p:attrNameLst>
                                          <p:attrName>style.visibility</p:attrName>
                                        </p:attrNameLst>
                                      </p:cBhvr>
                                      <p:to>
                                        <p:strVal val="visible"/>
                                      </p:to>
                                    </p:set>
                                    <p:animEffect transition="in" filter="dissolve">
                                      <p:cBhvr>
                                        <p:cTn id="12" dur="500"/>
                                        <p:tgtEl>
                                          <p:spTgt spid="10137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01380"/>
                                        </p:tgtEl>
                                        <p:attrNameLst>
                                          <p:attrName>style.visibility</p:attrName>
                                        </p:attrNameLst>
                                      </p:cBhvr>
                                      <p:to>
                                        <p:strVal val="visible"/>
                                      </p:to>
                                    </p:set>
                                    <p:animEffect transition="in" filter="dissolve">
                                      <p:cBhvr>
                                        <p:cTn id="17" dur="500"/>
                                        <p:tgtEl>
                                          <p:spTgt spid="1013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3D9C888-65A9-4EBE-8075-B8B60A25133F}"/>
              </a:ext>
            </a:extLst>
          </p:cNvPr>
          <p:cNvSpPr txBox="1">
            <a:spLocks noChangeArrowheads="1"/>
          </p:cNvSpPr>
          <p:nvPr/>
        </p:nvSpPr>
        <p:spPr bwMode="auto">
          <a:xfrm>
            <a:off x="63500" y="190500"/>
            <a:ext cx="7048500"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lgn="just" defTabSz="761970" fontAlgn="base">
              <a:spcBef>
                <a:spcPct val="0"/>
              </a:spcBef>
              <a:spcAft>
                <a:spcPct val="0"/>
              </a:spcAft>
              <a:buNone/>
            </a:pPr>
            <a:r>
              <a:rPr lang="en-US" altLang="en-US" sz="3000" dirty="0">
                <a:solidFill>
                  <a:srgbClr val="000000"/>
                </a:solidFill>
                <a:latin typeface="Times New Roman" panose="02020603050405020304" pitchFamily="18" charset="0"/>
                <a:cs typeface="Times New Roman" panose="02020603050405020304" pitchFamily="18" charset="0"/>
              </a:rPr>
              <a:t>Ô </a:t>
            </a:r>
            <a:r>
              <a:rPr lang="en-US" altLang="en-US" sz="3000" dirty="0" err="1">
                <a:solidFill>
                  <a:srgbClr val="000000"/>
                </a:solidFill>
                <a:latin typeface="Times New Roman" panose="02020603050405020304" pitchFamily="18" charset="0"/>
                <a:cs typeface="Times New Roman" panose="02020603050405020304" pitchFamily="18" charset="0"/>
              </a:rPr>
              <a:t>Mã</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Nhi</a:t>
            </a:r>
            <a:r>
              <a:rPr lang="en-US" altLang="en-US" sz="3000" dirty="0">
                <a:solidFill>
                  <a:srgbClr val="000000"/>
                </a:solidFill>
                <a:latin typeface="Times New Roman" panose="02020603050405020304" pitchFamily="18" charset="0"/>
                <a:cs typeface="Times New Roman" panose="02020603050405020304" pitchFamily="18" charset="0"/>
              </a:rPr>
              <a:t> – </a:t>
            </a:r>
            <a:r>
              <a:rPr lang="en-US" altLang="en-US" sz="3000" dirty="0" err="1">
                <a:solidFill>
                  <a:srgbClr val="000000"/>
                </a:solidFill>
                <a:latin typeface="Times New Roman" panose="02020603050405020304" pitchFamily="18" charset="0"/>
                <a:cs typeface="Times New Roman" panose="02020603050405020304" pitchFamily="18" charset="0"/>
              </a:rPr>
              <a:t>tướng</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giỏi</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của</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nhà</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Nguyên</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từng</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chinh</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chiến</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nhiều</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năm</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trên</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đất</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Đại</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Việt</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Là</a:t>
            </a:r>
            <a:r>
              <a:rPr lang="en-US" altLang="en-US" sz="3000" dirty="0">
                <a:solidFill>
                  <a:srgbClr val="000000"/>
                </a:solidFill>
                <a:latin typeface="Times New Roman" panose="02020603050405020304" pitchFamily="18" charset="0"/>
                <a:cs typeface="Times New Roman" panose="02020603050405020304" pitchFamily="18" charset="0"/>
              </a:rPr>
              <a:t> 1 </a:t>
            </a:r>
            <a:r>
              <a:rPr lang="en-US" altLang="en-US" sz="3000" dirty="0" err="1">
                <a:solidFill>
                  <a:srgbClr val="000000"/>
                </a:solidFill>
                <a:latin typeface="Times New Roman" panose="02020603050405020304" pitchFamily="18" charset="0"/>
                <a:cs typeface="Times New Roman" panose="02020603050405020304" pitchFamily="18" charset="0"/>
              </a:rPr>
              <a:t>tướng</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giỏi</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tài</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năng</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những</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tàn</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bạo</a:t>
            </a:r>
            <a:r>
              <a:rPr lang="en-US" altLang="en-US" sz="3000" dirty="0">
                <a:solidFill>
                  <a:srgbClr val="000000"/>
                </a:solidFill>
                <a:latin typeface="Times New Roman" panose="02020603050405020304" pitchFamily="18" charset="0"/>
                <a:cs typeface="Times New Roman" panose="02020603050405020304" pitchFamily="18" charset="0"/>
              </a:rPr>
              <a:t>. Khi Ô </a:t>
            </a:r>
            <a:r>
              <a:rPr lang="en-US" altLang="en-US" sz="3000" dirty="0" err="1">
                <a:solidFill>
                  <a:srgbClr val="000000"/>
                </a:solidFill>
                <a:latin typeface="Times New Roman" panose="02020603050405020304" pitchFamily="18" charset="0"/>
                <a:cs typeface="Times New Roman" panose="02020603050405020304" pitchFamily="18" charset="0"/>
              </a:rPr>
              <a:t>Mã</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Nhi</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và</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nhiều</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tướng</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khác</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bị</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tướng</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nhà</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Trần</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bắt</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sống</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trong</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trận</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Bạch</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Đằng</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Và</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để</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tránh</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nạn</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binh</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đao</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thì</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nhà</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Trần</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đồng</a:t>
            </a:r>
            <a:r>
              <a:rPr lang="en-US" altLang="en-US" sz="3000" dirty="0">
                <a:solidFill>
                  <a:srgbClr val="000000"/>
                </a:solidFill>
                <a:latin typeface="Times New Roman" panose="02020603050405020304" pitchFamily="18" charset="0"/>
                <a:cs typeface="Times New Roman" panose="02020603050405020304" pitchFamily="18" charset="0"/>
              </a:rPr>
              <a:t> ý </a:t>
            </a:r>
            <a:r>
              <a:rPr lang="en-US" altLang="en-US" sz="3000" dirty="0" err="1">
                <a:solidFill>
                  <a:srgbClr val="000000"/>
                </a:solidFill>
                <a:latin typeface="Times New Roman" panose="02020603050405020304" pitchFamily="18" charset="0"/>
                <a:cs typeface="Times New Roman" panose="02020603050405020304" pitchFamily="18" charset="0"/>
              </a:rPr>
              <a:t>lời</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cầu</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hòa</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và</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cho</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các</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binh</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tướng</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về</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nước</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Tuy</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nhiên</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vua</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Trần</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rất</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căm</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giận</a:t>
            </a:r>
            <a:r>
              <a:rPr lang="en-US" altLang="en-US" sz="3000" dirty="0">
                <a:solidFill>
                  <a:srgbClr val="000000"/>
                </a:solidFill>
                <a:latin typeface="Times New Roman" panose="02020603050405020304" pitchFamily="18" charset="0"/>
                <a:cs typeface="Times New Roman" panose="02020603050405020304" pitchFamily="18" charset="0"/>
              </a:rPr>
              <a:t> Ô </a:t>
            </a:r>
            <a:r>
              <a:rPr lang="en-US" altLang="en-US" sz="3000" dirty="0" err="1">
                <a:solidFill>
                  <a:srgbClr val="000000"/>
                </a:solidFill>
                <a:latin typeface="Times New Roman" panose="02020603050405020304" pitchFamily="18" charset="0"/>
                <a:cs typeface="Times New Roman" panose="02020603050405020304" pitchFamily="18" charset="0"/>
              </a:rPr>
              <a:t>Mã</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Nhi</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đã</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tàn</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sát</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nhiều</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người</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và</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phá</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hoại</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lăng</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tẩm</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của</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tổ</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tiên</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nhà</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Trần</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nên</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đã</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bàn</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với</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Trần</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Hưng</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Đạo</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giết</a:t>
            </a:r>
            <a:r>
              <a:rPr lang="en-US" altLang="en-US" sz="3000" dirty="0">
                <a:solidFill>
                  <a:srgbClr val="000000"/>
                </a:solidFill>
                <a:latin typeface="Times New Roman" panose="02020603050405020304" pitchFamily="18" charset="0"/>
                <a:cs typeface="Times New Roman" panose="02020603050405020304" pitchFamily="18" charset="0"/>
              </a:rPr>
              <a:t> Ô </a:t>
            </a:r>
            <a:r>
              <a:rPr lang="en-US" altLang="en-US" sz="3000" dirty="0" err="1">
                <a:solidFill>
                  <a:srgbClr val="000000"/>
                </a:solidFill>
                <a:latin typeface="Times New Roman" panose="02020603050405020304" pitchFamily="18" charset="0"/>
                <a:cs typeface="Times New Roman" panose="02020603050405020304" pitchFamily="18" charset="0"/>
              </a:rPr>
              <a:t>Mã</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Nhi</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để</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trả</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thù</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và</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phòng</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hậu</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quả</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về</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sau</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Trên</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đường</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đi</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thuyền</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trở</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về</a:t>
            </a:r>
            <a:r>
              <a:rPr lang="en-US" altLang="en-US" sz="3000" dirty="0">
                <a:solidFill>
                  <a:srgbClr val="000000"/>
                </a:solidFill>
                <a:latin typeface="Times New Roman" panose="02020603050405020304" pitchFamily="18" charset="0"/>
                <a:cs typeface="Times New Roman" panose="02020603050405020304" pitchFamily="18" charset="0"/>
              </a:rPr>
              <a:t>, THĐ </a:t>
            </a:r>
            <a:r>
              <a:rPr lang="en-US" altLang="en-US" sz="3000" dirty="0" err="1">
                <a:solidFill>
                  <a:srgbClr val="000000"/>
                </a:solidFill>
                <a:latin typeface="Times New Roman" panose="02020603050405020304" pitchFamily="18" charset="0"/>
                <a:cs typeface="Times New Roman" panose="02020603050405020304" pitchFamily="18" charset="0"/>
              </a:rPr>
              <a:t>đã</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cho</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Yết</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Kiêu</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đâm</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thủng</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thuyền</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Ô </a:t>
            </a:r>
            <a:r>
              <a:rPr lang="en-US" altLang="en-US" sz="30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Mã</a:t>
            </a:r>
            <a:r>
              <a:rPr lang="en-US" altLang="en-US" sz="3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Nhi</a:t>
            </a:r>
            <a:r>
              <a:rPr lang="en-US" altLang="en-US" sz="3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chết</a:t>
            </a:r>
            <a:r>
              <a:rPr lang="en-US" altLang="en-US" sz="3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đuối</a:t>
            </a:r>
            <a:endParaRPr lang="en-US" altLang="en-US" sz="3000" dirty="0">
              <a:solidFill>
                <a:srgbClr val="000000"/>
              </a:solidFill>
              <a:latin typeface="Times New Roman" panose="02020603050405020304" pitchFamily="18" charset="0"/>
              <a:cs typeface="Times New Roman" panose="02020603050405020304" pitchFamily="18" charset="0"/>
            </a:endParaRPr>
          </a:p>
        </p:txBody>
      </p:sp>
      <p:pic>
        <p:nvPicPr>
          <p:cNvPr id="103426" name="Picture 2" descr="Kết quả hình ảnh cho oô mã nhi&quot;">
            <a:extLst>
              <a:ext uri="{FF2B5EF4-FFF2-40B4-BE49-F238E27FC236}">
                <a16:creationId xmlns:a16="http://schemas.microsoft.com/office/drawing/2014/main" id="{C00750CA-47E4-4FF3-AFD7-C911893254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5500" y="3635375"/>
            <a:ext cx="4643438"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8" name="Picture 4" descr="Kết quả hình ảnh cho oô mã nhi&quot;">
            <a:extLst>
              <a:ext uri="{FF2B5EF4-FFF2-40B4-BE49-F238E27FC236}">
                <a16:creationId xmlns:a16="http://schemas.microsoft.com/office/drawing/2014/main" id="{B88F5A4A-0FFD-4E7C-97FE-9237C9C8F7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5500" y="235479"/>
            <a:ext cx="4635500" cy="3133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03428"/>
                                        </p:tgtEl>
                                        <p:attrNameLst>
                                          <p:attrName>style.visibility</p:attrName>
                                        </p:attrNameLst>
                                      </p:cBhvr>
                                      <p:to>
                                        <p:strVal val="visible"/>
                                      </p:to>
                                    </p:set>
                                    <p:animEffect transition="in" filter="dissolve">
                                      <p:cBhvr>
                                        <p:cTn id="12" dur="500"/>
                                        <p:tgtEl>
                                          <p:spTgt spid="1034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03426"/>
                                        </p:tgtEl>
                                        <p:attrNameLst>
                                          <p:attrName>style.visibility</p:attrName>
                                        </p:attrNameLst>
                                      </p:cBhvr>
                                      <p:to>
                                        <p:strVal val="visible"/>
                                      </p:to>
                                    </p:set>
                                    <p:animEffect transition="in" filter="dissolve">
                                      <p:cBhvr>
                                        <p:cTn id="17" dur="500"/>
                                        <p:tgtEl>
                                          <p:spTgt spid="1034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Papel Viejo, Papel Viejo, Pergamino, Placa De Fondo De Texto PNG y PSD para  Descargar Gratis | Pngtree | Papel viejo, Texto png, Pergamino">
            <a:extLst>
              <a:ext uri="{FF2B5EF4-FFF2-40B4-BE49-F238E27FC236}">
                <a16:creationId xmlns:a16="http://schemas.microsoft.com/office/drawing/2014/main" id="{5091C6A6-14AE-4ECC-AF0F-1F35C51F74A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1659655-D5B2-4FF0-BBAE-BA3D0DBFA466}"/>
              </a:ext>
            </a:extLst>
          </p:cNvPr>
          <p:cNvSpPr txBox="1"/>
          <p:nvPr/>
        </p:nvSpPr>
        <p:spPr>
          <a:xfrm>
            <a:off x="2042160" y="2672080"/>
            <a:ext cx="5936240" cy="1107996"/>
          </a:xfrm>
          <a:prstGeom prst="rect">
            <a:avLst/>
          </a:prstGeom>
          <a:noFill/>
        </p:spPr>
        <p:txBody>
          <a:bodyPr wrap="none" rtlCol="0">
            <a:spAutoFit/>
          </a:bodyPr>
          <a:lstStyle/>
          <a:p>
            <a:r>
              <a:rPr lang="vi-VN" sz="6600" b="1" dirty="0">
                <a:solidFill>
                  <a:srgbClr val="FF0000"/>
                </a:solidFill>
                <a:latin typeface="+mj-lt"/>
              </a:rPr>
              <a:t>I. </a:t>
            </a:r>
            <a:r>
              <a:rPr lang="en-US" sz="6600" b="1" dirty="0" err="1" smtClean="0">
                <a:solidFill>
                  <a:srgbClr val="FF0000"/>
                </a:solidFill>
                <a:latin typeface="+mj-lt"/>
              </a:rPr>
              <a:t>Đọc</a:t>
            </a:r>
            <a:r>
              <a:rPr lang="en-US" sz="6600" b="1" dirty="0" smtClean="0">
                <a:solidFill>
                  <a:srgbClr val="FF0000"/>
                </a:solidFill>
                <a:latin typeface="+mj-lt"/>
              </a:rPr>
              <a:t>- </a:t>
            </a:r>
            <a:r>
              <a:rPr lang="en-US" sz="6600" b="1" dirty="0" err="1" smtClean="0">
                <a:solidFill>
                  <a:srgbClr val="FF0000"/>
                </a:solidFill>
                <a:latin typeface="+mj-lt"/>
              </a:rPr>
              <a:t>chú</a:t>
            </a:r>
            <a:r>
              <a:rPr lang="en-US" sz="6600" b="1" dirty="0" smtClean="0">
                <a:solidFill>
                  <a:srgbClr val="FF0000"/>
                </a:solidFill>
                <a:latin typeface="+mj-lt"/>
              </a:rPr>
              <a:t> </a:t>
            </a:r>
            <a:r>
              <a:rPr lang="en-US" sz="6600" b="1" dirty="0" err="1" smtClean="0">
                <a:solidFill>
                  <a:srgbClr val="FF0000"/>
                </a:solidFill>
                <a:latin typeface="+mj-lt"/>
              </a:rPr>
              <a:t>thích</a:t>
            </a:r>
            <a:r>
              <a:rPr lang="en-US" sz="6600" b="1" dirty="0" smtClean="0">
                <a:solidFill>
                  <a:srgbClr val="FF0000"/>
                </a:solidFill>
                <a:latin typeface="+mj-lt"/>
              </a:rPr>
              <a:t> </a:t>
            </a:r>
            <a:endParaRPr lang="en-US" sz="6600" b="1" dirty="0">
              <a:solidFill>
                <a:srgbClr val="FF0000"/>
              </a:solidFill>
              <a:latin typeface="+mj-lt"/>
            </a:endParaRPr>
          </a:p>
        </p:txBody>
      </p:sp>
    </p:spTree>
    <p:extLst>
      <p:ext uri="{BB962C8B-B14F-4D97-AF65-F5344CB8AC3E}">
        <p14:creationId xmlns:p14="http://schemas.microsoft.com/office/powerpoint/2010/main" val="14281308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A20B5DD-96C5-435F-8FA3-DA58794AEC98}"/>
              </a:ext>
            </a:extLst>
          </p:cNvPr>
          <p:cNvSpPr/>
          <p:nvPr/>
        </p:nvSpPr>
        <p:spPr>
          <a:xfrm>
            <a:off x="-1" y="4834968"/>
            <a:ext cx="12192001" cy="2003497"/>
          </a:xfrm>
          <a:prstGeom prst="rect">
            <a:avLst/>
          </a:prstGeom>
          <a:solidFill>
            <a:schemeClr val="accent2">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F215701-4135-401D-B4D0-957DFE14AC94}"/>
              </a:ext>
            </a:extLst>
          </p:cNvPr>
          <p:cNvSpPr/>
          <p:nvPr/>
        </p:nvSpPr>
        <p:spPr>
          <a:xfrm>
            <a:off x="-1" y="3108068"/>
            <a:ext cx="12192001" cy="1755814"/>
          </a:xfrm>
          <a:prstGeom prst="rect">
            <a:avLst/>
          </a:prstGeom>
          <a:solidFill>
            <a:schemeClr val="accent6">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17BAC22-159D-4AFF-917E-31F570D4C878}"/>
              </a:ext>
            </a:extLst>
          </p:cNvPr>
          <p:cNvSpPr/>
          <p:nvPr/>
        </p:nvSpPr>
        <p:spPr>
          <a:xfrm>
            <a:off x="-1" y="19534"/>
            <a:ext cx="12179779" cy="3088534"/>
          </a:xfrm>
          <a:prstGeom prst="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9BA1FAE-F937-4FE3-8740-96E53BAA8CE2}"/>
              </a:ext>
            </a:extLst>
          </p:cNvPr>
          <p:cNvSpPr/>
          <p:nvPr/>
        </p:nvSpPr>
        <p:spPr>
          <a:xfrm>
            <a:off x="299595" y="5039224"/>
            <a:ext cx="11735842" cy="1384995"/>
          </a:xfrm>
          <a:prstGeom prst="rect">
            <a:avLst/>
          </a:prstGeom>
        </p:spPr>
        <p:txBody>
          <a:bodyPr wrap="square">
            <a:spAutoFit/>
          </a:bodyPr>
          <a:lstStyle/>
          <a:p>
            <a:pPr algn="just"/>
            <a:r>
              <a:rPr lang="en-US" sz="2800" b="1" dirty="0">
                <a:latin typeface="Times New Roman" pitchFamily="18" charset="0"/>
                <a:cs typeface="Times New Roman" pitchFamily="18" charset="0"/>
              </a:rPr>
              <a:t>=&gt; </a:t>
            </a:r>
            <a:r>
              <a:rPr lang="en-US" sz="2800" b="1" dirty="0" err="1">
                <a:latin typeface="Times New Roman" pitchFamily="18" charset="0"/>
                <a:cs typeface="Times New Roman" pitchFamily="18" charset="0"/>
              </a:rPr>
              <a:t>Chứng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minh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chân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lí</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hiển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nhiên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khẳng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định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sự</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thất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vua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quan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tướng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Trung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Quốc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tình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tham</a:t>
            </a:r>
            <a:r>
              <a:rPr lang="en-US" sz="2800" b="1" dirty="0">
                <a:latin typeface="Times New Roman" pitchFamily="18" charset="0"/>
                <a:cs typeface="Times New Roman" pitchFamily="18" charset="0"/>
              </a:rPr>
              <a:t> lam, </a:t>
            </a:r>
            <a:r>
              <a:rPr lang="en-US" sz="2800" b="1" dirty="0" err="1">
                <a:latin typeface="Times New Roman" pitchFamily="18" charset="0"/>
                <a:cs typeface="Times New Roman" pitchFamily="18" charset="0"/>
              </a:rPr>
              <a:t>bành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trướng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ngược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chân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lí</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thì</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chỉ</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chuốc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thất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mạng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vong</a:t>
            </a:r>
            <a:r>
              <a:rPr lang="en-US" sz="2800" b="1" dirty="0">
                <a:latin typeface="Times New Roman" pitchFamily="18" charset="0"/>
                <a:cs typeface="Times New Roman" pitchFamily="18" charset="0"/>
              </a:rPr>
              <a:t>.</a:t>
            </a:r>
            <a:endParaRPr lang="vi-VN" sz="2800" b="1" dirty="0">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8395E37B-DC2C-4E97-9E7A-34598237ABFB}"/>
              </a:ext>
            </a:extLst>
          </p:cNvPr>
          <p:cNvSpPr/>
          <p:nvPr/>
        </p:nvSpPr>
        <p:spPr>
          <a:xfrm>
            <a:off x="443937" y="450451"/>
            <a:ext cx="3496726" cy="2246769"/>
          </a:xfrm>
          <a:prstGeom prst="rect">
            <a:avLst/>
          </a:prstGeom>
        </p:spPr>
        <p:txBody>
          <a:bodyPr wrap="none">
            <a:spAutoFit/>
          </a:bodyPr>
          <a:lstStyle/>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lịch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sử</a:t>
            </a:r>
            <a:r>
              <a:rPr lang="en-US" sz="2800" dirty="0">
                <a:latin typeface="Times New Roman" pitchFamily="18" charset="0"/>
                <a:cs typeface="Times New Roman" pitchFamily="18" charset="0"/>
              </a:rPr>
              <a:t>: </a:t>
            </a: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Cung</a:t>
            </a:r>
            <a:r>
              <a:rPr lang="en-US" sz="2800" dirty="0">
                <a:latin typeface="Times New Roman" pitchFamily="18" charset="0"/>
                <a:cs typeface="Times New Roman" pitchFamily="18" charset="0"/>
              </a:rPr>
              <a:t>...</a:t>
            </a:r>
            <a:r>
              <a:rPr lang="en-US" sz="2800" dirty="0" err="1">
                <a:latin typeface="Times New Roman" pitchFamily="18" charset="0"/>
                <a:cs typeface="Times New Roman" pitchFamily="18" charset="0"/>
              </a:rPr>
              <a:t>thất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bại</a:t>
            </a:r>
            <a:endParaRPr lang="en-US" sz="2800" dirty="0">
              <a:latin typeface="Times New Roman" pitchFamily="18" charset="0"/>
              <a:cs typeface="Times New Roman" pitchFamily="18" charset="0"/>
            </a:endParaRP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Triệu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Tiết</a:t>
            </a:r>
            <a:r>
              <a:rPr lang="en-US" sz="2800" dirty="0">
                <a:latin typeface="Times New Roman" pitchFamily="18" charset="0"/>
                <a:cs typeface="Times New Roman" pitchFamily="18" charset="0"/>
              </a:rPr>
              <a:t>...</a:t>
            </a:r>
            <a:r>
              <a:rPr lang="en-US" sz="2800" dirty="0" err="1">
                <a:latin typeface="Times New Roman" pitchFamily="18" charset="0"/>
                <a:cs typeface="Times New Roman" pitchFamily="18" charset="0"/>
              </a:rPr>
              <a:t>tiêu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vong</a:t>
            </a:r>
            <a:endParaRPr lang="en-US" sz="2800" dirty="0">
              <a:latin typeface="Times New Roman" pitchFamily="18" charset="0"/>
              <a:cs typeface="Times New Roman" pitchFamily="18" charset="0"/>
            </a:endParaRP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Bắt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sống</a:t>
            </a:r>
            <a:r>
              <a:rPr lang="en-US" sz="2800" dirty="0">
                <a:latin typeface="Times New Roman" pitchFamily="18" charset="0"/>
                <a:cs typeface="Times New Roman" pitchFamily="18" charset="0"/>
              </a:rPr>
              <a:t> Toa </a:t>
            </a:r>
            <a:r>
              <a:rPr lang="en-US" sz="2800" dirty="0" err="1">
                <a:latin typeface="Times New Roman" pitchFamily="18" charset="0"/>
                <a:cs typeface="Times New Roman" pitchFamily="18" charset="0"/>
              </a:rPr>
              <a:t>Đô</a:t>
            </a:r>
            <a:endParaRPr lang="en-US" sz="2800" dirty="0">
              <a:latin typeface="Times New Roman" pitchFamily="18" charset="0"/>
              <a:cs typeface="Times New Roman" pitchFamily="18" charset="0"/>
            </a:endParaRP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tươi</a:t>
            </a:r>
            <a:r>
              <a:rPr lang="en-US" sz="2800" dirty="0">
                <a:latin typeface="Times New Roman" pitchFamily="18" charset="0"/>
                <a:cs typeface="Times New Roman" pitchFamily="18" charset="0"/>
              </a:rPr>
              <a:t> Ô </a:t>
            </a:r>
            <a:r>
              <a:rPr lang="en-US" sz="2800" dirty="0" err="1">
                <a:latin typeface="Times New Roman" pitchFamily="18" charset="0"/>
                <a:cs typeface="Times New Roman" pitchFamily="18" charset="0"/>
              </a:rPr>
              <a:t>Mã</a:t>
            </a:r>
            <a:endParaRPr lang="vi-VN" sz="2800" dirty="0">
              <a:latin typeface="Times New Roman" pitchFamily="18" charset="0"/>
              <a:cs typeface="Times New Roman" pitchFamily="18" charset="0"/>
            </a:endParaRPr>
          </a:p>
        </p:txBody>
      </p:sp>
      <p:sp>
        <p:nvSpPr>
          <p:cNvPr id="5" name="Right Brace 4">
            <a:extLst>
              <a:ext uri="{FF2B5EF4-FFF2-40B4-BE49-F238E27FC236}">
                <a16:creationId xmlns:a16="http://schemas.microsoft.com/office/drawing/2014/main" id="{B8E502A9-3137-4573-A285-3A4CDD00386B}"/>
              </a:ext>
            </a:extLst>
          </p:cNvPr>
          <p:cNvSpPr/>
          <p:nvPr/>
        </p:nvSpPr>
        <p:spPr>
          <a:xfrm>
            <a:off x="3940663" y="730886"/>
            <a:ext cx="533400" cy="1820978"/>
          </a:xfrm>
          <a:prstGeom prst="rightBrace">
            <a:avLst/>
          </a:prstGeom>
          <a:noFill/>
          <a:ln w="25400" cap="flat" cmpd="sng" algn="ctr">
            <a:solidFill>
              <a:schemeClr val="tx1"/>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Calibri"/>
              <a:ea typeface="+mn-ea"/>
              <a:cs typeface="+mn-cs"/>
            </a:endParaRPr>
          </a:p>
        </p:txBody>
      </p:sp>
      <p:sp>
        <p:nvSpPr>
          <p:cNvPr id="6" name="Rectangle 5">
            <a:extLst>
              <a:ext uri="{FF2B5EF4-FFF2-40B4-BE49-F238E27FC236}">
                <a16:creationId xmlns:a16="http://schemas.microsoft.com/office/drawing/2014/main" id="{75D36E27-001C-477B-9276-A0094C5F6EDB}"/>
              </a:ext>
            </a:extLst>
          </p:cNvPr>
          <p:cNvSpPr/>
          <p:nvPr/>
        </p:nvSpPr>
        <p:spPr>
          <a:xfrm>
            <a:off x="4546616" y="253833"/>
            <a:ext cx="7488821" cy="523220"/>
          </a:xfrm>
          <a:prstGeom prst="rect">
            <a:avLst/>
          </a:prstGeom>
        </p:spPr>
        <p:txBody>
          <a:bodyPr wrap="square">
            <a:spAutoFit/>
          </a:bodyPr>
          <a:lstStyle/>
          <a:p>
            <a:r>
              <a:rPr lang="en-US" sz="2800" dirty="0" err="1">
                <a:latin typeface="Times New Roman" pitchFamily="18" charset="0"/>
                <a:cs typeface="Times New Roman" pitchFamily="18" charset="0"/>
              </a:rPr>
              <a:t>Dẫn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chứng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err="1">
                <a:latin typeface="Times New Roman" pitchFamily="18" charset="0"/>
                <a:cs typeface="Times New Roman" pitchFamily="18" charset="0"/>
              </a:rPr>
              <a:t>giọng</a:t>
            </a:r>
            <a:r>
              <a:rPr lang="en-US" sz="2800">
                <a:latin typeface="Times New Roman" pitchFamily="18" charset="0"/>
                <a:cs typeface="Times New Roman" pitchFamily="18" charset="0"/>
              </a:rPr>
              <a:t> điệu khinh </a:t>
            </a:r>
            <a:r>
              <a:rPr lang="en-US" sz="2800" dirty="0" err="1">
                <a:latin typeface="Times New Roman" pitchFamily="18" charset="0"/>
                <a:cs typeface="Times New Roman" pitchFamily="18" charset="0"/>
              </a:rPr>
              <a:t>bỉ</a:t>
            </a:r>
            <a:endParaRPr lang="vi-VN" sz="2800" dirty="0">
              <a:latin typeface="Times New Roman" pitchFamily="18" charset="0"/>
              <a:cs typeface="Times New Roman" pitchFamily="18" charset="0"/>
            </a:endParaRPr>
          </a:p>
        </p:txBody>
      </p:sp>
      <p:sp>
        <p:nvSpPr>
          <p:cNvPr id="9" name="Rectangle 17">
            <a:extLst>
              <a:ext uri="{FF2B5EF4-FFF2-40B4-BE49-F238E27FC236}">
                <a16:creationId xmlns:a16="http://schemas.microsoft.com/office/drawing/2014/main" id="{81E97BFF-1421-4FF1-A90A-841EC7D9C41B}"/>
              </a:ext>
            </a:extLst>
          </p:cNvPr>
          <p:cNvSpPr>
            <a:spLocks noChangeArrowheads="1"/>
          </p:cNvSpPr>
          <p:nvPr/>
        </p:nvSpPr>
        <p:spPr bwMode="auto">
          <a:xfrm>
            <a:off x="4522176" y="1292186"/>
            <a:ext cx="748882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fontAlgn="base">
              <a:spcBef>
                <a:spcPct val="0"/>
              </a:spcBef>
              <a:spcAft>
                <a:spcPct val="0"/>
              </a:spcAft>
            </a:pPr>
            <a:r>
              <a:rPr lang="vi-VN" altLang="en-US" sz="2800" dirty="0">
                <a:solidFill>
                  <a:srgbClr val="000000"/>
                </a:solidFill>
                <a:latin typeface="Times New Roman" panose="02020603050405020304" pitchFamily="18" charset="0"/>
                <a:cs typeface="Times New Roman" panose="02020603050405020304" pitchFamily="18" charset="0"/>
              </a:rPr>
              <a:t>=&gt; </a:t>
            </a:r>
            <a:r>
              <a:rPr lang="en-US" altLang="en-US" sz="2800" dirty="0">
                <a:solidFill>
                  <a:srgbClr val="000000"/>
                </a:solidFill>
                <a:latin typeface="Times New Roman" panose="02020603050405020304" pitchFamily="18" charset="0"/>
                <a:cs typeface="Times New Roman" panose="02020603050405020304" pitchFamily="18" charset="0"/>
              </a:rPr>
              <a:t>M</a:t>
            </a:r>
            <a:r>
              <a:rPr lang="vi-VN" altLang="en-US" sz="2800" dirty="0">
                <a:solidFill>
                  <a:srgbClr val="000000"/>
                </a:solidFill>
                <a:latin typeface="Times New Roman" panose="02020603050405020304" pitchFamily="18" charset="0"/>
                <a:cs typeface="Times New Roman" panose="02020603050405020304" pitchFamily="18" charset="0"/>
              </a:rPr>
              <a:t>inh chứng cho sức mạnh của chân lí nhân nghĩa, sức mạnh của độc lập tự do.</a:t>
            </a:r>
          </a:p>
          <a:p>
            <a:pPr algn="just" fontAlgn="base">
              <a:spcBef>
                <a:spcPct val="0"/>
              </a:spcBef>
              <a:spcAft>
                <a:spcPct val="0"/>
              </a:spcAft>
            </a:pP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Làm</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nổi</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bật</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các</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chiến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công</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của</a:t>
            </a:r>
            <a:r>
              <a:rPr lang="en-US" altLang="en-US" sz="2800" dirty="0">
                <a:solidFill>
                  <a:srgbClr val="000000"/>
                </a:solidFill>
                <a:latin typeface="Times New Roman" panose="02020603050405020304" pitchFamily="18" charset="0"/>
                <a:cs typeface="Times New Roman" panose="02020603050405020304" pitchFamily="18" charset="0"/>
              </a:rPr>
              <a:t> ta </a:t>
            </a:r>
            <a:r>
              <a:rPr lang="en-US" altLang="en-US" sz="2800" dirty="0" err="1">
                <a:solidFill>
                  <a:srgbClr val="000000"/>
                </a:solidFill>
                <a:latin typeface="Times New Roman" panose="02020603050405020304" pitchFamily="18" charset="0"/>
                <a:cs typeface="Times New Roman" panose="02020603050405020304" pitchFamily="18" charset="0"/>
              </a:rPr>
              <a:t>và</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sự</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thất</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bại</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của</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giặc</a:t>
            </a:r>
            <a:r>
              <a:rPr lang="en-US" altLang="en-US" sz="2800" dirty="0">
                <a:solidFill>
                  <a:srgbClr val="000000"/>
                </a:solidFill>
                <a:latin typeface="Times New Roman" panose="02020603050405020304" pitchFamily="18" charset="0"/>
                <a:cs typeface="Times New Roman" panose="02020603050405020304" pitchFamily="18" charset="0"/>
              </a:rPr>
              <a:t>.</a:t>
            </a:r>
          </a:p>
        </p:txBody>
      </p:sp>
      <p:sp>
        <p:nvSpPr>
          <p:cNvPr id="10" name="Rectangle 9">
            <a:extLst>
              <a:ext uri="{FF2B5EF4-FFF2-40B4-BE49-F238E27FC236}">
                <a16:creationId xmlns:a16="http://schemas.microsoft.com/office/drawing/2014/main" id="{FA830637-B971-4B9F-82C0-B4C9CC23EC7B}"/>
              </a:ext>
            </a:extLst>
          </p:cNvPr>
          <p:cNvSpPr>
            <a:spLocks noChangeArrowheads="1"/>
          </p:cNvSpPr>
          <p:nvPr/>
        </p:nvSpPr>
        <p:spPr bwMode="auto">
          <a:xfrm>
            <a:off x="456158" y="3263216"/>
            <a:ext cx="438453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vi-VN" altLang="en-US" sz="2800" dirty="0">
                <a:solidFill>
                  <a:srgbClr val="000000"/>
                </a:solidFill>
                <a:latin typeface="Times New Roman" panose="02020603050405020304" pitchFamily="18" charset="0"/>
                <a:cs typeface="Times New Roman" panose="02020603050405020304" pitchFamily="18" charset="0"/>
              </a:rPr>
              <a:t>- Sử dụng câu văn biền ngẫu</a:t>
            </a:r>
          </a:p>
        </p:txBody>
      </p:sp>
      <p:sp>
        <p:nvSpPr>
          <p:cNvPr id="11" name="Rectangle 10">
            <a:extLst>
              <a:ext uri="{FF2B5EF4-FFF2-40B4-BE49-F238E27FC236}">
                <a16:creationId xmlns:a16="http://schemas.microsoft.com/office/drawing/2014/main" id="{47978532-D1B6-49D6-B34C-770FED1C2CFF}"/>
              </a:ext>
            </a:extLst>
          </p:cNvPr>
          <p:cNvSpPr>
            <a:spLocks noChangeArrowheads="1"/>
          </p:cNvSpPr>
          <p:nvPr/>
        </p:nvSpPr>
        <p:spPr bwMode="auto">
          <a:xfrm>
            <a:off x="456158" y="3883931"/>
            <a:ext cx="111537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vi-VN" altLang="en-US" sz="2800" dirty="0">
                <a:solidFill>
                  <a:srgbClr val="000000"/>
                </a:solidFill>
                <a:latin typeface="Times New Roman" panose="02020603050405020304" pitchFamily="18" charset="0"/>
                <a:cs typeface="Times New Roman" panose="02020603050405020304" pitchFamily="18" charset="0"/>
              </a:rPr>
              <a:t>=&gt; Tạo sự cân đối nhịp nhàng cho câu văn dễ nhớ, dễ nghe.</a:t>
            </a:r>
          </a:p>
        </p:txBody>
      </p:sp>
    </p:spTree>
    <p:extLst>
      <p:ext uri="{BB962C8B-B14F-4D97-AF65-F5344CB8AC3E}">
        <p14:creationId xmlns:p14="http://schemas.microsoft.com/office/powerpoint/2010/main" val="20958915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down)">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p:bldP spid="9" grpId="0"/>
      <p:bldP spid="10"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4" descr="Bài giảng bình ngô đại cáo - Nguyễn Trãi | Vhoc.net">
            <a:extLst>
              <a:ext uri="{FF2B5EF4-FFF2-40B4-BE49-F238E27FC236}">
                <a16:creationId xmlns:a16="http://schemas.microsoft.com/office/drawing/2014/main" id="{4E543D29-A9F8-4AEF-9A97-E3D739BD642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577"/>
          <a:stretch/>
        </p:blipFill>
        <p:spPr bwMode="auto">
          <a:xfrm>
            <a:off x="9121337" y="1808090"/>
            <a:ext cx="3254269" cy="4686300"/>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2804985-C843-4CA7-9620-BD67A80F161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43332" y="1768962"/>
            <a:ext cx="2756700" cy="4629150"/>
          </a:xfrm>
          <a:prstGeom prst="rect">
            <a:avLst/>
          </a:prstGeom>
          <a:ln>
            <a:noFill/>
          </a:ln>
          <a:effectLst>
            <a:softEdge rad="635000"/>
          </a:effectLst>
        </p:spPr>
      </p:pic>
      <p:sp>
        <p:nvSpPr>
          <p:cNvPr id="41" name="Rectangle 22">
            <a:extLst>
              <a:ext uri="{FF2B5EF4-FFF2-40B4-BE49-F238E27FC236}">
                <a16:creationId xmlns:a16="http://schemas.microsoft.com/office/drawing/2014/main" id="{FBAFDCF5-9321-4286-9885-7B7889C2A0FA}"/>
              </a:ext>
            </a:extLst>
          </p:cNvPr>
          <p:cNvSpPr>
            <a:spLocks noChangeArrowheads="1"/>
          </p:cNvSpPr>
          <p:nvPr/>
        </p:nvSpPr>
        <p:spPr bwMode="auto">
          <a:xfrm>
            <a:off x="84906" y="119395"/>
            <a:ext cx="184731" cy="60523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nchor="ctr">
            <a:spAutoFit/>
          </a:bodyPr>
          <a:lstStyle/>
          <a:p>
            <a:pPr algn="ctr" defTabSz="761970" fontAlgn="base">
              <a:spcBef>
                <a:spcPct val="0"/>
              </a:spcBef>
              <a:spcAft>
                <a:spcPct val="0"/>
              </a:spcAft>
              <a:defRPr/>
            </a:pPr>
            <a:endParaRPr lang="en-US" sz="3333">
              <a:solidFill>
                <a:srgbClr val="000000"/>
              </a:solidFill>
              <a:latin typeface="Arial" panose="020B0604020202020204" pitchFamily="34" charset="0"/>
            </a:endParaRPr>
          </a:p>
        </p:txBody>
      </p:sp>
      <p:sp>
        <p:nvSpPr>
          <p:cNvPr id="63493" name="AutoShape 21">
            <a:extLst>
              <a:ext uri="{FF2B5EF4-FFF2-40B4-BE49-F238E27FC236}">
                <a16:creationId xmlns:a16="http://schemas.microsoft.com/office/drawing/2014/main" id="{C306AAF7-C978-44B8-A284-358D0D7C9AC4}"/>
              </a:ext>
            </a:extLst>
          </p:cNvPr>
          <p:cNvSpPr>
            <a:spLocks noChangeAspect="1" noChangeArrowheads="1" noTextEdit="1"/>
          </p:cNvSpPr>
          <p:nvPr/>
        </p:nvSpPr>
        <p:spPr bwMode="auto">
          <a:xfrm>
            <a:off x="100542" y="127000"/>
            <a:ext cx="11964458"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761970" eaLnBrk="0" fontAlgn="base" hangingPunct="0">
              <a:spcBef>
                <a:spcPct val="0"/>
              </a:spcBef>
              <a:spcAft>
                <a:spcPct val="0"/>
              </a:spcAft>
            </a:pPr>
            <a:endParaRPr lang="en-US" sz="1500">
              <a:solidFill>
                <a:srgbClr val="000000"/>
              </a:solidFill>
              <a:latin typeface="Arial" panose="020B0604020202020204" pitchFamily="34" charset="0"/>
            </a:endParaRPr>
          </a:p>
        </p:txBody>
      </p:sp>
      <p:sp>
        <p:nvSpPr>
          <p:cNvPr id="63494" name="Text Box 20">
            <a:extLst>
              <a:ext uri="{FF2B5EF4-FFF2-40B4-BE49-F238E27FC236}">
                <a16:creationId xmlns:a16="http://schemas.microsoft.com/office/drawing/2014/main" id="{1A8C2E40-89A6-40E5-8E70-E67C6979D8DA}"/>
              </a:ext>
            </a:extLst>
          </p:cNvPr>
          <p:cNvSpPr txBox="1">
            <a:spLocks noChangeArrowheads="1"/>
          </p:cNvSpPr>
          <p:nvPr/>
        </p:nvSpPr>
        <p:spPr bwMode="auto">
          <a:xfrm>
            <a:off x="4007304" y="293077"/>
            <a:ext cx="3906762" cy="664308"/>
          </a:xfrm>
          <a:prstGeom prst="rect">
            <a:avLst/>
          </a:prstGeom>
          <a:solidFill>
            <a:srgbClr val="FFC000"/>
          </a:solidFill>
          <a:ln w="9525">
            <a:solidFill>
              <a:schemeClr val="bg1"/>
            </a:solidFill>
            <a:miter lim="800000"/>
            <a:headEnd/>
            <a:tailEnd/>
          </a:ln>
        </p:spPr>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lgn="ctr" defTabSz="761970" eaLnBrk="0" fontAlgn="base" hangingPunct="0">
              <a:spcBef>
                <a:spcPct val="0"/>
              </a:spcBef>
              <a:spcAft>
                <a:spcPct val="0"/>
              </a:spcAft>
              <a:buNone/>
            </a:pPr>
            <a:r>
              <a:rPr lang="en-US" altLang="en-US" sz="2667" dirty="0" err="1">
                <a:solidFill>
                  <a:srgbClr val="000000"/>
                </a:solidFill>
                <a:latin typeface="Times New Roman" panose="02020603050405020304" pitchFamily="18" charset="0"/>
                <a:cs typeface="Times New Roman" panose="02020603050405020304" pitchFamily="18" charset="0"/>
              </a:rPr>
              <a:t>Nguyên</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lí</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nhân</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nghĩa</a:t>
            </a:r>
            <a:endParaRPr lang="en-US" altLang="en-US" sz="3333" dirty="0">
              <a:solidFill>
                <a:srgbClr val="000000"/>
              </a:solidFill>
            </a:endParaRPr>
          </a:p>
        </p:txBody>
      </p:sp>
      <p:sp>
        <p:nvSpPr>
          <p:cNvPr id="63498" name="Text Box 16">
            <a:extLst>
              <a:ext uri="{FF2B5EF4-FFF2-40B4-BE49-F238E27FC236}">
                <a16:creationId xmlns:a16="http://schemas.microsoft.com/office/drawing/2014/main" id="{95CE739C-8000-4D11-84EC-E4BB7ED46E86}"/>
              </a:ext>
            </a:extLst>
          </p:cNvPr>
          <p:cNvSpPr txBox="1">
            <a:spLocks noChangeArrowheads="1"/>
          </p:cNvSpPr>
          <p:nvPr/>
        </p:nvSpPr>
        <p:spPr bwMode="auto">
          <a:xfrm>
            <a:off x="2005194" y="3266438"/>
            <a:ext cx="1220863" cy="1660769"/>
          </a:xfrm>
          <a:prstGeom prst="rect">
            <a:avLst/>
          </a:prstGeom>
          <a:solidFill>
            <a:schemeClr val="accent2">
              <a:lumMod val="60000"/>
              <a:lumOff val="40000"/>
            </a:schemeClr>
          </a:solidFill>
          <a:ln w="9525">
            <a:solidFill>
              <a:schemeClr val="bg1"/>
            </a:solidFill>
            <a:miter lim="800000"/>
            <a:headEnd/>
            <a:tailEnd/>
          </a:ln>
        </p:spPr>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lgn="ctr" defTabSz="761970" eaLnBrk="0" fontAlgn="base" hangingPunct="0">
              <a:spcBef>
                <a:spcPct val="0"/>
              </a:spcBef>
              <a:spcAft>
                <a:spcPct val="0"/>
              </a:spcAft>
              <a:buNone/>
            </a:pPr>
            <a:r>
              <a:rPr lang="en-US" altLang="en-US" sz="2667">
                <a:solidFill>
                  <a:srgbClr val="000000"/>
                </a:solidFill>
                <a:latin typeface="Times New Roman" panose="02020603050405020304" pitchFamily="18" charset="0"/>
                <a:cs typeface="Times New Roman" panose="02020603050405020304" pitchFamily="18" charset="0"/>
              </a:rPr>
              <a:t>Văn hiến lâu đời</a:t>
            </a:r>
            <a:endParaRPr lang="en-US" altLang="en-US" sz="3333">
              <a:solidFill>
                <a:srgbClr val="000000"/>
              </a:solidFill>
            </a:endParaRPr>
          </a:p>
        </p:txBody>
      </p:sp>
      <p:sp>
        <p:nvSpPr>
          <p:cNvPr id="63499" name="Text Box 15">
            <a:extLst>
              <a:ext uri="{FF2B5EF4-FFF2-40B4-BE49-F238E27FC236}">
                <a16:creationId xmlns:a16="http://schemas.microsoft.com/office/drawing/2014/main" id="{2DE2CA90-BC49-4503-91FA-6B4723317C4C}"/>
              </a:ext>
            </a:extLst>
          </p:cNvPr>
          <p:cNvSpPr txBox="1">
            <a:spLocks noChangeArrowheads="1"/>
          </p:cNvSpPr>
          <p:nvPr/>
        </p:nvSpPr>
        <p:spPr bwMode="auto">
          <a:xfrm>
            <a:off x="3714403" y="3266438"/>
            <a:ext cx="1219642" cy="1660769"/>
          </a:xfrm>
          <a:prstGeom prst="rect">
            <a:avLst/>
          </a:prstGeom>
          <a:solidFill>
            <a:schemeClr val="accent2">
              <a:lumMod val="60000"/>
              <a:lumOff val="40000"/>
            </a:schemeClr>
          </a:solidFill>
          <a:ln w="9525">
            <a:solidFill>
              <a:schemeClr val="bg1"/>
            </a:solidFill>
            <a:miter lim="800000"/>
            <a:headEnd/>
            <a:tailEnd/>
          </a:ln>
        </p:spPr>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lgn="ctr" defTabSz="761970" eaLnBrk="0" fontAlgn="base" hangingPunct="0">
              <a:spcBef>
                <a:spcPct val="0"/>
              </a:spcBef>
              <a:spcAft>
                <a:spcPct val="0"/>
              </a:spcAft>
              <a:buNone/>
            </a:pPr>
            <a:r>
              <a:rPr lang="en-US" altLang="en-US" sz="2667">
                <a:solidFill>
                  <a:srgbClr val="000000"/>
                </a:solidFill>
                <a:latin typeface="Times New Roman" panose="02020603050405020304" pitchFamily="18" charset="0"/>
                <a:cs typeface="Times New Roman" panose="02020603050405020304" pitchFamily="18" charset="0"/>
              </a:rPr>
              <a:t>Lãnh thổ riêng</a:t>
            </a:r>
            <a:endParaRPr lang="en-US" altLang="en-US" sz="3333">
              <a:solidFill>
                <a:srgbClr val="000000"/>
              </a:solidFill>
            </a:endParaRPr>
          </a:p>
        </p:txBody>
      </p:sp>
      <p:sp>
        <p:nvSpPr>
          <p:cNvPr id="63500" name="Text Box 14">
            <a:extLst>
              <a:ext uri="{FF2B5EF4-FFF2-40B4-BE49-F238E27FC236}">
                <a16:creationId xmlns:a16="http://schemas.microsoft.com/office/drawing/2014/main" id="{5D814727-48A0-426C-B188-C92B2E994947}"/>
              </a:ext>
            </a:extLst>
          </p:cNvPr>
          <p:cNvSpPr txBox="1">
            <a:spLocks noChangeArrowheads="1"/>
          </p:cNvSpPr>
          <p:nvPr/>
        </p:nvSpPr>
        <p:spPr bwMode="auto">
          <a:xfrm>
            <a:off x="5423611" y="3266438"/>
            <a:ext cx="1342949" cy="1660769"/>
          </a:xfrm>
          <a:prstGeom prst="rect">
            <a:avLst/>
          </a:prstGeom>
          <a:solidFill>
            <a:schemeClr val="accent2">
              <a:lumMod val="60000"/>
              <a:lumOff val="40000"/>
            </a:schemeClr>
          </a:solidFill>
          <a:ln w="9525">
            <a:solidFill>
              <a:schemeClr val="bg1"/>
            </a:solidFill>
            <a:miter lim="800000"/>
            <a:headEnd/>
            <a:tailEnd/>
          </a:ln>
        </p:spPr>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lgn="ctr" defTabSz="761970" eaLnBrk="0" fontAlgn="base" hangingPunct="0">
              <a:spcBef>
                <a:spcPct val="0"/>
              </a:spcBef>
              <a:spcAft>
                <a:spcPct val="0"/>
              </a:spcAft>
              <a:buNone/>
            </a:pPr>
            <a:r>
              <a:rPr lang="en-US" altLang="en-US" sz="2667">
                <a:solidFill>
                  <a:srgbClr val="000000"/>
                </a:solidFill>
                <a:latin typeface="Times New Roman" panose="02020603050405020304" pitchFamily="18" charset="0"/>
                <a:cs typeface="Times New Roman" panose="02020603050405020304" pitchFamily="18" charset="0"/>
              </a:rPr>
              <a:t>Phong tục riêng</a:t>
            </a:r>
            <a:endParaRPr lang="en-US" altLang="en-US" sz="3333">
              <a:solidFill>
                <a:srgbClr val="000000"/>
              </a:solidFill>
            </a:endParaRPr>
          </a:p>
        </p:txBody>
      </p:sp>
      <p:sp>
        <p:nvSpPr>
          <p:cNvPr id="63501" name="Text Box 13">
            <a:extLst>
              <a:ext uri="{FF2B5EF4-FFF2-40B4-BE49-F238E27FC236}">
                <a16:creationId xmlns:a16="http://schemas.microsoft.com/office/drawing/2014/main" id="{B133F944-CC70-4FE5-8731-3DB970AE3618}"/>
              </a:ext>
            </a:extLst>
          </p:cNvPr>
          <p:cNvSpPr txBox="1">
            <a:spLocks noChangeArrowheads="1"/>
          </p:cNvSpPr>
          <p:nvPr/>
        </p:nvSpPr>
        <p:spPr bwMode="auto">
          <a:xfrm>
            <a:off x="9107998" y="3239867"/>
            <a:ext cx="1465036" cy="1687340"/>
          </a:xfrm>
          <a:prstGeom prst="rect">
            <a:avLst/>
          </a:prstGeom>
          <a:solidFill>
            <a:schemeClr val="accent2">
              <a:lumMod val="60000"/>
              <a:lumOff val="40000"/>
            </a:schemeClr>
          </a:solidFill>
          <a:ln w="9525">
            <a:solidFill>
              <a:schemeClr val="bg1"/>
            </a:solidFill>
            <a:miter lim="800000"/>
            <a:headEnd/>
            <a:tailEnd/>
          </a:ln>
        </p:spPr>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lgn="ctr" defTabSz="761970" eaLnBrk="0" fontAlgn="base" hangingPunct="0">
              <a:spcBef>
                <a:spcPct val="0"/>
              </a:spcBef>
              <a:spcAft>
                <a:spcPct val="0"/>
              </a:spcAft>
              <a:buNone/>
            </a:pPr>
            <a:r>
              <a:rPr lang="en-US" altLang="en-US" sz="2667">
                <a:solidFill>
                  <a:srgbClr val="000000"/>
                </a:solidFill>
                <a:latin typeface="Times New Roman" panose="02020603050405020304" pitchFamily="18" charset="0"/>
                <a:cs typeface="Times New Roman" panose="02020603050405020304" pitchFamily="18" charset="0"/>
              </a:rPr>
              <a:t>Chế độ chủ quyền</a:t>
            </a:r>
            <a:r>
              <a:rPr lang="en-US" altLang="en-US" sz="2667">
                <a:solidFill>
                  <a:srgbClr val="000000"/>
                </a:solidFill>
                <a:latin typeface=".VnTime" panose="020B7200000000000000" pitchFamily="34" charset="0"/>
                <a:cs typeface="Times New Roman" panose="02020603050405020304" pitchFamily="18" charset="0"/>
              </a:rPr>
              <a:t> </a:t>
            </a:r>
            <a:r>
              <a:rPr lang="en-US" altLang="en-US" sz="2667">
                <a:solidFill>
                  <a:srgbClr val="000000"/>
                </a:solidFill>
                <a:latin typeface="Times New Roman" panose="02020603050405020304" pitchFamily="18" charset="0"/>
                <a:cs typeface="Times New Roman" panose="02020603050405020304" pitchFamily="18" charset="0"/>
              </a:rPr>
              <a:t>riêng</a:t>
            </a:r>
            <a:endParaRPr lang="en-US" altLang="en-US" sz="3333">
              <a:solidFill>
                <a:srgbClr val="000000"/>
              </a:solidFill>
            </a:endParaRPr>
          </a:p>
        </p:txBody>
      </p:sp>
      <p:sp>
        <p:nvSpPr>
          <p:cNvPr id="63502" name="Text Box 12">
            <a:extLst>
              <a:ext uri="{FF2B5EF4-FFF2-40B4-BE49-F238E27FC236}">
                <a16:creationId xmlns:a16="http://schemas.microsoft.com/office/drawing/2014/main" id="{38A213FE-EED0-4BD1-8213-61F4436FC4DD}"/>
              </a:ext>
            </a:extLst>
          </p:cNvPr>
          <p:cNvSpPr txBox="1">
            <a:spLocks noChangeArrowheads="1"/>
          </p:cNvSpPr>
          <p:nvPr/>
        </p:nvSpPr>
        <p:spPr bwMode="auto">
          <a:xfrm>
            <a:off x="7276703" y="3239867"/>
            <a:ext cx="1342949" cy="1687340"/>
          </a:xfrm>
          <a:prstGeom prst="rect">
            <a:avLst/>
          </a:prstGeom>
          <a:solidFill>
            <a:schemeClr val="accent2">
              <a:lumMod val="60000"/>
              <a:lumOff val="40000"/>
            </a:schemeClr>
          </a:solidFill>
          <a:ln w="9525">
            <a:solidFill>
              <a:schemeClr val="bg1"/>
            </a:solidFill>
            <a:miter lim="800000"/>
            <a:headEnd/>
            <a:tailEnd/>
          </a:ln>
        </p:spPr>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lgn="ctr" defTabSz="761970" eaLnBrk="0" fontAlgn="base" hangingPunct="0">
              <a:spcBef>
                <a:spcPct val="0"/>
              </a:spcBef>
              <a:spcAft>
                <a:spcPct val="0"/>
              </a:spcAft>
              <a:buNone/>
            </a:pPr>
            <a:r>
              <a:rPr lang="en-US" altLang="en-US" sz="2667">
                <a:solidFill>
                  <a:srgbClr val="000000"/>
                </a:solidFill>
                <a:latin typeface="Times New Roman" panose="02020603050405020304" pitchFamily="18" charset="0"/>
                <a:cs typeface="Times New Roman" panose="02020603050405020304" pitchFamily="18" charset="0"/>
              </a:rPr>
              <a:t>Lịch sử riêng</a:t>
            </a:r>
            <a:endParaRPr lang="en-US" altLang="en-US" sz="3333">
              <a:solidFill>
                <a:srgbClr val="000000"/>
              </a:solidFill>
            </a:endParaRPr>
          </a:p>
        </p:txBody>
      </p:sp>
      <p:sp>
        <p:nvSpPr>
          <p:cNvPr id="63503" name="Text Box 11">
            <a:extLst>
              <a:ext uri="{FF2B5EF4-FFF2-40B4-BE49-F238E27FC236}">
                <a16:creationId xmlns:a16="http://schemas.microsoft.com/office/drawing/2014/main" id="{E7EB177F-B445-457E-A474-04546B258E27}"/>
              </a:ext>
            </a:extLst>
          </p:cNvPr>
          <p:cNvSpPr txBox="1">
            <a:spLocks noChangeArrowheads="1"/>
          </p:cNvSpPr>
          <p:nvPr/>
        </p:nvSpPr>
        <p:spPr bwMode="auto">
          <a:xfrm>
            <a:off x="3490883" y="5732192"/>
            <a:ext cx="5371797" cy="996462"/>
          </a:xfrm>
          <a:prstGeom prst="rect">
            <a:avLst/>
          </a:prstGeom>
          <a:solidFill>
            <a:srgbClr val="FFC000"/>
          </a:solidFill>
          <a:ln w="9525">
            <a:solidFill>
              <a:schemeClr val="bg1"/>
            </a:solidFill>
            <a:miter lim="800000"/>
            <a:headEnd/>
            <a:tailEnd/>
          </a:ln>
        </p:spPr>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lgn="ctr" defTabSz="761970" eaLnBrk="0" fontAlgn="base" hangingPunct="0">
              <a:spcBef>
                <a:spcPct val="0"/>
              </a:spcBef>
              <a:spcAft>
                <a:spcPct val="0"/>
              </a:spcAft>
              <a:buNone/>
            </a:pPr>
            <a:r>
              <a:rPr lang="en-US" altLang="en-US" sz="2667" dirty="0" err="1">
                <a:solidFill>
                  <a:srgbClr val="000000"/>
                </a:solidFill>
                <a:latin typeface="Times New Roman" panose="02020603050405020304" pitchFamily="18" charset="0"/>
                <a:cs typeface="Times New Roman" panose="02020603050405020304" pitchFamily="18" charset="0"/>
              </a:rPr>
              <a:t>Sức</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mạnh</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của</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nhân</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nghĩa</a:t>
            </a:r>
            <a:endParaRPr lang="en-US" altLang="en-US" sz="2000" dirty="0">
              <a:solidFill>
                <a:srgbClr val="000000"/>
              </a:solidFill>
            </a:endParaRPr>
          </a:p>
          <a:p>
            <a:pPr algn="ctr" defTabSz="761970" eaLnBrk="0" fontAlgn="base" hangingPunct="0">
              <a:spcBef>
                <a:spcPct val="0"/>
              </a:spcBef>
              <a:spcAft>
                <a:spcPct val="0"/>
              </a:spcAft>
              <a:buNone/>
            </a:pPr>
            <a:r>
              <a:rPr lang="en-US" altLang="en-US" sz="2667" dirty="0" err="1">
                <a:solidFill>
                  <a:srgbClr val="000000"/>
                </a:solidFill>
                <a:latin typeface="Times New Roman" panose="02020603050405020304" pitchFamily="18" charset="0"/>
                <a:cs typeface="Times New Roman" panose="02020603050405020304" pitchFamily="18" charset="0"/>
              </a:rPr>
              <a:t>Sức</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mạnh</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của</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độc</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lập</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dân</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tộc</a:t>
            </a:r>
            <a:endParaRPr lang="en-US" altLang="en-US" sz="3333" dirty="0">
              <a:solidFill>
                <a:srgbClr val="000000"/>
              </a:solidFill>
            </a:endParaRPr>
          </a:p>
        </p:txBody>
      </p:sp>
      <p:sp>
        <p:nvSpPr>
          <p:cNvPr id="63505" name="Line 9">
            <a:extLst>
              <a:ext uri="{FF2B5EF4-FFF2-40B4-BE49-F238E27FC236}">
                <a16:creationId xmlns:a16="http://schemas.microsoft.com/office/drawing/2014/main" id="{F8E16169-E4E3-46CE-90B6-26EB1F45BBA9}"/>
              </a:ext>
            </a:extLst>
          </p:cNvPr>
          <p:cNvSpPr>
            <a:spLocks noChangeShapeType="1"/>
          </p:cNvSpPr>
          <p:nvPr/>
        </p:nvSpPr>
        <p:spPr bwMode="auto">
          <a:xfrm>
            <a:off x="7914066" y="957385"/>
            <a:ext cx="1845227" cy="145757"/>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defTabSz="761970" eaLnBrk="0" fontAlgn="base" hangingPunct="0">
              <a:spcBef>
                <a:spcPct val="0"/>
              </a:spcBef>
              <a:spcAft>
                <a:spcPct val="0"/>
              </a:spcAft>
            </a:pPr>
            <a:endParaRPr lang="en-US" sz="1500">
              <a:solidFill>
                <a:srgbClr val="000000"/>
              </a:solidFill>
              <a:latin typeface="Arial" panose="020B0604020202020204" pitchFamily="34" charset="0"/>
            </a:endParaRPr>
          </a:p>
        </p:txBody>
      </p:sp>
      <p:sp>
        <p:nvSpPr>
          <p:cNvPr id="63506" name="Line 8">
            <a:extLst>
              <a:ext uri="{FF2B5EF4-FFF2-40B4-BE49-F238E27FC236}">
                <a16:creationId xmlns:a16="http://schemas.microsoft.com/office/drawing/2014/main" id="{AA43CE70-E491-4480-B446-6F86F0EBF759}"/>
              </a:ext>
            </a:extLst>
          </p:cNvPr>
          <p:cNvSpPr>
            <a:spLocks noChangeShapeType="1"/>
          </p:cNvSpPr>
          <p:nvPr/>
        </p:nvSpPr>
        <p:spPr bwMode="auto">
          <a:xfrm flipH="1">
            <a:off x="2298096" y="957385"/>
            <a:ext cx="1709208" cy="166077"/>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defTabSz="761970" eaLnBrk="0" fontAlgn="base" hangingPunct="0">
              <a:spcBef>
                <a:spcPct val="0"/>
              </a:spcBef>
              <a:spcAft>
                <a:spcPct val="0"/>
              </a:spcAft>
            </a:pPr>
            <a:endParaRPr lang="en-US" sz="1500">
              <a:solidFill>
                <a:srgbClr val="000000"/>
              </a:solidFill>
              <a:latin typeface="Arial" panose="020B0604020202020204" pitchFamily="34" charset="0"/>
            </a:endParaRPr>
          </a:p>
        </p:txBody>
      </p:sp>
      <p:sp>
        <p:nvSpPr>
          <p:cNvPr id="2" name="Arrow: Right 1">
            <a:extLst>
              <a:ext uri="{FF2B5EF4-FFF2-40B4-BE49-F238E27FC236}">
                <a16:creationId xmlns:a16="http://schemas.microsoft.com/office/drawing/2014/main" id="{5CC3C6EC-4264-4471-BF25-9AD7A3D200BC}"/>
              </a:ext>
            </a:extLst>
          </p:cNvPr>
          <p:cNvSpPr/>
          <p:nvPr/>
        </p:nvSpPr>
        <p:spPr>
          <a:xfrm rot="5400000">
            <a:off x="5827184" y="5019623"/>
            <a:ext cx="528320" cy="620152"/>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Line 8">
            <a:extLst>
              <a:ext uri="{FF2B5EF4-FFF2-40B4-BE49-F238E27FC236}">
                <a16:creationId xmlns:a16="http://schemas.microsoft.com/office/drawing/2014/main" id="{4241A330-CCA6-45C0-9B58-E392B1B8B215}"/>
              </a:ext>
            </a:extLst>
          </p:cNvPr>
          <p:cNvSpPr>
            <a:spLocks noChangeShapeType="1"/>
          </p:cNvSpPr>
          <p:nvPr/>
        </p:nvSpPr>
        <p:spPr bwMode="auto">
          <a:xfrm flipH="1">
            <a:off x="2641600" y="2905566"/>
            <a:ext cx="3434108" cy="360872"/>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defTabSz="761970" eaLnBrk="0" fontAlgn="base" hangingPunct="0">
              <a:spcBef>
                <a:spcPct val="0"/>
              </a:spcBef>
              <a:spcAft>
                <a:spcPct val="0"/>
              </a:spcAft>
            </a:pPr>
            <a:endParaRPr lang="en-US" sz="1500">
              <a:solidFill>
                <a:srgbClr val="000000"/>
              </a:solidFill>
              <a:latin typeface="Arial" panose="020B0604020202020204" pitchFamily="34" charset="0"/>
            </a:endParaRPr>
          </a:p>
        </p:txBody>
      </p:sp>
      <p:sp>
        <p:nvSpPr>
          <p:cNvPr id="26" name="Line 8">
            <a:extLst>
              <a:ext uri="{FF2B5EF4-FFF2-40B4-BE49-F238E27FC236}">
                <a16:creationId xmlns:a16="http://schemas.microsoft.com/office/drawing/2014/main" id="{26287BE4-AEA0-42A0-B2EB-2FC5110F31B4}"/>
              </a:ext>
            </a:extLst>
          </p:cNvPr>
          <p:cNvSpPr>
            <a:spLocks noChangeShapeType="1"/>
          </p:cNvSpPr>
          <p:nvPr/>
        </p:nvSpPr>
        <p:spPr bwMode="auto">
          <a:xfrm flipH="1">
            <a:off x="4251475" y="2927447"/>
            <a:ext cx="1824235" cy="32805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defTabSz="761970" eaLnBrk="0" fontAlgn="base" hangingPunct="0">
              <a:spcBef>
                <a:spcPct val="0"/>
              </a:spcBef>
              <a:spcAft>
                <a:spcPct val="0"/>
              </a:spcAft>
            </a:pPr>
            <a:endParaRPr lang="en-US" sz="1500">
              <a:solidFill>
                <a:srgbClr val="000000"/>
              </a:solidFill>
              <a:latin typeface="Arial" panose="020B0604020202020204" pitchFamily="34" charset="0"/>
            </a:endParaRPr>
          </a:p>
        </p:txBody>
      </p:sp>
      <p:sp>
        <p:nvSpPr>
          <p:cNvPr id="27" name="Line 8">
            <a:extLst>
              <a:ext uri="{FF2B5EF4-FFF2-40B4-BE49-F238E27FC236}">
                <a16:creationId xmlns:a16="http://schemas.microsoft.com/office/drawing/2014/main" id="{8BBD38CC-CAB7-45B9-AD77-22FF271B40C3}"/>
              </a:ext>
            </a:extLst>
          </p:cNvPr>
          <p:cNvSpPr>
            <a:spLocks noChangeShapeType="1"/>
          </p:cNvSpPr>
          <p:nvPr/>
        </p:nvSpPr>
        <p:spPr bwMode="auto">
          <a:xfrm>
            <a:off x="6075708" y="2916507"/>
            <a:ext cx="1" cy="349932"/>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defTabSz="761970" eaLnBrk="0" fontAlgn="base" hangingPunct="0">
              <a:spcBef>
                <a:spcPct val="0"/>
              </a:spcBef>
              <a:spcAft>
                <a:spcPct val="0"/>
              </a:spcAft>
            </a:pPr>
            <a:endParaRPr lang="en-US" sz="1500">
              <a:solidFill>
                <a:srgbClr val="000000"/>
              </a:solidFill>
              <a:latin typeface="Arial" panose="020B0604020202020204" pitchFamily="34" charset="0"/>
            </a:endParaRPr>
          </a:p>
        </p:txBody>
      </p:sp>
      <p:sp>
        <p:nvSpPr>
          <p:cNvPr id="28" name="Line 8">
            <a:extLst>
              <a:ext uri="{FF2B5EF4-FFF2-40B4-BE49-F238E27FC236}">
                <a16:creationId xmlns:a16="http://schemas.microsoft.com/office/drawing/2014/main" id="{46F3E8DC-F101-4C6E-B16A-54C373C0F570}"/>
              </a:ext>
            </a:extLst>
          </p:cNvPr>
          <p:cNvSpPr>
            <a:spLocks noChangeShapeType="1"/>
          </p:cNvSpPr>
          <p:nvPr/>
        </p:nvSpPr>
        <p:spPr bwMode="auto">
          <a:xfrm>
            <a:off x="6091345" y="2916507"/>
            <a:ext cx="1965533" cy="323359"/>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defTabSz="761970" eaLnBrk="0" fontAlgn="base" hangingPunct="0">
              <a:spcBef>
                <a:spcPct val="0"/>
              </a:spcBef>
              <a:spcAft>
                <a:spcPct val="0"/>
              </a:spcAft>
            </a:pPr>
            <a:endParaRPr lang="en-US" sz="1500">
              <a:solidFill>
                <a:srgbClr val="000000"/>
              </a:solidFill>
              <a:latin typeface="Arial" panose="020B0604020202020204" pitchFamily="34" charset="0"/>
            </a:endParaRPr>
          </a:p>
        </p:txBody>
      </p:sp>
      <p:sp>
        <p:nvSpPr>
          <p:cNvPr id="29" name="Line 8">
            <a:extLst>
              <a:ext uri="{FF2B5EF4-FFF2-40B4-BE49-F238E27FC236}">
                <a16:creationId xmlns:a16="http://schemas.microsoft.com/office/drawing/2014/main" id="{98EF8F6B-AEAB-4552-9222-3A6E6053BFC7}"/>
              </a:ext>
            </a:extLst>
          </p:cNvPr>
          <p:cNvSpPr>
            <a:spLocks noChangeShapeType="1"/>
          </p:cNvSpPr>
          <p:nvPr/>
        </p:nvSpPr>
        <p:spPr bwMode="auto">
          <a:xfrm>
            <a:off x="6116293" y="2909668"/>
            <a:ext cx="3643000" cy="309879"/>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defTabSz="761970" eaLnBrk="0" fontAlgn="base" hangingPunct="0">
              <a:spcBef>
                <a:spcPct val="0"/>
              </a:spcBef>
              <a:spcAft>
                <a:spcPct val="0"/>
              </a:spcAft>
            </a:pPr>
            <a:endParaRPr lang="en-US" sz="1500">
              <a:solidFill>
                <a:srgbClr val="000000"/>
              </a:solidFill>
              <a:latin typeface="Arial" panose="020B0604020202020204" pitchFamily="34" charset="0"/>
            </a:endParaRPr>
          </a:p>
        </p:txBody>
      </p:sp>
      <p:sp>
        <p:nvSpPr>
          <p:cNvPr id="63497" name="Text Box 17">
            <a:extLst>
              <a:ext uri="{FF2B5EF4-FFF2-40B4-BE49-F238E27FC236}">
                <a16:creationId xmlns:a16="http://schemas.microsoft.com/office/drawing/2014/main" id="{B8E3B49B-AF0F-43F4-A7C6-B180FC5F687C}"/>
              </a:ext>
            </a:extLst>
          </p:cNvPr>
          <p:cNvSpPr txBox="1">
            <a:spLocks noChangeArrowheads="1"/>
          </p:cNvSpPr>
          <p:nvPr/>
        </p:nvSpPr>
        <p:spPr bwMode="auto">
          <a:xfrm>
            <a:off x="3396872" y="1913206"/>
            <a:ext cx="5127625" cy="996462"/>
          </a:xfrm>
          <a:prstGeom prst="rect">
            <a:avLst/>
          </a:prstGeom>
          <a:solidFill>
            <a:srgbClr val="FFC000"/>
          </a:solidFill>
          <a:ln w="9525">
            <a:solidFill>
              <a:schemeClr val="bg1"/>
            </a:solidFill>
            <a:miter lim="800000"/>
            <a:headEnd/>
            <a:tailEnd/>
          </a:ln>
        </p:spPr>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lgn="ctr" defTabSz="761970" eaLnBrk="0" fontAlgn="base" hangingPunct="0">
              <a:spcBef>
                <a:spcPct val="0"/>
              </a:spcBef>
              <a:spcAft>
                <a:spcPct val="0"/>
              </a:spcAft>
              <a:buNone/>
            </a:pPr>
            <a:r>
              <a:rPr lang="en-US" altLang="en-US" sz="2667" dirty="0" err="1">
                <a:solidFill>
                  <a:srgbClr val="000000"/>
                </a:solidFill>
                <a:latin typeface="Times New Roman" panose="02020603050405020304" pitchFamily="18" charset="0"/>
                <a:cs typeface="Times New Roman" panose="02020603050405020304" pitchFamily="18" charset="0"/>
              </a:rPr>
              <a:t>Chân</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l</a:t>
            </a:r>
            <a:r>
              <a:rPr lang="en-US" altLang="en-US" sz="2667" dirty="0" err="1">
                <a:solidFill>
                  <a:srgbClr val="000000"/>
                </a:solidFill>
                <a:cs typeface="Times New Roman" panose="02020603050405020304" pitchFamily="18" charset="0"/>
              </a:rPr>
              <a:t>í</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về</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sự</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tồn</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tại</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độc</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lập</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chủ</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quyền</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của</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dân</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tộc</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Đại</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Việt</a:t>
            </a:r>
            <a:endParaRPr lang="en-US" altLang="en-US" sz="3333" dirty="0">
              <a:solidFill>
                <a:srgbClr val="000000"/>
              </a:solidFill>
            </a:endParaRPr>
          </a:p>
        </p:txBody>
      </p:sp>
      <p:sp>
        <p:nvSpPr>
          <p:cNvPr id="30" name="Arrow: Right 29">
            <a:extLst>
              <a:ext uri="{FF2B5EF4-FFF2-40B4-BE49-F238E27FC236}">
                <a16:creationId xmlns:a16="http://schemas.microsoft.com/office/drawing/2014/main" id="{51F4F685-40FE-460B-A5F9-ABDE714E4FE7}"/>
              </a:ext>
            </a:extLst>
          </p:cNvPr>
          <p:cNvSpPr/>
          <p:nvPr/>
        </p:nvSpPr>
        <p:spPr>
          <a:xfrm rot="5400000">
            <a:off x="5811548" y="1109980"/>
            <a:ext cx="528320" cy="620152"/>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95" name="Text Box 19">
            <a:extLst>
              <a:ext uri="{FF2B5EF4-FFF2-40B4-BE49-F238E27FC236}">
                <a16:creationId xmlns:a16="http://schemas.microsoft.com/office/drawing/2014/main" id="{23E58724-A8F5-41F3-B2F2-FF9B1AA9FFD7}"/>
              </a:ext>
            </a:extLst>
          </p:cNvPr>
          <p:cNvSpPr txBox="1">
            <a:spLocks noChangeArrowheads="1"/>
          </p:cNvSpPr>
          <p:nvPr/>
        </p:nvSpPr>
        <p:spPr bwMode="auto">
          <a:xfrm>
            <a:off x="466801" y="1123462"/>
            <a:ext cx="3784675" cy="664308"/>
          </a:xfrm>
          <a:prstGeom prst="rect">
            <a:avLst/>
          </a:prstGeom>
          <a:solidFill>
            <a:schemeClr val="accent6">
              <a:lumMod val="60000"/>
              <a:lumOff val="40000"/>
            </a:schemeClr>
          </a:solidFill>
          <a:ln w="9525">
            <a:solidFill>
              <a:schemeClr val="bg1"/>
            </a:solidFill>
            <a:miter lim="800000"/>
            <a:headEnd/>
            <a:tailEnd/>
          </a:ln>
        </p:spPr>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lgn="ctr" defTabSz="761970" eaLnBrk="0" fontAlgn="base" hangingPunct="0">
              <a:spcBef>
                <a:spcPct val="0"/>
              </a:spcBef>
              <a:spcAft>
                <a:spcPct val="0"/>
              </a:spcAft>
              <a:buNone/>
            </a:pPr>
            <a:r>
              <a:rPr lang="en-US" altLang="en-US" sz="2667" dirty="0" err="1">
                <a:solidFill>
                  <a:srgbClr val="000000"/>
                </a:solidFill>
                <a:latin typeface="Times New Roman" panose="02020603050405020304" pitchFamily="18" charset="0"/>
                <a:cs typeface="Times New Roman" panose="02020603050405020304" pitchFamily="18" charset="0"/>
              </a:rPr>
              <a:t>Yên</a:t>
            </a:r>
            <a:r>
              <a:rPr lang="en-US" altLang="en-US" sz="2667" dirty="0">
                <a:solidFill>
                  <a:srgbClr val="000000"/>
                </a:solidFill>
                <a:latin typeface="Times New Roman" panose="02020603050405020304" pitchFamily="18" charset="0"/>
                <a:cs typeface="Times New Roman" panose="02020603050405020304" pitchFamily="18" charset="0"/>
              </a:rPr>
              <a:t> </a:t>
            </a:r>
            <a:r>
              <a:rPr lang="en-US" altLang="en-US" sz="2667" dirty="0" err="1">
                <a:solidFill>
                  <a:srgbClr val="000000"/>
                </a:solidFill>
                <a:latin typeface="Times New Roman" panose="02020603050405020304" pitchFamily="18" charset="0"/>
                <a:cs typeface="Times New Roman" panose="02020603050405020304" pitchFamily="18" charset="0"/>
              </a:rPr>
              <a:t>dân</a:t>
            </a:r>
            <a:endParaRPr lang="en-US" altLang="en-US" sz="3333" dirty="0">
              <a:solidFill>
                <a:srgbClr val="000000"/>
              </a:solidFill>
            </a:endParaRPr>
          </a:p>
        </p:txBody>
      </p:sp>
      <p:sp>
        <p:nvSpPr>
          <p:cNvPr id="63496" name="Text Box 18">
            <a:extLst>
              <a:ext uri="{FF2B5EF4-FFF2-40B4-BE49-F238E27FC236}">
                <a16:creationId xmlns:a16="http://schemas.microsoft.com/office/drawing/2014/main" id="{5BEDFACC-9268-43D6-A568-1DC7A6EC42E2}"/>
              </a:ext>
            </a:extLst>
          </p:cNvPr>
          <p:cNvSpPr txBox="1">
            <a:spLocks noChangeArrowheads="1"/>
          </p:cNvSpPr>
          <p:nvPr/>
        </p:nvSpPr>
        <p:spPr bwMode="auto">
          <a:xfrm>
            <a:off x="7669893" y="1123462"/>
            <a:ext cx="3905541" cy="664308"/>
          </a:xfrm>
          <a:prstGeom prst="rect">
            <a:avLst/>
          </a:prstGeom>
          <a:solidFill>
            <a:schemeClr val="accent6">
              <a:lumMod val="60000"/>
              <a:lumOff val="40000"/>
            </a:schemeClr>
          </a:solidFill>
          <a:ln w="9525">
            <a:solidFill>
              <a:schemeClr val="bg1"/>
            </a:solidFill>
            <a:miter lim="800000"/>
            <a:headEnd/>
            <a:tailEnd/>
          </a:ln>
        </p:spPr>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lgn="ctr" defTabSz="761970" eaLnBrk="0" fontAlgn="base" hangingPunct="0">
              <a:spcBef>
                <a:spcPct val="0"/>
              </a:spcBef>
              <a:spcAft>
                <a:spcPct val="0"/>
              </a:spcAft>
              <a:buNone/>
            </a:pPr>
            <a:r>
              <a:rPr lang="en-US" altLang="en-US" sz="2667">
                <a:solidFill>
                  <a:srgbClr val="000000"/>
                </a:solidFill>
                <a:latin typeface="Times New Roman" panose="02020603050405020304" pitchFamily="18" charset="0"/>
                <a:cs typeface="Times New Roman" panose="02020603050405020304" pitchFamily="18" charset="0"/>
              </a:rPr>
              <a:t>Trừ bạo</a:t>
            </a:r>
            <a:endParaRPr lang="en-US" altLang="en-US" sz="3333">
              <a:solidFill>
                <a:srgbClr val="000000"/>
              </a:solidFill>
            </a:endParaRPr>
          </a:p>
        </p:txBody>
      </p:sp>
      <p:sp>
        <p:nvSpPr>
          <p:cNvPr id="3" name="AutoShape 2" descr="Bình Ngô đại cáo của Nguyễn Trãi là một “thiên cổ hùng văn”.">
            <a:extLst>
              <a:ext uri="{FF2B5EF4-FFF2-40B4-BE49-F238E27FC236}">
                <a16:creationId xmlns:a16="http://schemas.microsoft.com/office/drawing/2014/main" id="{EB0AFF85-3FFC-4E21-A480-8DE51046DFB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3494"/>
                                        </p:tgtEl>
                                        <p:attrNameLst>
                                          <p:attrName>style.visibility</p:attrName>
                                        </p:attrNameLst>
                                      </p:cBhvr>
                                      <p:to>
                                        <p:strVal val="visible"/>
                                      </p:to>
                                    </p:set>
                                    <p:animEffect transition="in" filter="wipe(down)">
                                      <p:cBhvr>
                                        <p:cTn id="7" dur="500"/>
                                        <p:tgtEl>
                                          <p:spTgt spid="6349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3506"/>
                                        </p:tgtEl>
                                        <p:attrNameLst>
                                          <p:attrName>style.visibility</p:attrName>
                                        </p:attrNameLst>
                                      </p:cBhvr>
                                      <p:to>
                                        <p:strVal val="visible"/>
                                      </p:to>
                                    </p:set>
                                    <p:animEffect transition="in" filter="wipe(down)">
                                      <p:cBhvr>
                                        <p:cTn id="12" dur="500"/>
                                        <p:tgtEl>
                                          <p:spTgt spid="6350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3495"/>
                                        </p:tgtEl>
                                        <p:attrNameLst>
                                          <p:attrName>style.visibility</p:attrName>
                                        </p:attrNameLst>
                                      </p:cBhvr>
                                      <p:to>
                                        <p:strVal val="visible"/>
                                      </p:to>
                                    </p:set>
                                    <p:animEffect transition="in" filter="wipe(down)">
                                      <p:cBhvr>
                                        <p:cTn id="15" dur="500"/>
                                        <p:tgtEl>
                                          <p:spTgt spid="6349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3505"/>
                                        </p:tgtEl>
                                        <p:attrNameLst>
                                          <p:attrName>style.visibility</p:attrName>
                                        </p:attrNameLst>
                                      </p:cBhvr>
                                      <p:to>
                                        <p:strVal val="visible"/>
                                      </p:to>
                                    </p:set>
                                    <p:animEffect transition="in" filter="wipe(down)">
                                      <p:cBhvr>
                                        <p:cTn id="20" dur="500"/>
                                        <p:tgtEl>
                                          <p:spTgt spid="63505"/>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63496"/>
                                        </p:tgtEl>
                                        <p:attrNameLst>
                                          <p:attrName>style.visibility</p:attrName>
                                        </p:attrNameLst>
                                      </p:cBhvr>
                                      <p:to>
                                        <p:strVal val="visible"/>
                                      </p:to>
                                    </p:set>
                                    <p:animEffect transition="in" filter="wipe(down)">
                                      <p:cBhvr>
                                        <p:cTn id="23" dur="500"/>
                                        <p:tgtEl>
                                          <p:spTgt spid="6349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500"/>
                                        <p:tgtEl>
                                          <p:spTgt spid="3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63497"/>
                                        </p:tgtEl>
                                        <p:attrNameLst>
                                          <p:attrName>style.visibility</p:attrName>
                                        </p:attrNameLst>
                                      </p:cBhvr>
                                      <p:to>
                                        <p:strVal val="visible"/>
                                      </p:to>
                                    </p:set>
                                    <p:animEffect transition="in" filter="wipe(down)">
                                      <p:cBhvr>
                                        <p:cTn id="31" dur="500"/>
                                        <p:tgtEl>
                                          <p:spTgt spid="6349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63498"/>
                                        </p:tgtEl>
                                        <p:attrNameLst>
                                          <p:attrName>style.visibility</p:attrName>
                                        </p:attrNameLst>
                                      </p:cBhvr>
                                      <p:to>
                                        <p:strVal val="visible"/>
                                      </p:to>
                                    </p:set>
                                    <p:animEffect transition="in" filter="wipe(down)">
                                      <p:cBhvr>
                                        <p:cTn id="39" dur="500"/>
                                        <p:tgtEl>
                                          <p:spTgt spid="6349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63499"/>
                                        </p:tgtEl>
                                        <p:attrNameLst>
                                          <p:attrName>style.visibility</p:attrName>
                                        </p:attrNameLst>
                                      </p:cBhvr>
                                      <p:to>
                                        <p:strVal val="visible"/>
                                      </p:to>
                                    </p:set>
                                    <p:animEffect transition="in" filter="wipe(down)">
                                      <p:cBhvr>
                                        <p:cTn id="44" dur="500"/>
                                        <p:tgtEl>
                                          <p:spTgt spid="63499"/>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down)">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down)">
                                      <p:cBhvr>
                                        <p:cTn id="52" dur="500"/>
                                        <p:tgtEl>
                                          <p:spTgt spid="27"/>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63500"/>
                                        </p:tgtEl>
                                        <p:attrNameLst>
                                          <p:attrName>style.visibility</p:attrName>
                                        </p:attrNameLst>
                                      </p:cBhvr>
                                      <p:to>
                                        <p:strVal val="visible"/>
                                      </p:to>
                                    </p:set>
                                    <p:animEffect transition="in" filter="wipe(down)">
                                      <p:cBhvr>
                                        <p:cTn id="55" dur="500"/>
                                        <p:tgtEl>
                                          <p:spTgt spid="63500"/>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wipe(down)">
                                      <p:cBhvr>
                                        <p:cTn id="60" dur="500"/>
                                        <p:tgtEl>
                                          <p:spTgt spid="28"/>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63502"/>
                                        </p:tgtEl>
                                        <p:attrNameLst>
                                          <p:attrName>style.visibility</p:attrName>
                                        </p:attrNameLst>
                                      </p:cBhvr>
                                      <p:to>
                                        <p:strVal val="visible"/>
                                      </p:to>
                                    </p:set>
                                    <p:animEffect transition="in" filter="wipe(down)">
                                      <p:cBhvr>
                                        <p:cTn id="63" dur="500"/>
                                        <p:tgtEl>
                                          <p:spTgt spid="63502"/>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wipe(down)">
                                      <p:cBhvr>
                                        <p:cTn id="68" dur="500"/>
                                        <p:tgtEl>
                                          <p:spTgt spid="29"/>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63501"/>
                                        </p:tgtEl>
                                        <p:attrNameLst>
                                          <p:attrName>style.visibility</p:attrName>
                                        </p:attrNameLst>
                                      </p:cBhvr>
                                      <p:to>
                                        <p:strVal val="visible"/>
                                      </p:to>
                                    </p:set>
                                    <p:animEffect transition="in" filter="wipe(down)">
                                      <p:cBhvr>
                                        <p:cTn id="71" dur="500"/>
                                        <p:tgtEl>
                                          <p:spTgt spid="63501"/>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63503"/>
                                        </p:tgtEl>
                                        <p:attrNameLst>
                                          <p:attrName>style.visibility</p:attrName>
                                        </p:attrNameLst>
                                      </p:cBhvr>
                                      <p:to>
                                        <p:strVal val="visible"/>
                                      </p:to>
                                    </p:set>
                                    <p:animEffect transition="in" filter="wipe(down)">
                                      <p:cBhvr>
                                        <p:cTn id="76" dur="500"/>
                                        <p:tgtEl>
                                          <p:spTgt spid="63503"/>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2"/>
                                        </p:tgtEl>
                                        <p:attrNameLst>
                                          <p:attrName>style.visibility</p:attrName>
                                        </p:attrNameLst>
                                      </p:cBhvr>
                                      <p:to>
                                        <p:strVal val="visible"/>
                                      </p:to>
                                    </p:set>
                                    <p:animEffect transition="in" filter="wipe(down)">
                                      <p:cBhvr>
                                        <p:cTn id="7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4" grpId="0" animBg="1"/>
      <p:bldP spid="63498" grpId="0" animBg="1"/>
      <p:bldP spid="63499" grpId="0" animBg="1"/>
      <p:bldP spid="63500" grpId="0" animBg="1"/>
      <p:bldP spid="63501" grpId="0" animBg="1"/>
      <p:bldP spid="63502" grpId="0" animBg="1"/>
      <p:bldP spid="63503" grpId="0" animBg="1"/>
      <p:bldP spid="63505" grpId="0" animBg="1"/>
      <p:bldP spid="63506" grpId="0" animBg="1"/>
      <p:bldP spid="2" grpId="0" animBg="1"/>
      <p:bldP spid="25" grpId="0" animBg="1"/>
      <p:bldP spid="26" grpId="0" animBg="1"/>
      <p:bldP spid="27" grpId="0" animBg="1"/>
      <p:bldP spid="28" grpId="0" animBg="1"/>
      <p:bldP spid="29" grpId="0" animBg="1"/>
      <p:bldP spid="63497" grpId="0" animBg="1"/>
      <p:bldP spid="30" grpId="0" animBg="1"/>
      <p:bldP spid="63495" grpId="0" animBg="1"/>
      <p:bldP spid="6349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5" name="Picture 21" descr="Cover">
            <a:extLst>
              <a:ext uri="{FF2B5EF4-FFF2-40B4-BE49-F238E27FC236}">
                <a16:creationId xmlns:a16="http://schemas.microsoft.com/office/drawing/2014/main" id="{39AE0496-D96F-499D-BE48-DC5139E90C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7410" y="5535931"/>
            <a:ext cx="5370196" cy="1367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4" name="Picture 20" descr="Cover">
            <a:extLst>
              <a:ext uri="{FF2B5EF4-FFF2-40B4-BE49-F238E27FC236}">
                <a16:creationId xmlns:a16="http://schemas.microsoft.com/office/drawing/2014/main" id="{D3B0C2D2-0B76-4A7C-9044-B2EE598DC1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3306" y="5532120"/>
            <a:ext cx="3114674" cy="1293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19" descr="Cover">
            <a:extLst>
              <a:ext uri="{FF2B5EF4-FFF2-40B4-BE49-F238E27FC236}">
                <a16:creationId xmlns:a16="http://schemas.microsoft.com/office/drawing/2014/main" id="{C627CA22-673D-48EC-9451-1CB3A887E4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0171" y="3063240"/>
            <a:ext cx="2366010" cy="2840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8" descr="Cover">
            <a:extLst>
              <a:ext uri="{FF2B5EF4-FFF2-40B4-BE49-F238E27FC236}">
                <a16:creationId xmlns:a16="http://schemas.microsoft.com/office/drawing/2014/main" id="{DBE7FEA4-EB74-4136-AD85-A8536701E5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4337686"/>
            <a:ext cx="3320416" cy="1651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7" descr="Cover">
            <a:extLst>
              <a:ext uri="{FF2B5EF4-FFF2-40B4-BE49-F238E27FC236}">
                <a16:creationId xmlns:a16="http://schemas.microsoft.com/office/drawing/2014/main" id="{6D75DA7E-3B0F-4AEC-B802-B372651109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510" y="2606040"/>
            <a:ext cx="3419476" cy="1983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6" descr="Cover">
            <a:extLst>
              <a:ext uri="{FF2B5EF4-FFF2-40B4-BE49-F238E27FC236}">
                <a16:creationId xmlns:a16="http://schemas.microsoft.com/office/drawing/2014/main" id="{1E60F5CC-D45C-4F79-A406-E7CA5452A8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81426" y="3436620"/>
            <a:ext cx="2350770" cy="1546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descr="Cover">
            <a:extLst>
              <a:ext uri="{FF2B5EF4-FFF2-40B4-BE49-F238E27FC236}">
                <a16:creationId xmlns:a16="http://schemas.microsoft.com/office/drawing/2014/main" id="{DED52DFA-390C-4E4E-9367-E9D8C268F3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040" y="1325880"/>
            <a:ext cx="3320416" cy="897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descr="Cover">
            <a:extLst>
              <a:ext uri="{FF2B5EF4-FFF2-40B4-BE49-F238E27FC236}">
                <a16:creationId xmlns:a16="http://schemas.microsoft.com/office/drawing/2014/main" id="{AD94531A-C003-44E1-8C36-06320AEC6D1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0096" y="320040"/>
            <a:ext cx="3415664"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Cover">
            <a:extLst>
              <a:ext uri="{FF2B5EF4-FFF2-40B4-BE49-F238E27FC236}">
                <a16:creationId xmlns:a16="http://schemas.microsoft.com/office/drawing/2014/main" id="{47E081F1-B394-433C-B6D7-DC80167CB66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01440" y="1234440"/>
            <a:ext cx="2042160" cy="2200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a:extLst>
              <a:ext uri="{FF2B5EF4-FFF2-40B4-BE49-F238E27FC236}">
                <a16:creationId xmlns:a16="http://schemas.microsoft.com/office/drawing/2014/main" id="{34A8D454-A716-4B56-B7FA-A9346EF4616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70546" y="3518536"/>
            <a:ext cx="3335654" cy="2379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a:extLst>
              <a:ext uri="{FF2B5EF4-FFF2-40B4-BE49-F238E27FC236}">
                <a16:creationId xmlns:a16="http://schemas.microsoft.com/office/drawing/2014/main" id="{2E8E0799-3DA1-4A7E-80C4-9F7E3F69E25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70546" y="3493771"/>
            <a:ext cx="3328034" cy="94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a:extLst>
              <a:ext uri="{FF2B5EF4-FFF2-40B4-BE49-F238E27FC236}">
                <a16:creationId xmlns:a16="http://schemas.microsoft.com/office/drawing/2014/main" id="{3E4716D7-1E62-42D4-8BAC-4217B983C7D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42911" y="2514601"/>
            <a:ext cx="3539490" cy="1116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a:extLst>
              <a:ext uri="{FF2B5EF4-FFF2-40B4-BE49-F238E27FC236}">
                <a16:creationId xmlns:a16="http://schemas.microsoft.com/office/drawing/2014/main" id="{776EA8E2-4D08-413E-8235-77FCA017C28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922646" y="3177540"/>
            <a:ext cx="2386964" cy="645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a:extLst>
              <a:ext uri="{FF2B5EF4-FFF2-40B4-BE49-F238E27FC236}">
                <a16:creationId xmlns:a16="http://schemas.microsoft.com/office/drawing/2014/main" id="{D7EEECC2-5075-4DA2-9B7B-343B53110F9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890511" y="1520191"/>
            <a:ext cx="36004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a:extLst>
              <a:ext uri="{FF2B5EF4-FFF2-40B4-BE49-F238E27FC236}">
                <a16:creationId xmlns:a16="http://schemas.microsoft.com/office/drawing/2014/main" id="{C1B65E5A-55DD-4741-9EDB-74AC2CC0458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802881" y="922020"/>
            <a:ext cx="358521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a:extLst>
              <a:ext uri="{FF2B5EF4-FFF2-40B4-BE49-F238E27FC236}">
                <a16:creationId xmlns:a16="http://schemas.microsoft.com/office/drawing/2014/main" id="{28F2F8FC-716F-4344-A32A-5DBE91A4B0E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749540" y="137160"/>
            <a:ext cx="3308986" cy="1522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a:extLst>
              <a:ext uri="{FF2B5EF4-FFF2-40B4-BE49-F238E27FC236}">
                <a16:creationId xmlns:a16="http://schemas.microsoft.com/office/drawing/2014/main" id="{043796A5-F58F-47E7-B1BC-F0EC84DE7CD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136006" y="1325880"/>
            <a:ext cx="1880234" cy="231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a:extLst>
              <a:ext uri="{FF2B5EF4-FFF2-40B4-BE49-F238E27FC236}">
                <a16:creationId xmlns:a16="http://schemas.microsoft.com/office/drawing/2014/main" id="{5F4ABE94-6ED5-47A6-84C5-12F5BF01A5C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170170" y="2914650"/>
            <a:ext cx="1556386" cy="1057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7" name="Picture 23" descr="Hình ảnh có liên quan">
            <a:extLst>
              <a:ext uri="{FF2B5EF4-FFF2-40B4-BE49-F238E27FC236}">
                <a16:creationId xmlns:a16="http://schemas.microsoft.com/office/drawing/2014/main" id="{A268BD47-E78C-48F1-8D5D-3258FC89324D}"/>
              </a:ext>
            </a:extLst>
          </p:cNvPr>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b="10495"/>
          <a:stretch/>
        </p:blipFill>
        <p:spPr bwMode="auto">
          <a:xfrm>
            <a:off x="6879848" y="55923"/>
            <a:ext cx="1026916" cy="12699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1529" name="Picture 25" descr="Kết quả hình ảnh cho bình ngô đại cáo">
            <a:extLst>
              <a:ext uri="{FF2B5EF4-FFF2-40B4-BE49-F238E27FC236}">
                <a16:creationId xmlns:a16="http://schemas.microsoft.com/office/drawing/2014/main" id="{02BED0A0-05FC-440F-8628-A68C46FC3131}"/>
              </a:ext>
            </a:extLst>
          </p:cNvPr>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t="17726"/>
          <a:stretch/>
        </p:blipFill>
        <p:spPr bwMode="auto">
          <a:xfrm>
            <a:off x="6931600" y="1972248"/>
            <a:ext cx="1084640" cy="12738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1531" name="Picture 27" descr="Kết quả hình ảnh cho hội thề lũng nhai">
            <a:extLst>
              <a:ext uri="{FF2B5EF4-FFF2-40B4-BE49-F238E27FC236}">
                <a16:creationId xmlns:a16="http://schemas.microsoft.com/office/drawing/2014/main" id="{9A35ED4B-15A3-4301-978A-0443BDF33F03}"/>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037819" y="55922"/>
            <a:ext cx="1931273" cy="11676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1533" name="Picture 29" descr="Kết quả hình ảnh cho liễu thăng cụt đầu">
            <a:extLst>
              <a:ext uri="{FF2B5EF4-FFF2-40B4-BE49-F238E27FC236}">
                <a16:creationId xmlns:a16="http://schemas.microsoft.com/office/drawing/2014/main" id="{EB04626C-88DD-4ED2-B956-9EF26D5D0FB7}"/>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306503" y="3947247"/>
            <a:ext cx="1864043" cy="13062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1535" name="Picture 31" descr="Kết quả hình ảnh cho Khởi nghĩa lam sơn">
            <a:extLst>
              <a:ext uri="{FF2B5EF4-FFF2-40B4-BE49-F238E27FC236}">
                <a16:creationId xmlns:a16="http://schemas.microsoft.com/office/drawing/2014/main" id="{D64ED269-797D-493B-A3BB-D1C7BC19C01E}"/>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3801058" y="2091446"/>
            <a:ext cx="1386554" cy="15419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par>
                                <p:cTn id="13" presetID="16" presetClass="entr" presetSubtype="21" fill="hold" nodeType="withEffect">
                                  <p:stCondLst>
                                    <p:cond delay="0"/>
                                  </p:stCondLst>
                                  <p:childTnLst>
                                    <p:set>
                                      <p:cBhvr>
                                        <p:cTn id="14" dur="1" fill="hold">
                                          <p:stCondLst>
                                            <p:cond delay="0"/>
                                          </p:stCondLst>
                                        </p:cTn>
                                        <p:tgtEl>
                                          <p:spTgt spid="21527"/>
                                        </p:tgtEl>
                                        <p:attrNameLst>
                                          <p:attrName>style.visibility</p:attrName>
                                        </p:attrNameLst>
                                      </p:cBhvr>
                                      <p:to>
                                        <p:strVal val="visible"/>
                                      </p:to>
                                    </p:set>
                                    <p:animEffect transition="in" filter="barn(inVertical)">
                                      <p:cBhvr>
                                        <p:cTn id="15" dur="500"/>
                                        <p:tgtEl>
                                          <p:spTgt spid="21527"/>
                                        </p:tgtEl>
                                      </p:cBhvr>
                                    </p:animEffect>
                                  </p:childTnLst>
                                </p:cTn>
                              </p:par>
                            </p:childTnLst>
                          </p:cTn>
                        </p:par>
                        <p:par>
                          <p:cTn id="16" fill="hold" nodeType="afterGroup">
                            <p:stCondLst>
                              <p:cond delay="500"/>
                            </p:stCondLst>
                            <p:childTnLst>
                              <p:par>
                                <p:cTn id="17" presetID="22" presetClass="entr" presetSubtype="8" fill="hold" nodeType="afterEffect">
                                  <p:stCondLst>
                                    <p:cond delay="0"/>
                                  </p:stCondLst>
                                  <p:childTnLst>
                                    <p:set>
                                      <p:cBhvr>
                                        <p:cTn id="18" dur="1" fill="hold">
                                          <p:stCondLst>
                                            <p:cond delay="0"/>
                                          </p:stCondLst>
                                        </p:cTn>
                                        <p:tgtEl>
                                          <p:spTgt spid="21510"/>
                                        </p:tgtEl>
                                        <p:attrNameLst>
                                          <p:attrName>style.visibility</p:attrName>
                                        </p:attrNameLst>
                                      </p:cBhvr>
                                      <p:to>
                                        <p:strVal val="visible"/>
                                      </p:to>
                                    </p:set>
                                    <p:animEffect transition="in" filter="wipe(left)">
                                      <p:cBhvr>
                                        <p:cTn id="19" dur="500"/>
                                        <p:tgtEl>
                                          <p:spTgt spid="21510"/>
                                        </p:tgtEl>
                                      </p:cBhvr>
                                    </p:animEffect>
                                  </p:childTnLst>
                                </p:cTn>
                              </p:par>
                            </p:childTnLst>
                          </p:cTn>
                        </p:par>
                        <p:par>
                          <p:cTn id="20" fill="hold" nodeType="afterGroup">
                            <p:stCondLst>
                              <p:cond delay="1000"/>
                            </p:stCondLst>
                            <p:childTnLst>
                              <p:par>
                                <p:cTn id="21" presetID="22" presetClass="entr" presetSubtype="8" fill="hold" nodeType="afterEffect">
                                  <p:stCondLst>
                                    <p:cond delay="0"/>
                                  </p:stCondLst>
                                  <p:childTnLst>
                                    <p:set>
                                      <p:cBhvr>
                                        <p:cTn id="22" dur="1" fill="hold">
                                          <p:stCondLst>
                                            <p:cond delay="0"/>
                                          </p:stCondLst>
                                        </p:cTn>
                                        <p:tgtEl>
                                          <p:spTgt spid="21511"/>
                                        </p:tgtEl>
                                        <p:attrNameLst>
                                          <p:attrName>style.visibility</p:attrName>
                                        </p:attrNameLst>
                                      </p:cBhvr>
                                      <p:to>
                                        <p:strVal val="visible"/>
                                      </p:to>
                                    </p:set>
                                    <p:animEffect transition="in" filter="wipe(left)">
                                      <p:cBhvr>
                                        <p:cTn id="23" dur="500"/>
                                        <p:tgtEl>
                                          <p:spTgt spid="21511"/>
                                        </p:tgtEl>
                                      </p:cBhvr>
                                    </p:animEffect>
                                  </p:childTnLst>
                                </p:cTn>
                              </p:par>
                            </p:childTnLst>
                          </p:cTn>
                        </p:par>
                        <p:par>
                          <p:cTn id="24" fill="hold" nodeType="afterGroup">
                            <p:stCondLst>
                              <p:cond delay="1500"/>
                            </p:stCondLst>
                            <p:childTnLst>
                              <p:par>
                                <p:cTn id="25" presetID="22" presetClass="entr" presetSubtype="8" fill="hold" nodeType="after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par>
                                <p:cTn id="33" presetID="16" presetClass="entr" presetSubtype="21" fill="hold" nodeType="withEffect">
                                  <p:stCondLst>
                                    <p:cond delay="0"/>
                                  </p:stCondLst>
                                  <p:childTnLst>
                                    <p:set>
                                      <p:cBhvr>
                                        <p:cTn id="34" dur="1" fill="hold">
                                          <p:stCondLst>
                                            <p:cond delay="0"/>
                                          </p:stCondLst>
                                        </p:cTn>
                                        <p:tgtEl>
                                          <p:spTgt spid="21529"/>
                                        </p:tgtEl>
                                        <p:attrNameLst>
                                          <p:attrName>style.visibility</p:attrName>
                                        </p:attrNameLst>
                                      </p:cBhvr>
                                      <p:to>
                                        <p:strVal val="visible"/>
                                      </p:to>
                                    </p:set>
                                    <p:animEffect transition="in" filter="barn(inVertical)">
                                      <p:cBhvr>
                                        <p:cTn id="35" dur="500"/>
                                        <p:tgtEl>
                                          <p:spTgt spid="21529"/>
                                        </p:tgtEl>
                                      </p:cBhvr>
                                    </p:animEffect>
                                  </p:childTnLst>
                                </p:cTn>
                              </p:par>
                            </p:childTnLst>
                          </p:cTn>
                        </p:par>
                        <p:par>
                          <p:cTn id="36" fill="hold" nodeType="afterGroup">
                            <p:stCondLst>
                              <p:cond delay="500"/>
                            </p:stCondLst>
                            <p:childTnLst>
                              <p:par>
                                <p:cTn id="37" presetID="22" presetClass="entr" presetSubtype="8" fill="hold" nodeType="afterEffect">
                                  <p:stCondLst>
                                    <p:cond delay="0"/>
                                  </p:stCondLst>
                                  <p:childTnLst>
                                    <p:set>
                                      <p:cBhvr>
                                        <p:cTn id="38" dur="1" fill="hold">
                                          <p:stCondLst>
                                            <p:cond delay="0"/>
                                          </p:stCondLst>
                                        </p:cTn>
                                        <p:tgtEl>
                                          <p:spTgt spid="21514"/>
                                        </p:tgtEl>
                                        <p:attrNameLst>
                                          <p:attrName>style.visibility</p:attrName>
                                        </p:attrNameLst>
                                      </p:cBhvr>
                                      <p:to>
                                        <p:strVal val="visible"/>
                                      </p:to>
                                    </p:set>
                                    <p:animEffect transition="in" filter="wipe(left)">
                                      <p:cBhvr>
                                        <p:cTn id="39" dur="500"/>
                                        <p:tgtEl>
                                          <p:spTgt spid="21514"/>
                                        </p:tgtEl>
                                      </p:cBhvr>
                                    </p:animEffect>
                                  </p:childTnLst>
                                </p:cTn>
                              </p:par>
                            </p:childTnLst>
                          </p:cTn>
                        </p:par>
                        <p:par>
                          <p:cTn id="40" fill="hold" nodeType="afterGroup">
                            <p:stCondLst>
                              <p:cond delay="1000"/>
                            </p:stCondLst>
                            <p:childTnLst>
                              <p:par>
                                <p:cTn id="41" presetID="22" presetClass="entr" presetSubtype="8" fill="hold" nodeType="afterEffect">
                                  <p:stCondLst>
                                    <p:cond delay="0"/>
                                  </p:stCondLst>
                                  <p:childTnLst>
                                    <p:set>
                                      <p:cBhvr>
                                        <p:cTn id="42" dur="1" fill="hold">
                                          <p:stCondLst>
                                            <p:cond delay="0"/>
                                          </p:stCondLst>
                                        </p:cTn>
                                        <p:tgtEl>
                                          <p:spTgt spid="21515"/>
                                        </p:tgtEl>
                                        <p:attrNameLst>
                                          <p:attrName>style.visibility</p:attrName>
                                        </p:attrNameLst>
                                      </p:cBhvr>
                                      <p:to>
                                        <p:strVal val="visible"/>
                                      </p:to>
                                    </p:set>
                                    <p:animEffect transition="in" filter="wipe(left)">
                                      <p:cBhvr>
                                        <p:cTn id="43" dur="500"/>
                                        <p:tgtEl>
                                          <p:spTgt spid="21515"/>
                                        </p:tgtEl>
                                      </p:cBhvr>
                                    </p:animEffect>
                                  </p:childTnLst>
                                </p:cTn>
                              </p:par>
                            </p:childTnLst>
                          </p:cTn>
                        </p:par>
                        <p:par>
                          <p:cTn id="44" fill="hold" nodeType="afterGroup">
                            <p:stCondLst>
                              <p:cond delay="1500"/>
                            </p:stCondLst>
                            <p:childTnLst>
                              <p:par>
                                <p:cTn id="45" presetID="22" presetClass="entr" presetSubtype="8" fill="hold" nodeType="after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2"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right)">
                                      <p:cBhvr>
                                        <p:cTn id="52" dur="500"/>
                                        <p:tgtEl>
                                          <p:spTgt spid="21517"/>
                                        </p:tgtEl>
                                      </p:cBhvr>
                                    </p:animEffect>
                                  </p:childTnLst>
                                </p:cTn>
                              </p:par>
                              <p:par>
                                <p:cTn id="53" presetID="16" presetClass="entr" presetSubtype="21" fill="hold" nodeType="withEffect">
                                  <p:stCondLst>
                                    <p:cond delay="0"/>
                                  </p:stCondLst>
                                  <p:childTnLst>
                                    <p:set>
                                      <p:cBhvr>
                                        <p:cTn id="54" dur="1" fill="hold">
                                          <p:stCondLst>
                                            <p:cond delay="0"/>
                                          </p:stCondLst>
                                        </p:cTn>
                                        <p:tgtEl>
                                          <p:spTgt spid="21531"/>
                                        </p:tgtEl>
                                        <p:attrNameLst>
                                          <p:attrName>style.visibility</p:attrName>
                                        </p:attrNameLst>
                                      </p:cBhvr>
                                      <p:to>
                                        <p:strVal val="visible"/>
                                      </p:to>
                                    </p:set>
                                    <p:animEffect transition="in" filter="barn(inVertical)">
                                      <p:cBhvr>
                                        <p:cTn id="55" dur="500"/>
                                        <p:tgtEl>
                                          <p:spTgt spid="21531"/>
                                        </p:tgtEl>
                                      </p:cBhvr>
                                    </p:animEffect>
                                  </p:childTnLst>
                                </p:cTn>
                              </p:par>
                            </p:childTnLst>
                          </p:cTn>
                        </p:par>
                        <p:par>
                          <p:cTn id="56" fill="hold" nodeType="afterGroup">
                            <p:stCondLst>
                              <p:cond delay="500"/>
                            </p:stCondLst>
                            <p:childTnLst>
                              <p:par>
                                <p:cTn id="57" presetID="22" presetClass="entr" presetSubtype="2" fill="hold" nodeType="afterEffect">
                                  <p:stCondLst>
                                    <p:cond delay="0"/>
                                  </p:stCondLst>
                                  <p:childTnLst>
                                    <p:set>
                                      <p:cBhvr>
                                        <p:cTn id="58" dur="1" fill="hold">
                                          <p:stCondLst>
                                            <p:cond delay="0"/>
                                          </p:stCondLst>
                                        </p:cTn>
                                        <p:tgtEl>
                                          <p:spTgt spid="21518"/>
                                        </p:tgtEl>
                                        <p:attrNameLst>
                                          <p:attrName>style.visibility</p:attrName>
                                        </p:attrNameLst>
                                      </p:cBhvr>
                                      <p:to>
                                        <p:strVal val="visible"/>
                                      </p:to>
                                    </p:set>
                                    <p:animEffect transition="in" filter="wipe(right)">
                                      <p:cBhvr>
                                        <p:cTn id="59" dur="500"/>
                                        <p:tgtEl>
                                          <p:spTgt spid="21518"/>
                                        </p:tgtEl>
                                      </p:cBhvr>
                                    </p:animEffect>
                                  </p:childTnLst>
                                </p:cTn>
                              </p:par>
                            </p:childTnLst>
                          </p:cTn>
                        </p:par>
                        <p:par>
                          <p:cTn id="60" fill="hold" nodeType="afterGroup">
                            <p:stCondLst>
                              <p:cond delay="1000"/>
                            </p:stCondLst>
                            <p:childTnLst>
                              <p:par>
                                <p:cTn id="61" presetID="22" presetClass="entr" presetSubtype="2" fill="hold" nodeType="afterEffect">
                                  <p:stCondLst>
                                    <p:cond delay="0"/>
                                  </p:stCondLst>
                                  <p:childTnLst>
                                    <p:set>
                                      <p:cBhvr>
                                        <p:cTn id="62" dur="1" fill="hold">
                                          <p:stCondLst>
                                            <p:cond delay="0"/>
                                          </p:stCondLst>
                                        </p:cTn>
                                        <p:tgtEl>
                                          <p:spTgt spid="21519"/>
                                        </p:tgtEl>
                                        <p:attrNameLst>
                                          <p:attrName>style.visibility</p:attrName>
                                        </p:attrNameLst>
                                      </p:cBhvr>
                                      <p:to>
                                        <p:strVal val="visible"/>
                                      </p:to>
                                    </p:set>
                                    <p:animEffect transition="in" filter="wipe(right)">
                                      <p:cBhvr>
                                        <p:cTn id="63" dur="500"/>
                                        <p:tgtEl>
                                          <p:spTgt spid="21519"/>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22" presetClass="entr" presetSubtype="2" fill="hold" nodeType="clickEffect">
                                  <p:stCondLst>
                                    <p:cond delay="0"/>
                                  </p:stCondLst>
                                  <p:childTnLst>
                                    <p:set>
                                      <p:cBhvr>
                                        <p:cTn id="67" dur="1" fill="hold">
                                          <p:stCondLst>
                                            <p:cond delay="0"/>
                                          </p:stCondLst>
                                        </p:cTn>
                                        <p:tgtEl>
                                          <p:spTgt spid="21520"/>
                                        </p:tgtEl>
                                        <p:attrNameLst>
                                          <p:attrName>style.visibility</p:attrName>
                                        </p:attrNameLst>
                                      </p:cBhvr>
                                      <p:to>
                                        <p:strVal val="visible"/>
                                      </p:to>
                                    </p:set>
                                    <p:animEffect transition="in" filter="wipe(right)">
                                      <p:cBhvr>
                                        <p:cTn id="68" dur="500"/>
                                        <p:tgtEl>
                                          <p:spTgt spid="21520"/>
                                        </p:tgtEl>
                                      </p:cBhvr>
                                    </p:animEffect>
                                  </p:childTnLst>
                                </p:cTn>
                              </p:par>
                              <p:par>
                                <p:cTn id="69" presetID="16" presetClass="entr" presetSubtype="21" fill="hold" nodeType="withEffect">
                                  <p:stCondLst>
                                    <p:cond delay="0"/>
                                  </p:stCondLst>
                                  <p:childTnLst>
                                    <p:set>
                                      <p:cBhvr>
                                        <p:cTn id="70" dur="1" fill="hold">
                                          <p:stCondLst>
                                            <p:cond delay="0"/>
                                          </p:stCondLst>
                                        </p:cTn>
                                        <p:tgtEl>
                                          <p:spTgt spid="21535"/>
                                        </p:tgtEl>
                                        <p:attrNameLst>
                                          <p:attrName>style.visibility</p:attrName>
                                        </p:attrNameLst>
                                      </p:cBhvr>
                                      <p:to>
                                        <p:strVal val="visible"/>
                                      </p:to>
                                    </p:set>
                                    <p:animEffect transition="in" filter="barn(inVertical)">
                                      <p:cBhvr>
                                        <p:cTn id="71" dur="500"/>
                                        <p:tgtEl>
                                          <p:spTgt spid="21535"/>
                                        </p:tgtEl>
                                      </p:cBhvr>
                                    </p:animEffect>
                                  </p:childTnLst>
                                </p:cTn>
                              </p:par>
                            </p:childTnLst>
                          </p:cTn>
                        </p:par>
                        <p:par>
                          <p:cTn id="72" fill="hold" nodeType="afterGroup">
                            <p:stCondLst>
                              <p:cond delay="500"/>
                            </p:stCondLst>
                            <p:childTnLst>
                              <p:par>
                                <p:cTn id="73" presetID="22" presetClass="entr" presetSubtype="2" fill="hold" nodeType="afterEffect">
                                  <p:stCondLst>
                                    <p:cond delay="0"/>
                                  </p:stCondLst>
                                  <p:childTnLst>
                                    <p:set>
                                      <p:cBhvr>
                                        <p:cTn id="74" dur="1" fill="hold">
                                          <p:stCondLst>
                                            <p:cond delay="0"/>
                                          </p:stCondLst>
                                        </p:cTn>
                                        <p:tgtEl>
                                          <p:spTgt spid="21521"/>
                                        </p:tgtEl>
                                        <p:attrNameLst>
                                          <p:attrName>style.visibility</p:attrName>
                                        </p:attrNameLst>
                                      </p:cBhvr>
                                      <p:to>
                                        <p:strVal val="visible"/>
                                      </p:to>
                                    </p:set>
                                    <p:animEffect transition="in" filter="wipe(right)">
                                      <p:cBhvr>
                                        <p:cTn id="75" dur="500"/>
                                        <p:tgtEl>
                                          <p:spTgt spid="21521"/>
                                        </p:tgtEl>
                                      </p:cBhvr>
                                    </p:animEffect>
                                  </p:childTnLst>
                                </p:cTn>
                              </p:par>
                            </p:childTnLst>
                          </p:cTn>
                        </p:par>
                        <p:par>
                          <p:cTn id="76" fill="hold" nodeType="afterGroup">
                            <p:stCondLst>
                              <p:cond delay="1000"/>
                            </p:stCondLst>
                            <p:childTnLst>
                              <p:par>
                                <p:cTn id="77" presetID="22" presetClass="entr" presetSubtype="2" fill="hold" nodeType="afterEffect">
                                  <p:stCondLst>
                                    <p:cond delay="0"/>
                                  </p:stCondLst>
                                  <p:childTnLst>
                                    <p:set>
                                      <p:cBhvr>
                                        <p:cTn id="78" dur="1" fill="hold">
                                          <p:stCondLst>
                                            <p:cond delay="0"/>
                                          </p:stCondLst>
                                        </p:cTn>
                                        <p:tgtEl>
                                          <p:spTgt spid="21522"/>
                                        </p:tgtEl>
                                        <p:attrNameLst>
                                          <p:attrName>style.visibility</p:attrName>
                                        </p:attrNameLst>
                                      </p:cBhvr>
                                      <p:to>
                                        <p:strVal val="visible"/>
                                      </p:to>
                                    </p:set>
                                    <p:animEffect transition="in" filter="wipe(right)">
                                      <p:cBhvr>
                                        <p:cTn id="79" dur="500"/>
                                        <p:tgtEl>
                                          <p:spTgt spid="21522"/>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22" presetClass="entr" presetSubtype="8" fill="hold" nodeType="clickEffect">
                                  <p:stCondLst>
                                    <p:cond delay="0"/>
                                  </p:stCondLst>
                                  <p:childTnLst>
                                    <p:set>
                                      <p:cBhvr>
                                        <p:cTn id="83" dur="1" fill="hold">
                                          <p:stCondLst>
                                            <p:cond delay="0"/>
                                          </p:stCondLst>
                                        </p:cTn>
                                        <p:tgtEl>
                                          <p:spTgt spid="21523"/>
                                        </p:tgtEl>
                                        <p:attrNameLst>
                                          <p:attrName>style.visibility</p:attrName>
                                        </p:attrNameLst>
                                      </p:cBhvr>
                                      <p:to>
                                        <p:strVal val="visible"/>
                                      </p:to>
                                    </p:set>
                                    <p:animEffect transition="in" filter="wipe(left)">
                                      <p:cBhvr>
                                        <p:cTn id="84" dur="500"/>
                                        <p:tgtEl>
                                          <p:spTgt spid="21523"/>
                                        </p:tgtEl>
                                      </p:cBhvr>
                                    </p:animEffect>
                                  </p:childTnLst>
                                </p:cTn>
                              </p:par>
                              <p:par>
                                <p:cTn id="85" presetID="16" presetClass="entr" presetSubtype="21" fill="hold" nodeType="withEffect">
                                  <p:stCondLst>
                                    <p:cond delay="0"/>
                                  </p:stCondLst>
                                  <p:childTnLst>
                                    <p:set>
                                      <p:cBhvr>
                                        <p:cTn id="86" dur="1" fill="hold">
                                          <p:stCondLst>
                                            <p:cond delay="0"/>
                                          </p:stCondLst>
                                        </p:cTn>
                                        <p:tgtEl>
                                          <p:spTgt spid="21533"/>
                                        </p:tgtEl>
                                        <p:attrNameLst>
                                          <p:attrName>style.visibility</p:attrName>
                                        </p:attrNameLst>
                                      </p:cBhvr>
                                      <p:to>
                                        <p:strVal val="visible"/>
                                      </p:to>
                                    </p:set>
                                    <p:animEffect transition="in" filter="barn(inVertical)">
                                      <p:cBhvr>
                                        <p:cTn id="87" dur="500"/>
                                        <p:tgtEl>
                                          <p:spTgt spid="21533"/>
                                        </p:tgtEl>
                                      </p:cBhvr>
                                    </p:animEffect>
                                  </p:childTnLst>
                                </p:cTn>
                              </p:par>
                            </p:childTnLst>
                          </p:cTn>
                        </p:par>
                        <p:par>
                          <p:cTn id="88" fill="hold" nodeType="afterGroup">
                            <p:stCondLst>
                              <p:cond delay="500"/>
                            </p:stCondLst>
                            <p:childTnLst>
                              <p:par>
                                <p:cTn id="89" presetID="22" presetClass="entr" presetSubtype="8" fill="hold" nodeType="afterEffect">
                                  <p:stCondLst>
                                    <p:cond delay="0"/>
                                  </p:stCondLst>
                                  <p:childTnLst>
                                    <p:set>
                                      <p:cBhvr>
                                        <p:cTn id="90" dur="1" fill="hold">
                                          <p:stCondLst>
                                            <p:cond delay="0"/>
                                          </p:stCondLst>
                                        </p:cTn>
                                        <p:tgtEl>
                                          <p:spTgt spid="21524"/>
                                        </p:tgtEl>
                                        <p:attrNameLst>
                                          <p:attrName>style.visibility</p:attrName>
                                        </p:attrNameLst>
                                      </p:cBhvr>
                                      <p:to>
                                        <p:strVal val="visible"/>
                                      </p:to>
                                    </p:set>
                                    <p:animEffect transition="in" filter="wipe(left)">
                                      <p:cBhvr>
                                        <p:cTn id="91" dur="500"/>
                                        <p:tgtEl>
                                          <p:spTgt spid="21524"/>
                                        </p:tgtEl>
                                      </p:cBhvr>
                                    </p:animEffect>
                                  </p:childTnLst>
                                </p:cTn>
                              </p:par>
                            </p:childTnLst>
                          </p:cTn>
                        </p:par>
                        <p:par>
                          <p:cTn id="92" fill="hold" nodeType="afterGroup">
                            <p:stCondLst>
                              <p:cond delay="1000"/>
                            </p:stCondLst>
                            <p:childTnLst>
                              <p:par>
                                <p:cTn id="93" presetID="22" presetClass="entr" presetSubtype="2" fill="hold" nodeType="afterEffect">
                                  <p:stCondLst>
                                    <p:cond delay="0"/>
                                  </p:stCondLst>
                                  <p:childTnLst>
                                    <p:set>
                                      <p:cBhvr>
                                        <p:cTn id="94" dur="1" fill="hold">
                                          <p:stCondLst>
                                            <p:cond delay="0"/>
                                          </p:stCondLst>
                                        </p:cTn>
                                        <p:tgtEl>
                                          <p:spTgt spid="21525"/>
                                        </p:tgtEl>
                                        <p:attrNameLst>
                                          <p:attrName>style.visibility</p:attrName>
                                        </p:attrNameLst>
                                      </p:cBhvr>
                                      <p:to>
                                        <p:strVal val="visible"/>
                                      </p:to>
                                    </p:set>
                                    <p:animEffect transition="in" filter="wipe(right)">
                                      <p:cBhvr>
                                        <p:cTn id="95" dur="500"/>
                                        <p:tgtEl>
                                          <p:spTgt spid="21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8614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F11A6BFE-D612-4D0D-841C-28BD01443BFF}"/>
              </a:ext>
            </a:extLst>
          </p:cNvPr>
          <p:cNvSpPr/>
          <p:nvPr/>
        </p:nvSpPr>
        <p:spPr>
          <a:xfrm>
            <a:off x="5090161" y="101562"/>
            <a:ext cx="6329189" cy="1035245"/>
          </a:xfrm>
          <a:prstGeom prst="flowChartAlternateProcess">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92DDE32-E72D-416E-B915-B707E3374CC5}"/>
              </a:ext>
            </a:extLst>
          </p:cNvPr>
          <p:cNvGrpSpPr/>
          <p:nvPr/>
        </p:nvGrpSpPr>
        <p:grpSpPr>
          <a:xfrm>
            <a:off x="-771557" y="-1253325"/>
            <a:ext cx="4701179" cy="7106855"/>
            <a:chOff x="-1041721" y="-2106592"/>
            <a:chExt cx="4701179" cy="7106855"/>
          </a:xfrm>
          <a:blipFill dpi="0" rotWithShape="1">
            <a:blip r:embed="rId2"/>
            <a:srcRect/>
            <a:stretch>
              <a:fillRect/>
            </a:stretch>
          </a:blipFill>
        </p:grpSpPr>
        <p:sp>
          <p:nvSpPr>
            <p:cNvPr id="4" name="Flowchart: Terminator 3">
              <a:extLst>
                <a:ext uri="{FF2B5EF4-FFF2-40B4-BE49-F238E27FC236}">
                  <a16:creationId xmlns:a16="http://schemas.microsoft.com/office/drawing/2014/main" id="{9333B4CB-A4FD-494C-8B69-AD045BF81F96}"/>
                </a:ext>
              </a:extLst>
            </p:cNvPr>
            <p:cNvSpPr/>
            <p:nvPr/>
          </p:nvSpPr>
          <p:spPr>
            <a:xfrm rot="19978049">
              <a:off x="-1041721" y="-381966"/>
              <a:ext cx="1284790" cy="5382228"/>
            </a:xfrm>
            <a:prstGeom prst="flowChartTerminator">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Terminator 4">
              <a:extLst>
                <a:ext uri="{FF2B5EF4-FFF2-40B4-BE49-F238E27FC236}">
                  <a16:creationId xmlns:a16="http://schemas.microsoft.com/office/drawing/2014/main" id="{53CAC553-BF4A-42D3-9A7A-9C6FEBDED39A}"/>
                </a:ext>
              </a:extLst>
            </p:cNvPr>
            <p:cNvSpPr/>
            <p:nvPr/>
          </p:nvSpPr>
          <p:spPr>
            <a:xfrm rot="19978049">
              <a:off x="11575" y="-381965"/>
              <a:ext cx="1284790" cy="5382228"/>
            </a:xfrm>
            <a:prstGeom prst="flowChartTerminator">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Terminator 5">
              <a:extLst>
                <a:ext uri="{FF2B5EF4-FFF2-40B4-BE49-F238E27FC236}">
                  <a16:creationId xmlns:a16="http://schemas.microsoft.com/office/drawing/2014/main" id="{D27E4F40-042D-4212-98B2-2AE480264C7F}"/>
                </a:ext>
              </a:extLst>
            </p:cNvPr>
            <p:cNvSpPr/>
            <p:nvPr/>
          </p:nvSpPr>
          <p:spPr>
            <a:xfrm rot="19978049">
              <a:off x="753593" y="-960700"/>
              <a:ext cx="1284790" cy="5382228"/>
            </a:xfrm>
            <a:prstGeom prst="flowChartTerminator">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Terminator 6">
              <a:extLst>
                <a:ext uri="{FF2B5EF4-FFF2-40B4-BE49-F238E27FC236}">
                  <a16:creationId xmlns:a16="http://schemas.microsoft.com/office/drawing/2014/main" id="{58AF2A80-80EA-4124-9295-CC38A39B09B8}"/>
                </a:ext>
              </a:extLst>
            </p:cNvPr>
            <p:cNvSpPr/>
            <p:nvPr/>
          </p:nvSpPr>
          <p:spPr>
            <a:xfrm rot="19978049">
              <a:off x="1651250" y="-1296366"/>
              <a:ext cx="1284790" cy="5382228"/>
            </a:xfrm>
            <a:prstGeom prst="flowChartTerminator">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Terminator 7">
              <a:extLst>
                <a:ext uri="{FF2B5EF4-FFF2-40B4-BE49-F238E27FC236}">
                  <a16:creationId xmlns:a16="http://schemas.microsoft.com/office/drawing/2014/main" id="{87C1985B-C4C1-40EE-9C73-F888995B8715}"/>
                </a:ext>
              </a:extLst>
            </p:cNvPr>
            <p:cNvSpPr/>
            <p:nvPr/>
          </p:nvSpPr>
          <p:spPr>
            <a:xfrm rot="19978049">
              <a:off x="2374668" y="-2106592"/>
              <a:ext cx="1284790" cy="5382228"/>
            </a:xfrm>
            <a:prstGeom prst="flowChartTerminator">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A372F76D-FD8F-43BB-923E-454A4B94CCFA}"/>
              </a:ext>
            </a:extLst>
          </p:cNvPr>
          <p:cNvSpPr txBox="1"/>
          <p:nvPr/>
        </p:nvSpPr>
        <p:spPr>
          <a:xfrm>
            <a:off x="6995160" y="234463"/>
            <a:ext cx="2865120" cy="769441"/>
          </a:xfrm>
          <a:prstGeom prst="rect">
            <a:avLst/>
          </a:prstGeom>
          <a:noFill/>
        </p:spPr>
        <p:txBody>
          <a:bodyPr wrap="square" rtlCol="0">
            <a:spAutoFit/>
          </a:bodyPr>
          <a:lstStyle/>
          <a:p>
            <a:r>
              <a:rPr lang="en-US" sz="4400" b="1" dirty="0">
                <a:solidFill>
                  <a:schemeClr val="bg1"/>
                </a:solidFill>
                <a:latin typeface="Times New Roman" panose="02020603050405020304" pitchFamily="18" charset="0"/>
                <a:cs typeface="Times New Roman" panose="02020603050405020304" pitchFamily="18" charset="0"/>
              </a:rPr>
              <a:t>1. </a:t>
            </a:r>
            <a:r>
              <a:rPr lang="en-US" sz="4400" b="1" dirty="0" err="1">
                <a:solidFill>
                  <a:schemeClr val="bg1"/>
                </a:solidFill>
                <a:latin typeface="Times New Roman" panose="02020603050405020304" pitchFamily="18" charset="0"/>
                <a:cs typeface="Times New Roman" panose="02020603050405020304" pitchFamily="18" charset="0"/>
              </a:rPr>
              <a:t>Tác</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giả</a:t>
            </a:r>
            <a:endParaRPr lang="en-US" sz="4400" b="1" dirty="0">
              <a:solidFill>
                <a:schemeClr val="bg1"/>
              </a:solidFill>
              <a:latin typeface="Times New Roman" panose="02020603050405020304" pitchFamily="18" charset="0"/>
              <a:cs typeface="Times New Roman" panose="02020603050405020304" pitchFamily="18" charset="0"/>
            </a:endParaRPr>
          </a:p>
        </p:txBody>
      </p:sp>
      <p:sp>
        <p:nvSpPr>
          <p:cNvPr id="12" name="Rectangle 37">
            <a:extLst>
              <a:ext uri="{FF2B5EF4-FFF2-40B4-BE49-F238E27FC236}">
                <a16:creationId xmlns:a16="http://schemas.microsoft.com/office/drawing/2014/main" id="{29E46BBF-3394-446E-9408-5583A17E5ECD}"/>
              </a:ext>
            </a:extLst>
          </p:cNvPr>
          <p:cNvSpPr>
            <a:spLocks noChangeArrowheads="1"/>
          </p:cNvSpPr>
          <p:nvPr/>
        </p:nvSpPr>
        <p:spPr bwMode="auto">
          <a:xfrm>
            <a:off x="2927394" y="1342840"/>
            <a:ext cx="9036006" cy="677863"/>
          </a:xfrm>
          <a:prstGeom prst="rect">
            <a:avLst/>
          </a:prstGeom>
          <a:solidFill>
            <a:schemeClr val="bg1"/>
          </a:solidFill>
          <a:ln>
            <a:noFill/>
          </a:ln>
        </p:spPr>
        <p:txBody>
          <a:bodyPr wrap="square" lIns="122895" tIns="61448" rIns="122895" bIns="61448" anchor="ctr">
            <a:spAutoFit/>
          </a:bodyPr>
          <a:lstStyle>
            <a:lvl1pPr>
              <a:spcBef>
                <a:spcPct val="20000"/>
              </a:spcBef>
              <a:buChar char="•"/>
              <a:tabLst>
                <a:tab pos="3890963" algn="l"/>
              </a:tabLst>
              <a:defRPr sz="4300">
                <a:solidFill>
                  <a:schemeClr val="tx1"/>
                </a:solidFill>
                <a:latin typeface="Arial" panose="020B0604020202020204" pitchFamily="34" charset="0"/>
              </a:defRPr>
            </a:lvl1pPr>
            <a:lvl2pPr marL="742950" indent="-285750">
              <a:spcBef>
                <a:spcPct val="20000"/>
              </a:spcBef>
              <a:buChar char="–"/>
              <a:tabLst>
                <a:tab pos="3890963" algn="l"/>
              </a:tabLst>
              <a:defRPr sz="3800">
                <a:solidFill>
                  <a:schemeClr val="tx1"/>
                </a:solidFill>
                <a:latin typeface="Arial" panose="020B0604020202020204" pitchFamily="34" charset="0"/>
              </a:defRPr>
            </a:lvl2pPr>
            <a:lvl3pPr marL="1143000" indent="-228600">
              <a:spcBef>
                <a:spcPct val="20000"/>
              </a:spcBef>
              <a:buChar char="•"/>
              <a:tabLst>
                <a:tab pos="3890963" algn="l"/>
              </a:tabLst>
              <a:defRPr sz="3200">
                <a:solidFill>
                  <a:schemeClr val="tx1"/>
                </a:solidFill>
                <a:latin typeface="Arial" panose="020B0604020202020204" pitchFamily="34" charset="0"/>
              </a:defRPr>
            </a:lvl3pPr>
            <a:lvl4pPr marL="1600200" indent="-228600">
              <a:spcBef>
                <a:spcPct val="20000"/>
              </a:spcBef>
              <a:buChar char="–"/>
              <a:tabLst>
                <a:tab pos="3890963" algn="l"/>
              </a:tabLst>
              <a:defRPr sz="2700">
                <a:solidFill>
                  <a:schemeClr val="tx1"/>
                </a:solidFill>
                <a:latin typeface="Arial" panose="020B0604020202020204" pitchFamily="34" charset="0"/>
              </a:defRPr>
            </a:lvl4pPr>
            <a:lvl5pPr marL="2057400" indent="-228600">
              <a:spcBef>
                <a:spcPct val="20000"/>
              </a:spcBef>
              <a:buChar char="»"/>
              <a:tabLst>
                <a:tab pos="3890963" algn="l"/>
              </a:tabLst>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3890963" algn="l"/>
              </a:tabLst>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3890963" algn="l"/>
              </a:tabLst>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3890963" algn="l"/>
              </a:tabLst>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3890963" algn="l"/>
              </a:tabLst>
              <a:defRPr sz="2700">
                <a:solidFill>
                  <a:schemeClr val="tx1"/>
                </a:solidFill>
                <a:latin typeface="Arial" panose="020B0604020202020204" pitchFamily="34" charset="0"/>
              </a:defRPr>
            </a:lvl9pPr>
          </a:lstStyle>
          <a:p>
            <a:pPr algn="just" eaLnBrk="0" fontAlgn="base" hangingPunct="0">
              <a:spcBef>
                <a:spcPct val="0"/>
              </a:spcBef>
              <a:spcAft>
                <a:spcPct val="0"/>
              </a:spcAft>
              <a:buFont typeface="Wingdings" panose="05000000000000000000" pitchFamily="2" charset="2"/>
              <a:buChar char="v"/>
            </a:pPr>
            <a:r>
              <a:rPr lang="fr-FR" altLang="en-US" sz="3600" dirty="0">
                <a:solidFill>
                  <a:srgbClr val="000000"/>
                </a:solidFill>
                <a:latin typeface="Times New Roman" panose="02020603050405020304" pitchFamily="18" charset="0"/>
                <a:cs typeface="Times New Roman" panose="02020603050405020304" pitchFamily="18" charset="0"/>
              </a:rPr>
              <a:t> </a:t>
            </a:r>
            <a:r>
              <a:rPr lang="fr-FR" altLang="en-US" sz="3600" dirty="0" err="1">
                <a:solidFill>
                  <a:srgbClr val="000000"/>
                </a:solidFill>
                <a:latin typeface="Times New Roman" panose="02020603050405020304" pitchFamily="18" charset="0"/>
                <a:cs typeface="Times New Roman" panose="02020603050405020304" pitchFamily="18" charset="0"/>
              </a:rPr>
              <a:t>Hiệu</a:t>
            </a:r>
            <a:r>
              <a:rPr lang="fr-FR" altLang="en-US" sz="3600" dirty="0">
                <a:solidFill>
                  <a:srgbClr val="000000"/>
                </a:solidFill>
                <a:latin typeface="Times New Roman" panose="02020603050405020304" pitchFamily="18" charset="0"/>
                <a:cs typeface="Times New Roman" panose="02020603050405020304" pitchFamily="18" charset="0"/>
              </a:rPr>
              <a:t> </a:t>
            </a:r>
            <a:r>
              <a:rPr lang="fr-FR" altLang="en-US" sz="3600" dirty="0" err="1">
                <a:solidFill>
                  <a:srgbClr val="000000"/>
                </a:solidFill>
                <a:latin typeface="Times New Roman" panose="02020603050405020304" pitchFamily="18" charset="0"/>
                <a:cs typeface="Times New Roman" panose="02020603050405020304" pitchFamily="18" charset="0"/>
              </a:rPr>
              <a:t>Ức</a:t>
            </a:r>
            <a:r>
              <a:rPr lang="fr-FR" altLang="en-US" sz="3600" dirty="0">
                <a:solidFill>
                  <a:srgbClr val="000000"/>
                </a:solidFill>
                <a:latin typeface="Times New Roman" panose="02020603050405020304" pitchFamily="18" charset="0"/>
                <a:cs typeface="Times New Roman" panose="02020603050405020304" pitchFamily="18" charset="0"/>
              </a:rPr>
              <a:t> </a:t>
            </a:r>
            <a:r>
              <a:rPr lang="fr-FR" altLang="en-US" sz="3600" dirty="0" err="1">
                <a:solidFill>
                  <a:srgbClr val="000000"/>
                </a:solidFill>
                <a:latin typeface="Times New Roman" panose="02020603050405020304" pitchFamily="18" charset="0"/>
                <a:cs typeface="Times New Roman" panose="02020603050405020304" pitchFamily="18" charset="0"/>
              </a:rPr>
              <a:t>Trai</a:t>
            </a:r>
            <a:endParaRPr lang="en-US" altLang="en-US" sz="3600" dirty="0">
              <a:solidFill>
                <a:srgbClr val="000000"/>
              </a:solidFill>
              <a:latin typeface="Times New Roman" panose="02020603050405020304" pitchFamily="18" charset="0"/>
              <a:cs typeface="Times New Roman" panose="02020603050405020304" pitchFamily="18" charset="0"/>
            </a:endParaRPr>
          </a:p>
        </p:txBody>
      </p:sp>
      <p:sp>
        <p:nvSpPr>
          <p:cNvPr id="13" name="Rectangle 37">
            <a:extLst>
              <a:ext uri="{FF2B5EF4-FFF2-40B4-BE49-F238E27FC236}">
                <a16:creationId xmlns:a16="http://schemas.microsoft.com/office/drawing/2014/main" id="{4758AEF2-CD6C-417B-A14E-8B670BD0A6B9}"/>
              </a:ext>
            </a:extLst>
          </p:cNvPr>
          <p:cNvSpPr>
            <a:spLocks noChangeArrowheads="1"/>
          </p:cNvSpPr>
          <p:nvPr/>
        </p:nvSpPr>
        <p:spPr bwMode="auto">
          <a:xfrm>
            <a:off x="2927394" y="2300103"/>
            <a:ext cx="9036006" cy="677862"/>
          </a:xfrm>
          <a:prstGeom prst="rect">
            <a:avLst/>
          </a:prstGeom>
          <a:solidFill>
            <a:schemeClr val="bg1"/>
          </a:solidFill>
          <a:ln>
            <a:noFill/>
          </a:ln>
        </p:spPr>
        <p:txBody>
          <a:bodyPr wrap="square" lIns="122895" tIns="61448" rIns="122895" bIns="61448" anchor="ctr">
            <a:spAutoFit/>
          </a:bodyPr>
          <a:lstStyle>
            <a:lvl1pPr>
              <a:spcBef>
                <a:spcPct val="20000"/>
              </a:spcBef>
              <a:buChar char="•"/>
              <a:tabLst>
                <a:tab pos="3890963" algn="l"/>
              </a:tabLst>
              <a:defRPr sz="4300">
                <a:solidFill>
                  <a:schemeClr val="tx1"/>
                </a:solidFill>
                <a:latin typeface="Arial" panose="020B0604020202020204" pitchFamily="34" charset="0"/>
              </a:defRPr>
            </a:lvl1pPr>
            <a:lvl2pPr marL="742950" indent="-285750">
              <a:spcBef>
                <a:spcPct val="20000"/>
              </a:spcBef>
              <a:buChar char="–"/>
              <a:tabLst>
                <a:tab pos="3890963" algn="l"/>
              </a:tabLst>
              <a:defRPr sz="3800">
                <a:solidFill>
                  <a:schemeClr val="tx1"/>
                </a:solidFill>
                <a:latin typeface="Arial" panose="020B0604020202020204" pitchFamily="34" charset="0"/>
              </a:defRPr>
            </a:lvl2pPr>
            <a:lvl3pPr marL="1143000" indent="-228600">
              <a:spcBef>
                <a:spcPct val="20000"/>
              </a:spcBef>
              <a:buChar char="•"/>
              <a:tabLst>
                <a:tab pos="3890963" algn="l"/>
              </a:tabLst>
              <a:defRPr sz="3200">
                <a:solidFill>
                  <a:schemeClr val="tx1"/>
                </a:solidFill>
                <a:latin typeface="Arial" panose="020B0604020202020204" pitchFamily="34" charset="0"/>
              </a:defRPr>
            </a:lvl3pPr>
            <a:lvl4pPr marL="1600200" indent="-228600">
              <a:spcBef>
                <a:spcPct val="20000"/>
              </a:spcBef>
              <a:buChar char="–"/>
              <a:tabLst>
                <a:tab pos="3890963" algn="l"/>
              </a:tabLst>
              <a:defRPr sz="2700">
                <a:solidFill>
                  <a:schemeClr val="tx1"/>
                </a:solidFill>
                <a:latin typeface="Arial" panose="020B0604020202020204" pitchFamily="34" charset="0"/>
              </a:defRPr>
            </a:lvl4pPr>
            <a:lvl5pPr marL="2057400" indent="-228600">
              <a:spcBef>
                <a:spcPct val="20000"/>
              </a:spcBef>
              <a:buChar char="»"/>
              <a:tabLst>
                <a:tab pos="3890963" algn="l"/>
              </a:tabLst>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3890963" algn="l"/>
              </a:tabLst>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3890963" algn="l"/>
              </a:tabLst>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3890963" algn="l"/>
              </a:tabLst>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3890963" algn="l"/>
              </a:tabLst>
              <a:defRPr sz="2700">
                <a:solidFill>
                  <a:schemeClr val="tx1"/>
                </a:solidFill>
                <a:latin typeface="Arial" panose="020B0604020202020204" pitchFamily="34" charset="0"/>
              </a:defRPr>
            </a:lvl9pPr>
          </a:lstStyle>
          <a:p>
            <a:pPr algn="just" eaLnBrk="0" fontAlgn="base" hangingPunct="0">
              <a:spcBef>
                <a:spcPct val="0"/>
              </a:spcBef>
              <a:spcAft>
                <a:spcPct val="0"/>
              </a:spcAft>
              <a:buFont typeface="Wingdings" panose="05000000000000000000" pitchFamily="2" charset="2"/>
              <a:buChar char="v"/>
            </a:pPr>
            <a:r>
              <a:rPr lang="fr-FR" altLang="en-US" sz="3600">
                <a:solidFill>
                  <a:srgbClr val="000000"/>
                </a:solidFill>
                <a:latin typeface="Times New Roman" panose="02020603050405020304" pitchFamily="18" charset="0"/>
                <a:cs typeface="Times New Roman" panose="02020603050405020304" pitchFamily="18" charset="0"/>
              </a:rPr>
              <a:t> Quê: Chí Linh, Hải Dương</a:t>
            </a:r>
            <a:endParaRPr lang="en-US" altLang="en-US" sz="3600">
              <a:solidFill>
                <a:srgbClr val="000000"/>
              </a:solidFill>
              <a:latin typeface="Times New Roman" panose="02020603050405020304" pitchFamily="18" charset="0"/>
              <a:cs typeface="Times New Roman" panose="02020603050405020304" pitchFamily="18" charset="0"/>
            </a:endParaRPr>
          </a:p>
        </p:txBody>
      </p:sp>
      <p:sp>
        <p:nvSpPr>
          <p:cNvPr id="14" name="Rectangle 37">
            <a:extLst>
              <a:ext uri="{FF2B5EF4-FFF2-40B4-BE49-F238E27FC236}">
                <a16:creationId xmlns:a16="http://schemas.microsoft.com/office/drawing/2014/main" id="{1CA5A932-1FF4-4B20-BBAD-2E6E070809BC}"/>
              </a:ext>
            </a:extLst>
          </p:cNvPr>
          <p:cNvSpPr>
            <a:spLocks noChangeArrowheads="1"/>
          </p:cNvSpPr>
          <p:nvPr/>
        </p:nvSpPr>
        <p:spPr bwMode="auto">
          <a:xfrm>
            <a:off x="2927394" y="3567625"/>
            <a:ext cx="9036006" cy="1232092"/>
          </a:xfrm>
          <a:prstGeom prst="rect">
            <a:avLst/>
          </a:prstGeom>
          <a:solidFill>
            <a:schemeClr val="bg1"/>
          </a:solidFill>
          <a:ln>
            <a:noFill/>
          </a:ln>
        </p:spPr>
        <p:txBody>
          <a:bodyPr wrap="square" lIns="122895" tIns="61448" rIns="122895" bIns="61448" anchor="ctr">
            <a:spAutoFit/>
          </a:bodyPr>
          <a:lstStyle>
            <a:lvl1pPr>
              <a:spcBef>
                <a:spcPct val="20000"/>
              </a:spcBef>
              <a:buChar char="•"/>
              <a:tabLst>
                <a:tab pos="3890963" algn="l"/>
              </a:tabLst>
              <a:defRPr sz="4300">
                <a:solidFill>
                  <a:schemeClr val="tx1"/>
                </a:solidFill>
                <a:latin typeface="Arial" panose="020B0604020202020204" pitchFamily="34" charset="0"/>
              </a:defRPr>
            </a:lvl1pPr>
            <a:lvl2pPr marL="742950" indent="-285750">
              <a:spcBef>
                <a:spcPct val="20000"/>
              </a:spcBef>
              <a:buChar char="–"/>
              <a:tabLst>
                <a:tab pos="3890963" algn="l"/>
              </a:tabLst>
              <a:defRPr sz="3800">
                <a:solidFill>
                  <a:schemeClr val="tx1"/>
                </a:solidFill>
                <a:latin typeface="Arial" panose="020B0604020202020204" pitchFamily="34" charset="0"/>
              </a:defRPr>
            </a:lvl2pPr>
            <a:lvl3pPr marL="1143000" indent="-228600">
              <a:spcBef>
                <a:spcPct val="20000"/>
              </a:spcBef>
              <a:buChar char="•"/>
              <a:tabLst>
                <a:tab pos="3890963" algn="l"/>
              </a:tabLst>
              <a:defRPr sz="3200">
                <a:solidFill>
                  <a:schemeClr val="tx1"/>
                </a:solidFill>
                <a:latin typeface="Arial" panose="020B0604020202020204" pitchFamily="34" charset="0"/>
              </a:defRPr>
            </a:lvl3pPr>
            <a:lvl4pPr marL="1600200" indent="-228600">
              <a:spcBef>
                <a:spcPct val="20000"/>
              </a:spcBef>
              <a:buChar char="–"/>
              <a:tabLst>
                <a:tab pos="3890963" algn="l"/>
              </a:tabLst>
              <a:defRPr sz="2700">
                <a:solidFill>
                  <a:schemeClr val="tx1"/>
                </a:solidFill>
                <a:latin typeface="Arial" panose="020B0604020202020204" pitchFamily="34" charset="0"/>
              </a:defRPr>
            </a:lvl4pPr>
            <a:lvl5pPr marL="2057400" indent="-228600">
              <a:spcBef>
                <a:spcPct val="20000"/>
              </a:spcBef>
              <a:buChar char="»"/>
              <a:tabLst>
                <a:tab pos="3890963" algn="l"/>
              </a:tabLst>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3890963" algn="l"/>
              </a:tabLst>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3890963" algn="l"/>
              </a:tabLst>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3890963" algn="l"/>
              </a:tabLst>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3890963" algn="l"/>
              </a:tabLst>
              <a:defRPr sz="2700">
                <a:solidFill>
                  <a:schemeClr val="tx1"/>
                </a:solidFill>
                <a:latin typeface="Arial" panose="020B0604020202020204" pitchFamily="34" charset="0"/>
              </a:defRPr>
            </a:lvl9pPr>
          </a:lstStyle>
          <a:p>
            <a:pPr algn="just" eaLnBrk="0" fontAlgn="base" hangingPunct="0">
              <a:spcBef>
                <a:spcPct val="0"/>
              </a:spcBef>
              <a:spcAft>
                <a:spcPct val="0"/>
              </a:spcAft>
              <a:buFont typeface="Wingdings" panose="05000000000000000000" pitchFamily="2" charset="2"/>
              <a:buChar char="v"/>
            </a:pPr>
            <a:r>
              <a:rPr lang="en-US" altLang="en-US" sz="3600">
                <a:solidFill>
                  <a:srgbClr val="000000"/>
                </a:solidFill>
                <a:latin typeface="Times New Roman" panose="02020603050405020304" pitchFamily="18" charset="0"/>
                <a:cs typeface="Times New Roman" panose="02020603050405020304" pitchFamily="18" charset="0"/>
              </a:rPr>
              <a:t> Có công lớn trong cuộc kháng chiến chống quân Minh và xây dựng đất nước</a:t>
            </a:r>
          </a:p>
        </p:txBody>
      </p:sp>
      <p:sp>
        <p:nvSpPr>
          <p:cNvPr id="15" name="Rectangle 37">
            <a:extLst>
              <a:ext uri="{FF2B5EF4-FFF2-40B4-BE49-F238E27FC236}">
                <a16:creationId xmlns:a16="http://schemas.microsoft.com/office/drawing/2014/main" id="{419C5620-B75C-46B7-972A-6639E1EAA359}"/>
              </a:ext>
            </a:extLst>
          </p:cNvPr>
          <p:cNvSpPr>
            <a:spLocks noChangeArrowheads="1"/>
          </p:cNvSpPr>
          <p:nvPr/>
        </p:nvSpPr>
        <p:spPr bwMode="auto">
          <a:xfrm>
            <a:off x="2912154" y="5249882"/>
            <a:ext cx="9036006" cy="1232092"/>
          </a:xfrm>
          <a:prstGeom prst="rect">
            <a:avLst/>
          </a:prstGeom>
          <a:solidFill>
            <a:schemeClr val="bg1"/>
          </a:solidFill>
          <a:ln>
            <a:noFill/>
          </a:ln>
        </p:spPr>
        <p:txBody>
          <a:bodyPr wrap="square" lIns="122895" tIns="61448" rIns="122895" bIns="61448" anchor="ctr">
            <a:spAutoFit/>
          </a:bodyPr>
          <a:lstStyle>
            <a:lvl1pPr>
              <a:spcBef>
                <a:spcPct val="20000"/>
              </a:spcBef>
              <a:buChar char="•"/>
              <a:tabLst>
                <a:tab pos="3890963" algn="l"/>
              </a:tabLst>
              <a:defRPr sz="4300">
                <a:solidFill>
                  <a:schemeClr val="tx1"/>
                </a:solidFill>
                <a:latin typeface="Arial" panose="020B0604020202020204" pitchFamily="34" charset="0"/>
              </a:defRPr>
            </a:lvl1pPr>
            <a:lvl2pPr marL="742950" indent="-285750">
              <a:spcBef>
                <a:spcPct val="20000"/>
              </a:spcBef>
              <a:buChar char="–"/>
              <a:tabLst>
                <a:tab pos="3890963" algn="l"/>
              </a:tabLst>
              <a:defRPr sz="3800">
                <a:solidFill>
                  <a:schemeClr val="tx1"/>
                </a:solidFill>
                <a:latin typeface="Arial" panose="020B0604020202020204" pitchFamily="34" charset="0"/>
              </a:defRPr>
            </a:lvl2pPr>
            <a:lvl3pPr marL="1143000" indent="-228600">
              <a:spcBef>
                <a:spcPct val="20000"/>
              </a:spcBef>
              <a:buChar char="•"/>
              <a:tabLst>
                <a:tab pos="3890963" algn="l"/>
              </a:tabLst>
              <a:defRPr sz="3200">
                <a:solidFill>
                  <a:schemeClr val="tx1"/>
                </a:solidFill>
                <a:latin typeface="Arial" panose="020B0604020202020204" pitchFamily="34" charset="0"/>
              </a:defRPr>
            </a:lvl3pPr>
            <a:lvl4pPr marL="1600200" indent="-228600">
              <a:spcBef>
                <a:spcPct val="20000"/>
              </a:spcBef>
              <a:buChar char="–"/>
              <a:tabLst>
                <a:tab pos="3890963" algn="l"/>
              </a:tabLst>
              <a:defRPr sz="2700">
                <a:solidFill>
                  <a:schemeClr val="tx1"/>
                </a:solidFill>
                <a:latin typeface="Arial" panose="020B0604020202020204" pitchFamily="34" charset="0"/>
              </a:defRPr>
            </a:lvl4pPr>
            <a:lvl5pPr marL="2057400" indent="-228600">
              <a:spcBef>
                <a:spcPct val="20000"/>
              </a:spcBef>
              <a:buChar char="»"/>
              <a:tabLst>
                <a:tab pos="3890963" algn="l"/>
              </a:tabLst>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3890963" algn="l"/>
              </a:tabLst>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3890963" algn="l"/>
              </a:tabLst>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3890963" algn="l"/>
              </a:tabLst>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3890963" algn="l"/>
              </a:tabLst>
              <a:defRPr sz="2700">
                <a:solidFill>
                  <a:schemeClr val="tx1"/>
                </a:solidFill>
                <a:latin typeface="Arial" panose="020B0604020202020204" pitchFamily="34" charset="0"/>
              </a:defRPr>
            </a:lvl9pPr>
          </a:lstStyle>
          <a:p>
            <a:pPr algn="just" eaLnBrk="0" fontAlgn="base" hangingPunct="0">
              <a:spcBef>
                <a:spcPct val="0"/>
              </a:spcBef>
              <a:spcAft>
                <a:spcPct val="0"/>
              </a:spcAft>
              <a:buFont typeface="Wingdings" panose="05000000000000000000" pitchFamily="2" charset="2"/>
              <a:buChar char="v"/>
            </a:pP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Là</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người</a:t>
            </a:r>
            <a:r>
              <a:rPr lang="en-US" altLang="en-US" sz="3600" dirty="0">
                <a:solidFill>
                  <a:srgbClr val="000000"/>
                </a:solidFill>
                <a:latin typeface="Times New Roman" panose="02020603050405020304" pitchFamily="18" charset="0"/>
                <a:cs typeface="Times New Roman" panose="02020603050405020304" pitchFamily="18" charset="0"/>
              </a:rPr>
              <a:t> VN </a:t>
            </a:r>
            <a:r>
              <a:rPr lang="en-US" altLang="en-US" sz="3600" dirty="0" err="1">
                <a:solidFill>
                  <a:srgbClr val="000000"/>
                </a:solidFill>
                <a:latin typeface="Times New Roman" panose="02020603050405020304" pitchFamily="18" charset="0"/>
                <a:cs typeface="Times New Roman" panose="02020603050405020304" pitchFamily="18" charset="0"/>
              </a:rPr>
              <a:t>đầu</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tiên</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được</a:t>
            </a:r>
            <a:r>
              <a:rPr lang="en-US" altLang="en-US" sz="3600" dirty="0">
                <a:solidFill>
                  <a:srgbClr val="000000"/>
                </a:solidFill>
                <a:latin typeface="Times New Roman" panose="02020603050405020304" pitchFamily="18" charset="0"/>
                <a:cs typeface="Times New Roman" panose="02020603050405020304" pitchFamily="18" charset="0"/>
              </a:rPr>
              <a:t> UNESCO </a:t>
            </a:r>
            <a:r>
              <a:rPr lang="en-US" altLang="en-US" sz="3600" dirty="0" err="1">
                <a:solidFill>
                  <a:srgbClr val="000000"/>
                </a:solidFill>
                <a:latin typeface="Times New Roman" panose="02020603050405020304" pitchFamily="18" charset="0"/>
                <a:cs typeface="Times New Roman" panose="02020603050405020304" pitchFamily="18" charset="0"/>
              </a:rPr>
              <a:t>công</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nhận</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là</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danh</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nhân</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văn</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hoa</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thế</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giới</a:t>
            </a:r>
            <a:endParaRPr lang="en-US" altLang="en-US" sz="36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9171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4)">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4)">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heel(4)">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heel(4)">
                                      <p:cBhvr>
                                        <p:cTn id="2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Ức Trai Di Tập Dư Địa Chí | Tiki">
            <a:extLst>
              <a:ext uri="{FF2B5EF4-FFF2-40B4-BE49-F238E27FC236}">
                <a16:creationId xmlns:a16="http://schemas.microsoft.com/office/drawing/2014/main" id="{DA529D8E-5B30-4809-B5C7-B20B2CF040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556" r="19556"/>
          <a:stretch/>
        </p:blipFill>
        <p:spPr bwMode="auto">
          <a:xfrm>
            <a:off x="259080" y="205740"/>
            <a:ext cx="3925215" cy="644652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5126" name="Picture 6" descr="Sách Khai Tâm - Thơ Chữ Hán Nguyễn Trãi - Ức Trai Thi Tập - Trần Văn Nhĩ -  Đinh Ninh">
            <a:extLst>
              <a:ext uri="{FF2B5EF4-FFF2-40B4-BE49-F238E27FC236}">
                <a16:creationId xmlns:a16="http://schemas.microsoft.com/office/drawing/2014/main" id="{2B670DBD-8434-4675-A15B-54803CA7E0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3918" y="205740"/>
            <a:ext cx="4150042" cy="644652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7B053150-B062-49E1-9154-601D4A59E3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13583" y="205740"/>
            <a:ext cx="2741258" cy="340614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5130" name="Picture 10" descr="Lam sơn thực lục - Công nghiệp Lê Thái Tổ đuổi giặc phương Bắc gian khổ,  đời sau phải cố giữ lấy. - LỊCH SỬ VIỆT NAM - YÊU SỬ VIỆT -">
            <a:extLst>
              <a:ext uri="{FF2B5EF4-FFF2-40B4-BE49-F238E27FC236}">
                <a16:creationId xmlns:a16="http://schemas.microsoft.com/office/drawing/2014/main" id="{C8763FE3-92E7-478A-8CB9-118CD1E815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13583" y="3949277"/>
            <a:ext cx="2741258" cy="2702983"/>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barn(inVertical)">
                                      <p:cBhvr>
                                        <p:cTn id="7" dur="500"/>
                                        <p:tgtEl>
                                          <p:spTgt spid="51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126"/>
                                        </p:tgtEl>
                                        <p:attrNameLst>
                                          <p:attrName>style.visibility</p:attrName>
                                        </p:attrNameLst>
                                      </p:cBhvr>
                                      <p:to>
                                        <p:strVal val="visible"/>
                                      </p:to>
                                    </p:set>
                                    <p:animEffect transition="in" filter="wipe(down)">
                                      <p:cBhvr>
                                        <p:cTn id="12" dur="500"/>
                                        <p:tgtEl>
                                          <p:spTgt spid="51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128"/>
                                        </p:tgtEl>
                                        <p:attrNameLst>
                                          <p:attrName>style.visibility</p:attrName>
                                        </p:attrNameLst>
                                      </p:cBhvr>
                                      <p:to>
                                        <p:strVal val="visible"/>
                                      </p:to>
                                    </p:set>
                                    <p:animEffect transition="in" filter="wipe(down)">
                                      <p:cBhvr>
                                        <p:cTn id="17" dur="500"/>
                                        <p:tgtEl>
                                          <p:spTgt spid="51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130"/>
                                        </p:tgtEl>
                                        <p:attrNameLst>
                                          <p:attrName>style.visibility</p:attrName>
                                        </p:attrNameLst>
                                      </p:cBhvr>
                                      <p:to>
                                        <p:strVal val="visible"/>
                                      </p:to>
                                    </p:set>
                                    <p:animEffect transition="in" filter="wipe(down)">
                                      <p:cBhvr>
                                        <p:cTn id="22" dur="500"/>
                                        <p:tgtEl>
                                          <p:spTgt spid="5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839BB6-8B7E-4FC7-AABC-959320C07F65}"/>
              </a:ext>
            </a:extLst>
          </p:cNvPr>
          <p:cNvSpPr/>
          <p:nvPr/>
        </p:nvSpPr>
        <p:spPr>
          <a:xfrm rot="19693278">
            <a:off x="-2673752" y="805307"/>
            <a:ext cx="8244840" cy="8022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 </a:t>
            </a:r>
            <a:r>
              <a:rPr lang="en-US" sz="3600" b="1" dirty="0" err="1">
                <a:latin typeface="Times New Roman" panose="02020603050405020304" pitchFamily="18" charset="0"/>
                <a:cs typeface="Times New Roman" panose="02020603050405020304" pitchFamily="18" charset="0"/>
              </a:rPr>
              <a:t>Tác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phẩm</a:t>
            </a:r>
            <a:endParaRPr lang="en-US" sz="3600" b="1" dirty="0">
              <a:latin typeface="Times New Roman" panose="02020603050405020304" pitchFamily="18" charset="0"/>
              <a:cs typeface="Times New Roman" panose="02020603050405020304" pitchFamily="18" charset="0"/>
            </a:endParaRPr>
          </a:p>
        </p:txBody>
      </p:sp>
      <p:sp>
        <p:nvSpPr>
          <p:cNvPr id="7" name="Freeform: Shape 6">
            <a:extLst>
              <a:ext uri="{FF2B5EF4-FFF2-40B4-BE49-F238E27FC236}">
                <a16:creationId xmlns:a16="http://schemas.microsoft.com/office/drawing/2014/main" id="{BCC039DC-AF02-4B9A-BED5-30ACB671864F}"/>
              </a:ext>
            </a:extLst>
          </p:cNvPr>
          <p:cNvSpPr/>
          <p:nvPr/>
        </p:nvSpPr>
        <p:spPr>
          <a:xfrm>
            <a:off x="3739812" y="1011030"/>
            <a:ext cx="8126134" cy="1709208"/>
          </a:xfrm>
          <a:custGeom>
            <a:avLst/>
            <a:gdLst>
              <a:gd name="connsiteX0" fmla="*/ 0 w 8126134"/>
              <a:gd name="connsiteY0" fmla="*/ 170921 h 1709208"/>
              <a:gd name="connsiteX1" fmla="*/ 170921 w 8126134"/>
              <a:gd name="connsiteY1" fmla="*/ 0 h 1709208"/>
              <a:gd name="connsiteX2" fmla="*/ 7955213 w 8126134"/>
              <a:gd name="connsiteY2" fmla="*/ 0 h 1709208"/>
              <a:gd name="connsiteX3" fmla="*/ 8126134 w 8126134"/>
              <a:gd name="connsiteY3" fmla="*/ 170921 h 1709208"/>
              <a:gd name="connsiteX4" fmla="*/ 8126134 w 8126134"/>
              <a:gd name="connsiteY4" fmla="*/ 1538287 h 1709208"/>
              <a:gd name="connsiteX5" fmla="*/ 7955213 w 8126134"/>
              <a:gd name="connsiteY5" fmla="*/ 1709208 h 1709208"/>
              <a:gd name="connsiteX6" fmla="*/ 170921 w 8126134"/>
              <a:gd name="connsiteY6" fmla="*/ 1709208 h 1709208"/>
              <a:gd name="connsiteX7" fmla="*/ 0 w 8126134"/>
              <a:gd name="connsiteY7" fmla="*/ 1538287 h 1709208"/>
              <a:gd name="connsiteX8" fmla="*/ 0 w 8126134"/>
              <a:gd name="connsiteY8" fmla="*/ 170921 h 170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6134" h="1709208">
                <a:moveTo>
                  <a:pt x="0" y="170921"/>
                </a:moveTo>
                <a:cubicBezTo>
                  <a:pt x="0" y="76524"/>
                  <a:pt x="76524" y="0"/>
                  <a:pt x="170921" y="0"/>
                </a:cubicBezTo>
                <a:lnTo>
                  <a:pt x="7955213" y="0"/>
                </a:lnTo>
                <a:cubicBezTo>
                  <a:pt x="8049610" y="0"/>
                  <a:pt x="8126134" y="76524"/>
                  <a:pt x="8126134" y="170921"/>
                </a:cubicBezTo>
                <a:lnTo>
                  <a:pt x="8126134" y="1538287"/>
                </a:lnTo>
                <a:cubicBezTo>
                  <a:pt x="8126134" y="1632684"/>
                  <a:pt x="8049610" y="1709208"/>
                  <a:pt x="7955213" y="1709208"/>
                </a:cubicBezTo>
                <a:lnTo>
                  <a:pt x="170921" y="1709208"/>
                </a:lnTo>
                <a:cubicBezTo>
                  <a:pt x="76524" y="1709208"/>
                  <a:pt x="0" y="1632684"/>
                  <a:pt x="0" y="1538287"/>
                </a:cubicBezTo>
                <a:lnTo>
                  <a:pt x="0" y="170921"/>
                </a:lnTo>
                <a:close/>
              </a:path>
            </a:pathLst>
          </a:custGeom>
          <a:solidFill>
            <a:schemeClr val="accent2">
              <a:lumMod val="75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17701" tIns="217701" rIns="217701" bIns="217701" numCol="1" spcCol="1270" anchor="ctr" anchorCtr="0">
            <a:noAutofit/>
          </a:bodyPr>
          <a:lstStyle/>
          <a:p>
            <a:pPr marL="0" lvl="0" indent="0" algn="ctr" defTabSz="1955800">
              <a:lnSpc>
                <a:spcPct val="90000"/>
              </a:lnSpc>
              <a:spcBef>
                <a:spcPct val="0"/>
              </a:spcBef>
              <a:spcAft>
                <a:spcPct val="35000"/>
              </a:spcAft>
              <a:buNone/>
            </a:pPr>
            <a:r>
              <a:rPr lang="en-US" sz="4400" b="1" kern="1200" dirty="0" err="1">
                <a:solidFill>
                  <a:schemeClr val="bg1"/>
                </a:solidFill>
                <a:latin typeface="Times New Roman" panose="02020603050405020304" pitchFamily="18" charset="0"/>
                <a:cs typeface="Times New Roman" panose="02020603050405020304" pitchFamily="18" charset="0"/>
              </a:rPr>
              <a:t>Hoàn</a:t>
            </a:r>
            <a:r>
              <a:rPr lang="en-US" sz="4400" b="1" kern="1200" dirty="0">
                <a:solidFill>
                  <a:schemeClr val="bg1"/>
                </a:solidFill>
                <a:latin typeface="Times New Roman" panose="02020603050405020304" pitchFamily="18" charset="0"/>
                <a:cs typeface="Times New Roman" panose="02020603050405020304" pitchFamily="18" charset="0"/>
              </a:rPr>
              <a:t> </a:t>
            </a:r>
            <a:r>
              <a:rPr lang="en-US" sz="4400" b="1" kern="1200" dirty="0" err="1">
                <a:solidFill>
                  <a:schemeClr val="bg1"/>
                </a:solidFill>
                <a:latin typeface="Times New Roman" panose="02020603050405020304" pitchFamily="18" charset="0"/>
                <a:cs typeface="Times New Roman" panose="02020603050405020304" pitchFamily="18" charset="0"/>
              </a:rPr>
              <a:t>cảnh</a:t>
            </a:r>
            <a:r>
              <a:rPr lang="en-US" sz="4400" b="1" kern="1200" dirty="0">
                <a:solidFill>
                  <a:schemeClr val="bg1"/>
                </a:solidFill>
                <a:latin typeface="Times New Roman" panose="02020603050405020304" pitchFamily="18" charset="0"/>
                <a:cs typeface="Times New Roman" panose="02020603050405020304" pitchFamily="18" charset="0"/>
              </a:rPr>
              <a:t> </a:t>
            </a:r>
            <a:r>
              <a:rPr lang="en-US" sz="4400" b="1" kern="1200" dirty="0" err="1">
                <a:solidFill>
                  <a:schemeClr val="bg1"/>
                </a:solidFill>
                <a:latin typeface="Times New Roman" panose="02020603050405020304" pitchFamily="18" charset="0"/>
                <a:cs typeface="Times New Roman" panose="02020603050405020304" pitchFamily="18" charset="0"/>
              </a:rPr>
              <a:t>sáng</a:t>
            </a:r>
            <a:r>
              <a:rPr lang="en-US" sz="4400" b="1" kern="1200" dirty="0">
                <a:solidFill>
                  <a:schemeClr val="bg1"/>
                </a:solidFill>
                <a:latin typeface="Times New Roman" panose="02020603050405020304" pitchFamily="18" charset="0"/>
                <a:cs typeface="Times New Roman" panose="02020603050405020304" pitchFamily="18" charset="0"/>
              </a:rPr>
              <a:t> </a:t>
            </a:r>
            <a:r>
              <a:rPr lang="en-US" sz="4400" b="1" kern="1200" dirty="0" err="1">
                <a:solidFill>
                  <a:schemeClr val="bg1"/>
                </a:solidFill>
                <a:latin typeface="Times New Roman" panose="02020603050405020304" pitchFamily="18" charset="0"/>
                <a:cs typeface="Times New Roman" panose="02020603050405020304" pitchFamily="18" charset="0"/>
              </a:rPr>
              <a:t>tác</a:t>
            </a:r>
            <a:endParaRPr lang="en-US" sz="4400" b="1" kern="1200" dirty="0">
              <a:solidFill>
                <a:schemeClr val="bg1"/>
              </a:solidFill>
              <a:latin typeface="Times New Roman" panose="02020603050405020304" pitchFamily="18" charset="0"/>
              <a:cs typeface="Times New Roman" panose="02020603050405020304" pitchFamily="18" charset="0"/>
            </a:endParaRPr>
          </a:p>
        </p:txBody>
      </p:sp>
      <p:sp>
        <p:nvSpPr>
          <p:cNvPr id="8" name="Freeform: Shape 7">
            <a:extLst>
              <a:ext uri="{FF2B5EF4-FFF2-40B4-BE49-F238E27FC236}">
                <a16:creationId xmlns:a16="http://schemas.microsoft.com/office/drawing/2014/main" id="{AEC235E2-612C-4D15-B895-7E0C5478AA6B}"/>
              </a:ext>
            </a:extLst>
          </p:cNvPr>
          <p:cNvSpPr/>
          <p:nvPr/>
        </p:nvSpPr>
        <p:spPr>
          <a:xfrm>
            <a:off x="3739812" y="2863812"/>
            <a:ext cx="5308242" cy="1709208"/>
          </a:xfrm>
          <a:custGeom>
            <a:avLst/>
            <a:gdLst>
              <a:gd name="connsiteX0" fmla="*/ 0 w 5308242"/>
              <a:gd name="connsiteY0" fmla="*/ 170921 h 1709208"/>
              <a:gd name="connsiteX1" fmla="*/ 170921 w 5308242"/>
              <a:gd name="connsiteY1" fmla="*/ 0 h 1709208"/>
              <a:gd name="connsiteX2" fmla="*/ 5137321 w 5308242"/>
              <a:gd name="connsiteY2" fmla="*/ 0 h 1709208"/>
              <a:gd name="connsiteX3" fmla="*/ 5308242 w 5308242"/>
              <a:gd name="connsiteY3" fmla="*/ 170921 h 1709208"/>
              <a:gd name="connsiteX4" fmla="*/ 5308242 w 5308242"/>
              <a:gd name="connsiteY4" fmla="*/ 1538287 h 1709208"/>
              <a:gd name="connsiteX5" fmla="*/ 5137321 w 5308242"/>
              <a:gd name="connsiteY5" fmla="*/ 1709208 h 1709208"/>
              <a:gd name="connsiteX6" fmla="*/ 170921 w 5308242"/>
              <a:gd name="connsiteY6" fmla="*/ 1709208 h 1709208"/>
              <a:gd name="connsiteX7" fmla="*/ 0 w 5308242"/>
              <a:gd name="connsiteY7" fmla="*/ 1538287 h 1709208"/>
              <a:gd name="connsiteX8" fmla="*/ 0 w 5308242"/>
              <a:gd name="connsiteY8" fmla="*/ 170921 h 170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8242" h="1709208">
                <a:moveTo>
                  <a:pt x="0" y="170921"/>
                </a:moveTo>
                <a:cubicBezTo>
                  <a:pt x="0" y="76524"/>
                  <a:pt x="76524" y="0"/>
                  <a:pt x="170921" y="0"/>
                </a:cubicBezTo>
                <a:lnTo>
                  <a:pt x="5137321" y="0"/>
                </a:lnTo>
                <a:cubicBezTo>
                  <a:pt x="5231718" y="0"/>
                  <a:pt x="5308242" y="76524"/>
                  <a:pt x="5308242" y="170921"/>
                </a:cubicBezTo>
                <a:lnTo>
                  <a:pt x="5308242" y="1538287"/>
                </a:lnTo>
                <a:cubicBezTo>
                  <a:pt x="5308242" y="1632684"/>
                  <a:pt x="5231718" y="1709208"/>
                  <a:pt x="5137321" y="1709208"/>
                </a:cubicBezTo>
                <a:lnTo>
                  <a:pt x="170921" y="1709208"/>
                </a:lnTo>
                <a:cubicBezTo>
                  <a:pt x="76524" y="1709208"/>
                  <a:pt x="0" y="1632684"/>
                  <a:pt x="0" y="1538287"/>
                </a:cubicBezTo>
                <a:lnTo>
                  <a:pt x="0" y="170921"/>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17701" tIns="217701" rIns="217701" bIns="217701" numCol="1" spcCol="1270" anchor="ctr" anchorCtr="0">
            <a:noAutofit/>
          </a:bodyPr>
          <a:lstStyle/>
          <a:p>
            <a:pPr marL="0" lvl="0" indent="0" algn="ctr" defTabSz="1955800">
              <a:lnSpc>
                <a:spcPct val="90000"/>
              </a:lnSpc>
              <a:spcBef>
                <a:spcPct val="0"/>
              </a:spcBef>
              <a:spcAft>
                <a:spcPct val="35000"/>
              </a:spcAft>
              <a:buNone/>
            </a:pPr>
            <a:r>
              <a:rPr lang="en-US" sz="4400" b="1" kern="1200" dirty="0" err="1">
                <a:solidFill>
                  <a:schemeClr val="tx1"/>
                </a:solidFill>
                <a:latin typeface="Times New Roman" panose="02020603050405020304" pitchFamily="18" charset="0"/>
                <a:cs typeface="Times New Roman" panose="02020603050405020304" pitchFamily="18" charset="0"/>
              </a:rPr>
              <a:t>Xuất</a:t>
            </a:r>
            <a:r>
              <a:rPr lang="en-US" sz="4400" b="1" kern="1200" dirty="0">
                <a:solidFill>
                  <a:schemeClr val="tx1"/>
                </a:solidFill>
                <a:latin typeface="Times New Roman" panose="02020603050405020304" pitchFamily="18" charset="0"/>
                <a:cs typeface="Times New Roman" panose="02020603050405020304" pitchFamily="18" charset="0"/>
              </a:rPr>
              <a:t> </a:t>
            </a:r>
            <a:r>
              <a:rPr lang="en-US" sz="4400" b="1" kern="1200" dirty="0" err="1">
                <a:solidFill>
                  <a:schemeClr val="tx1"/>
                </a:solidFill>
                <a:latin typeface="Times New Roman" panose="02020603050405020304" pitchFamily="18" charset="0"/>
                <a:cs typeface="Times New Roman" panose="02020603050405020304" pitchFamily="18" charset="0"/>
              </a:rPr>
              <a:t>xứ</a:t>
            </a:r>
            <a:endParaRPr lang="en-US" sz="4400" b="1" kern="1200" dirty="0">
              <a:solidFill>
                <a:schemeClr val="tx1"/>
              </a:solidFill>
              <a:latin typeface="Times New Roman" panose="02020603050405020304" pitchFamily="18" charset="0"/>
              <a:cs typeface="Times New Roman" panose="02020603050405020304" pitchFamily="18" charset="0"/>
            </a:endParaRPr>
          </a:p>
        </p:txBody>
      </p:sp>
      <p:sp>
        <p:nvSpPr>
          <p:cNvPr id="9" name="Freeform: Shape 8">
            <a:extLst>
              <a:ext uri="{FF2B5EF4-FFF2-40B4-BE49-F238E27FC236}">
                <a16:creationId xmlns:a16="http://schemas.microsoft.com/office/drawing/2014/main" id="{E7D81E1D-814E-476D-A4BB-A3A9B7536457}"/>
              </a:ext>
            </a:extLst>
          </p:cNvPr>
          <p:cNvSpPr/>
          <p:nvPr/>
        </p:nvSpPr>
        <p:spPr>
          <a:xfrm>
            <a:off x="3739812" y="4716594"/>
            <a:ext cx="2599531" cy="1709208"/>
          </a:xfrm>
          <a:custGeom>
            <a:avLst/>
            <a:gdLst>
              <a:gd name="connsiteX0" fmla="*/ 0 w 2599531"/>
              <a:gd name="connsiteY0" fmla="*/ 170921 h 1709208"/>
              <a:gd name="connsiteX1" fmla="*/ 170921 w 2599531"/>
              <a:gd name="connsiteY1" fmla="*/ 0 h 1709208"/>
              <a:gd name="connsiteX2" fmla="*/ 2428610 w 2599531"/>
              <a:gd name="connsiteY2" fmla="*/ 0 h 1709208"/>
              <a:gd name="connsiteX3" fmla="*/ 2599531 w 2599531"/>
              <a:gd name="connsiteY3" fmla="*/ 170921 h 1709208"/>
              <a:gd name="connsiteX4" fmla="*/ 2599531 w 2599531"/>
              <a:gd name="connsiteY4" fmla="*/ 1538287 h 1709208"/>
              <a:gd name="connsiteX5" fmla="*/ 2428610 w 2599531"/>
              <a:gd name="connsiteY5" fmla="*/ 1709208 h 1709208"/>
              <a:gd name="connsiteX6" fmla="*/ 170921 w 2599531"/>
              <a:gd name="connsiteY6" fmla="*/ 1709208 h 1709208"/>
              <a:gd name="connsiteX7" fmla="*/ 0 w 2599531"/>
              <a:gd name="connsiteY7" fmla="*/ 1538287 h 1709208"/>
              <a:gd name="connsiteX8" fmla="*/ 0 w 2599531"/>
              <a:gd name="connsiteY8" fmla="*/ 170921 h 170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9531" h="1709208">
                <a:moveTo>
                  <a:pt x="0" y="170921"/>
                </a:moveTo>
                <a:cubicBezTo>
                  <a:pt x="0" y="76524"/>
                  <a:pt x="76524" y="0"/>
                  <a:pt x="170921" y="0"/>
                </a:cubicBezTo>
                <a:lnTo>
                  <a:pt x="2428610" y="0"/>
                </a:lnTo>
                <a:cubicBezTo>
                  <a:pt x="2523007" y="0"/>
                  <a:pt x="2599531" y="76524"/>
                  <a:pt x="2599531" y="170921"/>
                </a:cubicBezTo>
                <a:lnTo>
                  <a:pt x="2599531" y="1538287"/>
                </a:lnTo>
                <a:cubicBezTo>
                  <a:pt x="2599531" y="1632684"/>
                  <a:pt x="2523007" y="1709208"/>
                  <a:pt x="2428610" y="1709208"/>
                </a:cubicBezTo>
                <a:lnTo>
                  <a:pt x="170921" y="1709208"/>
                </a:lnTo>
                <a:cubicBezTo>
                  <a:pt x="76524" y="1709208"/>
                  <a:pt x="0" y="1632684"/>
                  <a:pt x="0" y="1538287"/>
                </a:cubicBezTo>
                <a:lnTo>
                  <a:pt x="0" y="170921"/>
                </a:lnTo>
                <a:close/>
              </a:path>
            </a:pathLst>
          </a:custGeom>
          <a:solidFill>
            <a:schemeClr val="accent2">
              <a:lumMod val="60000"/>
              <a:lumOff val="40000"/>
            </a:schemeClr>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17701" tIns="217701" rIns="217701" bIns="217701" numCol="1" spcCol="1270" anchor="ctr" anchorCtr="0">
            <a:noAutofit/>
          </a:bodyPr>
          <a:lstStyle/>
          <a:p>
            <a:pPr marL="0" lvl="0" indent="0" algn="ctr" defTabSz="1955800">
              <a:lnSpc>
                <a:spcPct val="90000"/>
              </a:lnSpc>
              <a:spcBef>
                <a:spcPct val="0"/>
              </a:spcBef>
              <a:spcAft>
                <a:spcPct val="35000"/>
              </a:spcAft>
              <a:buNone/>
            </a:pPr>
            <a:r>
              <a:rPr lang="en-US" sz="4400" b="1" kern="1200" dirty="0" err="1">
                <a:solidFill>
                  <a:schemeClr val="tx1"/>
                </a:solidFill>
                <a:latin typeface="Times New Roman" panose="02020603050405020304" pitchFamily="18" charset="0"/>
                <a:cs typeface="Times New Roman" panose="02020603050405020304" pitchFamily="18" charset="0"/>
              </a:rPr>
              <a:t>Nhan</a:t>
            </a:r>
            <a:r>
              <a:rPr lang="en-US" sz="4400" b="1" kern="1200" dirty="0">
                <a:solidFill>
                  <a:schemeClr val="tx1"/>
                </a:solidFill>
                <a:latin typeface="Times New Roman" panose="02020603050405020304" pitchFamily="18" charset="0"/>
                <a:cs typeface="Times New Roman" panose="02020603050405020304" pitchFamily="18" charset="0"/>
              </a:rPr>
              <a:t> </a:t>
            </a:r>
            <a:r>
              <a:rPr lang="en-US" sz="4400" b="1" kern="1200" dirty="0" err="1">
                <a:solidFill>
                  <a:schemeClr val="tx1"/>
                </a:solidFill>
                <a:latin typeface="Times New Roman" panose="02020603050405020304" pitchFamily="18" charset="0"/>
                <a:cs typeface="Times New Roman" panose="02020603050405020304" pitchFamily="18" charset="0"/>
              </a:rPr>
              <a:t>đề</a:t>
            </a:r>
            <a:endParaRPr lang="en-US" sz="4400" b="1" kern="1200" dirty="0">
              <a:solidFill>
                <a:schemeClr val="tx1"/>
              </a:solidFill>
              <a:latin typeface="Times New Roman" panose="02020603050405020304" pitchFamily="18" charset="0"/>
              <a:cs typeface="Times New Roman" panose="02020603050405020304" pitchFamily="18" charset="0"/>
            </a:endParaRPr>
          </a:p>
        </p:txBody>
      </p:sp>
      <p:sp>
        <p:nvSpPr>
          <p:cNvPr id="10" name="Freeform: Shape 9">
            <a:extLst>
              <a:ext uri="{FF2B5EF4-FFF2-40B4-BE49-F238E27FC236}">
                <a16:creationId xmlns:a16="http://schemas.microsoft.com/office/drawing/2014/main" id="{EBAA765C-D6F4-4B11-861F-5166D4CC0C4B}"/>
              </a:ext>
            </a:extLst>
          </p:cNvPr>
          <p:cNvSpPr/>
          <p:nvPr/>
        </p:nvSpPr>
        <p:spPr>
          <a:xfrm>
            <a:off x="6448524" y="4716594"/>
            <a:ext cx="2599531" cy="1709208"/>
          </a:xfrm>
          <a:custGeom>
            <a:avLst/>
            <a:gdLst>
              <a:gd name="connsiteX0" fmla="*/ 0 w 2599531"/>
              <a:gd name="connsiteY0" fmla="*/ 170921 h 1709208"/>
              <a:gd name="connsiteX1" fmla="*/ 170921 w 2599531"/>
              <a:gd name="connsiteY1" fmla="*/ 0 h 1709208"/>
              <a:gd name="connsiteX2" fmla="*/ 2428610 w 2599531"/>
              <a:gd name="connsiteY2" fmla="*/ 0 h 1709208"/>
              <a:gd name="connsiteX3" fmla="*/ 2599531 w 2599531"/>
              <a:gd name="connsiteY3" fmla="*/ 170921 h 1709208"/>
              <a:gd name="connsiteX4" fmla="*/ 2599531 w 2599531"/>
              <a:gd name="connsiteY4" fmla="*/ 1538287 h 1709208"/>
              <a:gd name="connsiteX5" fmla="*/ 2428610 w 2599531"/>
              <a:gd name="connsiteY5" fmla="*/ 1709208 h 1709208"/>
              <a:gd name="connsiteX6" fmla="*/ 170921 w 2599531"/>
              <a:gd name="connsiteY6" fmla="*/ 1709208 h 1709208"/>
              <a:gd name="connsiteX7" fmla="*/ 0 w 2599531"/>
              <a:gd name="connsiteY7" fmla="*/ 1538287 h 1709208"/>
              <a:gd name="connsiteX8" fmla="*/ 0 w 2599531"/>
              <a:gd name="connsiteY8" fmla="*/ 170921 h 170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9531" h="1709208">
                <a:moveTo>
                  <a:pt x="0" y="170921"/>
                </a:moveTo>
                <a:cubicBezTo>
                  <a:pt x="0" y="76524"/>
                  <a:pt x="76524" y="0"/>
                  <a:pt x="170921" y="0"/>
                </a:cubicBezTo>
                <a:lnTo>
                  <a:pt x="2428610" y="0"/>
                </a:lnTo>
                <a:cubicBezTo>
                  <a:pt x="2523007" y="0"/>
                  <a:pt x="2599531" y="76524"/>
                  <a:pt x="2599531" y="170921"/>
                </a:cubicBezTo>
                <a:lnTo>
                  <a:pt x="2599531" y="1538287"/>
                </a:lnTo>
                <a:cubicBezTo>
                  <a:pt x="2599531" y="1632684"/>
                  <a:pt x="2523007" y="1709208"/>
                  <a:pt x="2428610" y="1709208"/>
                </a:cubicBezTo>
                <a:lnTo>
                  <a:pt x="170921" y="1709208"/>
                </a:lnTo>
                <a:cubicBezTo>
                  <a:pt x="76524" y="1709208"/>
                  <a:pt x="0" y="1632684"/>
                  <a:pt x="0" y="1538287"/>
                </a:cubicBezTo>
                <a:lnTo>
                  <a:pt x="0" y="170921"/>
                </a:lnTo>
                <a:close/>
              </a:path>
            </a:pathLst>
          </a:custGeom>
          <a:solidFill>
            <a:srgbClr val="0070C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17701" tIns="217701" rIns="217701" bIns="217701" numCol="1" spcCol="1270" anchor="ctr" anchorCtr="0">
            <a:noAutofit/>
          </a:bodyPr>
          <a:lstStyle/>
          <a:p>
            <a:pPr marL="0" lvl="0" indent="0" algn="ctr" defTabSz="1955800">
              <a:lnSpc>
                <a:spcPct val="90000"/>
              </a:lnSpc>
              <a:spcBef>
                <a:spcPct val="0"/>
              </a:spcBef>
              <a:spcAft>
                <a:spcPct val="35000"/>
              </a:spcAft>
              <a:buNone/>
            </a:pPr>
            <a:r>
              <a:rPr lang="en-US" sz="4400" b="1" kern="1200" dirty="0">
                <a:solidFill>
                  <a:schemeClr val="bg1"/>
                </a:solidFill>
                <a:latin typeface="Times New Roman" panose="02020603050405020304" pitchFamily="18" charset="0"/>
                <a:cs typeface="Times New Roman" panose="02020603050405020304" pitchFamily="18" charset="0"/>
              </a:rPr>
              <a:t>PTBĐ</a:t>
            </a:r>
          </a:p>
        </p:txBody>
      </p:sp>
      <p:sp>
        <p:nvSpPr>
          <p:cNvPr id="11" name="Freeform: Shape 10">
            <a:extLst>
              <a:ext uri="{FF2B5EF4-FFF2-40B4-BE49-F238E27FC236}">
                <a16:creationId xmlns:a16="http://schemas.microsoft.com/office/drawing/2014/main" id="{AF34708F-6DC5-47DF-82B0-59863F1D75BA}"/>
              </a:ext>
            </a:extLst>
          </p:cNvPr>
          <p:cNvSpPr/>
          <p:nvPr/>
        </p:nvSpPr>
        <p:spPr>
          <a:xfrm>
            <a:off x="9266416" y="2863812"/>
            <a:ext cx="2599531" cy="1709208"/>
          </a:xfrm>
          <a:custGeom>
            <a:avLst/>
            <a:gdLst>
              <a:gd name="connsiteX0" fmla="*/ 0 w 2599531"/>
              <a:gd name="connsiteY0" fmla="*/ 170921 h 1709208"/>
              <a:gd name="connsiteX1" fmla="*/ 170921 w 2599531"/>
              <a:gd name="connsiteY1" fmla="*/ 0 h 1709208"/>
              <a:gd name="connsiteX2" fmla="*/ 2428610 w 2599531"/>
              <a:gd name="connsiteY2" fmla="*/ 0 h 1709208"/>
              <a:gd name="connsiteX3" fmla="*/ 2599531 w 2599531"/>
              <a:gd name="connsiteY3" fmla="*/ 170921 h 1709208"/>
              <a:gd name="connsiteX4" fmla="*/ 2599531 w 2599531"/>
              <a:gd name="connsiteY4" fmla="*/ 1538287 h 1709208"/>
              <a:gd name="connsiteX5" fmla="*/ 2428610 w 2599531"/>
              <a:gd name="connsiteY5" fmla="*/ 1709208 h 1709208"/>
              <a:gd name="connsiteX6" fmla="*/ 170921 w 2599531"/>
              <a:gd name="connsiteY6" fmla="*/ 1709208 h 1709208"/>
              <a:gd name="connsiteX7" fmla="*/ 0 w 2599531"/>
              <a:gd name="connsiteY7" fmla="*/ 1538287 h 1709208"/>
              <a:gd name="connsiteX8" fmla="*/ 0 w 2599531"/>
              <a:gd name="connsiteY8" fmla="*/ 170921 h 170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9531" h="1709208">
                <a:moveTo>
                  <a:pt x="0" y="170921"/>
                </a:moveTo>
                <a:cubicBezTo>
                  <a:pt x="0" y="76524"/>
                  <a:pt x="76524" y="0"/>
                  <a:pt x="170921" y="0"/>
                </a:cubicBezTo>
                <a:lnTo>
                  <a:pt x="2428610" y="0"/>
                </a:lnTo>
                <a:cubicBezTo>
                  <a:pt x="2523007" y="0"/>
                  <a:pt x="2599531" y="76524"/>
                  <a:pt x="2599531" y="170921"/>
                </a:cubicBezTo>
                <a:lnTo>
                  <a:pt x="2599531" y="1538287"/>
                </a:lnTo>
                <a:cubicBezTo>
                  <a:pt x="2599531" y="1632684"/>
                  <a:pt x="2523007" y="1709208"/>
                  <a:pt x="2428610" y="1709208"/>
                </a:cubicBezTo>
                <a:lnTo>
                  <a:pt x="170921" y="1709208"/>
                </a:lnTo>
                <a:cubicBezTo>
                  <a:pt x="76524" y="1709208"/>
                  <a:pt x="0" y="1632684"/>
                  <a:pt x="0" y="1538287"/>
                </a:cubicBezTo>
                <a:lnTo>
                  <a:pt x="0" y="170921"/>
                </a:lnTo>
                <a:close/>
              </a:path>
            </a:pathLst>
          </a:custGeom>
          <a:solidFill>
            <a:schemeClr val="accent6">
              <a:lumMod val="75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17701" tIns="217701" rIns="217701" bIns="217701" numCol="1" spcCol="1270" anchor="ctr" anchorCtr="0">
            <a:noAutofit/>
          </a:bodyPr>
          <a:lstStyle/>
          <a:p>
            <a:pPr marL="0" lvl="0" indent="0" algn="ctr" defTabSz="1955800">
              <a:lnSpc>
                <a:spcPct val="90000"/>
              </a:lnSpc>
              <a:spcBef>
                <a:spcPct val="0"/>
              </a:spcBef>
              <a:spcAft>
                <a:spcPct val="35000"/>
              </a:spcAft>
              <a:buNone/>
            </a:pPr>
            <a:r>
              <a:rPr lang="en-US" sz="4400" b="1" kern="1200" dirty="0" err="1">
                <a:solidFill>
                  <a:schemeClr val="bg1"/>
                </a:solidFill>
                <a:latin typeface="Times New Roman" panose="02020603050405020304" pitchFamily="18" charset="0"/>
                <a:cs typeface="Times New Roman" panose="02020603050405020304" pitchFamily="18" charset="0"/>
              </a:rPr>
              <a:t>Thể</a:t>
            </a:r>
            <a:r>
              <a:rPr lang="en-US" sz="4400" b="1" kern="1200" dirty="0">
                <a:solidFill>
                  <a:schemeClr val="bg1"/>
                </a:solidFill>
                <a:latin typeface="Times New Roman" panose="02020603050405020304" pitchFamily="18" charset="0"/>
                <a:cs typeface="Times New Roman" panose="02020603050405020304" pitchFamily="18" charset="0"/>
              </a:rPr>
              <a:t> </a:t>
            </a:r>
            <a:r>
              <a:rPr lang="en-US" sz="4400" b="1" kern="1200" dirty="0" err="1">
                <a:solidFill>
                  <a:schemeClr val="bg1"/>
                </a:solidFill>
                <a:latin typeface="Times New Roman" panose="02020603050405020304" pitchFamily="18" charset="0"/>
                <a:cs typeface="Times New Roman" panose="02020603050405020304" pitchFamily="18" charset="0"/>
              </a:rPr>
              <a:t>loại</a:t>
            </a:r>
            <a:endParaRPr lang="en-US" sz="4400" b="1" kern="1200" dirty="0">
              <a:solidFill>
                <a:schemeClr val="bg1"/>
              </a:solidFill>
              <a:latin typeface="Times New Roman" panose="02020603050405020304" pitchFamily="18" charset="0"/>
              <a:cs typeface="Times New Roman" panose="02020603050405020304" pitchFamily="18" charset="0"/>
            </a:endParaRPr>
          </a:p>
        </p:txBody>
      </p:sp>
      <p:sp>
        <p:nvSpPr>
          <p:cNvPr id="12" name="Freeform: Shape 11">
            <a:extLst>
              <a:ext uri="{FF2B5EF4-FFF2-40B4-BE49-F238E27FC236}">
                <a16:creationId xmlns:a16="http://schemas.microsoft.com/office/drawing/2014/main" id="{67601D44-19FA-401A-B9AE-6B5BD6D1FD42}"/>
              </a:ext>
            </a:extLst>
          </p:cNvPr>
          <p:cNvSpPr/>
          <p:nvPr/>
        </p:nvSpPr>
        <p:spPr>
          <a:xfrm>
            <a:off x="9266416" y="4716594"/>
            <a:ext cx="2599531" cy="1709208"/>
          </a:xfrm>
          <a:custGeom>
            <a:avLst/>
            <a:gdLst>
              <a:gd name="connsiteX0" fmla="*/ 0 w 2599531"/>
              <a:gd name="connsiteY0" fmla="*/ 170921 h 1709208"/>
              <a:gd name="connsiteX1" fmla="*/ 170921 w 2599531"/>
              <a:gd name="connsiteY1" fmla="*/ 0 h 1709208"/>
              <a:gd name="connsiteX2" fmla="*/ 2428610 w 2599531"/>
              <a:gd name="connsiteY2" fmla="*/ 0 h 1709208"/>
              <a:gd name="connsiteX3" fmla="*/ 2599531 w 2599531"/>
              <a:gd name="connsiteY3" fmla="*/ 170921 h 1709208"/>
              <a:gd name="connsiteX4" fmla="*/ 2599531 w 2599531"/>
              <a:gd name="connsiteY4" fmla="*/ 1538287 h 1709208"/>
              <a:gd name="connsiteX5" fmla="*/ 2428610 w 2599531"/>
              <a:gd name="connsiteY5" fmla="*/ 1709208 h 1709208"/>
              <a:gd name="connsiteX6" fmla="*/ 170921 w 2599531"/>
              <a:gd name="connsiteY6" fmla="*/ 1709208 h 1709208"/>
              <a:gd name="connsiteX7" fmla="*/ 0 w 2599531"/>
              <a:gd name="connsiteY7" fmla="*/ 1538287 h 1709208"/>
              <a:gd name="connsiteX8" fmla="*/ 0 w 2599531"/>
              <a:gd name="connsiteY8" fmla="*/ 170921 h 170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9531" h="1709208">
                <a:moveTo>
                  <a:pt x="0" y="170921"/>
                </a:moveTo>
                <a:cubicBezTo>
                  <a:pt x="0" y="76524"/>
                  <a:pt x="76524" y="0"/>
                  <a:pt x="170921" y="0"/>
                </a:cubicBezTo>
                <a:lnTo>
                  <a:pt x="2428610" y="0"/>
                </a:lnTo>
                <a:cubicBezTo>
                  <a:pt x="2523007" y="0"/>
                  <a:pt x="2599531" y="76524"/>
                  <a:pt x="2599531" y="170921"/>
                </a:cubicBezTo>
                <a:lnTo>
                  <a:pt x="2599531" y="1538287"/>
                </a:lnTo>
                <a:cubicBezTo>
                  <a:pt x="2599531" y="1632684"/>
                  <a:pt x="2523007" y="1709208"/>
                  <a:pt x="2428610" y="1709208"/>
                </a:cubicBezTo>
                <a:lnTo>
                  <a:pt x="170921" y="1709208"/>
                </a:lnTo>
                <a:cubicBezTo>
                  <a:pt x="76524" y="1709208"/>
                  <a:pt x="0" y="1632684"/>
                  <a:pt x="0" y="1538287"/>
                </a:cubicBezTo>
                <a:lnTo>
                  <a:pt x="0" y="170921"/>
                </a:lnTo>
                <a:close/>
              </a:path>
            </a:pathLst>
          </a:custGeom>
          <a:solidFill>
            <a:schemeClr val="accent3">
              <a:lumMod val="60000"/>
              <a:lumOff val="40000"/>
            </a:schemeClr>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17701" tIns="217701" rIns="217701" bIns="217701" numCol="1" spcCol="1270" anchor="ctr" anchorCtr="0">
            <a:noAutofit/>
          </a:bodyPr>
          <a:lstStyle/>
          <a:p>
            <a:pPr marL="0" lvl="0" indent="0" algn="ctr" defTabSz="1955800">
              <a:lnSpc>
                <a:spcPct val="90000"/>
              </a:lnSpc>
              <a:spcBef>
                <a:spcPct val="0"/>
              </a:spcBef>
              <a:spcAft>
                <a:spcPct val="35000"/>
              </a:spcAft>
              <a:buNone/>
            </a:pPr>
            <a:r>
              <a:rPr lang="en-US" sz="4400" b="1" kern="1200" dirty="0" err="1">
                <a:solidFill>
                  <a:schemeClr val="tx1"/>
                </a:solidFill>
                <a:latin typeface="Times New Roman" panose="02020603050405020304" pitchFamily="18" charset="0"/>
                <a:cs typeface="Times New Roman" panose="02020603050405020304" pitchFamily="18" charset="0"/>
              </a:rPr>
              <a:t>Bố</a:t>
            </a:r>
            <a:r>
              <a:rPr lang="en-US" sz="4400" b="1" kern="1200" dirty="0">
                <a:solidFill>
                  <a:schemeClr val="tx1"/>
                </a:solidFill>
                <a:latin typeface="Times New Roman" panose="02020603050405020304" pitchFamily="18" charset="0"/>
                <a:cs typeface="Times New Roman" panose="02020603050405020304" pitchFamily="18" charset="0"/>
              </a:rPr>
              <a:t> </a:t>
            </a:r>
            <a:r>
              <a:rPr lang="en-US" sz="4400" b="1" kern="1200" dirty="0" err="1">
                <a:solidFill>
                  <a:schemeClr val="tx1"/>
                </a:solidFill>
                <a:latin typeface="Times New Roman" panose="02020603050405020304" pitchFamily="18" charset="0"/>
                <a:cs typeface="Times New Roman" panose="02020603050405020304" pitchFamily="18" charset="0"/>
              </a:rPr>
              <a:t>cục</a:t>
            </a:r>
            <a:endParaRPr lang="en-US" sz="4400" b="1" kern="1200" dirty="0">
              <a:solidFill>
                <a:schemeClr val="tx1"/>
              </a:solidFill>
              <a:latin typeface="Times New Roman" panose="02020603050405020304" pitchFamily="18" charset="0"/>
              <a:cs typeface="Times New Roman" panose="02020603050405020304" pitchFamily="18" charset="0"/>
            </a:endParaRPr>
          </a:p>
        </p:txBody>
      </p:sp>
      <p:pic>
        <p:nvPicPr>
          <p:cNvPr id="20482" name="Picture 2" descr="Phân tích đoạn 2 bài thơ Bình Ngô Đại Cáo (Dàn ý + 5 mẫu) - Tin Tức Tiny">
            <a:extLst>
              <a:ext uri="{FF2B5EF4-FFF2-40B4-BE49-F238E27FC236}">
                <a16:creationId xmlns:a16="http://schemas.microsoft.com/office/drawing/2014/main" id="{FE353F26-44C2-42E9-8F00-3258851BC80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537" b="99183" l="2429" r="98429">
                        <a14:foregroundMark x1="9571" y1="74932" x2="2857" y2="91826"/>
                        <a14:foregroundMark x1="2857" y1="91826" x2="2714" y2="93460"/>
                        <a14:foregroundMark x1="9714" y1="94823" x2="34000" y2="98910"/>
                        <a14:foregroundMark x1="34000" y1="98910" x2="73429" y2="95640"/>
                        <a14:foregroundMark x1="73429" y1="95640" x2="83429" y2="95640"/>
                        <a14:foregroundMark x1="88000" y1="97003" x2="98429" y2="99183"/>
                        <a14:foregroundMark x1="55429" y1="82289" x2="62143" y2="86649"/>
                        <a14:foregroundMark x1="61714" y1="59946" x2="65571" y2="84469"/>
                        <a14:foregroundMark x1="24000" y1="49864" x2="24429" y2="56403"/>
                        <a14:foregroundMark x1="68571" y1="62125" x2="69857" y2="90191"/>
                      </a14:backgroundRemoval>
                    </a14:imgEffect>
                    <a14:imgEffect>
                      <a14:sharpenSoften amount="50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09393" y="1833991"/>
            <a:ext cx="5054935" cy="5024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9197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Bình Ngô đại cáo - Lecttr">
            <a:extLst>
              <a:ext uri="{FF2B5EF4-FFF2-40B4-BE49-F238E27FC236}">
                <a16:creationId xmlns:a16="http://schemas.microsoft.com/office/drawing/2014/main" id="{EB16D86B-AF6F-4EC5-BE7E-CB47BD2896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22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55DBF194-CFAF-4ACD-B020-47CB2357972B}"/>
              </a:ext>
            </a:extLst>
          </p:cNvPr>
          <p:cNvSpPr/>
          <p:nvPr/>
        </p:nvSpPr>
        <p:spPr>
          <a:xfrm>
            <a:off x="198120" y="2290483"/>
            <a:ext cx="2697480" cy="2277034"/>
          </a:xfrm>
          <a:prstGeom prst="roundRect">
            <a:avLst/>
          </a:prstGeom>
          <a:solidFill>
            <a:schemeClr val="dk1">
              <a:alpha val="69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b="1" dirty="0" err="1">
                <a:solidFill>
                  <a:srgbClr val="FFFF00"/>
                </a:solidFill>
                <a:latin typeface="Times New Roman" panose="02020603050405020304" pitchFamily="18" charset="0"/>
                <a:cs typeface="Times New Roman" panose="02020603050405020304" pitchFamily="18" charset="0"/>
              </a:rPr>
              <a:t>Hoàn</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cảnh</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sáng</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tác</a:t>
            </a:r>
            <a:endParaRPr lang="en-US" sz="3200" b="1" dirty="0">
              <a:solidFill>
                <a:srgbClr val="FFFF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4FAC35E-F58A-44A6-A907-D3892150AC63}"/>
              </a:ext>
            </a:extLst>
          </p:cNvPr>
          <p:cNvSpPr txBox="1"/>
          <p:nvPr/>
        </p:nvSpPr>
        <p:spPr>
          <a:xfrm>
            <a:off x="3093720" y="2290483"/>
            <a:ext cx="8900160" cy="2277034"/>
          </a:xfrm>
          <a:prstGeom prst="rect">
            <a:avLst/>
          </a:prstGeom>
          <a:solidFill>
            <a:schemeClr val="tx1">
              <a:alpha val="76000"/>
            </a:schemeClr>
          </a:solidFill>
        </p:spPr>
        <p:txBody>
          <a:bodyPr wrap="square">
            <a:spAutoFit/>
          </a:bodyPr>
          <a:lstStyle/>
          <a:p>
            <a:pPr indent="304800" algn="just">
              <a:lnSpc>
                <a:spcPct val="130000"/>
              </a:lnSpc>
            </a:pPr>
            <a:r>
              <a:rPr lang="vi-VN" sz="2800" dirty="0">
                <a:solidFill>
                  <a:schemeClr val="bg1"/>
                </a:solidFill>
                <a:effectLst/>
                <a:latin typeface="Times New Roman" panose="02020603050405020304" pitchFamily="18" charset="0"/>
                <a:ea typeface="Times New Roman" panose="02020603050405020304" pitchFamily="18" charset="0"/>
              </a:rPr>
              <a:t>Đầu năm 1428, sau khi quân ta đại thắng quân Minh, Nguyễn Trãi đã thừa lệnh vua Lê Thái Tổ (Lê Lợi) soạn thảo </a:t>
            </a:r>
            <a:r>
              <a:rPr lang="vi-VN" sz="2800" i="1" dirty="0">
                <a:solidFill>
                  <a:schemeClr val="bg1"/>
                </a:solidFill>
                <a:effectLst/>
                <a:latin typeface="Times New Roman" panose="02020603050405020304" pitchFamily="18" charset="0"/>
                <a:ea typeface="Times New Roman" panose="02020603050405020304" pitchFamily="18" charset="0"/>
              </a:rPr>
              <a:t>Bình Ngô đại cáo</a:t>
            </a:r>
            <a:r>
              <a:rPr lang="vi-VN" sz="2800" dirty="0">
                <a:solidFill>
                  <a:schemeClr val="bg1"/>
                </a:solidFill>
                <a:effectLst/>
                <a:latin typeface="Times New Roman" panose="02020603050405020304" pitchFamily="18" charset="0"/>
                <a:ea typeface="Times New Roman" panose="02020603050405020304" pitchFamily="18" charset="0"/>
              </a:rPr>
              <a:t> để bố cáo với toàn dân về sự kiện có ý nghĩa trọng đại này. </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8" name="Rectangle: Rounded Corners 7">
            <a:extLst>
              <a:ext uri="{FF2B5EF4-FFF2-40B4-BE49-F238E27FC236}">
                <a16:creationId xmlns:a16="http://schemas.microsoft.com/office/drawing/2014/main" id="{E077432D-BFA0-4676-A1B3-A4CE7985DD62}"/>
              </a:ext>
            </a:extLst>
          </p:cNvPr>
          <p:cNvSpPr/>
          <p:nvPr/>
        </p:nvSpPr>
        <p:spPr>
          <a:xfrm>
            <a:off x="198120" y="4850803"/>
            <a:ext cx="2697480" cy="1748117"/>
          </a:xfrm>
          <a:prstGeom prst="roundRect">
            <a:avLst/>
          </a:prstGeom>
          <a:solidFill>
            <a:schemeClr val="dk1">
              <a:alpha val="69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b="1" dirty="0" err="1">
                <a:solidFill>
                  <a:srgbClr val="FFFF00"/>
                </a:solidFill>
                <a:latin typeface="Times New Roman" panose="02020603050405020304" pitchFamily="18" charset="0"/>
                <a:cs typeface="Times New Roman" panose="02020603050405020304" pitchFamily="18" charset="0"/>
              </a:rPr>
              <a:t>Xuất</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xứ</a:t>
            </a:r>
            <a:endParaRPr lang="en-US" sz="3200" b="1" dirty="0">
              <a:solidFill>
                <a:srgbClr val="FFFF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8B46880F-C94B-4C59-8AEF-B09BF96D215D}"/>
              </a:ext>
            </a:extLst>
          </p:cNvPr>
          <p:cNvSpPr txBox="1"/>
          <p:nvPr/>
        </p:nvSpPr>
        <p:spPr>
          <a:xfrm>
            <a:off x="3093720" y="4882040"/>
            <a:ext cx="8900160" cy="1716880"/>
          </a:xfrm>
          <a:prstGeom prst="rect">
            <a:avLst/>
          </a:prstGeom>
          <a:solidFill>
            <a:schemeClr val="tx1">
              <a:alpha val="76000"/>
            </a:schemeClr>
          </a:solidFill>
        </p:spPr>
        <p:txBody>
          <a:bodyPr wrap="square">
            <a:spAutoFit/>
          </a:bodyPr>
          <a:lstStyle/>
          <a:p>
            <a:pPr indent="304800" algn="just">
              <a:lnSpc>
                <a:spcPct val="130000"/>
              </a:lnSpc>
            </a:pP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Trích</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Bình Ngô đại cáo</a:t>
            </a:r>
            <a:r>
              <a:rPr lang="vi-VN"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bg1"/>
                </a:solidFill>
                <a:effectLst/>
                <a:latin typeface="Times New Roman" panose="02020603050405020304" pitchFamily="18" charset="0"/>
                <a:ea typeface="Courier New" panose="02070309020205020404" pitchFamily="49" charset="0"/>
                <a:cs typeface="Times New Roman" panose="02020603050405020304" pitchFamily="18" charset="0"/>
              </a:rPr>
              <a:t>hai nội dung chính: nguyên lí nhân nghĩa và chân lí về sự tồn tại độc lập có chủ quyền của dân tộc Đại Việt.</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0080546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ình Ngô đại cáo - Lecttr">
            <a:extLst>
              <a:ext uri="{FF2B5EF4-FFF2-40B4-BE49-F238E27FC236}">
                <a16:creationId xmlns:a16="http://schemas.microsoft.com/office/drawing/2014/main" id="{FF2C460F-5A5E-49B0-8CED-1D54AF3DC3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22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3A85FBBB-D86E-47BE-80F6-25E7480F1F04}"/>
              </a:ext>
            </a:extLst>
          </p:cNvPr>
          <p:cNvSpPr/>
          <p:nvPr/>
        </p:nvSpPr>
        <p:spPr>
          <a:xfrm>
            <a:off x="131445" y="2566060"/>
            <a:ext cx="2232660" cy="1843894"/>
          </a:xfrm>
          <a:prstGeom prst="roundRect">
            <a:avLst/>
          </a:prstGeom>
          <a:solidFill>
            <a:schemeClr val="dk1">
              <a:alpha val="69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b="1" dirty="0" err="1">
                <a:solidFill>
                  <a:srgbClr val="FFFF00"/>
                </a:solidFill>
                <a:latin typeface="Times New Roman" panose="02020603050405020304" pitchFamily="18" charset="0"/>
                <a:cs typeface="Times New Roman" panose="02020603050405020304" pitchFamily="18" charset="0"/>
              </a:rPr>
              <a:t>Thể</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loại</a:t>
            </a:r>
            <a:r>
              <a:rPr lang="en-US" sz="3200" b="1" dirty="0">
                <a:solidFill>
                  <a:srgbClr val="FFFF00"/>
                </a:solidFill>
                <a:latin typeface="Times New Roman" panose="02020603050405020304" pitchFamily="18" charset="0"/>
                <a:cs typeface="Times New Roman" panose="02020603050405020304" pitchFamily="18" charset="0"/>
              </a:rPr>
              <a:t>:</a:t>
            </a:r>
          </a:p>
          <a:p>
            <a:pPr algn="ctr"/>
            <a:r>
              <a:rPr lang="en-US" sz="3200" b="1" dirty="0" err="1">
                <a:solidFill>
                  <a:srgbClr val="FFFF00"/>
                </a:solidFill>
                <a:latin typeface="Times New Roman" panose="02020603050405020304" pitchFamily="18" charset="0"/>
                <a:cs typeface="Times New Roman" panose="02020603050405020304" pitchFamily="18" charset="0"/>
              </a:rPr>
              <a:t>Cáo</a:t>
            </a:r>
            <a:endParaRPr lang="en-US" sz="3200" b="1" dirty="0">
              <a:solidFill>
                <a:srgbClr val="FFFF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6B8BC5B-6032-4EFD-8AEF-5AC6525402C2}"/>
              </a:ext>
            </a:extLst>
          </p:cNvPr>
          <p:cNvSpPr txBox="1"/>
          <p:nvPr/>
        </p:nvSpPr>
        <p:spPr>
          <a:xfrm>
            <a:off x="2495550" y="2566060"/>
            <a:ext cx="9565005" cy="3957494"/>
          </a:xfrm>
          <a:prstGeom prst="rect">
            <a:avLst/>
          </a:prstGeom>
          <a:solidFill>
            <a:schemeClr val="tx1">
              <a:alpha val="73000"/>
            </a:schemeClr>
          </a:solidFill>
        </p:spPr>
        <p:txBody>
          <a:bodyPr wrap="square">
            <a:spAutoFit/>
          </a:bodyPr>
          <a:lstStyle/>
          <a:p>
            <a:pPr marL="342900" lvl="0" indent="-342900" algn="just">
              <a:lnSpc>
                <a:spcPct val="130000"/>
              </a:lnSpc>
              <a:buClr>
                <a:srgbClr val="000000"/>
              </a:buClr>
              <a:buSzPts val="1200"/>
              <a:buFont typeface="Symbol" panose="05050102010706020507" pitchFamily="18" charset="2"/>
              <a:buChar char="-"/>
              <a:tabLst>
                <a:tab pos="459105" algn="l"/>
              </a:tabLst>
            </a:pPr>
            <a:r>
              <a:rPr lang="vi-VN" sz="28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Cáo là một thể loại văn bản hành chính của nhà nuớc quân chủ, th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ư</a:t>
            </a:r>
            <a:r>
              <a:rPr lang="vi-VN" sz="28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ờng đuợc dùng cho các phát ngôn chính thức, hệ trọng của vua chúa hoặc thủ lĩnh, nhằm tổng kết một công việc, trình bày một chủ truơng xã hội chính trị cho dân chúng biết. Cáo đã có ở Trung Quốc từ thời Tam Đại.</a:t>
            </a:r>
            <a:endParaRPr lang="en-US" sz="28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30000"/>
              </a:lnSpc>
              <a:buClr>
                <a:srgbClr val="000000"/>
              </a:buClr>
              <a:buSzPts val="1200"/>
              <a:buFont typeface="Symbol" panose="05050102010706020507" pitchFamily="18" charset="2"/>
              <a:buChar char="-"/>
              <a:tabLst>
                <a:tab pos="459105" algn="l"/>
              </a:tabLst>
            </a:pPr>
            <a:r>
              <a:rPr lang="vi-VN" sz="28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Cáo có thể đuợc viết bằng văn xuôi, 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ư</a:t>
            </a:r>
            <a:r>
              <a:rPr lang="vi-VN" sz="28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 th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ư</a:t>
            </a:r>
            <a:r>
              <a:rPr lang="vi-VN" sz="28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ờng là đ</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ư</a:t>
            </a:r>
            <a:r>
              <a:rPr lang="vi-VN" sz="28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ợc viết bằng biền văn (biền ngẫu)</a:t>
            </a:r>
            <a:endParaRPr lang="en-US" sz="28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D963D8B6-925A-4DCE-A2CF-AD4AC2CF03BE}"/>
              </a:ext>
            </a:extLst>
          </p:cNvPr>
          <p:cNvSpPr/>
          <p:nvPr/>
        </p:nvSpPr>
        <p:spPr>
          <a:xfrm>
            <a:off x="131445" y="4544807"/>
            <a:ext cx="2232660" cy="1843894"/>
          </a:xfrm>
          <a:prstGeom prst="roundRect">
            <a:avLst/>
          </a:prstGeom>
          <a:solidFill>
            <a:schemeClr val="dk1">
              <a:alpha val="69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b="1" dirty="0">
                <a:solidFill>
                  <a:srgbClr val="FFFF00"/>
                </a:solidFill>
                <a:latin typeface="Times New Roman" panose="02020603050405020304" pitchFamily="18" charset="0"/>
                <a:cs typeface="Times New Roman" panose="02020603050405020304" pitchFamily="18" charset="0"/>
              </a:rPr>
              <a:t>PTBĐ: </a:t>
            </a:r>
            <a:r>
              <a:rPr lang="en-US" sz="3200" b="1" dirty="0" err="1">
                <a:solidFill>
                  <a:srgbClr val="FFFF00"/>
                </a:solidFill>
                <a:latin typeface="Times New Roman" panose="02020603050405020304" pitchFamily="18" charset="0"/>
                <a:cs typeface="Times New Roman" panose="02020603050405020304" pitchFamily="18" charset="0"/>
              </a:rPr>
              <a:t>Nghị</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luận</a:t>
            </a:r>
            <a:endParaRPr lang="en-US" sz="32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70814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E81A5A9-CCCF-4803-B866-220EE58DC2B3}"/>
              </a:ext>
            </a:extLst>
          </p:cNvPr>
          <p:cNvSpPr txBox="1">
            <a:spLocks noChangeArrowheads="1"/>
          </p:cNvSpPr>
          <p:nvPr/>
        </p:nvSpPr>
        <p:spPr bwMode="auto">
          <a:xfrm>
            <a:off x="4821418" y="980559"/>
            <a:ext cx="6991109" cy="1323439"/>
          </a:xfrm>
          <a:prstGeom prst="rect">
            <a:avLst/>
          </a:prstGeom>
          <a:solidFill>
            <a:schemeClr val="bg1">
              <a:alpha val="81000"/>
            </a:schemeClr>
          </a:solidFill>
          <a:ln>
            <a:noFill/>
          </a:ln>
        </p:spPr>
        <p:txBody>
          <a:bodyPr wrap="square">
            <a:spAutoFit/>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lgn="ctr" defTabSz="761970" fontAlgn="base">
              <a:spcBef>
                <a:spcPct val="0"/>
              </a:spcBef>
              <a:spcAft>
                <a:spcPct val="0"/>
              </a:spcAft>
              <a:buNone/>
            </a:pPr>
            <a:r>
              <a:rPr lang="en-US" altLang="en-US" sz="4000" dirty="0">
                <a:solidFill>
                  <a:srgbClr val="000000"/>
                </a:solidFill>
                <a:latin typeface="Times New Roman" panose="02020603050405020304" pitchFamily="18" charset="0"/>
                <a:cs typeface="Times New Roman" panose="02020603050405020304" pitchFamily="18" charset="0"/>
              </a:rPr>
              <a:t>So </a:t>
            </a:r>
            <a:r>
              <a:rPr lang="en-US" altLang="en-US" sz="4000" dirty="0" err="1">
                <a:solidFill>
                  <a:srgbClr val="000000"/>
                </a:solidFill>
                <a:latin typeface="Times New Roman" panose="02020603050405020304" pitchFamily="18" charset="0"/>
                <a:cs typeface="Times New Roman" panose="02020603050405020304" pitchFamily="18" charset="0"/>
              </a:rPr>
              <a:t>sánh</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sự</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giống</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và</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khác</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nhau</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giữa</a:t>
            </a:r>
            <a:r>
              <a:rPr lang="en-US" altLang="en-US" sz="4000" dirty="0">
                <a:solidFill>
                  <a:srgbClr val="000000"/>
                </a:solidFill>
                <a:latin typeface="Times New Roman" panose="02020603050405020304" pitchFamily="18" charset="0"/>
                <a:cs typeface="Times New Roman" panose="02020603050405020304" pitchFamily="18" charset="0"/>
              </a:rPr>
              <a:t> 3 </a:t>
            </a:r>
            <a:r>
              <a:rPr lang="en-US" altLang="en-US" sz="4000" dirty="0" err="1">
                <a:solidFill>
                  <a:srgbClr val="000000"/>
                </a:solidFill>
                <a:latin typeface="Times New Roman" panose="02020603050405020304" pitchFamily="18" charset="0"/>
                <a:cs typeface="Times New Roman" panose="02020603050405020304" pitchFamily="18" charset="0"/>
              </a:rPr>
              <a:t>thể</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loại</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Chiếu</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Hịch</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Cáo</a:t>
            </a:r>
            <a:endParaRPr lang="en-US" altLang="en-US" sz="4000" dirty="0">
              <a:solidFill>
                <a:srgbClr val="000000"/>
              </a:solidFill>
              <a:latin typeface="Times New Roman" panose="02020603050405020304" pitchFamily="18" charset="0"/>
              <a:cs typeface="Times New Roman" panose="02020603050405020304" pitchFamily="18" charset="0"/>
            </a:endParaRPr>
          </a:p>
        </p:txBody>
      </p:sp>
      <p:pic>
        <p:nvPicPr>
          <p:cNvPr id="3" name="图片 8" descr="6e3e461d6fe4261ffac34bab182ac1ed">
            <a:extLst>
              <a:ext uri="{FF2B5EF4-FFF2-40B4-BE49-F238E27FC236}">
                <a16:creationId xmlns:a16="http://schemas.microsoft.com/office/drawing/2014/main" id="{61989C97-B8FC-471B-B4AD-F6837196E8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9473" y="840852"/>
            <a:ext cx="4318000"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6311EB67-4C35-4838-9F1A-D37FDE68261E}"/>
              </a:ext>
            </a:extLst>
          </p:cNvPr>
          <p:cNvSpPr txBox="1"/>
          <p:nvPr/>
        </p:nvSpPr>
        <p:spPr>
          <a:xfrm>
            <a:off x="961695" y="1548015"/>
            <a:ext cx="3414155" cy="589905"/>
          </a:xfrm>
          <a:prstGeom prst="rect">
            <a:avLst/>
          </a:prstGeom>
          <a:noFill/>
        </p:spPr>
        <p:txBody>
          <a:bodyPr spcFirstLastPara="1" wrap="none">
            <a:prstTxWarp prst="textArchUp">
              <a:avLst/>
            </a:prstTxWarp>
            <a:spAutoFit/>
          </a:bodyPr>
          <a:lstStyle/>
          <a:p>
            <a:pPr algn="ctr" defTabSz="761970" fontAlgn="base">
              <a:spcBef>
                <a:spcPct val="0"/>
              </a:spcBef>
              <a:spcAft>
                <a:spcPct val="0"/>
              </a:spcAft>
              <a:defRPr/>
            </a:pPr>
            <a:r>
              <a:rPr lang="en-US" sz="4000" b="1" dirty="0" err="1">
                <a:solidFill>
                  <a:srgbClr val="FF0000"/>
                </a:solidFill>
                <a:latin typeface="Times New Roman" pitchFamily="18" charset="0"/>
                <a:cs typeface="Times New Roman" pitchFamily="18" charset="0"/>
              </a:rPr>
              <a:t>Thảo</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luận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nhóm</a:t>
            </a:r>
            <a:endParaRPr lang="en-US" sz="4000" b="1" dirty="0">
              <a:solidFill>
                <a:srgbClr val="FF0000"/>
              </a:solidFill>
              <a:latin typeface="Times New Roman" pitchFamily="18" charset="0"/>
              <a:cs typeface="Times New Roman" pitchFamily="18" charset="0"/>
            </a:endParaRPr>
          </a:p>
        </p:txBody>
      </p:sp>
      <p:graphicFrame>
        <p:nvGraphicFramePr>
          <p:cNvPr id="7" name="Table 6">
            <a:extLst>
              <a:ext uri="{FF2B5EF4-FFF2-40B4-BE49-F238E27FC236}">
                <a16:creationId xmlns:a16="http://schemas.microsoft.com/office/drawing/2014/main" id="{E1929B09-D36C-43A3-8107-6663B3ADE878}"/>
              </a:ext>
            </a:extLst>
          </p:cNvPr>
          <p:cNvGraphicFramePr>
            <a:graphicFrameLocks noGrp="1"/>
          </p:cNvGraphicFramePr>
          <p:nvPr>
            <p:extLst>
              <p:ext uri="{D42A27DB-BD31-4B8C-83A1-F6EECF244321}">
                <p14:modId xmlns:p14="http://schemas.microsoft.com/office/powerpoint/2010/main" val="1938035887"/>
              </p:ext>
            </p:extLst>
          </p:nvPr>
        </p:nvGraphicFramePr>
        <p:xfrm>
          <a:off x="857249" y="3011161"/>
          <a:ext cx="10532240" cy="3273891"/>
        </p:xfrm>
        <a:graphic>
          <a:graphicData uri="http://schemas.openxmlformats.org/drawingml/2006/table">
            <a:tbl>
              <a:tblPr firstRow="1" bandRow="1">
                <a:tableStyleId>{5940675A-B579-460E-94D1-54222C63F5DA}</a:tableStyleId>
              </a:tblPr>
              <a:tblGrid>
                <a:gridCol w="2633060">
                  <a:extLst>
                    <a:ext uri="{9D8B030D-6E8A-4147-A177-3AD203B41FA5}">
                      <a16:colId xmlns:a16="http://schemas.microsoft.com/office/drawing/2014/main" val="20000"/>
                    </a:ext>
                  </a:extLst>
                </a:gridCol>
                <a:gridCol w="2633060">
                  <a:extLst>
                    <a:ext uri="{9D8B030D-6E8A-4147-A177-3AD203B41FA5}">
                      <a16:colId xmlns:a16="http://schemas.microsoft.com/office/drawing/2014/main" val="20001"/>
                    </a:ext>
                  </a:extLst>
                </a:gridCol>
                <a:gridCol w="2633060">
                  <a:extLst>
                    <a:ext uri="{9D8B030D-6E8A-4147-A177-3AD203B41FA5}">
                      <a16:colId xmlns:a16="http://schemas.microsoft.com/office/drawing/2014/main" val="20002"/>
                    </a:ext>
                  </a:extLst>
                </a:gridCol>
                <a:gridCol w="2633060">
                  <a:extLst>
                    <a:ext uri="{9D8B030D-6E8A-4147-A177-3AD203B41FA5}">
                      <a16:colId xmlns:a16="http://schemas.microsoft.com/office/drawing/2014/main" val="20003"/>
                    </a:ext>
                  </a:extLst>
                </a:gridCol>
              </a:tblGrid>
              <a:tr h="950485">
                <a:tc>
                  <a:txBody>
                    <a:bodyPr/>
                    <a:lstStyle/>
                    <a:p>
                      <a:pPr algn="ctr"/>
                      <a:endParaRPr lang="en-US" sz="3300" b="1" dirty="0">
                        <a:solidFill>
                          <a:srgbClr val="FF0000"/>
                        </a:solidFill>
                        <a:latin typeface="Times New Roman" pitchFamily="18" charset="0"/>
                        <a:cs typeface="Times New Roman" pitchFamily="18" charset="0"/>
                      </a:endParaRPr>
                    </a:p>
                  </a:txBody>
                  <a:tcPr marL="76200" marR="76200" marT="38100" marB="38100"/>
                </a:tc>
                <a:tc>
                  <a:txBody>
                    <a:bodyPr/>
                    <a:lstStyle/>
                    <a:p>
                      <a:pPr algn="ctr"/>
                      <a:r>
                        <a:rPr lang="en-US" sz="3300" b="1" dirty="0" err="1">
                          <a:solidFill>
                            <a:srgbClr val="FF0000"/>
                          </a:solidFill>
                          <a:latin typeface="Times New Roman" pitchFamily="18" charset="0"/>
                          <a:cs typeface="Times New Roman" pitchFamily="18" charset="0"/>
                        </a:rPr>
                        <a:t>Chiếu</a:t>
                      </a:r>
                      <a:endParaRPr lang="en-US" sz="3300" b="1" dirty="0">
                        <a:solidFill>
                          <a:srgbClr val="FF0000"/>
                        </a:solidFill>
                        <a:latin typeface="Times New Roman" pitchFamily="18" charset="0"/>
                        <a:cs typeface="Times New Roman" pitchFamily="18" charset="0"/>
                      </a:endParaRPr>
                    </a:p>
                  </a:txBody>
                  <a:tcPr marL="76200" marR="76200" marT="38100" marB="38100"/>
                </a:tc>
                <a:tc>
                  <a:txBody>
                    <a:bodyPr/>
                    <a:lstStyle/>
                    <a:p>
                      <a:pPr algn="ctr"/>
                      <a:r>
                        <a:rPr lang="en-US" sz="3300" b="1" dirty="0" err="1">
                          <a:solidFill>
                            <a:srgbClr val="FF0000"/>
                          </a:solidFill>
                          <a:latin typeface="Times New Roman" pitchFamily="18" charset="0"/>
                          <a:cs typeface="Times New Roman" pitchFamily="18" charset="0"/>
                        </a:rPr>
                        <a:t>Hịch</a:t>
                      </a:r>
                      <a:endParaRPr lang="en-US" sz="3300" b="1" dirty="0">
                        <a:solidFill>
                          <a:srgbClr val="FF0000"/>
                        </a:solidFill>
                        <a:latin typeface="Times New Roman" pitchFamily="18" charset="0"/>
                        <a:cs typeface="Times New Roman" pitchFamily="18" charset="0"/>
                      </a:endParaRPr>
                    </a:p>
                  </a:txBody>
                  <a:tcPr marL="76200" marR="76200" marT="38100" marB="38100"/>
                </a:tc>
                <a:tc>
                  <a:txBody>
                    <a:bodyPr/>
                    <a:lstStyle/>
                    <a:p>
                      <a:pPr algn="ctr"/>
                      <a:r>
                        <a:rPr lang="en-US" sz="3300" b="1" dirty="0" err="1">
                          <a:solidFill>
                            <a:srgbClr val="FF0000"/>
                          </a:solidFill>
                          <a:latin typeface="Times New Roman" pitchFamily="18" charset="0"/>
                          <a:cs typeface="Times New Roman" pitchFamily="18" charset="0"/>
                        </a:rPr>
                        <a:t>Cáo</a:t>
                      </a:r>
                      <a:endParaRPr lang="en-US" sz="3300" b="1" dirty="0">
                        <a:solidFill>
                          <a:srgbClr val="FF0000"/>
                        </a:solidFill>
                        <a:latin typeface="Times New Roman" pitchFamily="18" charset="0"/>
                        <a:cs typeface="Times New Roman" pitchFamily="18" charset="0"/>
                      </a:endParaRPr>
                    </a:p>
                  </a:txBody>
                  <a:tcPr marL="76200" marR="76200" marT="38100" marB="38100"/>
                </a:tc>
                <a:extLst>
                  <a:ext uri="{0D108BD9-81ED-4DB2-BD59-A6C34878D82A}">
                    <a16:rowId xmlns:a16="http://schemas.microsoft.com/office/drawing/2014/main" val="10000"/>
                  </a:ext>
                </a:extLst>
              </a:tr>
              <a:tr h="1161703">
                <a:tc>
                  <a:txBody>
                    <a:bodyPr/>
                    <a:lstStyle/>
                    <a:p>
                      <a:pPr algn="ctr"/>
                      <a:r>
                        <a:rPr lang="en-US" sz="3300" b="1" dirty="0" err="1">
                          <a:solidFill>
                            <a:srgbClr val="FF0000"/>
                          </a:solidFill>
                          <a:latin typeface="Times New Roman" pitchFamily="18" charset="0"/>
                          <a:cs typeface="Times New Roman" pitchFamily="18" charset="0"/>
                        </a:rPr>
                        <a:t>Giống</a:t>
                      </a:r>
                      <a:r>
                        <a:rPr lang="en-US" sz="3300" b="1" baseline="0" dirty="0">
                          <a:solidFill>
                            <a:srgbClr val="FF0000"/>
                          </a:solidFill>
                          <a:latin typeface="Times New Roman" pitchFamily="18" charset="0"/>
                          <a:cs typeface="Times New Roman" pitchFamily="18" charset="0"/>
                        </a:rPr>
                        <a:t> </a:t>
                      </a:r>
                      <a:r>
                        <a:rPr lang="en-US" sz="3300" b="1" baseline="0" dirty="0" err="1">
                          <a:solidFill>
                            <a:srgbClr val="FF0000"/>
                          </a:solidFill>
                          <a:latin typeface="Times New Roman" pitchFamily="18" charset="0"/>
                          <a:cs typeface="Times New Roman" pitchFamily="18" charset="0"/>
                        </a:rPr>
                        <a:t>nhau</a:t>
                      </a:r>
                      <a:endParaRPr lang="en-US" sz="3300" b="1" dirty="0">
                        <a:solidFill>
                          <a:srgbClr val="FF0000"/>
                        </a:solidFill>
                        <a:latin typeface="Times New Roman" pitchFamily="18" charset="0"/>
                        <a:cs typeface="Times New Roman" pitchFamily="18" charset="0"/>
                      </a:endParaRPr>
                    </a:p>
                  </a:txBody>
                  <a:tcPr marL="76200" marR="76200" marT="38100" marB="38100"/>
                </a:tc>
                <a:tc gridSpan="3">
                  <a:txBody>
                    <a:bodyPr/>
                    <a:lstStyle/>
                    <a:p>
                      <a:endParaRPr lang="en-US" sz="1700" dirty="0">
                        <a:solidFill>
                          <a:srgbClr val="FF0000"/>
                        </a:solidFill>
                      </a:endParaRPr>
                    </a:p>
                  </a:txBody>
                  <a:tcPr marL="76200" marR="76200" marT="38100" marB="38100"/>
                </a:tc>
                <a:tc hMerge="1">
                  <a:txBody>
                    <a:bodyPr/>
                    <a:lstStyle/>
                    <a:p>
                      <a:endParaRPr lang="en-US" dirty="0"/>
                    </a:p>
                  </a:txBody>
                  <a:tcPr/>
                </a:tc>
                <a:tc hMerge="1">
                  <a:txBody>
                    <a:bodyPr/>
                    <a:lstStyle/>
                    <a:p>
                      <a:endParaRPr lang="en-US"/>
                    </a:p>
                  </a:txBody>
                  <a:tcPr/>
                </a:tc>
                <a:extLst>
                  <a:ext uri="{0D108BD9-81ED-4DB2-BD59-A6C34878D82A}">
                    <a16:rowId xmlns:a16="http://schemas.microsoft.com/office/drawing/2014/main" val="10001"/>
                  </a:ext>
                </a:extLst>
              </a:tr>
              <a:tr h="1161703">
                <a:tc>
                  <a:txBody>
                    <a:bodyPr/>
                    <a:lstStyle/>
                    <a:p>
                      <a:pPr algn="ctr"/>
                      <a:r>
                        <a:rPr lang="en-US" sz="3300" b="1" dirty="0" err="1">
                          <a:solidFill>
                            <a:srgbClr val="FF0000"/>
                          </a:solidFill>
                          <a:latin typeface="Times New Roman" pitchFamily="18" charset="0"/>
                          <a:cs typeface="Times New Roman" pitchFamily="18" charset="0"/>
                        </a:rPr>
                        <a:t>Khác</a:t>
                      </a:r>
                      <a:r>
                        <a:rPr lang="en-US" sz="3300" b="1" baseline="0" dirty="0">
                          <a:solidFill>
                            <a:srgbClr val="FF0000"/>
                          </a:solidFill>
                          <a:latin typeface="Times New Roman" pitchFamily="18" charset="0"/>
                          <a:cs typeface="Times New Roman" pitchFamily="18" charset="0"/>
                        </a:rPr>
                        <a:t> </a:t>
                      </a:r>
                      <a:r>
                        <a:rPr lang="en-US" sz="3300" b="1" baseline="0" dirty="0" err="1">
                          <a:solidFill>
                            <a:srgbClr val="FF0000"/>
                          </a:solidFill>
                          <a:latin typeface="Times New Roman" pitchFamily="18" charset="0"/>
                          <a:cs typeface="Times New Roman" pitchFamily="18" charset="0"/>
                        </a:rPr>
                        <a:t>nhau</a:t>
                      </a:r>
                      <a:endParaRPr lang="en-US" sz="3300" b="1" dirty="0">
                        <a:solidFill>
                          <a:srgbClr val="FF0000"/>
                        </a:solidFill>
                        <a:latin typeface="Times New Roman" pitchFamily="18" charset="0"/>
                        <a:cs typeface="Times New Roman" pitchFamily="18" charset="0"/>
                      </a:endParaRPr>
                    </a:p>
                  </a:txBody>
                  <a:tcPr marL="76200" marR="76200" marT="38100" marB="38100"/>
                </a:tc>
                <a:tc>
                  <a:txBody>
                    <a:bodyPr/>
                    <a:lstStyle/>
                    <a:p>
                      <a:endParaRPr lang="en-US" sz="1700" dirty="0">
                        <a:solidFill>
                          <a:srgbClr val="FF0000"/>
                        </a:solidFill>
                      </a:endParaRPr>
                    </a:p>
                  </a:txBody>
                  <a:tcPr marL="76200" marR="76200" marT="38100" marB="38100"/>
                </a:tc>
                <a:tc>
                  <a:txBody>
                    <a:bodyPr/>
                    <a:lstStyle/>
                    <a:p>
                      <a:endParaRPr lang="en-US" sz="1700" dirty="0">
                        <a:solidFill>
                          <a:srgbClr val="FF0000"/>
                        </a:solidFill>
                      </a:endParaRPr>
                    </a:p>
                  </a:txBody>
                  <a:tcPr marL="76200" marR="76200" marT="38100" marB="38100"/>
                </a:tc>
                <a:tc>
                  <a:txBody>
                    <a:bodyPr/>
                    <a:lstStyle/>
                    <a:p>
                      <a:endParaRPr lang="en-US" sz="1700" dirty="0">
                        <a:solidFill>
                          <a:srgbClr val="FF0000"/>
                        </a:solidFill>
                      </a:endParaRPr>
                    </a:p>
                  </a:txBody>
                  <a:tcPr marL="76200" marR="76200" marT="38100" marB="38100"/>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9" presetClass="entr" presetSubtype="0" decel="10000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 calcmode="lin" valueType="num">
                                      <p:cBhvr>
                                        <p:cTn id="22" dur="500" fill="hold"/>
                                        <p:tgtEl>
                                          <p:spTgt spid="7"/>
                                        </p:tgtEl>
                                        <p:attrNameLst>
                                          <p:attrName>style.rotation</p:attrName>
                                        </p:attrNameLst>
                                      </p:cBhvr>
                                      <p:tavLst>
                                        <p:tav tm="0">
                                          <p:val>
                                            <p:fltVal val="360"/>
                                          </p:val>
                                        </p:tav>
                                        <p:tav tm="100000">
                                          <p:val>
                                            <p:fltVal val="0"/>
                                          </p:val>
                                        </p:tav>
                                      </p:tavLst>
                                    </p:anim>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4828</TotalTime>
  <Words>1679</Words>
  <Application>Microsoft Office PowerPoint</Application>
  <PresentationFormat>Widescreen</PresentationFormat>
  <Paragraphs>176</Paragraphs>
  <Slides>33</Slides>
  <Notes>0</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33</vt:i4>
      </vt:variant>
    </vt:vector>
  </HeadingPairs>
  <TitlesOfParts>
    <vt:vector size="47" baseType="lpstr">
      <vt:lpstr>MS PGothic</vt:lpstr>
      <vt:lpstr>.VnTime</vt:lpstr>
      <vt:lpstr>Arial</vt:lpstr>
      <vt:lpstr>Calibri</vt:lpstr>
      <vt:lpstr>Calibri Light</vt:lpstr>
      <vt:lpstr>Courier New</vt:lpstr>
      <vt:lpstr>Lato Light</vt:lpstr>
      <vt:lpstr>Symbol</vt:lpstr>
      <vt:lpstr>Times New Roman</vt:lpstr>
      <vt:lpstr>Wingdings</vt:lpstr>
      <vt:lpstr>方正隶变_GBK</vt:lpstr>
      <vt:lpstr>Office Theme</vt:lpstr>
      <vt:lpstr>Default Design</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dell</cp:lastModifiedBy>
  <cp:revision>61</cp:revision>
  <dcterms:created xsi:type="dcterms:W3CDTF">2021-06-19T14:46:23Z</dcterms:created>
  <dcterms:modified xsi:type="dcterms:W3CDTF">2023-03-20T01:23:16Z</dcterms:modified>
</cp:coreProperties>
</file>