
<file path=[Content_Types].xml><?xml version="1.0" encoding="utf-8"?>
<Types xmlns="http://schemas.openxmlformats.org/package/2006/content-types">
  <Default Extension="gif" ContentType="image/gif"/>
  <Default Extension="jpeg" ContentType="image/jpeg"/>
  <Default Extension="jpg" ContentType="image/jpeg"/>
  <Default Extension="mid" ContentType="audio/mid"/>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6" r:id="rId2"/>
    <p:sldId id="267" r:id="rId3"/>
    <p:sldId id="351" r:id="rId4"/>
    <p:sldId id="331" r:id="rId5"/>
    <p:sldId id="333" r:id="rId6"/>
    <p:sldId id="663" r:id="rId7"/>
    <p:sldId id="335" r:id="rId8"/>
    <p:sldId id="664" r:id="rId9"/>
    <p:sldId id="370" r:id="rId10"/>
    <p:sldId id="359" r:id="rId11"/>
    <p:sldId id="337" r:id="rId12"/>
    <p:sldId id="338" r:id="rId13"/>
    <p:sldId id="262" r:id="rId14"/>
    <p:sldId id="656" r:id="rId15"/>
    <p:sldId id="361" r:id="rId16"/>
    <p:sldId id="708" r:id="rId17"/>
    <p:sldId id="709" r:id="rId18"/>
    <p:sldId id="711" r:id="rId19"/>
    <p:sldId id="318" r:id="rId20"/>
    <p:sldId id="313" r:id="rId21"/>
    <p:sldId id="319" r:id="rId22"/>
    <p:sldId id="695" r:id="rId23"/>
    <p:sldId id="659" r:id="rId24"/>
    <p:sldId id="698" r:id="rId25"/>
    <p:sldId id="710" r:id="rId26"/>
    <p:sldId id="684" r:id="rId27"/>
    <p:sldId id="339" r:id="rId28"/>
    <p:sldId id="364" r:id="rId29"/>
    <p:sldId id="706" r:id="rId30"/>
    <p:sldId id="366" r:id="rId31"/>
    <p:sldId id="367" r:id="rId32"/>
    <p:sldId id="368" r:id="rId33"/>
    <p:sldId id="356" r:id="rId34"/>
    <p:sldId id="369" r:id="rId35"/>
    <p:sldId id="350"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712"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FB23C-D128-4732-AE5E-C5212E41E9DF}" type="datetimeFigureOut">
              <a:rPr lang="vi-VN" smtClean="0"/>
              <a:t>22/02/2023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55945-6046-4583-A659-9818E9B390FD}" type="slidenum">
              <a:rPr lang="vi-VN" smtClean="0"/>
              <a:t>‹#›</a:t>
            </a:fld>
            <a:endParaRPr lang="vi-VN"/>
          </a:p>
        </p:txBody>
      </p:sp>
    </p:spTree>
    <p:extLst>
      <p:ext uri="{BB962C8B-B14F-4D97-AF65-F5344CB8AC3E}">
        <p14:creationId xmlns:p14="http://schemas.microsoft.com/office/powerpoint/2010/main" val="84647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95A939A-862A-FBEF-B448-AB2D8E895D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0A40BFF-6BB4-9BAE-EF52-BD9A006FFF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等线" panose="02010600030101010101" pitchFamily="2" charset="-122"/>
              <a:cs typeface="等线" panose="02010600030101010101" pitchFamily="2" charset="-122"/>
            </a:endParaRPr>
          </a:p>
        </p:txBody>
      </p:sp>
      <p:sp>
        <p:nvSpPr>
          <p:cNvPr id="23556" name="Slide Number Placeholder 3">
            <a:extLst>
              <a:ext uri="{FF2B5EF4-FFF2-40B4-BE49-F238E27FC236}">
                <a16:creationId xmlns:a16="http://schemas.microsoft.com/office/drawing/2014/main" id="{D12962DC-FF14-7328-7592-C7BCA95019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DDC86E6E-6793-4D61-88AC-010DD9A5DE6F}" type="slidenum">
              <a:rPr lang="zh-CN" altLang="en-US">
                <a:latin typeface="等线" panose="02010600030101010101" pitchFamily="2" charset="-122"/>
                <a:ea typeface="等线" panose="02010600030101010101" pitchFamily="2" charset="-122"/>
              </a:rPr>
              <a:pPr/>
              <a:t>12</a:t>
            </a:fld>
            <a:endParaRPr lang="zh-CN" altLang="en-US">
              <a:latin typeface="等线" panose="02010600030101010101" pitchFamily="2" charset="-122"/>
              <a:ea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50E6D1-674F-4570-835B-340F9F7D7A6D}" type="slidenum">
              <a:rPr lang="en-US" smtClean="0"/>
              <a:t>13</a:t>
            </a:fld>
            <a:endParaRPr lang="en-US"/>
          </a:p>
        </p:txBody>
      </p:sp>
    </p:spTree>
    <p:extLst>
      <p:ext uri="{BB962C8B-B14F-4D97-AF65-F5344CB8AC3E}">
        <p14:creationId xmlns:p14="http://schemas.microsoft.com/office/powerpoint/2010/main" val="130831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E1A4697-3592-ACE0-70E7-24842509A7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63B9A983-26A8-0DC5-E4D4-B54D0E139D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等线" panose="02010600030101010101" pitchFamily="2" charset="-122"/>
              <a:cs typeface="等线" panose="02010600030101010101" pitchFamily="2" charset="-122"/>
            </a:endParaRPr>
          </a:p>
        </p:txBody>
      </p:sp>
      <p:sp>
        <p:nvSpPr>
          <p:cNvPr id="25604" name="Slide Number Placeholder 3">
            <a:extLst>
              <a:ext uri="{FF2B5EF4-FFF2-40B4-BE49-F238E27FC236}">
                <a16:creationId xmlns:a16="http://schemas.microsoft.com/office/drawing/2014/main" id="{28DADC36-E16B-E419-ADB0-02A36AA196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9F9031B7-963E-4E61-9AE7-F43046CFB71F}" type="slidenum">
              <a:rPr lang="zh-CN" altLang="en-US">
                <a:latin typeface="等线" panose="02010600030101010101" pitchFamily="2" charset="-122"/>
                <a:ea typeface="等线" panose="02010600030101010101" pitchFamily="2" charset="-122"/>
              </a:rPr>
              <a:pPr/>
              <a:t>15</a:t>
            </a:fld>
            <a:endParaRPr lang="zh-CN" altLang="en-US">
              <a:latin typeface="等线" panose="02010600030101010101" pitchFamily="2" charset="-122"/>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0665584-7F1E-DAB7-211C-1EF97B292A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FA2A4BB-58D9-209E-BD4C-2CA8DD4AB7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等线" panose="02010600030101010101" pitchFamily="2" charset="-122"/>
              <a:cs typeface="等线" panose="02010600030101010101" pitchFamily="2" charset="-122"/>
            </a:endParaRPr>
          </a:p>
        </p:txBody>
      </p:sp>
      <p:sp>
        <p:nvSpPr>
          <p:cNvPr id="31748" name="Slide Number Placeholder 3">
            <a:extLst>
              <a:ext uri="{FF2B5EF4-FFF2-40B4-BE49-F238E27FC236}">
                <a16:creationId xmlns:a16="http://schemas.microsoft.com/office/drawing/2014/main" id="{8FA934FF-2235-4812-D0F8-EB7C71C82A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fld id="{3A3FDDDE-E22F-418E-8444-2031FC625747}" type="slidenum">
              <a:rPr lang="zh-CN" altLang="en-US">
                <a:latin typeface="等线" panose="02010600030101010101" pitchFamily="2" charset="-122"/>
                <a:ea typeface="等线" panose="02010600030101010101" pitchFamily="2" charset="-122"/>
              </a:rPr>
              <a:pPr/>
              <a:t>21</a:t>
            </a:fld>
            <a:endParaRPr lang="zh-CN" altLang="en-US">
              <a:latin typeface="等线" panose="02010600030101010101" pitchFamily="2" charset="-122"/>
              <a:ea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F771EAC-427A-FE06-D305-E5157B9124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95492AC-9EDD-D402-F0E5-711E6A2584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F37B4438-33FF-12FA-8548-82879608C4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8CACCB-9564-445B-86F8-229572838E8D}" type="slidenum">
              <a:rPr lang="en-US" altLang="en-US">
                <a:latin typeface="Arial" panose="020B0604020202020204" pitchFamily="34" charset="0"/>
              </a:rPr>
              <a:pPr>
                <a:spcBef>
                  <a:spcPct val="0"/>
                </a:spcBef>
              </a:pPr>
              <a:t>23</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E0DD-3FF4-1EC1-0520-96FBAE7CEE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A8D036B-D705-8010-F556-6C70049FEB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14D6FCD-8D17-041C-1CD9-9CE759079367}"/>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5" name="Footer Placeholder 4">
            <a:extLst>
              <a:ext uri="{FF2B5EF4-FFF2-40B4-BE49-F238E27FC236}">
                <a16:creationId xmlns:a16="http://schemas.microsoft.com/office/drawing/2014/main" id="{A91D9B65-EB5B-8336-27C0-79085414CCB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932E81F-A525-63E7-046C-B6F19EA40FF8}"/>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49803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660D-4BE7-7497-8203-01E485C496D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84CFD45-3C42-1EE9-A48F-8742DEBAE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2C06D0-9174-D9A0-2BDE-3F3987039372}"/>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5" name="Footer Placeholder 4">
            <a:extLst>
              <a:ext uri="{FF2B5EF4-FFF2-40B4-BE49-F238E27FC236}">
                <a16:creationId xmlns:a16="http://schemas.microsoft.com/office/drawing/2014/main" id="{95E05FAF-B237-5764-B929-A8A654C2B8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A76ACC9-FE7E-0C9A-2720-CB3F938837D6}"/>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326353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CC49C-42D6-330B-A280-BF55B0D858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07811AC-1AC6-C46D-446B-7C0A124041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B9DCC42-37F6-E243-0993-67070318E631}"/>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5" name="Footer Placeholder 4">
            <a:extLst>
              <a:ext uri="{FF2B5EF4-FFF2-40B4-BE49-F238E27FC236}">
                <a16:creationId xmlns:a16="http://schemas.microsoft.com/office/drawing/2014/main" id="{B08B8037-6CB5-ABEB-9917-F2CE6551166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4C0D781-CD64-65C8-99AD-E10218079E0D}"/>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422557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32767-F860-53AD-A45D-5439E62669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08183FC-D0A8-E9E0-F985-2992309AF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A32A5ED-6358-5B9A-2D4D-4D211D4035BE}"/>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5" name="Footer Placeholder 4">
            <a:extLst>
              <a:ext uri="{FF2B5EF4-FFF2-40B4-BE49-F238E27FC236}">
                <a16:creationId xmlns:a16="http://schemas.microsoft.com/office/drawing/2014/main" id="{F6A897D2-CDB0-D379-F63B-569F1D7A35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446A650-E6CA-5C1B-C472-2475FB654DEF}"/>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10664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385C8-803A-E5C7-8F23-2927E9131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C826A7A-62A9-D560-BCC0-C7DB8E502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3484AD-D228-FB84-AFF7-3DBE103B1087}"/>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5" name="Footer Placeholder 4">
            <a:extLst>
              <a:ext uri="{FF2B5EF4-FFF2-40B4-BE49-F238E27FC236}">
                <a16:creationId xmlns:a16="http://schemas.microsoft.com/office/drawing/2014/main" id="{ACA2F967-62B2-AB36-16F5-6D7A94BEC76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87C4F8E-8305-0937-F0D5-310AEB761F79}"/>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3817972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4EEE-BCE3-AE97-E1EF-7B35915F6FE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6CE48C-D726-93C6-BB87-435077ED1F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D82C73-D70E-C7D9-7EE5-D8F7443FB1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2AAAACE-7FFA-37F8-E7ED-F719EDF551E6}"/>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6" name="Footer Placeholder 5">
            <a:extLst>
              <a:ext uri="{FF2B5EF4-FFF2-40B4-BE49-F238E27FC236}">
                <a16:creationId xmlns:a16="http://schemas.microsoft.com/office/drawing/2014/main" id="{588FE1E1-0975-0848-F1B2-DF64B16DA6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5872ABF-4B43-4966-AF97-E8A21C1E001B}"/>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171817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87EF-D319-B1CA-CAC4-DDD247808CB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955CD81-4650-20AF-A327-065C2A6A1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4FE6D2-48E0-B25D-4FF6-68C5DE22E6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42A40B5-FA33-B380-C410-5B91E3CF4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803A6A-77FA-BF0F-CF39-44C3166803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32EB710-3884-1B0B-08A0-E1FBDE4E5381}"/>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8" name="Footer Placeholder 7">
            <a:extLst>
              <a:ext uri="{FF2B5EF4-FFF2-40B4-BE49-F238E27FC236}">
                <a16:creationId xmlns:a16="http://schemas.microsoft.com/office/drawing/2014/main" id="{EEF93AF3-36BD-7BA5-E92C-3F4E2F1C0E4D}"/>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23925CD-9BA7-C33C-766F-09E6364359A0}"/>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59254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D4B6-DCA0-B857-4EB2-40BC87D5954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2EC80B6-6D88-81CA-50FE-02385A8203B1}"/>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4" name="Footer Placeholder 3">
            <a:extLst>
              <a:ext uri="{FF2B5EF4-FFF2-40B4-BE49-F238E27FC236}">
                <a16:creationId xmlns:a16="http://schemas.microsoft.com/office/drawing/2014/main" id="{4F07EEF9-EDBF-8ED5-1889-98E4BADC9AD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BC026E4-CC9C-DBBF-CC8A-F3D47F3046C6}"/>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233271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232C0-E4A1-3761-101A-EFD8119ED73A}"/>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3" name="Footer Placeholder 2">
            <a:extLst>
              <a:ext uri="{FF2B5EF4-FFF2-40B4-BE49-F238E27FC236}">
                <a16:creationId xmlns:a16="http://schemas.microsoft.com/office/drawing/2014/main" id="{E69ED74E-150A-C900-CF83-366B59D5F38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6AF4D68-D6AE-C9AB-29F6-87ACB70846B8}"/>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52591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A772-4534-3EB7-E352-3BE29925C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11DB4CD-6D3E-8C27-19A7-D5399D6545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BAF8BBC-3E95-0CA3-1983-341AE4A5E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24724-F7DC-BE93-CDF7-F9A8C054B310}"/>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6" name="Footer Placeholder 5">
            <a:extLst>
              <a:ext uri="{FF2B5EF4-FFF2-40B4-BE49-F238E27FC236}">
                <a16:creationId xmlns:a16="http://schemas.microsoft.com/office/drawing/2014/main" id="{AFB681A6-5D7F-E4BE-FDE4-D99E05B7466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A44CB1-6736-373D-49FC-9AE954D7F0B4}"/>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94114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4DDD-6E42-0747-C6A3-678E2100AA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FB0F852-50FE-0C5A-3031-23E59B824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E0DBD18-D6AE-EB3E-4834-08F13A80A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7FC67A-6DDA-A6C7-1FD0-A5A6FEF57EDE}"/>
              </a:ext>
            </a:extLst>
          </p:cNvPr>
          <p:cNvSpPr>
            <a:spLocks noGrp="1"/>
          </p:cNvSpPr>
          <p:nvPr>
            <p:ph type="dt" sz="half" idx="10"/>
          </p:nvPr>
        </p:nvSpPr>
        <p:spPr/>
        <p:txBody>
          <a:bodyPr/>
          <a:lstStyle/>
          <a:p>
            <a:fld id="{227D6401-A6F0-4761-8B12-74F3653491F1}" type="datetimeFigureOut">
              <a:rPr lang="vi-VN" smtClean="0"/>
              <a:t>22/02/2023</a:t>
            </a:fld>
            <a:endParaRPr lang="vi-VN"/>
          </a:p>
        </p:txBody>
      </p:sp>
      <p:sp>
        <p:nvSpPr>
          <p:cNvPr id="6" name="Footer Placeholder 5">
            <a:extLst>
              <a:ext uri="{FF2B5EF4-FFF2-40B4-BE49-F238E27FC236}">
                <a16:creationId xmlns:a16="http://schemas.microsoft.com/office/drawing/2014/main" id="{1911F079-269A-B366-FB14-73ECEE17452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4012456-3080-FB53-BE47-3D56535B9107}"/>
              </a:ext>
            </a:extLst>
          </p:cNvPr>
          <p:cNvSpPr>
            <a:spLocks noGrp="1"/>
          </p:cNvSpPr>
          <p:nvPr>
            <p:ph type="sldNum" sz="quarter" idx="12"/>
          </p:nvPr>
        </p:nvSpPr>
        <p:spPr/>
        <p:txBody>
          <a:bodyPr/>
          <a:lstStyle/>
          <a:p>
            <a:fld id="{EDFD9B2D-A6D4-49AC-A02B-F147D1BFBAC0}" type="slidenum">
              <a:rPr lang="vi-VN" smtClean="0"/>
              <a:t>‹#›</a:t>
            </a:fld>
            <a:endParaRPr lang="vi-VN"/>
          </a:p>
        </p:txBody>
      </p:sp>
    </p:spTree>
    <p:extLst>
      <p:ext uri="{BB962C8B-B14F-4D97-AF65-F5344CB8AC3E}">
        <p14:creationId xmlns:p14="http://schemas.microsoft.com/office/powerpoint/2010/main" val="143698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7619B-6323-7C49-6262-2A4C161BAD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5AF03CF-BA47-7E33-EEC6-0D0F9EADDE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C5E1B4-57A8-5639-F2DC-AFA83E2D0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D6401-A6F0-4761-8B12-74F3653491F1}" type="datetimeFigureOut">
              <a:rPr lang="vi-VN" smtClean="0"/>
              <a:t>22/02/2023</a:t>
            </a:fld>
            <a:endParaRPr lang="vi-VN"/>
          </a:p>
        </p:txBody>
      </p:sp>
      <p:sp>
        <p:nvSpPr>
          <p:cNvPr id="5" name="Footer Placeholder 4">
            <a:extLst>
              <a:ext uri="{FF2B5EF4-FFF2-40B4-BE49-F238E27FC236}">
                <a16:creationId xmlns:a16="http://schemas.microsoft.com/office/drawing/2014/main" id="{E928954D-5DE5-3388-93A6-B12FF012F4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D93A4CA3-C9D4-066D-329F-0BABD3B03F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D9B2D-A6D4-49AC-A02B-F147D1BFBAC0}" type="slidenum">
              <a:rPr lang="vi-VN" smtClean="0"/>
              <a:t>‹#›</a:t>
            </a:fld>
            <a:endParaRPr lang="vi-VN"/>
          </a:p>
        </p:txBody>
      </p:sp>
    </p:spTree>
    <p:extLst>
      <p:ext uri="{BB962C8B-B14F-4D97-AF65-F5344CB8AC3E}">
        <p14:creationId xmlns:p14="http://schemas.microsoft.com/office/powerpoint/2010/main" val="3901662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id"/><Relationship Id="rId2" Type="http://schemas.microsoft.com/office/2007/relationships/media" Target="../media/media1.mid"/><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D:\Downloads\Color%20wheel%20&amp;%203%20Minute%20Countdown%20With%20Music%20-%203%20ph&#250;t%20&#273;&#7871;m%20ng&#432;&#7907;c.mp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5.wmf"/><Relationship Id="rId1" Type="http://schemas.openxmlformats.org/officeDocument/2006/relationships/slideLayout" Target="../slideLayouts/slideLayout2.xml"/><Relationship Id="rId5" Type="http://schemas.openxmlformats.org/officeDocument/2006/relationships/image" Target="../media/image23.wmf"/><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wmf"/><Relationship Id="rId7" Type="http://schemas.openxmlformats.org/officeDocument/2006/relationships/image" Target="../media/image27.jpeg"/><Relationship Id="rId2" Type="http://schemas.openxmlformats.org/officeDocument/2006/relationships/image" Target="../media/image5.wmf"/><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wmf"/><Relationship Id="rId4" Type="http://schemas.openxmlformats.org/officeDocument/2006/relationships/image" Target="../media/image24.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Administrator\Downloads\GDCD%208%20-%20Ti&#7871;t%2021%20%20%20Ph&#242;ng,%20ch&#7889;ng%20%20%20%20AIDS\GDCD%208%20-%20Ti&#7871;t%2021%20%20Ph&#242;ng,%20ch&#7889;ng%20%20%20%20AIDS\doan%202.mpg" TargetMode="External"/><Relationship Id="rId1" Type="http://schemas.microsoft.com/office/2007/relationships/media" Target="file:///C:\Users\Administrator\Downloads\GDCD%208%20-%20Ti&#7871;t%2021%20%20%20Ph&#242;ng,%20ch&#7889;ng%20%20%20%20AIDS\GDCD%208%20-%20Ti&#7871;t%2021%20%20Ph&#242;ng,%20ch&#7889;ng%20%20%20%20AIDS\doan%202.mpg"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audio" Target="../media/audio4.wav"/><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Administrator\Downloads\GDCD%208%20-%20Ti&#7871;t%2021%20%20%20Ph&#242;ng,%20ch&#7889;ng%20%20%20%20AIDS\GDCD%208%20-%20Ti&#7871;t%2021%20%20Ph&#242;ng,%20ch&#7889;ng%20%20%20%20AIDS\toa%20xu%20(1).mpg" TargetMode="External"/><Relationship Id="rId1" Type="http://schemas.microsoft.com/office/2007/relationships/media" Target="file:///C:\Users\Administrator\Downloads\GDCD%208%20-%20Ti&#7871;t%2021%20%20%20Ph&#242;ng,%20ch&#7889;ng%20%20%20%20AIDS\GDCD%208%20-%20Ti&#7871;t%2021%20%20Ph&#242;ng,%20ch&#7889;ng%20%20%20%20AIDS\toa%20xu%20(1).mpg" TargetMode="Externa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Administrator\Downloads\GDCD%208%20-%20Ti&#7871;t%2021%20%20%20Ph&#242;ng,%20ch&#7889;ng%20%20%20%20AIDS\GDCD%208%20-%20Ti&#7871;t%2021%20%20Ph&#242;ng,%20ch&#7889;ng%20%20%20%20AIDS\doan%201%20HIV.mpg" TargetMode="External"/><Relationship Id="rId1" Type="http://schemas.microsoft.com/office/2007/relationships/media" Target="file:///C:\Users\Administrator\Downloads\GDCD%208%20-%20Ti&#7871;t%2021%20%20%20Ph&#242;ng,%20ch&#7889;ng%20%20%20%20AIDS\GDCD%208%20-%20Ti&#7871;t%2021%20%20Ph&#242;ng,%20ch&#7889;ng%20%20%20%20AIDS\doan%201%20HIV.mpg"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842" y="718931"/>
            <a:ext cx="12761842" cy="6553200"/>
          </a:xfrm>
          <a:prstGeom prst="rect">
            <a:avLst/>
          </a:prstGeom>
        </p:spPr>
      </p:pic>
      <p:sp>
        <p:nvSpPr>
          <p:cNvPr id="4" name="TextBox 3"/>
          <p:cNvSpPr txBox="1"/>
          <p:nvPr/>
        </p:nvSpPr>
        <p:spPr>
          <a:xfrm>
            <a:off x="0" y="1"/>
            <a:ext cx="12192000" cy="1654748"/>
          </a:xfrm>
          <a:prstGeom prst="rect">
            <a:avLst/>
          </a:prstGeom>
          <a:solidFill>
            <a:schemeClr val="tx2">
              <a:lumMod val="60000"/>
              <a:lumOff val="40000"/>
            </a:schemeClr>
          </a:solidFill>
        </p:spPr>
        <p:txBody>
          <a:bodyPr wrap="square" rtlCol="0">
            <a:spAutoFit/>
          </a:bodyPr>
          <a:lstStyle/>
          <a:p>
            <a:pPr algn="ctr">
              <a:lnSpc>
                <a:spcPct val="150000"/>
              </a:lnSpc>
            </a:pPr>
            <a:r>
              <a:rPr lang="en-US" sz="3600" b="1" dirty="0">
                <a:solidFill>
                  <a:schemeClr val="bg1"/>
                </a:solidFill>
                <a:latin typeface="Times New Roman" panose="02020603050405020304" pitchFamily="18" charset="0"/>
                <a:cs typeface="Times New Roman" panose="02020603050405020304" pitchFamily="18" charset="0"/>
              </a:rPr>
              <a:t>NHIỆT LIỆT CHÀO MỪNG CÁC THẦY CÔ GIÁO VÀ  CÁC EM HỌC SINH</a:t>
            </a:r>
          </a:p>
        </p:txBody>
      </p:sp>
      <p:pic>
        <p:nvPicPr>
          <p:cNvPr id="2" name="NhacNen">
            <a:hlinkClick r:id="" action="ppaction://media"/>
            <a:extLst>
              <a:ext uri="{FF2B5EF4-FFF2-40B4-BE49-F238E27FC236}">
                <a16:creationId xmlns:a16="http://schemas.microsoft.com/office/drawing/2014/main" id="{356602A0-7BD5-4239-E7EB-0473347244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2800" y="3225800"/>
            <a:ext cx="406400" cy="406400"/>
          </a:xfrm>
          <a:prstGeom prst="rect">
            <a:avLst/>
          </a:prstGeom>
        </p:spPr>
      </p:pic>
    </p:spTree>
    <p:custDataLst>
      <p:tags r:id="rId1"/>
    </p:custDataLst>
    <p:extLst>
      <p:ext uri="{BB962C8B-B14F-4D97-AF65-F5344CB8AC3E}">
        <p14:creationId xmlns:p14="http://schemas.microsoft.com/office/powerpoint/2010/main" val="1718906576"/>
      </p:ext>
    </p:extLst>
  </p:cSld>
  <p:clrMapOvr>
    <a:masterClrMapping/>
  </p:clrMapOvr>
  <mc:AlternateContent xmlns:mc="http://schemas.openxmlformats.org/markup-compatibility/2006" xmlns:p14="http://schemas.microsoft.com/office/powerpoint/2010/main">
    <mc:Choice Requires="p14">
      <p:transition spd="slow" p14:dur="2000" advTm="11911"/>
    </mc:Choice>
    <mc:Fallback xmlns="">
      <p:transition spd="slow" advTm="119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31BB1F1-DAE4-4A07-E522-A82A25E17CAD}"/>
              </a:ext>
            </a:extLst>
          </p:cNvPr>
          <p:cNvSpPr>
            <a:spLocks noGrp="1"/>
          </p:cNvSpPr>
          <p:nvPr>
            <p:ph type="title"/>
          </p:nvPr>
        </p:nvSpPr>
        <p:spPr/>
        <p:txBody>
          <a:bodyPr/>
          <a:lstStyle/>
          <a:p>
            <a:endParaRPr lang="en-US" altLang="en-US">
              <a:ea typeface="等线 Light" panose="020B0503020204020204" pitchFamily="2" charset="-122"/>
              <a:cs typeface="等线 Light" panose="020B0503020204020204" pitchFamily="2" charset="-122"/>
            </a:endParaRPr>
          </a:p>
        </p:txBody>
      </p:sp>
      <p:sp>
        <p:nvSpPr>
          <p:cNvPr id="18435" name="Content Placeholder 2">
            <a:extLst>
              <a:ext uri="{FF2B5EF4-FFF2-40B4-BE49-F238E27FC236}">
                <a16:creationId xmlns:a16="http://schemas.microsoft.com/office/drawing/2014/main" id="{BDDB6EBF-1509-9904-DD6B-DFE21B0EB3E3}"/>
              </a:ext>
            </a:extLst>
          </p:cNvPr>
          <p:cNvSpPr>
            <a:spLocks noGrp="1"/>
          </p:cNvSpPr>
          <p:nvPr>
            <p:ph idx="1"/>
          </p:nvPr>
        </p:nvSpPr>
        <p:spPr/>
        <p:txBody>
          <a:bodyPr/>
          <a:lstStyle/>
          <a:p>
            <a:endParaRPr lang="en-US" altLang="en-US">
              <a:ea typeface="等线" panose="02010600030101010101" pitchFamily="2" charset="-122"/>
              <a:cs typeface="等线" panose="02010600030101010101" pitchFamily="2" charset="-122"/>
            </a:endParaRPr>
          </a:p>
        </p:txBody>
      </p:sp>
      <p:pic>
        <p:nvPicPr>
          <p:cNvPr id="18436" name="Picture 3">
            <a:extLst>
              <a:ext uri="{FF2B5EF4-FFF2-40B4-BE49-F238E27FC236}">
                <a16:creationId xmlns:a16="http://schemas.microsoft.com/office/drawing/2014/main" id="{C60DDFD1-C706-8C8F-6A30-A4EA0A882F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4491E343-1B6C-1BE1-AD8F-13DC477F17C6}"/>
              </a:ext>
            </a:extLst>
          </p:cNvPr>
          <p:cNvSpPr/>
          <p:nvPr/>
        </p:nvSpPr>
        <p:spPr>
          <a:xfrm>
            <a:off x="450850" y="2841625"/>
            <a:ext cx="11604625" cy="4016375"/>
          </a:xfrm>
          <a:prstGeom prst="round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vi-VN" b="1" dirty="0">
                <a:solidFill>
                  <a:schemeClr val="tx1"/>
                </a:solidFill>
              </a:rPr>
              <a:t> </a:t>
            </a:r>
            <a:r>
              <a:rPr lang="en-US" sz="2800" b="1" dirty="0">
                <a:solidFill>
                  <a:schemeClr val="tx1"/>
                </a:solidFill>
                <a:latin typeface="Times New Roman" panose="02020603050405020304" pitchFamily="18" charset="0"/>
                <a:cs typeface="Times New Roman" panose="02020603050405020304" pitchFamily="18" charset="0"/>
              </a:rPr>
              <a:t>-C</a:t>
            </a:r>
            <a:r>
              <a:rPr lang="vi-VN" sz="2800" b="1" dirty="0">
                <a:solidFill>
                  <a:schemeClr val="tx1"/>
                </a:solidFill>
                <a:latin typeface="Times New Roman" panose="02020603050405020304" pitchFamily="18" charset="0"/>
                <a:cs typeface="Times New Roman" panose="02020603050405020304" pitchFamily="18" charset="0"/>
              </a:rPr>
              <a:t>ả nước có khoảng 220.580 người nhiễm HIV hiện đang còn sống</a:t>
            </a:r>
            <a:r>
              <a:rPr lang="en-US" sz="2800" b="1" dirty="0">
                <a:solidFill>
                  <a:schemeClr val="tx1"/>
                </a:solidFill>
                <a:latin typeface="Times New Roman" panose="02020603050405020304" pitchFamily="18" charset="0"/>
                <a:cs typeface="Times New Roman" panose="02020603050405020304" pitchFamily="18" charset="0"/>
              </a:rPr>
              <a:t>.</a:t>
            </a:r>
          </a:p>
          <a:p>
            <a:pPr>
              <a:lnSpc>
                <a:spcPct val="150000"/>
              </a:lnSpc>
              <a:defRPr/>
            </a:pP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112.360 người nhiễm HIV đã tử vong. </a:t>
            </a:r>
            <a:endParaRPr lang="en-US" sz="2800" b="1" dirty="0">
              <a:solidFill>
                <a:schemeClr val="tx1"/>
              </a:solidFill>
              <a:latin typeface="Times New Roman" panose="02020603050405020304" pitchFamily="18" charset="0"/>
              <a:cs typeface="Times New Roman" panose="02020603050405020304" pitchFamily="18" charset="0"/>
            </a:endParaRPr>
          </a:p>
          <a:p>
            <a:pPr>
              <a:lnSpc>
                <a:spcPct val="150000"/>
              </a:lnSpc>
              <a:defRPr/>
            </a:pPr>
            <a:r>
              <a:rPr lang="en-US" sz="2800" b="1" dirty="0">
                <a:solidFill>
                  <a:schemeClr val="tx1"/>
                </a:solidFill>
                <a:latin typeface="Times New Roman" panose="02020603050405020304" pitchFamily="18" charset="0"/>
                <a:cs typeface="Times New Roman" panose="02020603050405020304" pitchFamily="18" charset="0"/>
              </a:rPr>
              <a:t>-</a:t>
            </a:r>
            <a:r>
              <a:rPr lang="vi-VN" sz="2800" b="1" dirty="0">
                <a:solidFill>
                  <a:schemeClr val="tx1"/>
                </a:solidFill>
                <a:latin typeface="Times New Roman" panose="02020603050405020304" pitchFamily="18" charset="0"/>
                <a:cs typeface="Times New Roman" panose="02020603050405020304" pitchFamily="18" charset="0"/>
              </a:rPr>
              <a:t>Trong 10 tháng năm 2022, cả nước xét nghiệm phát hiện mới 9.025 trường hợp nhiễm HIV, số bệnh nhân tử vong 1.378 trường hợp.</a:t>
            </a:r>
            <a:endParaRPr lang="en-US" sz="2800" b="1" dirty="0">
              <a:solidFill>
                <a:schemeClr val="tx1"/>
              </a:solidFill>
              <a:latin typeface="Times New Roman" panose="02020603050405020304" pitchFamily="18" charset="0"/>
              <a:cs typeface="Times New Roman" panose="02020603050405020304" pitchFamily="18" charset="0"/>
            </a:endParaRPr>
          </a:p>
          <a:p>
            <a:pPr>
              <a:lnSpc>
                <a:spcPct val="150000"/>
              </a:lnSpc>
              <a:defRPr/>
            </a:pPr>
            <a:r>
              <a:rPr lang="vi-VN" sz="2800" b="1"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a:t>
            </a:r>
            <a:r>
              <a:rPr lang="vi-VN" sz="2800" b="1" dirty="0">
                <a:solidFill>
                  <a:schemeClr val="tx1"/>
                </a:solidFill>
                <a:latin typeface="Times New Roman" panose="02020603050405020304" pitchFamily="18" charset="0"/>
                <a:cs typeface="Times New Roman" panose="02020603050405020304" pitchFamily="18" charset="0"/>
              </a:rPr>
              <a:t>Số người mới phát hiện nhiễm HIV tập trung chủ yếu ở độ tuổi 16-29 (48,6%) và 30-39</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tuổi</a:t>
            </a:r>
            <a:r>
              <a:rPr lang="vi-VN" sz="2800" b="1" dirty="0">
                <a:solidFill>
                  <a:schemeClr val="tx1"/>
                </a:solidFill>
                <a:latin typeface="Times New Roman" panose="02020603050405020304" pitchFamily="18" charset="0"/>
                <a:cs typeface="Times New Roman" panose="02020603050405020304" pitchFamily="18" charset="0"/>
              </a:rPr>
              <a:t> (28,4%). </a:t>
            </a:r>
            <a:r>
              <a:rPr lang="en-US" sz="2800" b="1" dirty="0">
                <a:solidFill>
                  <a:schemeClr val="tx1"/>
                </a:solidFill>
                <a:latin typeface="Times New Roman" panose="02020603050405020304" pitchFamily="18" charset="0"/>
                <a:cs typeface="Times New Roman" panose="02020603050405020304" pitchFamily="18" charset="0"/>
              </a:rPr>
              <a:t>(</a:t>
            </a:r>
            <a:r>
              <a:rPr lang="en-US" sz="2800" b="1" i="1" dirty="0">
                <a:solidFill>
                  <a:schemeClr val="tx1"/>
                </a:solidFill>
                <a:latin typeface="Times New Roman" panose="02020603050405020304" pitchFamily="18" charset="0"/>
                <a:cs typeface="Times New Roman" panose="02020603050405020304" pitchFamily="18" charset="0"/>
              </a:rPr>
              <a:t>Theo </a:t>
            </a:r>
            <a:r>
              <a:rPr lang="en-US" sz="2800" b="1" i="1" dirty="0" err="1">
                <a:solidFill>
                  <a:schemeClr val="tx1"/>
                </a:solidFill>
                <a:latin typeface="Times New Roman" panose="02020603050405020304" pitchFamily="18" charset="0"/>
                <a:cs typeface="Times New Roman" panose="02020603050405020304" pitchFamily="18" charset="0"/>
              </a:rPr>
              <a:t>thống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kê</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của</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bộ</a:t>
            </a:r>
            <a:r>
              <a:rPr lang="en-US" sz="2800" b="1" i="1" dirty="0">
                <a:solidFill>
                  <a:schemeClr val="tx1"/>
                </a:solidFill>
                <a:latin typeface="Times New Roman" panose="02020603050405020304" pitchFamily="18" charset="0"/>
                <a:cs typeface="Times New Roman" panose="02020603050405020304" pitchFamily="18" charset="0"/>
              </a:rPr>
              <a:t> y </a:t>
            </a:r>
            <a:r>
              <a:rPr lang="en-US" sz="2800" b="1" i="1" dirty="0" err="1">
                <a:solidFill>
                  <a:schemeClr val="tx1"/>
                </a:solidFill>
                <a:latin typeface="Times New Roman" panose="02020603050405020304" pitchFamily="18" charset="0"/>
                <a:cs typeface="Times New Roman" panose="02020603050405020304" pitchFamily="18" charset="0"/>
              </a:rPr>
              <a:t>tế</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năm</a:t>
            </a:r>
            <a:r>
              <a:rPr lang="en-US" sz="2800" b="1" i="1" dirty="0">
                <a:solidFill>
                  <a:schemeClr val="tx1"/>
                </a:solidFill>
                <a:latin typeface="Times New Roman" panose="02020603050405020304" pitchFamily="18" charset="0"/>
                <a:cs typeface="Times New Roman" panose="02020603050405020304" pitchFamily="18" charset="0"/>
              </a:rPr>
              <a:t> 2022</a:t>
            </a:r>
            <a:r>
              <a:rPr lang="en-US" sz="28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727EA43-D8FB-C372-97D9-AF7AAC8B301D}"/>
              </a:ext>
            </a:extLst>
          </p:cNvPr>
          <p:cNvSpPr/>
          <p:nvPr/>
        </p:nvSpPr>
        <p:spPr>
          <a:xfrm>
            <a:off x="358775" y="0"/>
            <a:ext cx="10963275" cy="1552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b="1" dirty="0">
                <a:solidFill>
                  <a:schemeClr val="tx1"/>
                </a:solidFill>
                <a:latin typeface="Times New Roman" panose="02020603050405020304" pitchFamily="18" charset="0"/>
                <a:cs typeface="Times New Roman" panose="02020603050405020304" pitchFamily="18" charset="0"/>
              </a:rPr>
              <a:t>THẢO LUẬN NHÓM:</a:t>
            </a:r>
          </a:p>
        </p:txBody>
      </p:sp>
      <p:sp>
        <p:nvSpPr>
          <p:cNvPr id="6" name="Rounded Rectangle 5">
            <a:extLst>
              <a:ext uri="{FF2B5EF4-FFF2-40B4-BE49-F238E27FC236}">
                <a16:creationId xmlns:a16="http://schemas.microsoft.com/office/drawing/2014/main" id="{CE4ACE56-C3E1-12B9-BA67-E18B813E462B}"/>
              </a:ext>
            </a:extLst>
          </p:cNvPr>
          <p:cNvSpPr/>
          <p:nvPr/>
        </p:nvSpPr>
        <p:spPr>
          <a:xfrm>
            <a:off x="358774" y="1552575"/>
            <a:ext cx="10892321" cy="188991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latin typeface="Times New Roman" panose="02020603050405020304" pitchFamily="18" charset="0"/>
                <a:cs typeface="Times New Roman" panose="02020603050405020304" pitchFamily="18" charset="0"/>
              </a:rPr>
              <a:t>Nhóm</a:t>
            </a:r>
            <a:r>
              <a:rPr lang="en-US" sz="3600" b="1" dirty="0">
                <a:latin typeface="Times New Roman" panose="02020603050405020304" pitchFamily="18" charset="0"/>
                <a:cs typeface="Times New Roman" panose="02020603050405020304" pitchFamily="18" charset="0"/>
              </a:rPr>
              <a:t> 1+2: </a:t>
            </a:r>
            <a:r>
              <a:rPr lang="en-US" sz="3600" b="1" dirty="0" err="1">
                <a:latin typeface="Times New Roman" panose="02020603050405020304" pitchFamily="18" charset="0"/>
                <a:cs typeface="Times New Roman" panose="02020603050405020304" pitchFamily="18" charset="0"/>
              </a:rPr>
              <a:t>Nêu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con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nhiễm</a:t>
            </a:r>
            <a:r>
              <a:rPr lang="en-US" sz="3600" b="1" dirty="0">
                <a:latin typeface="Times New Roman" panose="02020603050405020304" pitchFamily="18" charset="0"/>
                <a:cs typeface="Times New Roman" panose="02020603050405020304" pitchFamily="18" charset="0"/>
              </a:rPr>
              <a:t> HIV/AIDS</a:t>
            </a:r>
            <a:endParaRPr lang="vi-VN" sz="3600" b="1" dirty="0">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4A1EEAFE-CD7E-A480-ED7E-B53C56CA431B}"/>
              </a:ext>
            </a:extLst>
          </p:cNvPr>
          <p:cNvSpPr/>
          <p:nvPr/>
        </p:nvSpPr>
        <p:spPr>
          <a:xfrm>
            <a:off x="358775" y="3517900"/>
            <a:ext cx="11637755" cy="257478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3600" b="1" dirty="0">
                <a:solidFill>
                  <a:schemeClr val="tx1"/>
                </a:solidFill>
                <a:latin typeface="Times New Roman" panose="02020603050405020304" pitchFamily="18" charset="0"/>
                <a:cs typeface="Times New Roman" panose="02020603050405020304" pitchFamily="18" charset="0"/>
              </a:rPr>
              <a:t>Nhóm 3+4: Hãy nêu những tác hại của HIV/AIDS đối với bản thân người nhiễm, gia đình và xã hội.</a:t>
            </a:r>
            <a:endParaRPr lang="vi-VN" sz="3600" b="1" dirty="0">
              <a:solidFill>
                <a:schemeClr val="tx1"/>
              </a:solidFill>
              <a:latin typeface="Times New Roman" panose="02020603050405020304" pitchFamily="18" charset="0"/>
              <a:cs typeface="Times New Roman" panose="02020603050405020304" pitchFamily="18" charset="0"/>
            </a:endParaRPr>
          </a:p>
        </p:txBody>
      </p:sp>
      <p:pic>
        <p:nvPicPr>
          <p:cNvPr id="2" name="Color wheel &amp; 3 Minute Countdown With Music - 3 phút đếm ngược.mp4">
            <a:hlinkClick r:id="" action="ppaction://media"/>
            <a:extLst>
              <a:ext uri="{FF2B5EF4-FFF2-40B4-BE49-F238E27FC236}">
                <a16:creationId xmlns:a16="http://schemas.microsoft.com/office/drawing/2014/main" id="{A649276E-68BC-1E9C-3FBC-AE2DC7FEFCBA}"/>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0452100" y="6372225"/>
            <a:ext cx="1739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B7EDEF5-D584-DF4E-F652-E3A5D1B5BDD4}"/>
              </a:ext>
            </a:extLst>
          </p:cNvPr>
          <p:cNvSpPr>
            <a:spLocks noGrp="1"/>
          </p:cNvSpPr>
          <p:nvPr>
            <p:ph type="title"/>
          </p:nvPr>
        </p:nvSpPr>
        <p:spPr>
          <a:xfrm>
            <a:off x="98425" y="-61913"/>
            <a:ext cx="11996738" cy="1325563"/>
          </a:xfrm>
        </p:spPr>
        <p:txBody>
          <a:bodyPr/>
          <a:lstStyle/>
          <a:p>
            <a:r>
              <a:rPr lang="en-US" altLang="en-US" sz="4000" b="1">
                <a:solidFill>
                  <a:srgbClr val="FF0000"/>
                </a:solidFill>
                <a:latin typeface="Times New Roman" panose="02020603050405020304" pitchFamily="18" charset="0"/>
                <a:ea typeface="等线 Light" panose="020B0503020204020204" pitchFamily="2" charset="-122"/>
                <a:cs typeface="Times New Roman" panose="02020603050405020304" pitchFamily="18" charset="0"/>
              </a:rPr>
              <a:t>2</a:t>
            </a:r>
            <a:r>
              <a:rPr lang="vi-VN" altLang="en-US" sz="4000" b="1">
                <a:solidFill>
                  <a:srgbClr val="FF0000"/>
                </a:solidFill>
                <a:ea typeface="等线 Light" panose="020B0503020204020204" pitchFamily="2" charset="-122"/>
                <a:cs typeface="Times New Roman" panose="02020603050405020304" pitchFamily="18" charset="0"/>
              </a:rPr>
              <a:t>. </a:t>
            </a:r>
            <a:r>
              <a:rPr lang="en-US" altLang="en-US" sz="4000" b="1">
                <a:solidFill>
                  <a:srgbClr val="FF0000"/>
                </a:solidFill>
                <a:latin typeface="Times New Roman" panose="02020603050405020304" pitchFamily="18" charset="0"/>
                <a:ea typeface="等线 Light" panose="020B0503020204020204" pitchFamily="2" charset="-122"/>
                <a:cs typeface="Times New Roman" panose="02020603050405020304" pitchFamily="18" charset="0"/>
              </a:rPr>
              <a:t>Con đ</a:t>
            </a:r>
            <a:r>
              <a:rPr lang="vi-VN" altLang="en-US" sz="4000" b="1">
                <a:solidFill>
                  <a:srgbClr val="FF0000"/>
                </a:solidFill>
                <a:ea typeface="等线 Light" panose="020B0503020204020204" pitchFamily="2" charset="-122"/>
                <a:cs typeface="Times New Roman" panose="02020603050405020304" pitchFamily="18" charset="0"/>
              </a:rPr>
              <a:t>ường</a:t>
            </a:r>
            <a:r>
              <a:rPr lang="en-US" altLang="en-US" sz="4000" b="1">
                <a:solidFill>
                  <a:srgbClr val="FF0000"/>
                </a:solidFill>
                <a:latin typeface="Times New Roman" panose="02020603050405020304" pitchFamily="18" charset="0"/>
                <a:ea typeface="等线 Light" panose="020B0503020204020204" pitchFamily="2" charset="-122"/>
                <a:cs typeface="Times New Roman" panose="02020603050405020304" pitchFamily="18" charset="0"/>
              </a:rPr>
              <a:t> lây nhiễm và tác hại của HIV/AIDS</a:t>
            </a:r>
            <a:endParaRPr lang="vi-VN" altLang="en-US" sz="4000" b="1">
              <a:solidFill>
                <a:srgbClr val="FF0000"/>
              </a:solidFill>
              <a:ea typeface="等线 Light" panose="020B0503020204020204" pitchFamily="2" charset="-122"/>
              <a:cs typeface="Times New Roman" panose="02020603050405020304" pitchFamily="18" charset="0"/>
            </a:endParaRPr>
          </a:p>
        </p:txBody>
      </p:sp>
      <p:sp>
        <p:nvSpPr>
          <p:cNvPr id="21507" name="TextBox 6">
            <a:extLst>
              <a:ext uri="{FF2B5EF4-FFF2-40B4-BE49-F238E27FC236}">
                <a16:creationId xmlns:a16="http://schemas.microsoft.com/office/drawing/2014/main" id="{BCFC2FB5-27EF-E638-BA6F-C089B5D502F8}"/>
              </a:ext>
            </a:extLst>
          </p:cNvPr>
          <p:cNvSpPr txBox="1">
            <a:spLocks noChangeArrowheads="1"/>
          </p:cNvSpPr>
          <p:nvPr/>
        </p:nvSpPr>
        <p:spPr bwMode="auto">
          <a:xfrm>
            <a:off x="69850" y="984250"/>
            <a:ext cx="6611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r>
              <a:rPr lang="en-US" altLang="en-US" b="1">
                <a:latin typeface="Times New Roman" panose="02020603050405020304" pitchFamily="18" charset="0"/>
                <a:ea typeface="Microsoft YaHei" panose="020B0503020204020204" pitchFamily="34" charset="-122"/>
                <a:cs typeface="Times New Roman" panose="02020603050405020304" pitchFamily="18" charset="0"/>
              </a:rPr>
              <a:t>a. Con đ</a:t>
            </a:r>
            <a:r>
              <a:rPr lang="vi-VN" altLang="en-US" b="1">
                <a:latin typeface="Times New Roman" panose="02020603050405020304" pitchFamily="18" charset="0"/>
                <a:ea typeface="Microsoft YaHei" panose="020B0503020204020204" pitchFamily="34" charset="-122"/>
                <a:cs typeface="Times New Roman" panose="02020603050405020304" pitchFamily="18" charset="0"/>
              </a:rPr>
              <a:t>ường</a:t>
            </a:r>
            <a:r>
              <a:rPr lang="en-US" altLang="en-US" b="1">
                <a:latin typeface="Times New Roman" panose="02020603050405020304" pitchFamily="18" charset="0"/>
                <a:ea typeface="Microsoft YaHei" panose="020B0503020204020204" pitchFamily="34" charset="-122"/>
                <a:cs typeface="Times New Roman" panose="02020603050405020304" pitchFamily="18" charset="0"/>
              </a:rPr>
              <a:t> lây nhiễm HIV/AIDS</a:t>
            </a:r>
          </a:p>
        </p:txBody>
      </p:sp>
      <p:pic>
        <p:nvPicPr>
          <p:cNvPr id="21508" name="Picture 7">
            <a:extLst>
              <a:ext uri="{FF2B5EF4-FFF2-40B4-BE49-F238E27FC236}">
                <a16:creationId xmlns:a16="http://schemas.microsoft.com/office/drawing/2014/main" id="{DF3074C3-1E8D-1BF9-CF24-7C6599F716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773238"/>
            <a:ext cx="6062663"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706717A6-DF31-C26F-15DB-10C53057B7ED}"/>
              </a:ext>
            </a:extLst>
          </p:cNvPr>
          <p:cNvSpPr/>
          <p:nvPr/>
        </p:nvSpPr>
        <p:spPr>
          <a:xfrm>
            <a:off x="6921500" y="1508125"/>
            <a:ext cx="5202238" cy="4948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fr-FR" sz="3600" b="1" dirty="0">
                <a:solidFill>
                  <a:schemeClr val="tx1"/>
                </a:solidFill>
                <a:latin typeface="Times New Roman" panose="02020603050405020304" pitchFamily="18" charset="0"/>
                <a:cs typeface="Times New Roman" panose="02020603050405020304" pitchFamily="18" charset="0"/>
              </a:rPr>
              <a:t>- Qua </a:t>
            </a:r>
            <a:r>
              <a:rPr lang="fr-FR" sz="3600" b="1" dirty="0" err="1">
                <a:solidFill>
                  <a:schemeClr val="tx1"/>
                </a:solidFill>
                <a:latin typeface="Times New Roman" panose="02020603050405020304" pitchFamily="18" charset="0"/>
                <a:cs typeface="Times New Roman" panose="02020603050405020304" pitchFamily="18" charset="0"/>
              </a:rPr>
              <a:t>đường</a:t>
            </a:r>
            <a:r>
              <a:rPr lang="fr-FR" sz="3600" b="1" dirty="0">
                <a:solidFill>
                  <a:schemeClr val="tx1"/>
                </a:solidFill>
                <a:latin typeface="Times New Roman" panose="02020603050405020304" pitchFamily="18" charset="0"/>
                <a:cs typeface="Times New Roman" panose="02020603050405020304" pitchFamily="18" charset="0"/>
              </a:rPr>
              <a:t> </a:t>
            </a:r>
            <a:r>
              <a:rPr lang="fr-FR" sz="3600" b="1" dirty="0" err="1">
                <a:solidFill>
                  <a:schemeClr val="tx1"/>
                </a:solidFill>
                <a:latin typeface="Times New Roman" panose="02020603050405020304" pitchFamily="18" charset="0"/>
                <a:cs typeface="Times New Roman" panose="02020603050405020304" pitchFamily="18" charset="0"/>
              </a:rPr>
              <a:t>máu</a:t>
            </a:r>
            <a:r>
              <a:rPr lang="fr-FR" sz="3600" b="1" dirty="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a:p>
            <a:pPr>
              <a:lnSpc>
                <a:spcPct val="150000"/>
              </a:lnSpc>
              <a:defRPr/>
            </a:pPr>
            <a:r>
              <a:rPr lang="fr-FR" sz="3600" b="1" dirty="0">
                <a:solidFill>
                  <a:schemeClr val="tx1"/>
                </a:solidFill>
                <a:latin typeface="Times New Roman" panose="02020603050405020304" pitchFamily="18" charset="0"/>
                <a:cs typeface="Times New Roman" panose="02020603050405020304" pitchFamily="18" charset="0"/>
              </a:rPr>
              <a:t>- </a:t>
            </a:r>
            <a:r>
              <a:rPr lang="fr-FR" sz="3600" b="1" dirty="0" err="1">
                <a:solidFill>
                  <a:schemeClr val="tx1"/>
                </a:solidFill>
                <a:latin typeface="Times New Roman" panose="02020603050405020304" pitchFamily="18" charset="0"/>
                <a:cs typeface="Times New Roman" panose="02020603050405020304" pitchFamily="18" charset="0"/>
              </a:rPr>
              <a:t>Từ</a:t>
            </a:r>
            <a:r>
              <a:rPr lang="fr-FR" sz="3600" b="1" dirty="0">
                <a:solidFill>
                  <a:schemeClr val="tx1"/>
                </a:solidFill>
                <a:latin typeface="Times New Roman" panose="02020603050405020304" pitchFamily="18" charset="0"/>
                <a:cs typeface="Times New Roman" panose="02020603050405020304" pitchFamily="18" charset="0"/>
              </a:rPr>
              <a:t> </a:t>
            </a:r>
            <a:r>
              <a:rPr lang="fr-FR" sz="3600" b="1" dirty="0" err="1">
                <a:solidFill>
                  <a:schemeClr val="tx1"/>
                </a:solidFill>
                <a:latin typeface="Times New Roman" panose="02020603050405020304" pitchFamily="18" charset="0"/>
                <a:cs typeface="Times New Roman" panose="02020603050405020304" pitchFamily="18" charset="0"/>
              </a:rPr>
              <a:t>mẹ</a:t>
            </a:r>
            <a:r>
              <a:rPr lang="fr-FR" sz="3600" b="1" dirty="0">
                <a:solidFill>
                  <a:schemeClr val="tx1"/>
                </a:solidFill>
                <a:latin typeface="Times New Roman" panose="02020603050405020304" pitchFamily="18" charset="0"/>
                <a:cs typeface="Times New Roman" panose="02020603050405020304" pitchFamily="18" charset="0"/>
              </a:rPr>
              <a:t> sang con .</a:t>
            </a:r>
            <a:endParaRPr lang="en-US" sz="3600" b="1" dirty="0">
              <a:solidFill>
                <a:schemeClr val="tx1"/>
              </a:solidFill>
              <a:latin typeface="Times New Roman" panose="02020603050405020304" pitchFamily="18" charset="0"/>
              <a:cs typeface="Times New Roman" panose="02020603050405020304" pitchFamily="18" charset="0"/>
            </a:endParaRPr>
          </a:p>
          <a:p>
            <a:pPr>
              <a:lnSpc>
                <a:spcPct val="150000"/>
              </a:lnSpc>
              <a:defRPr/>
            </a:pPr>
            <a:r>
              <a:rPr lang="fr-FR" sz="3600" b="1" dirty="0">
                <a:solidFill>
                  <a:schemeClr val="tx1"/>
                </a:solidFill>
                <a:latin typeface="Times New Roman" panose="02020603050405020304" pitchFamily="18" charset="0"/>
                <a:cs typeface="Times New Roman" panose="02020603050405020304" pitchFamily="18" charset="0"/>
              </a:rPr>
              <a:t>- Qua </a:t>
            </a:r>
            <a:r>
              <a:rPr lang="fr-FR" sz="3600" b="1" dirty="0" err="1">
                <a:solidFill>
                  <a:schemeClr val="tx1"/>
                </a:solidFill>
                <a:latin typeface="Times New Roman" panose="02020603050405020304" pitchFamily="18" charset="0"/>
                <a:cs typeface="Times New Roman" panose="02020603050405020304" pitchFamily="18" charset="0"/>
              </a:rPr>
              <a:t>quan</a:t>
            </a:r>
            <a:r>
              <a:rPr lang="fr-FR" sz="3600" b="1" dirty="0">
                <a:solidFill>
                  <a:schemeClr val="tx1"/>
                </a:solidFill>
                <a:latin typeface="Times New Roman" panose="02020603050405020304" pitchFamily="18" charset="0"/>
                <a:cs typeface="Times New Roman" panose="02020603050405020304" pitchFamily="18" charset="0"/>
              </a:rPr>
              <a:t> </a:t>
            </a:r>
            <a:r>
              <a:rPr lang="fr-FR" sz="3600" b="1" dirty="0" err="1">
                <a:solidFill>
                  <a:schemeClr val="tx1"/>
                </a:solidFill>
                <a:latin typeface="Times New Roman" panose="02020603050405020304" pitchFamily="18" charset="0"/>
                <a:cs typeface="Times New Roman" panose="02020603050405020304" pitchFamily="18" charset="0"/>
              </a:rPr>
              <a:t>hệ</a:t>
            </a:r>
            <a:r>
              <a:rPr lang="fr-FR" sz="3600" b="1" dirty="0">
                <a:solidFill>
                  <a:schemeClr val="tx1"/>
                </a:solidFill>
                <a:latin typeface="Times New Roman" panose="02020603050405020304" pitchFamily="18" charset="0"/>
                <a:cs typeface="Times New Roman" panose="02020603050405020304" pitchFamily="18" charset="0"/>
              </a:rPr>
              <a:t> </a:t>
            </a:r>
            <a:r>
              <a:rPr lang="fr-FR" sz="3600" b="1" dirty="0" err="1">
                <a:solidFill>
                  <a:schemeClr val="tx1"/>
                </a:solidFill>
                <a:latin typeface="Times New Roman" panose="02020603050405020304" pitchFamily="18" charset="0"/>
                <a:cs typeface="Times New Roman" panose="02020603050405020304" pitchFamily="18" charset="0"/>
              </a:rPr>
              <a:t>tình</a:t>
            </a:r>
            <a:r>
              <a:rPr lang="fr-FR" sz="3600" b="1" dirty="0">
                <a:solidFill>
                  <a:schemeClr val="tx1"/>
                </a:solidFill>
                <a:latin typeface="Times New Roman" panose="02020603050405020304" pitchFamily="18" charset="0"/>
                <a:cs typeface="Times New Roman" panose="02020603050405020304" pitchFamily="18" charset="0"/>
              </a:rPr>
              <a:t> </a:t>
            </a:r>
            <a:r>
              <a:rPr lang="fr-FR" sz="3600" b="1" dirty="0" err="1">
                <a:solidFill>
                  <a:schemeClr val="tx1"/>
                </a:solidFill>
                <a:latin typeface="Times New Roman" panose="02020603050405020304" pitchFamily="18" charset="0"/>
                <a:cs typeface="Times New Roman" panose="02020603050405020304" pitchFamily="18" charset="0"/>
              </a:rPr>
              <a:t>dục</a:t>
            </a:r>
            <a:r>
              <a:rPr lang="fr-FR" sz="3600" b="1" dirty="0">
                <a:solidFill>
                  <a:schemeClr val="tx1"/>
                </a:solidFill>
                <a:latin typeface="Times New Roman" panose="02020603050405020304" pitchFamily="18" charset="0"/>
                <a:cs typeface="Times New Roman" panose="02020603050405020304" pitchFamily="18" charset="0"/>
              </a:rPr>
              <a:t> </a:t>
            </a:r>
            <a:r>
              <a:rPr lang="fr-FR" sz="3600" b="1" dirty="0" err="1">
                <a:solidFill>
                  <a:schemeClr val="tx1"/>
                </a:solidFill>
                <a:latin typeface="Times New Roman" panose="02020603050405020304" pitchFamily="18" charset="0"/>
                <a:cs typeface="Times New Roman" panose="02020603050405020304" pitchFamily="18" charset="0"/>
              </a:rPr>
              <a:t>không</a:t>
            </a:r>
            <a:r>
              <a:rPr lang="fr-FR" sz="3600" b="1" dirty="0">
                <a:solidFill>
                  <a:schemeClr val="tx1"/>
                </a:solidFill>
                <a:latin typeface="Times New Roman" panose="02020603050405020304" pitchFamily="18" charset="0"/>
                <a:cs typeface="Times New Roman" panose="02020603050405020304" pitchFamily="18" charset="0"/>
              </a:rPr>
              <a:t> an </a:t>
            </a:r>
            <a:r>
              <a:rPr lang="fr-FR" sz="3600" b="1" dirty="0" err="1">
                <a:solidFill>
                  <a:schemeClr val="tx1"/>
                </a:solidFill>
                <a:latin typeface="Times New Roman" panose="02020603050405020304" pitchFamily="18" charset="0"/>
                <a:cs typeface="Times New Roman" panose="02020603050405020304" pitchFamily="18" charset="0"/>
              </a:rPr>
              <a:t>toàn</a:t>
            </a:r>
            <a:r>
              <a:rPr lang="fr-FR" sz="3600" b="1" dirty="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21510" name="Picture 9">
            <a:extLst>
              <a:ext uri="{FF2B5EF4-FFF2-40B4-BE49-F238E27FC236}">
                <a16:creationId xmlns:a16="http://schemas.microsoft.com/office/drawing/2014/main" id="{265AD0CC-2802-C63D-0563-A902D1B7F3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3425" y="1330325"/>
            <a:ext cx="17668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fade">
                                      <p:cBhvr>
                                        <p:cTn id="12" dur="500"/>
                                        <p:tgtEl>
                                          <p:spTgt spid="215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500"/>
                                        <p:tgtEl>
                                          <p:spTgt spid="21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21510"/>
                                        </p:tgtEl>
                                        <p:attrNameLst>
                                          <p:attrName>style.visibility</p:attrName>
                                        </p:attrNameLst>
                                      </p:cBhvr>
                                      <p:to>
                                        <p:strVal val="visible"/>
                                      </p:to>
                                    </p:set>
                                    <p:animEffect transition="in" filter="fade">
                                      <p:cBhvr>
                                        <p:cTn id="25"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150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2" descr="- (8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8364" y="4724400"/>
            <a:ext cx="20367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index_image44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486400"/>
            <a:ext cx="1219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3" descr="skull"/>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3466532" y="2906973"/>
            <a:ext cx="4148920" cy="2579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45340" y="3699301"/>
            <a:ext cx="3159789" cy="830997"/>
          </a:xfrm>
          <a:prstGeom prst="rect">
            <a:avLst/>
          </a:prstGeom>
          <a:noFill/>
        </p:spPr>
        <p:txBody>
          <a:bodyPr wrap="square" rtlCol="0">
            <a:spAutoFit/>
          </a:bodyPr>
          <a:lstStyle/>
          <a:p>
            <a:r>
              <a:rPr lang="en-US" sz="4800" b="1" dirty="0">
                <a:solidFill>
                  <a:schemeClr val="accent2"/>
                </a:solidFill>
                <a:latin typeface="Times New Roman" panose="02020603050405020304" pitchFamily="18" charset="0"/>
                <a:cs typeface="Times New Roman" panose="02020603050405020304" pitchFamily="18" charset="0"/>
              </a:rPr>
              <a:t>HIV/AIDS</a:t>
            </a:r>
          </a:p>
        </p:txBody>
      </p:sp>
      <p:sp>
        <p:nvSpPr>
          <p:cNvPr id="5" name="Oval 4"/>
          <p:cNvSpPr/>
          <p:nvPr/>
        </p:nvSpPr>
        <p:spPr bwMode="auto">
          <a:xfrm>
            <a:off x="317145" y="66534"/>
            <a:ext cx="4118377" cy="13101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4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 TÚY</a:t>
            </a:r>
            <a:endParaRPr kumimoji="0" lang="en-US" sz="4400" b="0"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Oval 7"/>
          <p:cNvSpPr/>
          <p:nvPr/>
        </p:nvSpPr>
        <p:spPr bwMode="auto">
          <a:xfrm>
            <a:off x="7014949" y="66534"/>
            <a:ext cx="3971499" cy="13101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4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MẠI DÂM</a:t>
            </a:r>
            <a:endParaRPr kumimoji="0" lang="en-US" sz="4400" b="0" i="0" u="none" strike="noStrike" cap="none" normalizeH="0" baseline="0" dirty="0">
              <a:ln>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Curved Right Arrow 6"/>
          <p:cNvSpPr/>
          <p:nvPr/>
        </p:nvSpPr>
        <p:spPr bwMode="auto">
          <a:xfrm rot="20731532">
            <a:off x="863055" y="1742768"/>
            <a:ext cx="1910686" cy="3174223"/>
          </a:xfrm>
          <a:prstGeom prst="curvedRight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9" name="Curved Left Arrow 8"/>
          <p:cNvSpPr/>
          <p:nvPr/>
        </p:nvSpPr>
        <p:spPr bwMode="auto">
          <a:xfrm>
            <a:off x="8952931" y="1630055"/>
            <a:ext cx="2180395" cy="3094345"/>
          </a:xfrm>
          <a:prstGeom prst="curvedLeft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2" name="Left-Right Arrow 1"/>
          <p:cNvSpPr/>
          <p:nvPr/>
        </p:nvSpPr>
        <p:spPr bwMode="auto">
          <a:xfrm>
            <a:off x="4475079" y="302276"/>
            <a:ext cx="2500313" cy="876656"/>
          </a:xfrm>
          <a:prstGeom prst="lef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63706163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animBg="1"/>
      <p:bldP spid="7" grpId="0" animBg="1"/>
      <p:bldP spid="9"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a:extLst>
              <a:ext uri="{FF2B5EF4-FFF2-40B4-BE49-F238E27FC236}">
                <a16:creationId xmlns:a16="http://schemas.microsoft.com/office/drawing/2014/main" id="{B4E61730-CEBF-C4D5-BBFB-A94940797A67}"/>
              </a:ext>
            </a:extLst>
          </p:cNvPr>
          <p:cNvSpPr>
            <a:spLocks noGrp="1" noChangeArrowheads="1"/>
          </p:cNvSpPr>
          <p:nvPr>
            <p:ph type="title" idx="4294967295"/>
          </p:nvPr>
        </p:nvSpPr>
        <p:spPr>
          <a:xfrm>
            <a:off x="3343275" y="233363"/>
            <a:ext cx="5334000" cy="715962"/>
          </a:xfrm>
          <a:solidFill>
            <a:srgbClr val="FFFF00"/>
          </a:solidFill>
          <a:ln>
            <a:solidFill>
              <a:srgbClr val="CC0000"/>
            </a:solidFill>
            <a:miter lim="800000"/>
            <a:headEnd/>
            <a:tailEnd/>
          </a:ln>
        </p:spPr>
        <p:txBody>
          <a:bodyPr/>
          <a:lstStyle/>
          <a:p>
            <a:r>
              <a:rPr lang="en-US" altLang="en-US" sz="2800" b="1">
                <a:solidFill>
                  <a:srgbClr val="0000FF"/>
                </a:solidFill>
                <a:latin typeface=".VnTimeH" panose="020B7200000000000000" pitchFamily="34" charset="0"/>
              </a:rPr>
              <a:t>T¸c h¹i cña HIV/AIDS</a:t>
            </a:r>
          </a:p>
        </p:txBody>
      </p:sp>
      <p:graphicFrame>
        <p:nvGraphicFramePr>
          <p:cNvPr id="57397" name="Group 53">
            <a:extLst>
              <a:ext uri="{FF2B5EF4-FFF2-40B4-BE49-F238E27FC236}">
                <a16:creationId xmlns:a16="http://schemas.microsoft.com/office/drawing/2014/main" id="{CBAADEC6-89D1-35A5-F7BF-80F1403E9C59}"/>
              </a:ext>
            </a:extLst>
          </p:cNvPr>
          <p:cNvGraphicFramePr>
            <a:graphicFrameLocks noGrp="1"/>
          </p:cNvGraphicFramePr>
          <p:nvPr>
            <p:ph sz="half" idx="4294967295"/>
          </p:nvPr>
        </p:nvGraphicFramePr>
        <p:xfrm>
          <a:off x="1828800" y="2438400"/>
          <a:ext cx="2438400" cy="4191000"/>
        </p:xfrm>
        <a:graphic>
          <a:graphicData uri="http://schemas.openxmlformats.org/drawingml/2006/table">
            <a:tbl>
              <a:tblPr/>
              <a:tblGrid>
                <a:gridCol w="2438400">
                  <a:extLst>
                    <a:ext uri="{9D8B030D-6E8A-4147-A177-3AD203B41FA5}">
                      <a16:colId xmlns:a16="http://schemas.microsoft.com/office/drawing/2014/main" val="20000"/>
                    </a:ext>
                  </a:extLst>
                </a:gridCol>
              </a:tblGrid>
              <a:tr h="11858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0513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78213" name="Group 37">
            <a:extLst>
              <a:ext uri="{FF2B5EF4-FFF2-40B4-BE49-F238E27FC236}">
                <a16:creationId xmlns:a16="http://schemas.microsoft.com/office/drawing/2014/main" id="{1C8EEADB-99F5-8ECC-5490-F665388F7AA1}"/>
              </a:ext>
            </a:extLst>
          </p:cNvPr>
          <p:cNvGraphicFramePr>
            <a:graphicFrameLocks noGrp="1"/>
          </p:cNvGraphicFramePr>
          <p:nvPr>
            <p:ph sz="quarter" idx="4294967295"/>
          </p:nvPr>
        </p:nvGraphicFramePr>
        <p:xfrm>
          <a:off x="7696200" y="2438400"/>
          <a:ext cx="2438400" cy="4191000"/>
        </p:xfrm>
        <a:graphic>
          <a:graphicData uri="http://schemas.openxmlformats.org/drawingml/2006/table">
            <a:tbl>
              <a:tblPr/>
              <a:tblGrid>
                <a:gridCol w="2438400">
                  <a:extLst>
                    <a:ext uri="{9D8B030D-6E8A-4147-A177-3AD203B41FA5}">
                      <a16:colId xmlns:a16="http://schemas.microsoft.com/office/drawing/2014/main" val="20000"/>
                    </a:ext>
                  </a:extLst>
                </a:gridCol>
              </a:tblGrid>
              <a:tr h="1143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7358" name="Text Box 14">
            <a:extLst>
              <a:ext uri="{FF2B5EF4-FFF2-40B4-BE49-F238E27FC236}">
                <a16:creationId xmlns:a16="http://schemas.microsoft.com/office/drawing/2014/main" id="{F5F56EA7-AD3B-29BD-918E-0D73875DB12B}"/>
              </a:ext>
            </a:extLst>
          </p:cNvPr>
          <p:cNvSpPr txBox="1">
            <a:spLocks noChangeArrowheads="1"/>
          </p:cNvSpPr>
          <p:nvPr/>
        </p:nvSpPr>
        <p:spPr bwMode="auto">
          <a:xfrm>
            <a:off x="1871663" y="2514600"/>
            <a:ext cx="2286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2800" b="1">
                <a:solidFill>
                  <a:srgbClr val="CC0000"/>
                </a:solidFill>
                <a:latin typeface="Times New Roman" panose="02020603050405020304" pitchFamily="18" charset="0"/>
                <a:cs typeface="Times New Roman" panose="02020603050405020304" pitchFamily="18" charset="0"/>
              </a:rPr>
              <a:t>Đối với   người bệnh</a:t>
            </a:r>
            <a:endParaRPr lang="en-US" altLang="en-US" sz="2800" b="1">
              <a:latin typeface="Times New Roman" panose="02020603050405020304" pitchFamily="18" charset="0"/>
              <a:cs typeface="Times New Roman" panose="02020603050405020304" pitchFamily="18" charset="0"/>
            </a:endParaRPr>
          </a:p>
        </p:txBody>
      </p:sp>
      <p:sp>
        <p:nvSpPr>
          <p:cNvPr id="57359" name="Text Box 15">
            <a:extLst>
              <a:ext uri="{FF2B5EF4-FFF2-40B4-BE49-F238E27FC236}">
                <a16:creationId xmlns:a16="http://schemas.microsoft.com/office/drawing/2014/main" id="{7678A2D3-9367-02F2-C8E1-978174CECED6}"/>
              </a:ext>
            </a:extLst>
          </p:cNvPr>
          <p:cNvSpPr txBox="1">
            <a:spLocks noChangeArrowheads="1"/>
          </p:cNvSpPr>
          <p:nvPr/>
        </p:nvSpPr>
        <p:spPr bwMode="auto">
          <a:xfrm>
            <a:off x="1828800" y="3733800"/>
            <a:ext cx="2438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b="1">
                <a:solidFill>
                  <a:srgbClr val="0000CC"/>
                </a:solidFill>
                <a:latin typeface="Times New Roman" panose="02020603050405020304" pitchFamily="18" charset="0"/>
                <a:cs typeface="Times New Roman" panose="02020603050405020304" pitchFamily="18" charset="0"/>
              </a:rPr>
              <a:t> Hủy hoại sức khỏe.</a:t>
            </a:r>
          </a:p>
          <a:p>
            <a:pPr eaLnBrk="1" hangingPunct="1">
              <a:spcBef>
                <a:spcPct val="0"/>
              </a:spcBef>
              <a:buFontTx/>
              <a:buChar char="-"/>
            </a:pPr>
            <a:endParaRPr lang="en-US" altLang="en-US" sz="2400" b="1">
              <a:solidFill>
                <a:srgbClr val="0000CC"/>
              </a:solidFill>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en-US" sz="2400" b="1">
                <a:solidFill>
                  <a:srgbClr val="0000CC"/>
                </a:solidFill>
                <a:latin typeface="Times New Roman" panose="02020603050405020304" pitchFamily="18" charset="0"/>
                <a:cs typeface="Times New Roman" panose="02020603050405020304" pitchFamily="18" charset="0"/>
              </a:rPr>
              <a:t> Cướp đi tính mạng</a:t>
            </a:r>
            <a:r>
              <a:rPr lang="en-US" altLang="en-US" sz="2400" b="1">
                <a:latin typeface="Times New Roman" panose="02020603050405020304" pitchFamily="18" charset="0"/>
                <a:cs typeface="Times New Roman" panose="02020603050405020304" pitchFamily="18" charset="0"/>
              </a:rPr>
              <a:t>.</a:t>
            </a:r>
          </a:p>
        </p:txBody>
      </p:sp>
      <p:graphicFrame>
        <p:nvGraphicFramePr>
          <p:cNvPr id="57384" name="Group 40">
            <a:extLst>
              <a:ext uri="{FF2B5EF4-FFF2-40B4-BE49-F238E27FC236}">
                <a16:creationId xmlns:a16="http://schemas.microsoft.com/office/drawing/2014/main" id="{4CE6684F-02FA-CD9F-72BC-6F384122F100}"/>
              </a:ext>
            </a:extLst>
          </p:cNvPr>
          <p:cNvGraphicFramePr>
            <a:graphicFrameLocks noGrp="1"/>
          </p:cNvGraphicFramePr>
          <p:nvPr>
            <p:ph sz="quarter" idx="4294967295"/>
          </p:nvPr>
        </p:nvGraphicFramePr>
        <p:xfrm>
          <a:off x="4572000" y="2438400"/>
          <a:ext cx="2743200" cy="4191000"/>
        </p:xfrm>
        <a:graphic>
          <a:graphicData uri="http://schemas.openxmlformats.org/drawingml/2006/table">
            <a:tbl>
              <a:tblPr/>
              <a:tblGrid>
                <a:gridCol w="2743200">
                  <a:extLst>
                    <a:ext uri="{9D8B030D-6E8A-4147-A177-3AD203B41FA5}">
                      <a16:colId xmlns:a16="http://schemas.microsoft.com/office/drawing/2014/main" val="20000"/>
                    </a:ext>
                  </a:extLst>
                </a:gridCol>
              </a:tblGrid>
              <a:tr h="11763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146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7385" name="Text Box 41">
            <a:extLst>
              <a:ext uri="{FF2B5EF4-FFF2-40B4-BE49-F238E27FC236}">
                <a16:creationId xmlns:a16="http://schemas.microsoft.com/office/drawing/2014/main" id="{FA2F4C1B-3838-0D84-8869-C681F4C458F1}"/>
              </a:ext>
            </a:extLst>
          </p:cNvPr>
          <p:cNvSpPr txBox="1">
            <a:spLocks noChangeArrowheads="1"/>
          </p:cNvSpPr>
          <p:nvPr/>
        </p:nvSpPr>
        <p:spPr bwMode="auto">
          <a:xfrm>
            <a:off x="4852988" y="2514600"/>
            <a:ext cx="2438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2800" b="1">
                <a:solidFill>
                  <a:srgbClr val="CC0000"/>
                </a:solidFill>
                <a:latin typeface="Times New Roman" panose="02020603050405020304" pitchFamily="18" charset="0"/>
                <a:cs typeface="Times New Roman" panose="02020603050405020304" pitchFamily="18" charset="0"/>
              </a:rPr>
              <a:t>Đối với gia đình</a:t>
            </a:r>
            <a:endParaRPr lang="en-US" altLang="en-US" sz="2800" b="1">
              <a:latin typeface="Times New Roman" panose="02020603050405020304" pitchFamily="18" charset="0"/>
              <a:cs typeface="Times New Roman" panose="02020603050405020304" pitchFamily="18" charset="0"/>
            </a:endParaRPr>
          </a:p>
        </p:txBody>
      </p:sp>
      <p:sp>
        <p:nvSpPr>
          <p:cNvPr id="57386" name="Rectangle 42">
            <a:extLst>
              <a:ext uri="{FF2B5EF4-FFF2-40B4-BE49-F238E27FC236}">
                <a16:creationId xmlns:a16="http://schemas.microsoft.com/office/drawing/2014/main" id="{9FBDF7E4-8BE4-B536-6CC6-FE24828D8732}"/>
              </a:ext>
            </a:extLst>
          </p:cNvPr>
          <p:cNvSpPr>
            <a:spLocks noChangeArrowheads="1"/>
          </p:cNvSpPr>
          <p:nvPr/>
        </p:nvSpPr>
        <p:spPr bwMode="auto">
          <a:xfrm>
            <a:off x="4572000" y="3505201"/>
            <a:ext cx="2667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CC"/>
                </a:solidFill>
                <a:latin typeface="Times New Roman" panose="02020603050405020304" pitchFamily="18" charset="0"/>
                <a:cs typeface="Times New Roman" panose="02020603050405020304" pitchFamily="18" charset="0"/>
              </a:rPr>
              <a:t> </a:t>
            </a:r>
            <a:r>
              <a:rPr lang="en-US" altLang="en-US" sz="2400" b="1">
                <a:solidFill>
                  <a:srgbClr val="0000CC"/>
                </a:solidFill>
                <a:latin typeface="Times New Roman" panose="02020603050405020304" pitchFamily="18" charset="0"/>
                <a:cs typeface="Times New Roman" panose="02020603050405020304" pitchFamily="18" charset="0"/>
              </a:rPr>
              <a:t>- Kinh tế cạn kiệt.</a:t>
            </a:r>
          </a:p>
          <a:p>
            <a:pPr eaLnBrk="1" hangingPunct="1">
              <a:spcBef>
                <a:spcPct val="0"/>
              </a:spcBef>
              <a:buFontTx/>
              <a:buNone/>
            </a:pPr>
            <a:endParaRPr lang="en-US" altLang="en-US" sz="2400" b="1">
              <a:solidFill>
                <a:srgbClr val="0000CC"/>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 - Mọi người đau khổ (ảnh hưởng đến đời sống tinh thần).</a:t>
            </a:r>
          </a:p>
          <a:p>
            <a:pPr eaLnBrk="1" hangingPunct="1">
              <a:spcBef>
                <a:spcPct val="0"/>
              </a:spcBef>
              <a:buFontTx/>
              <a:buNone/>
            </a:pPr>
            <a:endParaRPr lang="en-US" altLang="en-US" sz="2400" b="1">
              <a:solidFill>
                <a:srgbClr val="0000CC"/>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 - Gia đình tan vỡ.</a:t>
            </a:r>
          </a:p>
        </p:txBody>
      </p:sp>
      <p:sp>
        <p:nvSpPr>
          <p:cNvPr id="57389" name="Text Box 45">
            <a:extLst>
              <a:ext uri="{FF2B5EF4-FFF2-40B4-BE49-F238E27FC236}">
                <a16:creationId xmlns:a16="http://schemas.microsoft.com/office/drawing/2014/main" id="{F55F5C32-D421-7F4F-13F0-11656BA9B390}"/>
              </a:ext>
            </a:extLst>
          </p:cNvPr>
          <p:cNvSpPr txBox="1">
            <a:spLocks noChangeArrowheads="1"/>
          </p:cNvSpPr>
          <p:nvPr/>
        </p:nvSpPr>
        <p:spPr bwMode="auto">
          <a:xfrm>
            <a:off x="7620000" y="2473326"/>
            <a:ext cx="28194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2800" b="1">
                <a:solidFill>
                  <a:srgbClr val="CC0000"/>
                </a:solidFill>
                <a:latin typeface="Times New Roman" panose="02020603050405020304" pitchFamily="18" charset="0"/>
                <a:cs typeface="Times New Roman" panose="02020603050405020304" pitchFamily="18" charset="0"/>
              </a:rPr>
              <a:t>Đối với xã</a:t>
            </a:r>
          </a:p>
          <a:p>
            <a:pPr algn="ctr" eaLnBrk="1" hangingPunct="1">
              <a:buFontTx/>
              <a:buNone/>
            </a:pPr>
            <a:r>
              <a:rPr lang="en-US" altLang="en-US" sz="2800" b="1">
                <a:solidFill>
                  <a:srgbClr val="CC0000"/>
                </a:solidFill>
                <a:latin typeface="Times New Roman" panose="02020603050405020304" pitchFamily="18" charset="0"/>
                <a:cs typeface="Times New Roman" panose="02020603050405020304" pitchFamily="18" charset="0"/>
              </a:rPr>
              <a:t> hội</a:t>
            </a:r>
            <a:endParaRPr lang="en-US" altLang="en-US" sz="2800" b="1">
              <a:latin typeface="Times New Roman" panose="02020603050405020304" pitchFamily="18" charset="0"/>
              <a:cs typeface="Times New Roman" panose="02020603050405020304" pitchFamily="18" charset="0"/>
            </a:endParaRPr>
          </a:p>
        </p:txBody>
      </p:sp>
      <p:sp>
        <p:nvSpPr>
          <p:cNvPr id="57390" name="Rectangle 46">
            <a:extLst>
              <a:ext uri="{FF2B5EF4-FFF2-40B4-BE49-F238E27FC236}">
                <a16:creationId xmlns:a16="http://schemas.microsoft.com/office/drawing/2014/main" id="{A070F15E-065F-7653-06F8-1D8F19C75F31}"/>
              </a:ext>
            </a:extLst>
          </p:cNvPr>
          <p:cNvSpPr>
            <a:spLocks noChangeArrowheads="1"/>
          </p:cNvSpPr>
          <p:nvPr/>
        </p:nvSpPr>
        <p:spPr bwMode="auto">
          <a:xfrm>
            <a:off x="7696200" y="3657600"/>
            <a:ext cx="2514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0000CC"/>
                </a:solidFill>
                <a:latin typeface="Times New Roman" panose="02020603050405020304" pitchFamily="18" charset="0"/>
                <a:cs typeface="Times New Roman" panose="02020603050405020304" pitchFamily="18" charset="0"/>
              </a:rPr>
              <a:t>- Ảnh hưởng nghiêm trọng đến kinh tế, xã hội (suy giảm sức lao động)</a:t>
            </a:r>
          </a:p>
          <a:p>
            <a:pPr eaLnBrk="1" hangingPunct="1">
              <a:spcBef>
                <a:spcPct val="0"/>
              </a:spcBef>
              <a:buFontTx/>
              <a:buNone/>
            </a:pPr>
            <a:endParaRPr lang="en-US" altLang="en-US" sz="2400" b="1">
              <a:solidFill>
                <a:srgbClr val="0000CC"/>
              </a:solidFill>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en-US" sz="2400" b="1">
                <a:solidFill>
                  <a:srgbClr val="0000CC"/>
                </a:solidFill>
                <a:latin typeface="Times New Roman" panose="02020603050405020304" pitchFamily="18" charset="0"/>
                <a:cs typeface="Times New Roman" panose="02020603050405020304" pitchFamily="18" charset="0"/>
              </a:rPr>
              <a:t> Suy thoái giống nòi dân tộc.</a:t>
            </a:r>
          </a:p>
          <a:p>
            <a:pPr eaLnBrk="1" hangingPunct="1">
              <a:spcBef>
                <a:spcPct val="0"/>
              </a:spcBef>
              <a:buFontTx/>
              <a:buChar char="-"/>
            </a:pPr>
            <a:endParaRPr lang="en-US" altLang="en-US" sz="2400" b="1">
              <a:solidFill>
                <a:srgbClr val="0000CC"/>
              </a:solidFill>
              <a:latin typeface="Times New Roman" panose="02020603050405020304" pitchFamily="18" charset="0"/>
              <a:cs typeface="Times New Roman" panose="02020603050405020304" pitchFamily="18" charset="0"/>
            </a:endParaRPr>
          </a:p>
        </p:txBody>
      </p:sp>
      <p:sp>
        <p:nvSpPr>
          <p:cNvPr id="57393" name="Line 49">
            <a:extLst>
              <a:ext uri="{FF2B5EF4-FFF2-40B4-BE49-F238E27FC236}">
                <a16:creationId xmlns:a16="http://schemas.microsoft.com/office/drawing/2014/main" id="{367D5EE7-A10A-27E6-71D1-94DEB66D4952}"/>
              </a:ext>
            </a:extLst>
          </p:cNvPr>
          <p:cNvSpPr>
            <a:spLocks noChangeShapeType="1"/>
          </p:cNvSpPr>
          <p:nvPr/>
        </p:nvSpPr>
        <p:spPr bwMode="auto">
          <a:xfrm flipH="1">
            <a:off x="3200400" y="990600"/>
            <a:ext cx="2743200" cy="1447800"/>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57394" name="Line 50">
            <a:extLst>
              <a:ext uri="{FF2B5EF4-FFF2-40B4-BE49-F238E27FC236}">
                <a16:creationId xmlns:a16="http://schemas.microsoft.com/office/drawing/2014/main" id="{FDDFA82E-471A-1080-B9AD-9F3563803F04}"/>
              </a:ext>
            </a:extLst>
          </p:cNvPr>
          <p:cNvSpPr>
            <a:spLocks noChangeShapeType="1"/>
          </p:cNvSpPr>
          <p:nvPr/>
        </p:nvSpPr>
        <p:spPr bwMode="auto">
          <a:xfrm>
            <a:off x="6019800" y="990600"/>
            <a:ext cx="0" cy="1447800"/>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57395" name="Line 51">
            <a:extLst>
              <a:ext uri="{FF2B5EF4-FFF2-40B4-BE49-F238E27FC236}">
                <a16:creationId xmlns:a16="http://schemas.microsoft.com/office/drawing/2014/main" id="{1ABA25E9-AE7E-3C5B-7CE4-0E16E18A019D}"/>
              </a:ext>
            </a:extLst>
          </p:cNvPr>
          <p:cNvSpPr>
            <a:spLocks noChangeShapeType="1"/>
          </p:cNvSpPr>
          <p:nvPr/>
        </p:nvSpPr>
        <p:spPr bwMode="auto">
          <a:xfrm>
            <a:off x="6096000" y="990600"/>
            <a:ext cx="2895600" cy="1447800"/>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box(in)">
                                      <p:cBhvr>
                                        <p:cTn id="7" dur="500"/>
                                        <p:tgtEl>
                                          <p:spTgt spid="57348"/>
                                        </p:tgtEl>
                                      </p:cBhvr>
                                    </p:animEffect>
                                  </p:childTnLst>
                                </p:cTn>
                              </p:par>
                              <p:par>
                                <p:cTn id="8" presetID="4" presetClass="entr" presetSubtype="16" fill="hold" nodeType="withEffect">
                                  <p:stCondLst>
                                    <p:cond delay="0"/>
                                  </p:stCondLst>
                                  <p:childTnLst>
                                    <p:set>
                                      <p:cBhvr>
                                        <p:cTn id="9" dur="1" fill="hold">
                                          <p:stCondLst>
                                            <p:cond delay="0"/>
                                          </p:stCondLst>
                                        </p:cTn>
                                        <p:tgtEl>
                                          <p:spTgt spid="57397"/>
                                        </p:tgtEl>
                                        <p:attrNameLst>
                                          <p:attrName>style.visibility</p:attrName>
                                        </p:attrNameLst>
                                      </p:cBhvr>
                                      <p:to>
                                        <p:strVal val="visible"/>
                                      </p:to>
                                    </p:set>
                                    <p:animEffect transition="in" filter="box(in)">
                                      <p:cBhvr>
                                        <p:cTn id="10" dur="500"/>
                                        <p:tgtEl>
                                          <p:spTgt spid="57397"/>
                                        </p:tgtEl>
                                      </p:cBhvr>
                                    </p:animEffect>
                                  </p:childTnLst>
                                </p:cTn>
                              </p:par>
                              <p:par>
                                <p:cTn id="11" presetID="4" presetClass="entr" presetSubtype="16" fill="hold" nodeType="withEffect">
                                  <p:stCondLst>
                                    <p:cond delay="0"/>
                                  </p:stCondLst>
                                  <p:childTnLst>
                                    <p:set>
                                      <p:cBhvr>
                                        <p:cTn id="12" dur="1" fill="hold">
                                          <p:stCondLst>
                                            <p:cond delay="0"/>
                                          </p:stCondLst>
                                        </p:cTn>
                                        <p:tgtEl>
                                          <p:spTgt spid="178213"/>
                                        </p:tgtEl>
                                        <p:attrNameLst>
                                          <p:attrName>style.visibility</p:attrName>
                                        </p:attrNameLst>
                                      </p:cBhvr>
                                      <p:to>
                                        <p:strVal val="visible"/>
                                      </p:to>
                                    </p:set>
                                    <p:animEffect transition="in" filter="box(in)">
                                      <p:cBhvr>
                                        <p:cTn id="13" dur="500"/>
                                        <p:tgtEl>
                                          <p:spTgt spid="178213"/>
                                        </p:tgtEl>
                                      </p:cBhvr>
                                    </p:animEffect>
                                  </p:childTnLst>
                                </p:cTn>
                              </p:par>
                              <p:par>
                                <p:cTn id="14" presetID="4" presetClass="entr" presetSubtype="16" fill="hold" nodeType="withEffect">
                                  <p:stCondLst>
                                    <p:cond delay="0"/>
                                  </p:stCondLst>
                                  <p:childTnLst>
                                    <p:set>
                                      <p:cBhvr>
                                        <p:cTn id="15" dur="1" fill="hold">
                                          <p:stCondLst>
                                            <p:cond delay="0"/>
                                          </p:stCondLst>
                                        </p:cTn>
                                        <p:tgtEl>
                                          <p:spTgt spid="57358"/>
                                        </p:tgtEl>
                                        <p:attrNameLst>
                                          <p:attrName>style.visibility</p:attrName>
                                        </p:attrNameLst>
                                      </p:cBhvr>
                                      <p:to>
                                        <p:strVal val="visible"/>
                                      </p:to>
                                    </p:set>
                                    <p:animEffect transition="in" filter="box(in)">
                                      <p:cBhvr>
                                        <p:cTn id="16" dur="500"/>
                                        <p:tgtEl>
                                          <p:spTgt spid="57358"/>
                                        </p:tgtEl>
                                      </p:cBhvr>
                                    </p:animEffect>
                                  </p:childTnLst>
                                </p:cTn>
                              </p:par>
                              <p:par>
                                <p:cTn id="17" presetID="4" presetClass="entr" presetSubtype="16" fill="hold" nodeType="withEffect">
                                  <p:stCondLst>
                                    <p:cond delay="0"/>
                                  </p:stCondLst>
                                  <p:childTnLst>
                                    <p:set>
                                      <p:cBhvr>
                                        <p:cTn id="18" dur="1" fill="hold">
                                          <p:stCondLst>
                                            <p:cond delay="0"/>
                                          </p:stCondLst>
                                        </p:cTn>
                                        <p:tgtEl>
                                          <p:spTgt spid="57359"/>
                                        </p:tgtEl>
                                        <p:attrNameLst>
                                          <p:attrName>style.visibility</p:attrName>
                                        </p:attrNameLst>
                                      </p:cBhvr>
                                      <p:to>
                                        <p:strVal val="visible"/>
                                      </p:to>
                                    </p:set>
                                    <p:animEffect transition="in" filter="box(in)">
                                      <p:cBhvr>
                                        <p:cTn id="19" dur="500"/>
                                        <p:tgtEl>
                                          <p:spTgt spid="57359"/>
                                        </p:tgtEl>
                                      </p:cBhvr>
                                    </p:animEffect>
                                  </p:childTnLst>
                                </p:cTn>
                              </p:par>
                              <p:par>
                                <p:cTn id="20" presetID="4" presetClass="entr" presetSubtype="16" fill="hold" nodeType="withEffect">
                                  <p:stCondLst>
                                    <p:cond delay="0"/>
                                  </p:stCondLst>
                                  <p:childTnLst>
                                    <p:set>
                                      <p:cBhvr>
                                        <p:cTn id="21" dur="1" fill="hold">
                                          <p:stCondLst>
                                            <p:cond delay="0"/>
                                          </p:stCondLst>
                                        </p:cTn>
                                        <p:tgtEl>
                                          <p:spTgt spid="57384"/>
                                        </p:tgtEl>
                                        <p:attrNameLst>
                                          <p:attrName>style.visibility</p:attrName>
                                        </p:attrNameLst>
                                      </p:cBhvr>
                                      <p:to>
                                        <p:strVal val="visible"/>
                                      </p:to>
                                    </p:set>
                                    <p:animEffect transition="in" filter="box(in)">
                                      <p:cBhvr>
                                        <p:cTn id="22" dur="500"/>
                                        <p:tgtEl>
                                          <p:spTgt spid="57384"/>
                                        </p:tgtEl>
                                      </p:cBhvr>
                                    </p:animEffect>
                                  </p:childTnLst>
                                </p:cTn>
                              </p:par>
                              <p:par>
                                <p:cTn id="23" presetID="4" presetClass="entr" presetSubtype="16" fill="hold" nodeType="withEffect">
                                  <p:stCondLst>
                                    <p:cond delay="0"/>
                                  </p:stCondLst>
                                  <p:childTnLst>
                                    <p:set>
                                      <p:cBhvr>
                                        <p:cTn id="24" dur="1" fill="hold">
                                          <p:stCondLst>
                                            <p:cond delay="0"/>
                                          </p:stCondLst>
                                        </p:cTn>
                                        <p:tgtEl>
                                          <p:spTgt spid="57385"/>
                                        </p:tgtEl>
                                        <p:attrNameLst>
                                          <p:attrName>style.visibility</p:attrName>
                                        </p:attrNameLst>
                                      </p:cBhvr>
                                      <p:to>
                                        <p:strVal val="visible"/>
                                      </p:to>
                                    </p:set>
                                    <p:animEffect transition="in" filter="box(in)">
                                      <p:cBhvr>
                                        <p:cTn id="25" dur="500"/>
                                        <p:tgtEl>
                                          <p:spTgt spid="57385"/>
                                        </p:tgtEl>
                                      </p:cBhvr>
                                    </p:animEffect>
                                  </p:childTnLst>
                                </p:cTn>
                              </p:par>
                              <p:par>
                                <p:cTn id="26" presetID="4" presetClass="entr" presetSubtype="16" fill="hold" nodeType="withEffect">
                                  <p:stCondLst>
                                    <p:cond delay="0"/>
                                  </p:stCondLst>
                                  <p:childTnLst>
                                    <p:set>
                                      <p:cBhvr>
                                        <p:cTn id="27" dur="1" fill="hold">
                                          <p:stCondLst>
                                            <p:cond delay="0"/>
                                          </p:stCondLst>
                                        </p:cTn>
                                        <p:tgtEl>
                                          <p:spTgt spid="57386"/>
                                        </p:tgtEl>
                                        <p:attrNameLst>
                                          <p:attrName>style.visibility</p:attrName>
                                        </p:attrNameLst>
                                      </p:cBhvr>
                                      <p:to>
                                        <p:strVal val="visible"/>
                                      </p:to>
                                    </p:set>
                                    <p:animEffect transition="in" filter="box(in)">
                                      <p:cBhvr>
                                        <p:cTn id="28" dur="500"/>
                                        <p:tgtEl>
                                          <p:spTgt spid="57386"/>
                                        </p:tgtEl>
                                      </p:cBhvr>
                                    </p:animEffect>
                                  </p:childTnLst>
                                </p:cTn>
                              </p:par>
                              <p:par>
                                <p:cTn id="29" presetID="4" presetClass="entr" presetSubtype="16" fill="hold" nodeType="withEffect">
                                  <p:stCondLst>
                                    <p:cond delay="0"/>
                                  </p:stCondLst>
                                  <p:childTnLst>
                                    <p:set>
                                      <p:cBhvr>
                                        <p:cTn id="30" dur="1" fill="hold">
                                          <p:stCondLst>
                                            <p:cond delay="0"/>
                                          </p:stCondLst>
                                        </p:cTn>
                                        <p:tgtEl>
                                          <p:spTgt spid="57389"/>
                                        </p:tgtEl>
                                        <p:attrNameLst>
                                          <p:attrName>style.visibility</p:attrName>
                                        </p:attrNameLst>
                                      </p:cBhvr>
                                      <p:to>
                                        <p:strVal val="visible"/>
                                      </p:to>
                                    </p:set>
                                    <p:animEffect transition="in" filter="box(in)">
                                      <p:cBhvr>
                                        <p:cTn id="31" dur="500"/>
                                        <p:tgtEl>
                                          <p:spTgt spid="57389"/>
                                        </p:tgtEl>
                                      </p:cBhvr>
                                    </p:animEffect>
                                  </p:childTnLst>
                                </p:cTn>
                              </p:par>
                              <p:par>
                                <p:cTn id="32" presetID="4" presetClass="entr" presetSubtype="16" fill="hold" nodeType="withEffect">
                                  <p:stCondLst>
                                    <p:cond delay="0"/>
                                  </p:stCondLst>
                                  <p:childTnLst>
                                    <p:set>
                                      <p:cBhvr>
                                        <p:cTn id="33" dur="1" fill="hold">
                                          <p:stCondLst>
                                            <p:cond delay="0"/>
                                          </p:stCondLst>
                                        </p:cTn>
                                        <p:tgtEl>
                                          <p:spTgt spid="57390"/>
                                        </p:tgtEl>
                                        <p:attrNameLst>
                                          <p:attrName>style.visibility</p:attrName>
                                        </p:attrNameLst>
                                      </p:cBhvr>
                                      <p:to>
                                        <p:strVal val="visible"/>
                                      </p:to>
                                    </p:set>
                                    <p:animEffect transition="in" filter="box(in)">
                                      <p:cBhvr>
                                        <p:cTn id="34" dur="500"/>
                                        <p:tgtEl>
                                          <p:spTgt spid="57390"/>
                                        </p:tgtEl>
                                      </p:cBhvr>
                                    </p:animEffect>
                                  </p:childTnLst>
                                </p:cTn>
                              </p:par>
                              <p:par>
                                <p:cTn id="35" presetID="4" presetClass="entr" presetSubtype="16" fill="hold" nodeType="withEffect">
                                  <p:stCondLst>
                                    <p:cond delay="0"/>
                                  </p:stCondLst>
                                  <p:childTnLst>
                                    <p:set>
                                      <p:cBhvr>
                                        <p:cTn id="36" dur="1" fill="hold">
                                          <p:stCondLst>
                                            <p:cond delay="0"/>
                                          </p:stCondLst>
                                        </p:cTn>
                                        <p:tgtEl>
                                          <p:spTgt spid="57393"/>
                                        </p:tgtEl>
                                        <p:attrNameLst>
                                          <p:attrName>style.visibility</p:attrName>
                                        </p:attrNameLst>
                                      </p:cBhvr>
                                      <p:to>
                                        <p:strVal val="visible"/>
                                      </p:to>
                                    </p:set>
                                    <p:animEffect transition="in" filter="box(in)">
                                      <p:cBhvr>
                                        <p:cTn id="37" dur="500"/>
                                        <p:tgtEl>
                                          <p:spTgt spid="57393"/>
                                        </p:tgtEl>
                                      </p:cBhvr>
                                    </p:animEffect>
                                  </p:childTnLst>
                                </p:cTn>
                              </p:par>
                              <p:par>
                                <p:cTn id="38" presetID="4" presetClass="entr" presetSubtype="16" fill="hold" nodeType="withEffect">
                                  <p:stCondLst>
                                    <p:cond delay="0"/>
                                  </p:stCondLst>
                                  <p:childTnLst>
                                    <p:set>
                                      <p:cBhvr>
                                        <p:cTn id="39" dur="1" fill="hold">
                                          <p:stCondLst>
                                            <p:cond delay="0"/>
                                          </p:stCondLst>
                                        </p:cTn>
                                        <p:tgtEl>
                                          <p:spTgt spid="57394"/>
                                        </p:tgtEl>
                                        <p:attrNameLst>
                                          <p:attrName>style.visibility</p:attrName>
                                        </p:attrNameLst>
                                      </p:cBhvr>
                                      <p:to>
                                        <p:strVal val="visible"/>
                                      </p:to>
                                    </p:set>
                                    <p:animEffect transition="in" filter="box(in)">
                                      <p:cBhvr>
                                        <p:cTn id="40" dur="500"/>
                                        <p:tgtEl>
                                          <p:spTgt spid="57394"/>
                                        </p:tgtEl>
                                      </p:cBhvr>
                                    </p:animEffect>
                                  </p:childTnLst>
                                </p:cTn>
                              </p:par>
                              <p:par>
                                <p:cTn id="41" presetID="4" presetClass="entr" presetSubtype="16" fill="hold" nodeType="withEffect">
                                  <p:stCondLst>
                                    <p:cond delay="0"/>
                                  </p:stCondLst>
                                  <p:childTnLst>
                                    <p:set>
                                      <p:cBhvr>
                                        <p:cTn id="42" dur="1" fill="hold">
                                          <p:stCondLst>
                                            <p:cond delay="0"/>
                                          </p:stCondLst>
                                        </p:cTn>
                                        <p:tgtEl>
                                          <p:spTgt spid="57395"/>
                                        </p:tgtEl>
                                        <p:attrNameLst>
                                          <p:attrName>style.visibility</p:attrName>
                                        </p:attrNameLst>
                                      </p:cBhvr>
                                      <p:to>
                                        <p:strVal val="visible"/>
                                      </p:to>
                                    </p:set>
                                    <p:animEffect transition="in" filter="box(in)">
                                      <p:cBhvr>
                                        <p:cTn id="43" dur="500"/>
                                        <p:tgtEl>
                                          <p:spTgt spid="57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nimBg="1"/>
      <p:bldP spid="57358" grpId="0"/>
      <p:bldP spid="57359" grpId="0"/>
      <p:bldP spid="57385" grpId="0"/>
      <p:bldP spid="57386" grpId="0"/>
      <p:bldP spid="57389" grpId="0"/>
      <p:bldP spid="5739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
            <a:extLst>
              <a:ext uri="{FF2B5EF4-FFF2-40B4-BE49-F238E27FC236}">
                <a16:creationId xmlns:a16="http://schemas.microsoft.com/office/drawing/2014/main" id="{0A4175FE-1C8E-97E6-7A25-EF11435561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508125"/>
            <a:ext cx="5237162"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a:extLst>
              <a:ext uri="{FF2B5EF4-FFF2-40B4-BE49-F238E27FC236}">
                <a16:creationId xmlns:a16="http://schemas.microsoft.com/office/drawing/2014/main" id="{B58B82BF-84F7-F2A8-B7F1-96182A8272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1508125"/>
            <a:ext cx="533241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D39D497E-21B0-EE66-702F-BE04A2C9CD23}"/>
              </a:ext>
            </a:extLst>
          </p:cNvPr>
          <p:cNvSpPr/>
          <p:nvPr/>
        </p:nvSpPr>
        <p:spPr>
          <a:xfrm>
            <a:off x="211138" y="4524375"/>
            <a:ext cx="11718925" cy="23336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3200" dirty="0">
                <a:latin typeface="Times New Roman" panose="02020603050405020304" pitchFamily="18" charset="0"/>
                <a:cs typeface="Times New Roman" panose="02020603050405020304" pitchFamily="18" charset="0"/>
              </a:rPr>
              <a:t>             </a:t>
            </a:r>
            <a:r>
              <a:rPr lang="fr-FR" sz="3200" b="1" dirty="0">
                <a:solidFill>
                  <a:schemeClr val="tx1"/>
                </a:solidFill>
                <a:latin typeface="Times New Roman" panose="02020603050405020304" pitchFamily="18" charset="0"/>
                <a:cs typeface="Times New Roman" panose="02020603050405020304" pitchFamily="18" charset="0"/>
              </a:rPr>
              <a:t>HIV/ AIDS là </a:t>
            </a:r>
            <a:r>
              <a:rPr lang="fr-FR" sz="3200" b="1" dirty="0" err="1">
                <a:solidFill>
                  <a:schemeClr val="tx1"/>
                </a:solidFill>
                <a:latin typeface="Times New Roman" panose="02020603050405020304" pitchFamily="18" charset="0"/>
                <a:cs typeface="Times New Roman" panose="02020603050405020304" pitchFamily="18" charset="0"/>
              </a:rPr>
              <a:t>đại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dịch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của</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thế</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giới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và</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nhân</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loại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huỷ</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hoại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sức</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khoẻ</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cướp</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đi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tính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mạng</a:t>
            </a:r>
            <a:r>
              <a:rPr lang="fr-FR" sz="3200" b="1" dirty="0">
                <a:solidFill>
                  <a:schemeClr val="tx1"/>
                </a:solidFill>
                <a:latin typeface="Times New Roman" panose="02020603050405020304" pitchFamily="18" charset="0"/>
                <a:cs typeface="Times New Roman" panose="02020603050405020304" pitchFamily="18" charset="0"/>
              </a:rPr>
              <a:t> con </a:t>
            </a:r>
            <a:r>
              <a:rPr lang="fr-FR" sz="3200" b="1" dirty="0" err="1">
                <a:solidFill>
                  <a:schemeClr val="tx1"/>
                </a:solidFill>
                <a:latin typeface="Times New Roman" panose="02020603050405020304" pitchFamily="18" charset="0"/>
                <a:cs typeface="Times New Roman" panose="02020603050405020304" pitchFamily="18" charset="0"/>
              </a:rPr>
              <a:t>người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phá</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hoại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hạnh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phúc</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gia</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đình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huỷ</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hoại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tương</a:t>
            </a:r>
            <a:r>
              <a:rPr lang="fr-FR" sz="3200" b="1" dirty="0">
                <a:solidFill>
                  <a:schemeClr val="tx1"/>
                </a:solidFill>
                <a:latin typeface="Times New Roman" panose="02020603050405020304" pitchFamily="18" charset="0"/>
                <a:cs typeface="Times New Roman" panose="02020603050405020304" pitchFamily="18" charset="0"/>
              </a:rPr>
              <a:t> lai, </a:t>
            </a:r>
            <a:r>
              <a:rPr lang="fr-FR" sz="3200" b="1" dirty="0" err="1">
                <a:solidFill>
                  <a:schemeClr val="tx1"/>
                </a:solidFill>
                <a:latin typeface="Times New Roman" panose="02020603050405020304" pitchFamily="18" charset="0"/>
                <a:cs typeface="Times New Roman" panose="02020603050405020304" pitchFamily="18" charset="0"/>
              </a:rPr>
              <a:t>nòi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giống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dân</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tộc</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ảnh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hưởng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nghiêm</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trọng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đến</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kinh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tế</a:t>
            </a:r>
            <a:r>
              <a:rPr lang="fr-FR" sz="3200" b="1" dirty="0">
                <a:solidFill>
                  <a:schemeClr val="tx1"/>
                </a:solidFill>
                <a:latin typeface="Times New Roman" panose="02020603050405020304" pitchFamily="18" charset="0"/>
                <a:cs typeface="Times New Roman" panose="02020603050405020304" pitchFamily="18" charset="0"/>
              </a:rPr>
              <a:t> – </a:t>
            </a:r>
            <a:r>
              <a:rPr lang="fr-FR" sz="3200" b="1" dirty="0" err="1">
                <a:solidFill>
                  <a:schemeClr val="tx1"/>
                </a:solidFill>
                <a:latin typeface="Times New Roman" panose="02020603050405020304" pitchFamily="18" charset="0"/>
                <a:cs typeface="Times New Roman" panose="02020603050405020304" pitchFamily="18" charset="0"/>
              </a:rPr>
              <a:t>XH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của</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đất</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nước</a:t>
            </a:r>
            <a:r>
              <a:rPr lang="fr-FR"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23559" name="Picture 10">
            <a:extLst>
              <a:ext uri="{FF2B5EF4-FFF2-40B4-BE49-F238E27FC236}">
                <a16:creationId xmlns:a16="http://schemas.microsoft.com/office/drawing/2014/main" id="{6CF457CB-42B1-5FB3-6EBA-75815965DA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613" y="4454525"/>
            <a:ext cx="15970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E7AAC82-B93E-127C-AD9B-E37F70F85357}"/>
              </a:ext>
            </a:extLst>
          </p:cNvPr>
          <p:cNvSpPr>
            <a:spLocks noGrp="1"/>
          </p:cNvSpPr>
          <p:nvPr>
            <p:ph type="title"/>
          </p:nvPr>
        </p:nvSpPr>
        <p:spPr/>
        <p:txBody>
          <a:bodyPr/>
          <a:lstStyle/>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500"/>
                                        <p:tgtEl>
                                          <p:spTgt spid="23557"/>
                                        </p:tgtEl>
                                      </p:cBhvr>
                                    </p:animEffect>
                                  </p:childTnLst>
                                </p:cTn>
                              </p:par>
                              <p:par>
                                <p:cTn id="8" presetID="10" presetClass="entr" presetSubtype="0"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fade">
                                      <p:cBhvr>
                                        <p:cTn id="10" dur="500"/>
                                        <p:tgtEl>
                                          <p:spTgt spid="2355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3559"/>
                                        </p:tgtEl>
                                        <p:attrNameLst>
                                          <p:attrName>style.visibility</p:attrName>
                                        </p:attrNameLst>
                                      </p:cBhvr>
                                      <p:to>
                                        <p:strVal val="visible"/>
                                      </p:to>
                                    </p:set>
                                    <p:animEffect transition="in" filter="fade">
                                      <p:cBhvr>
                                        <p:cTn id="18"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POINSET2">
            <a:extLst>
              <a:ext uri="{FF2B5EF4-FFF2-40B4-BE49-F238E27FC236}">
                <a16:creationId xmlns:a16="http://schemas.microsoft.com/office/drawing/2014/main" id="{21B8C0A3-E6DC-43CD-4555-4547F7B27308}"/>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rot="16199587" flipH="1">
            <a:off x="1521619" y="2382"/>
            <a:ext cx="1277938" cy="1273175"/>
          </a:xfrm>
          <a:noFill/>
        </p:spPr>
      </p:pic>
      <p:pic>
        <p:nvPicPr>
          <p:cNvPr id="17411" name="Picture 4" descr="POINSET2">
            <a:extLst>
              <a:ext uri="{FF2B5EF4-FFF2-40B4-BE49-F238E27FC236}">
                <a16:creationId xmlns:a16="http://schemas.microsoft.com/office/drawing/2014/main" id="{C2DEA7F0-ABDD-9D9A-CDF3-6E3B79632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626853">
            <a:off x="9344026" y="-15875"/>
            <a:ext cx="130651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POINSET3">
            <a:extLst>
              <a:ext uri="{FF2B5EF4-FFF2-40B4-BE49-F238E27FC236}">
                <a16:creationId xmlns:a16="http://schemas.microsoft.com/office/drawing/2014/main" id="{A9E4EB8C-9390-12E0-62AC-A4063A520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4000" y="5462588"/>
            <a:ext cx="15240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descr="POINSET3">
            <a:extLst>
              <a:ext uri="{FF2B5EF4-FFF2-40B4-BE49-F238E27FC236}">
                <a16:creationId xmlns:a16="http://schemas.microsoft.com/office/drawing/2014/main" id="{85557D81-288B-9334-D5B8-EF4A8BFF7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5670550"/>
            <a:ext cx="129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a:extLst>
              <a:ext uri="{FF2B5EF4-FFF2-40B4-BE49-F238E27FC236}">
                <a16:creationId xmlns:a16="http://schemas.microsoft.com/office/drawing/2014/main" id="{548F7A5C-E78E-469C-875F-8B87B450A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44600"/>
            <a:ext cx="4800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a:extLst>
              <a:ext uri="{FF2B5EF4-FFF2-40B4-BE49-F238E27FC236}">
                <a16:creationId xmlns:a16="http://schemas.microsoft.com/office/drawing/2014/main" id="{31B754C5-5CCB-E1A8-1801-FB00F7BB3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1" y="1244600"/>
            <a:ext cx="30146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8">
            <a:extLst>
              <a:ext uri="{FF2B5EF4-FFF2-40B4-BE49-F238E27FC236}">
                <a16:creationId xmlns:a16="http://schemas.microsoft.com/office/drawing/2014/main" id="{42990D6E-80CC-A20D-F8D9-B82B1CF69E08}"/>
              </a:ext>
            </a:extLst>
          </p:cNvPr>
          <p:cNvSpPr>
            <a:spLocks noChangeArrowheads="1"/>
          </p:cNvSpPr>
          <p:nvPr/>
        </p:nvSpPr>
        <p:spPr bwMode="auto">
          <a:xfrm>
            <a:off x="3962400" y="5013326"/>
            <a:ext cx="457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000" b="1">
              <a:latin typeface=".VnTime" panose="020B7200000000000000" pitchFamily="34" charset="0"/>
            </a:endParaRPr>
          </a:p>
          <a:p>
            <a:pPr eaLnBrk="1" hangingPunct="1">
              <a:spcBef>
                <a:spcPct val="0"/>
              </a:spcBef>
              <a:buFontTx/>
              <a:buNone/>
            </a:pPr>
            <a:r>
              <a:rPr lang="en-US" altLang="en-US" sz="2000" b="1">
                <a:latin typeface="Times New Roman" panose="02020603050405020304" pitchFamily="18" charset="0"/>
              </a:rPr>
              <a:t>BỆNH NHÂN AIDS GIAI ĐOẠN CUỐI</a:t>
            </a:r>
            <a:r>
              <a:rPr lang="en-US" altLang="en-US" sz="2000" b="1">
                <a:latin typeface=".VnTime" panose="020B7200000000000000"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POINSET2">
            <a:extLst>
              <a:ext uri="{FF2B5EF4-FFF2-40B4-BE49-F238E27FC236}">
                <a16:creationId xmlns:a16="http://schemas.microsoft.com/office/drawing/2014/main" id="{6ACEFF2B-F349-F375-563C-C4FAB66F5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199587" flipH="1">
            <a:off x="1823245" y="-305594"/>
            <a:ext cx="8413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POINSET2">
            <a:extLst>
              <a:ext uri="{FF2B5EF4-FFF2-40B4-BE49-F238E27FC236}">
                <a16:creationId xmlns:a16="http://schemas.microsoft.com/office/drawing/2014/main" id="{1B0E3E57-2FE5-F690-E36E-A9C6A3EE2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626853">
            <a:off x="9541669" y="-202406"/>
            <a:ext cx="9334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descr="POINSET3">
            <a:extLst>
              <a:ext uri="{FF2B5EF4-FFF2-40B4-BE49-F238E27FC236}">
                <a16:creationId xmlns:a16="http://schemas.microsoft.com/office/drawing/2014/main" id="{22943E01-89B2-ADC8-8B05-61C3C121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4000" y="59436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descr="POINSET3">
            <a:extLst>
              <a:ext uri="{FF2B5EF4-FFF2-40B4-BE49-F238E27FC236}">
                <a16:creationId xmlns:a16="http://schemas.microsoft.com/office/drawing/2014/main" id="{8A617370-820F-1A50-F772-AEF7E86CC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58674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a:extLst>
              <a:ext uri="{FF2B5EF4-FFF2-40B4-BE49-F238E27FC236}">
                <a16:creationId xmlns:a16="http://schemas.microsoft.com/office/drawing/2014/main" id="{47FE5036-CAD9-E845-2D90-580AEC395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533400"/>
            <a:ext cx="3630613"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7">
            <a:extLst>
              <a:ext uri="{FF2B5EF4-FFF2-40B4-BE49-F238E27FC236}">
                <a16:creationId xmlns:a16="http://schemas.microsoft.com/office/drawing/2014/main" id="{F63C8EEB-66C4-1066-601D-D148434A2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1" y="533400"/>
            <a:ext cx="1343025"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0" name="Picture 8">
            <a:extLst>
              <a:ext uri="{FF2B5EF4-FFF2-40B4-BE49-F238E27FC236}">
                <a16:creationId xmlns:a16="http://schemas.microsoft.com/office/drawing/2014/main" id="{6A771664-AF72-E0D6-B754-7034FD57E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1" y="533400"/>
            <a:ext cx="2659063"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1" name="Picture 9">
            <a:extLst>
              <a:ext uri="{FF2B5EF4-FFF2-40B4-BE49-F238E27FC236}">
                <a16:creationId xmlns:a16="http://schemas.microsoft.com/office/drawing/2014/main" id="{47730BD7-CCEA-6F3E-10D6-1095D80F77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3733800"/>
            <a:ext cx="36576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2" name="Picture 10">
            <a:extLst>
              <a:ext uri="{FF2B5EF4-FFF2-40B4-BE49-F238E27FC236}">
                <a16:creationId xmlns:a16="http://schemas.microsoft.com/office/drawing/2014/main" id="{AF45ACC8-E18B-805B-9644-C0D8C3156F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7414" y="3733800"/>
            <a:ext cx="4167187"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3" name="Rectangle 11">
            <a:extLst>
              <a:ext uri="{FF2B5EF4-FFF2-40B4-BE49-F238E27FC236}">
                <a16:creationId xmlns:a16="http://schemas.microsoft.com/office/drawing/2014/main" id="{CEC5305D-F159-F4A8-BC20-FB2CF55F285A}"/>
              </a:ext>
            </a:extLst>
          </p:cNvPr>
          <p:cNvSpPr>
            <a:spLocks noChangeArrowheads="1"/>
          </p:cNvSpPr>
          <p:nvPr/>
        </p:nvSpPr>
        <p:spPr bwMode="auto">
          <a:xfrm>
            <a:off x="3810000" y="5943601"/>
            <a:ext cx="457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000" b="1">
              <a:latin typeface=".VnTime" panose="020B7200000000000000" pitchFamily="34" charset="0"/>
            </a:endParaRPr>
          </a:p>
          <a:p>
            <a:pPr eaLnBrk="1" hangingPunct="1">
              <a:spcBef>
                <a:spcPct val="0"/>
              </a:spcBef>
              <a:buFontTx/>
              <a:buNone/>
            </a:pPr>
            <a:r>
              <a:rPr lang="en-US" altLang="en-US" sz="2000" b="1">
                <a:latin typeface="Times New Roman" panose="02020603050405020304" pitchFamily="18" charset="0"/>
              </a:rPr>
              <a:t>BỆNH NHÂN AIDS GIAI ĐOẠN CUỐI</a:t>
            </a:r>
            <a:r>
              <a:rPr lang="en-US" altLang="en-US" sz="2000" b="1">
                <a:latin typeface=".VnTime" panose="020B7200000000000000" pitchFamily="34"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Những cuộc đời nhiễm HIVAIDS giai đoạn cuối VTC14 (1)">
            <a:hlinkClick r:id="" action="ppaction://media"/>
            <a:extLst>
              <a:ext uri="{FF2B5EF4-FFF2-40B4-BE49-F238E27FC236}">
                <a16:creationId xmlns:a16="http://schemas.microsoft.com/office/drawing/2014/main" id="{6AD8E0A7-620A-C331-4BCA-48E98CFEC8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75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0908D938-A89C-2CEB-29B0-8666CB2BC43A}"/>
              </a:ext>
            </a:extLst>
          </p:cNvPr>
          <p:cNvSpPr/>
          <p:nvPr/>
        </p:nvSpPr>
        <p:spPr>
          <a:xfrm>
            <a:off x="419100" y="992188"/>
            <a:ext cx="10401300" cy="1143000"/>
          </a:xfrm>
          <a:prstGeom prst="roundRect">
            <a:avLst/>
          </a:prstGeom>
          <a:gradFill>
            <a:gsLst>
              <a:gs pos="0">
                <a:schemeClr val="accent1">
                  <a:lumMod val="75000"/>
                </a:schemeClr>
              </a:gs>
              <a:gs pos="50000">
                <a:schemeClr val="accent5">
                  <a:lumMod val="105000"/>
                  <a:satMod val="103000"/>
                  <a:tint val="73000"/>
                </a:schemeClr>
              </a:gs>
              <a:gs pos="100000">
                <a:schemeClr val="accent5">
                  <a:lumMod val="105000"/>
                  <a:satMod val="109000"/>
                  <a:tint val="81000"/>
                </a:schemeClr>
              </a:gs>
            </a:gsLs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3400" b="1" dirty="0" err="1">
                <a:solidFill>
                  <a:schemeClr val="tx1"/>
                </a:solidFill>
                <a:latin typeface="Times New Roman" panose="02020603050405020304" pitchFamily="18" charset="0"/>
                <a:cs typeface="Times New Roman" panose="02020603050405020304" pitchFamily="18" charset="0"/>
              </a:rPr>
              <a:t>Câu</a:t>
            </a:r>
            <a:r>
              <a:rPr lang="en-US" sz="3400" b="1" dirty="0">
                <a:solidFill>
                  <a:schemeClr val="tx1"/>
                </a:solidFill>
                <a:latin typeface="Times New Roman" panose="02020603050405020304" pitchFamily="18" charset="0"/>
                <a:cs typeface="Times New Roman" panose="02020603050405020304" pitchFamily="18" charset="0"/>
              </a:rPr>
              <a:t> 1: </a:t>
            </a:r>
            <a:r>
              <a:rPr lang="en-US" sz="3400" b="1" dirty="0" err="1">
                <a:latin typeface="Times New Roman" panose="02020603050405020304" pitchFamily="18" charset="0"/>
                <a:cs typeface="Times New Roman" panose="02020603050405020304" pitchFamily="18" charset="0"/>
              </a:rPr>
              <a:t>Trách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nhiệm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phòng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chống</a:t>
            </a:r>
            <a:r>
              <a:rPr lang="en-US" sz="3400" b="1" dirty="0">
                <a:latin typeface="Times New Roman" panose="02020603050405020304" pitchFamily="18" charset="0"/>
                <a:cs typeface="Times New Roman" panose="02020603050405020304" pitchFamily="18" charset="0"/>
              </a:rPr>
              <a:t> HIV/AIDS </a:t>
            </a:r>
            <a:r>
              <a:rPr lang="en-US" sz="3400" b="1" dirty="0" err="1">
                <a:latin typeface="Times New Roman" panose="02020603050405020304" pitchFamily="18" charset="0"/>
                <a:cs typeface="Times New Roman" panose="02020603050405020304" pitchFamily="18" charset="0"/>
              </a:rPr>
              <a:t>thuộc</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về</a:t>
            </a:r>
            <a:r>
              <a:rPr lang="en-US" sz="3400" b="1" dirty="0">
                <a:latin typeface="Times New Roman" panose="02020603050405020304" pitchFamily="18" charset="0"/>
                <a:cs typeface="Times New Roman" panose="02020603050405020304" pitchFamily="18" charset="0"/>
              </a:rPr>
              <a:t>:</a:t>
            </a:r>
            <a:endParaRPr lang="en-US" sz="34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Rounded Rectangle 6">
            <a:extLst>
              <a:ext uri="{FF2B5EF4-FFF2-40B4-BE49-F238E27FC236}">
                <a16:creationId xmlns:a16="http://schemas.microsoft.com/office/drawing/2014/main" id="{4702FCFB-CB3E-2B77-906E-5FDEE000CBC2}"/>
              </a:ext>
            </a:extLst>
          </p:cNvPr>
          <p:cNvSpPr/>
          <p:nvPr/>
        </p:nvSpPr>
        <p:spPr>
          <a:xfrm>
            <a:off x="5773738" y="2643188"/>
            <a:ext cx="5254625" cy="174307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schemeClr val="tx1"/>
                </a:solidFill>
                <a:latin typeface="Times New Roman" panose="02020603050405020304" pitchFamily="18" charset="0"/>
                <a:cs typeface="Times New Roman" panose="02020603050405020304" pitchFamily="18" charset="0"/>
              </a:rPr>
              <a:t>B. </a:t>
            </a:r>
            <a:r>
              <a:rPr lang="en-US" sz="3600" b="1" dirty="0" err="1">
                <a:solidFill>
                  <a:schemeClr val="tx1"/>
                </a:solidFill>
                <a:latin typeface="Times New Roman" panose="02020603050405020304" pitchFamily="18" charset="0"/>
                <a:cs typeface="Times New Roman" panose="02020603050405020304" pitchFamily="18" charset="0"/>
              </a:rPr>
              <a:t>Toàn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hội</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00D46A6D-436E-0079-1A45-7E18174DC4A5}"/>
              </a:ext>
            </a:extLst>
          </p:cNvPr>
          <p:cNvSpPr/>
          <p:nvPr/>
        </p:nvSpPr>
        <p:spPr>
          <a:xfrm>
            <a:off x="696913" y="4886325"/>
            <a:ext cx="4610100" cy="17367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schemeClr val="tx1"/>
                </a:solidFill>
                <a:latin typeface="Times New Roman" panose="02020603050405020304" pitchFamily="18" charset="0"/>
                <a:cs typeface="Times New Roman" panose="02020603050405020304" pitchFamily="18" charset="0"/>
              </a:rPr>
              <a:t>C. </a:t>
            </a:r>
            <a:r>
              <a:rPr lang="en-US" sz="3600" b="1" dirty="0" err="1">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bị</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mắc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bệnh</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A3558163-9C6D-4E35-2632-22AC93034BCC}"/>
              </a:ext>
            </a:extLst>
          </p:cNvPr>
          <p:cNvSpPr/>
          <p:nvPr/>
        </p:nvSpPr>
        <p:spPr>
          <a:xfrm>
            <a:off x="5788025" y="4886325"/>
            <a:ext cx="5240338" cy="17367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600" b="1" dirty="0">
                <a:solidFill>
                  <a:schemeClr val="tx1"/>
                </a:solidFill>
                <a:latin typeface="Times New Roman" panose="02020603050405020304" pitchFamily="18" charset="0"/>
                <a:cs typeface="Times New Roman" panose="02020603050405020304" pitchFamily="18" charset="0"/>
              </a:rPr>
              <a:t>D. </a:t>
            </a:r>
            <a:r>
              <a:rPr lang="en-US" sz="3600" b="1" dirty="0" err="1">
                <a:solidFill>
                  <a:schemeClr val="tx1"/>
                </a:solidFill>
                <a:latin typeface="Times New Roman" panose="02020603050405020304" pitchFamily="18" charset="0"/>
                <a:cs typeface="Times New Roman" panose="02020603050405020304" pitchFamily="18" charset="0"/>
              </a:rPr>
              <a:t>Địa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phương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mắc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bệnh</a:t>
            </a:r>
            <a:r>
              <a:rPr lang="en-US" sz="36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a:t>
            </a:r>
          </a:p>
        </p:txBody>
      </p:sp>
      <p:sp>
        <p:nvSpPr>
          <p:cNvPr id="11" name="Rounded Rectangle 10">
            <a:extLst>
              <a:ext uri="{FF2B5EF4-FFF2-40B4-BE49-F238E27FC236}">
                <a16:creationId xmlns:a16="http://schemas.microsoft.com/office/drawing/2014/main" id="{0441FA69-C0B5-E329-1BFE-43BC16ED8AEA}"/>
              </a:ext>
            </a:extLst>
          </p:cNvPr>
          <p:cNvSpPr/>
          <p:nvPr/>
        </p:nvSpPr>
        <p:spPr>
          <a:xfrm>
            <a:off x="682625" y="2640013"/>
            <a:ext cx="4624388" cy="174307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600" b="1" dirty="0">
                <a:solidFill>
                  <a:schemeClr val="tx1"/>
                </a:solidFill>
                <a:latin typeface="Times New Roman" panose="02020603050405020304" pitchFamily="18" charset="0"/>
                <a:cs typeface="Times New Roman" panose="02020603050405020304" pitchFamily="18" charset="0"/>
              </a:rPr>
              <a:t>A.</a:t>
            </a:r>
            <a:r>
              <a:rPr lang="vi-VN"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đình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bị</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mắc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bệnh</a:t>
            </a:r>
            <a:endParaRPr lang="en-US" sz="36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Octagon 1">
            <a:extLst>
              <a:ext uri="{FF2B5EF4-FFF2-40B4-BE49-F238E27FC236}">
                <a16:creationId xmlns:a16="http://schemas.microsoft.com/office/drawing/2014/main" id="{A1C6220B-F854-8A19-4EE7-003E37A250C9}"/>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0</a:t>
            </a:r>
          </a:p>
        </p:txBody>
      </p:sp>
      <p:sp>
        <p:nvSpPr>
          <p:cNvPr id="3" name="Octagon 2">
            <a:extLst>
              <a:ext uri="{FF2B5EF4-FFF2-40B4-BE49-F238E27FC236}">
                <a16:creationId xmlns:a16="http://schemas.microsoft.com/office/drawing/2014/main" id="{D9C53C47-92DA-B1B4-3763-9F3EF82780D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a:t>
            </a:r>
          </a:p>
        </p:txBody>
      </p:sp>
      <p:sp>
        <p:nvSpPr>
          <p:cNvPr id="5" name="Octagon 4">
            <a:extLst>
              <a:ext uri="{FF2B5EF4-FFF2-40B4-BE49-F238E27FC236}">
                <a16:creationId xmlns:a16="http://schemas.microsoft.com/office/drawing/2014/main" id="{89CF4824-AFC6-52C6-4F75-CD69FBC52437}"/>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a:t>
            </a:r>
          </a:p>
        </p:txBody>
      </p:sp>
      <p:sp>
        <p:nvSpPr>
          <p:cNvPr id="6" name="Octagon 5">
            <a:extLst>
              <a:ext uri="{FF2B5EF4-FFF2-40B4-BE49-F238E27FC236}">
                <a16:creationId xmlns:a16="http://schemas.microsoft.com/office/drawing/2014/main" id="{B70192AF-CF40-4CBA-291F-03EB0C7CAEB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3</a:t>
            </a:r>
          </a:p>
        </p:txBody>
      </p:sp>
      <p:sp>
        <p:nvSpPr>
          <p:cNvPr id="10" name="Octagon 9">
            <a:extLst>
              <a:ext uri="{FF2B5EF4-FFF2-40B4-BE49-F238E27FC236}">
                <a16:creationId xmlns:a16="http://schemas.microsoft.com/office/drawing/2014/main" id="{EF4FACC6-C947-0A5A-D869-CE2E25EFEA07}"/>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4</a:t>
            </a:r>
          </a:p>
        </p:txBody>
      </p:sp>
      <p:sp>
        <p:nvSpPr>
          <p:cNvPr id="12" name="Octagon 11">
            <a:extLst>
              <a:ext uri="{FF2B5EF4-FFF2-40B4-BE49-F238E27FC236}">
                <a16:creationId xmlns:a16="http://schemas.microsoft.com/office/drawing/2014/main" id="{84880D92-8E8B-1DD7-190D-198EB9FD54D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5</a:t>
            </a:r>
          </a:p>
        </p:txBody>
      </p:sp>
      <p:sp>
        <p:nvSpPr>
          <p:cNvPr id="13" name="Octagon 12">
            <a:extLst>
              <a:ext uri="{FF2B5EF4-FFF2-40B4-BE49-F238E27FC236}">
                <a16:creationId xmlns:a16="http://schemas.microsoft.com/office/drawing/2014/main" id="{544DA99D-B368-9359-8B3F-8A6D8F77FBBE}"/>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6</a:t>
            </a:r>
          </a:p>
        </p:txBody>
      </p:sp>
      <p:sp>
        <p:nvSpPr>
          <p:cNvPr id="14" name="Octagon 13">
            <a:extLst>
              <a:ext uri="{FF2B5EF4-FFF2-40B4-BE49-F238E27FC236}">
                <a16:creationId xmlns:a16="http://schemas.microsoft.com/office/drawing/2014/main" id="{04757EAE-CFEC-308D-9B16-91256B501952}"/>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7</a:t>
            </a:r>
          </a:p>
        </p:txBody>
      </p:sp>
      <p:sp>
        <p:nvSpPr>
          <p:cNvPr id="15" name="Octagon 14">
            <a:extLst>
              <a:ext uri="{FF2B5EF4-FFF2-40B4-BE49-F238E27FC236}">
                <a16:creationId xmlns:a16="http://schemas.microsoft.com/office/drawing/2014/main" id="{9AF414BD-9AC1-A051-BEBF-6720DA9EA25E}"/>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8</a:t>
            </a:r>
          </a:p>
        </p:txBody>
      </p:sp>
      <p:sp>
        <p:nvSpPr>
          <p:cNvPr id="16" name="Octagon 15">
            <a:extLst>
              <a:ext uri="{FF2B5EF4-FFF2-40B4-BE49-F238E27FC236}">
                <a16:creationId xmlns:a16="http://schemas.microsoft.com/office/drawing/2014/main" id="{D9E31145-A513-8AF3-F7C5-0F6B2FF0A1AB}"/>
              </a:ext>
            </a:extLst>
          </p:cNvPr>
          <p:cNvSpPr/>
          <p:nvPr/>
        </p:nvSpPr>
        <p:spPr>
          <a:xfrm>
            <a:off x="10818813"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9</a:t>
            </a:r>
          </a:p>
        </p:txBody>
      </p:sp>
      <p:sp>
        <p:nvSpPr>
          <p:cNvPr id="17" name="Octagon 16">
            <a:extLst>
              <a:ext uri="{FF2B5EF4-FFF2-40B4-BE49-F238E27FC236}">
                <a16:creationId xmlns:a16="http://schemas.microsoft.com/office/drawing/2014/main" id="{9F9C557C-4677-BE68-8272-2FDC8F9BD8A1}"/>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10</a:t>
            </a:r>
          </a:p>
        </p:txBody>
      </p:sp>
      <p:sp>
        <p:nvSpPr>
          <p:cNvPr id="18" name="Octagon 17">
            <a:extLst>
              <a:ext uri="{FF2B5EF4-FFF2-40B4-BE49-F238E27FC236}">
                <a16:creationId xmlns:a16="http://schemas.microsoft.com/office/drawing/2014/main" id="{C0B06A9F-6882-7853-C666-5CEC671AC15B}"/>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11</a:t>
            </a:r>
          </a:p>
        </p:txBody>
      </p:sp>
      <p:sp>
        <p:nvSpPr>
          <p:cNvPr id="19" name="Octagon 18">
            <a:extLst>
              <a:ext uri="{FF2B5EF4-FFF2-40B4-BE49-F238E27FC236}">
                <a16:creationId xmlns:a16="http://schemas.microsoft.com/office/drawing/2014/main" id="{33D0AD9C-2489-8892-89D8-0B798E9643E8}"/>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12</a:t>
            </a:r>
          </a:p>
        </p:txBody>
      </p:sp>
      <p:sp>
        <p:nvSpPr>
          <p:cNvPr id="20" name="Octagon 19">
            <a:extLst>
              <a:ext uri="{FF2B5EF4-FFF2-40B4-BE49-F238E27FC236}">
                <a16:creationId xmlns:a16="http://schemas.microsoft.com/office/drawing/2014/main" id="{2DC6392E-ED1D-D911-9F34-FDFF1916A1CC}"/>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13</a:t>
            </a:r>
          </a:p>
        </p:txBody>
      </p:sp>
      <p:sp>
        <p:nvSpPr>
          <p:cNvPr id="21" name="Octagon 20">
            <a:extLst>
              <a:ext uri="{FF2B5EF4-FFF2-40B4-BE49-F238E27FC236}">
                <a16:creationId xmlns:a16="http://schemas.microsoft.com/office/drawing/2014/main" id="{6FEA6571-A0CE-403B-971D-8D7D7C412F98}"/>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14</a:t>
            </a:r>
          </a:p>
        </p:txBody>
      </p:sp>
      <p:sp>
        <p:nvSpPr>
          <p:cNvPr id="22" name="Octagon 21">
            <a:extLst>
              <a:ext uri="{FF2B5EF4-FFF2-40B4-BE49-F238E27FC236}">
                <a16:creationId xmlns:a16="http://schemas.microsoft.com/office/drawing/2014/main" id="{52B8BF73-9C8E-0A8C-7DC0-D99DC0DF3CB2}"/>
              </a:ext>
            </a:extLst>
          </p:cNvPr>
          <p:cNvSpPr/>
          <p:nvPr/>
        </p:nvSpPr>
        <p:spPr>
          <a:xfrm>
            <a:off x="10817225"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15</a:t>
            </a:r>
          </a:p>
        </p:txBody>
      </p:sp>
      <p:sp>
        <p:nvSpPr>
          <p:cNvPr id="23" name="Octagon 22">
            <a:extLst>
              <a:ext uri="{FF2B5EF4-FFF2-40B4-BE49-F238E27FC236}">
                <a16:creationId xmlns:a16="http://schemas.microsoft.com/office/drawing/2014/main" id="{F5E3045E-61CB-B228-4ABB-0C3DDE0A43A0}"/>
              </a:ext>
            </a:extLst>
          </p:cNvPr>
          <p:cNvSpPr/>
          <p:nvPr/>
        </p:nvSpPr>
        <p:spPr>
          <a:xfrm>
            <a:off x="10815638"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16</a:t>
            </a:r>
          </a:p>
        </p:txBody>
      </p:sp>
      <p:sp>
        <p:nvSpPr>
          <p:cNvPr id="24" name="Octagon 23">
            <a:extLst>
              <a:ext uri="{FF2B5EF4-FFF2-40B4-BE49-F238E27FC236}">
                <a16:creationId xmlns:a16="http://schemas.microsoft.com/office/drawing/2014/main" id="{453512C7-6371-A6E4-545C-63EE2842DAA5}"/>
              </a:ext>
            </a:extLst>
          </p:cNvPr>
          <p:cNvSpPr/>
          <p:nvPr/>
        </p:nvSpPr>
        <p:spPr>
          <a:xfrm>
            <a:off x="10812463"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17</a:t>
            </a:r>
          </a:p>
        </p:txBody>
      </p:sp>
      <p:sp>
        <p:nvSpPr>
          <p:cNvPr id="25" name="Octagon 24">
            <a:extLst>
              <a:ext uri="{FF2B5EF4-FFF2-40B4-BE49-F238E27FC236}">
                <a16:creationId xmlns:a16="http://schemas.microsoft.com/office/drawing/2014/main" id="{EEB72BA0-2763-1A28-18F5-3DB5DC3825BD}"/>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18</a:t>
            </a:r>
          </a:p>
        </p:txBody>
      </p:sp>
      <p:sp>
        <p:nvSpPr>
          <p:cNvPr id="26" name="Octagon 25">
            <a:extLst>
              <a:ext uri="{FF2B5EF4-FFF2-40B4-BE49-F238E27FC236}">
                <a16:creationId xmlns:a16="http://schemas.microsoft.com/office/drawing/2014/main" id="{D7420791-89BC-40B2-DF2C-2E8B0D1EC482}"/>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19</a:t>
            </a:r>
          </a:p>
        </p:txBody>
      </p:sp>
      <p:sp>
        <p:nvSpPr>
          <p:cNvPr id="27" name="Octagon 26">
            <a:extLst>
              <a:ext uri="{FF2B5EF4-FFF2-40B4-BE49-F238E27FC236}">
                <a16:creationId xmlns:a16="http://schemas.microsoft.com/office/drawing/2014/main" id="{4A955CF0-BDFB-4864-B9FC-DF3BCAF5D0D0}"/>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20</a:t>
            </a:r>
          </a:p>
        </p:txBody>
      </p:sp>
      <p:sp>
        <p:nvSpPr>
          <p:cNvPr id="28" name="Octagon 27">
            <a:extLst>
              <a:ext uri="{FF2B5EF4-FFF2-40B4-BE49-F238E27FC236}">
                <a16:creationId xmlns:a16="http://schemas.microsoft.com/office/drawing/2014/main" id="{CF3DEFD7-EE9E-F796-636E-233DD0ACF94D}"/>
              </a:ext>
            </a:extLst>
          </p:cNvPr>
          <p:cNvSpPr/>
          <p:nvPr/>
        </p:nvSpPr>
        <p:spPr>
          <a:xfrm>
            <a:off x="10810875"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21</a:t>
            </a:r>
          </a:p>
        </p:txBody>
      </p:sp>
      <p:sp>
        <p:nvSpPr>
          <p:cNvPr id="29" name="Octagon 28">
            <a:extLst>
              <a:ext uri="{FF2B5EF4-FFF2-40B4-BE49-F238E27FC236}">
                <a16:creationId xmlns:a16="http://schemas.microsoft.com/office/drawing/2014/main" id="{E284CC02-0B45-D904-3D40-9852C3EF3B28}"/>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22</a:t>
            </a:r>
          </a:p>
        </p:txBody>
      </p:sp>
      <p:sp>
        <p:nvSpPr>
          <p:cNvPr id="30" name="Octagon 29">
            <a:extLst>
              <a:ext uri="{FF2B5EF4-FFF2-40B4-BE49-F238E27FC236}">
                <a16:creationId xmlns:a16="http://schemas.microsoft.com/office/drawing/2014/main" id="{B03F3140-1499-1549-15A6-CC7C5FB002D4}"/>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23</a:t>
            </a:r>
          </a:p>
        </p:txBody>
      </p:sp>
      <p:sp>
        <p:nvSpPr>
          <p:cNvPr id="31" name="Octagon 30">
            <a:extLst>
              <a:ext uri="{FF2B5EF4-FFF2-40B4-BE49-F238E27FC236}">
                <a16:creationId xmlns:a16="http://schemas.microsoft.com/office/drawing/2014/main" id="{C8AC63AA-ABAD-DD55-6517-2E9D771D41DF}"/>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24</a:t>
            </a:r>
          </a:p>
        </p:txBody>
      </p:sp>
      <p:sp>
        <p:nvSpPr>
          <p:cNvPr id="32" name="Octagon 31">
            <a:extLst>
              <a:ext uri="{FF2B5EF4-FFF2-40B4-BE49-F238E27FC236}">
                <a16:creationId xmlns:a16="http://schemas.microsoft.com/office/drawing/2014/main" id="{21BE8DBD-792E-C821-156B-E5E43FB82D6A}"/>
              </a:ext>
            </a:extLst>
          </p:cNvPr>
          <p:cNvSpPr/>
          <p:nvPr/>
        </p:nvSpPr>
        <p:spPr>
          <a:xfrm>
            <a:off x="10817225"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25</a:t>
            </a:r>
          </a:p>
        </p:txBody>
      </p:sp>
      <p:sp>
        <p:nvSpPr>
          <p:cNvPr id="33" name="Octagon 32">
            <a:extLst>
              <a:ext uri="{FF2B5EF4-FFF2-40B4-BE49-F238E27FC236}">
                <a16:creationId xmlns:a16="http://schemas.microsoft.com/office/drawing/2014/main" id="{4E5D8574-DDA1-EC77-893B-43754670EDE0}"/>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26</a:t>
            </a:r>
          </a:p>
        </p:txBody>
      </p:sp>
      <p:sp>
        <p:nvSpPr>
          <p:cNvPr id="34" name="Octagon 33">
            <a:extLst>
              <a:ext uri="{FF2B5EF4-FFF2-40B4-BE49-F238E27FC236}">
                <a16:creationId xmlns:a16="http://schemas.microsoft.com/office/drawing/2014/main" id="{A9F29757-4107-6BA4-982B-C89B69F5B7FD}"/>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27</a:t>
            </a:r>
          </a:p>
        </p:txBody>
      </p:sp>
      <p:sp>
        <p:nvSpPr>
          <p:cNvPr id="35" name="Octagon 34">
            <a:extLst>
              <a:ext uri="{FF2B5EF4-FFF2-40B4-BE49-F238E27FC236}">
                <a16:creationId xmlns:a16="http://schemas.microsoft.com/office/drawing/2014/main" id="{DCC9359C-70B4-8414-A509-9DDA32F68613}"/>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28</a:t>
            </a:r>
          </a:p>
        </p:txBody>
      </p:sp>
      <p:sp>
        <p:nvSpPr>
          <p:cNvPr id="36" name="Octagon 35">
            <a:extLst>
              <a:ext uri="{FF2B5EF4-FFF2-40B4-BE49-F238E27FC236}">
                <a16:creationId xmlns:a16="http://schemas.microsoft.com/office/drawing/2014/main" id="{04D91247-C4E9-6EE0-9A44-447200245B7A}"/>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29</a:t>
            </a:r>
          </a:p>
        </p:txBody>
      </p:sp>
      <p:sp>
        <p:nvSpPr>
          <p:cNvPr id="37" name="Octagon 36">
            <a:extLst>
              <a:ext uri="{FF2B5EF4-FFF2-40B4-BE49-F238E27FC236}">
                <a16:creationId xmlns:a16="http://schemas.microsoft.com/office/drawing/2014/main" id="{119A256F-46D6-31A5-FDA5-F1CD53FB6F7B}"/>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30</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nodeType="clickEffect">
                                  <p:stCondLst>
                                    <p:cond delay="500"/>
                                  </p:stCondLst>
                                  <p:childTnLst>
                                    <p:animEffect transition="out" filter="wheel(1)">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par>
                          <p:cTn id="8" fill="hold" nodeType="afterGroup">
                            <p:stCondLst>
                              <p:cond delay="1000"/>
                            </p:stCondLst>
                            <p:childTnLst>
                              <p:par>
                                <p:cTn id="9" presetID="21" presetClass="exit" presetSubtype="1" fill="hold" nodeType="afterEffect">
                                  <p:stCondLst>
                                    <p:cond delay="500"/>
                                  </p:stCondLst>
                                  <p:childTnLst>
                                    <p:animEffect transition="out" filter="wheel(1)">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childTnLst>
                          </p:cTn>
                        </p:par>
                        <p:par>
                          <p:cTn id="12" fill="hold" nodeType="afterGroup">
                            <p:stCondLst>
                              <p:cond delay="2000"/>
                            </p:stCondLst>
                            <p:childTnLst>
                              <p:par>
                                <p:cTn id="13" presetID="21" presetClass="exit" presetSubtype="1" fill="hold" nodeType="afterEffect">
                                  <p:stCondLst>
                                    <p:cond delay="500"/>
                                  </p:stCondLst>
                                  <p:childTnLst>
                                    <p:animEffect transition="out" filter="wheel(1)">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childTnLst>
                          </p:cTn>
                        </p:par>
                        <p:par>
                          <p:cTn id="16" fill="hold" nodeType="afterGroup">
                            <p:stCondLst>
                              <p:cond delay="3000"/>
                            </p:stCondLst>
                            <p:childTnLst>
                              <p:par>
                                <p:cTn id="17" presetID="21" presetClass="exit" presetSubtype="1" fill="hold" nodeType="afterEffect">
                                  <p:stCondLst>
                                    <p:cond delay="500"/>
                                  </p:stCondLst>
                                  <p:childTnLst>
                                    <p:animEffect transition="out" filter="wheel(1)">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par>
                          <p:cTn id="20" fill="hold" nodeType="afterGroup">
                            <p:stCondLst>
                              <p:cond delay="4000"/>
                            </p:stCondLst>
                            <p:childTnLst>
                              <p:par>
                                <p:cTn id="21" presetID="21" presetClass="exit" presetSubtype="1" fill="hold" nodeType="afterEffect">
                                  <p:stCondLst>
                                    <p:cond delay="500"/>
                                  </p:stCondLst>
                                  <p:childTnLst>
                                    <p:animEffect transition="out" filter="wheel(1)">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par>
                          <p:cTn id="24" fill="hold" nodeType="afterGroup">
                            <p:stCondLst>
                              <p:cond delay="5000"/>
                            </p:stCondLst>
                            <p:childTnLst>
                              <p:par>
                                <p:cTn id="25" presetID="21" presetClass="exit" presetSubtype="1" fill="hold" nodeType="afterEffect">
                                  <p:stCondLst>
                                    <p:cond delay="500"/>
                                  </p:stCondLst>
                                  <p:childTnLst>
                                    <p:animEffect transition="out" filter="wheel(1)">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par>
                          <p:cTn id="28" fill="hold" nodeType="afterGroup">
                            <p:stCondLst>
                              <p:cond delay="6000"/>
                            </p:stCondLst>
                            <p:childTnLst>
                              <p:par>
                                <p:cTn id="29" presetID="21" presetClass="exit" presetSubtype="1" fill="hold" nodeType="afterEffect">
                                  <p:stCondLst>
                                    <p:cond delay="500"/>
                                  </p:stCondLst>
                                  <p:childTnLst>
                                    <p:animEffect transition="out" filter="wheel(1)">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par>
                          <p:cTn id="32" fill="hold" nodeType="afterGroup">
                            <p:stCondLst>
                              <p:cond delay="7000"/>
                            </p:stCondLst>
                            <p:childTnLst>
                              <p:par>
                                <p:cTn id="33" presetID="21" presetClass="exit" presetSubtype="1" fill="hold" nodeType="afterEffect">
                                  <p:stCondLst>
                                    <p:cond delay="500"/>
                                  </p:stCondLst>
                                  <p:childTnLst>
                                    <p:animEffect transition="out" filter="wheel(1)">
                                      <p:cBhvr>
                                        <p:cTn id="34" dur="500"/>
                                        <p:tgtEl>
                                          <p:spTgt spid="30"/>
                                        </p:tgtEl>
                                      </p:cBhvr>
                                    </p:animEffect>
                                    <p:set>
                                      <p:cBhvr>
                                        <p:cTn id="35" dur="1" fill="hold">
                                          <p:stCondLst>
                                            <p:cond delay="499"/>
                                          </p:stCondLst>
                                        </p:cTn>
                                        <p:tgtEl>
                                          <p:spTgt spid="30"/>
                                        </p:tgtEl>
                                        <p:attrNameLst>
                                          <p:attrName>style.visibility</p:attrName>
                                        </p:attrNameLst>
                                      </p:cBhvr>
                                      <p:to>
                                        <p:strVal val="hidden"/>
                                      </p:to>
                                    </p:set>
                                  </p:childTnLst>
                                </p:cTn>
                              </p:par>
                            </p:childTnLst>
                          </p:cTn>
                        </p:par>
                        <p:par>
                          <p:cTn id="36" fill="hold" nodeType="afterGroup">
                            <p:stCondLst>
                              <p:cond delay="8000"/>
                            </p:stCondLst>
                            <p:childTnLst>
                              <p:par>
                                <p:cTn id="37" presetID="21" presetClass="exit" presetSubtype="1" fill="hold" nodeType="afterEffect">
                                  <p:stCondLst>
                                    <p:cond delay="500"/>
                                  </p:stCondLst>
                                  <p:childTnLst>
                                    <p:animEffect transition="out" filter="wheel(1)">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childTnLst>
                          </p:cTn>
                        </p:par>
                        <p:par>
                          <p:cTn id="40" fill="hold" nodeType="afterGroup">
                            <p:stCondLst>
                              <p:cond delay="9000"/>
                            </p:stCondLst>
                            <p:childTnLst>
                              <p:par>
                                <p:cTn id="41" presetID="21" presetClass="exit" presetSubtype="1" fill="hold" nodeType="afterEffect">
                                  <p:stCondLst>
                                    <p:cond delay="500"/>
                                  </p:stCondLst>
                                  <p:childTnLst>
                                    <p:animEffect transition="out" filter="wheel(1)">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par>
                          <p:cTn id="44" fill="hold" nodeType="afterGroup">
                            <p:stCondLst>
                              <p:cond delay="10000"/>
                            </p:stCondLst>
                            <p:childTnLst>
                              <p:par>
                                <p:cTn id="45" presetID="21" presetClass="exit" presetSubtype="1" fill="hold" nodeType="afterEffect">
                                  <p:stCondLst>
                                    <p:cond delay="500"/>
                                  </p:stCondLst>
                                  <p:childTnLst>
                                    <p:animEffect transition="out" filter="wheel(1)">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par>
                          <p:cTn id="48" fill="hold" nodeType="afterGroup">
                            <p:stCondLst>
                              <p:cond delay="11000"/>
                            </p:stCondLst>
                            <p:childTnLst>
                              <p:par>
                                <p:cTn id="49" presetID="21" presetClass="exit" presetSubtype="1" fill="hold" nodeType="afterEffect">
                                  <p:stCondLst>
                                    <p:cond delay="500"/>
                                  </p:stCondLst>
                                  <p:childTnLst>
                                    <p:animEffect transition="out" filter="wheel(1)">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nodeType="afterGroup">
                            <p:stCondLst>
                              <p:cond delay="12000"/>
                            </p:stCondLst>
                            <p:childTnLst>
                              <p:par>
                                <p:cTn id="53" presetID="21" presetClass="exit" presetSubtype="1" fill="hold" nodeType="afterEffect">
                                  <p:stCondLst>
                                    <p:cond delay="500"/>
                                  </p:stCondLst>
                                  <p:childTnLst>
                                    <p:animEffect transition="out" filter="wheel(1)">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nodeType="afterGroup">
                            <p:stCondLst>
                              <p:cond delay="13000"/>
                            </p:stCondLst>
                            <p:childTnLst>
                              <p:par>
                                <p:cTn id="57" presetID="21" presetClass="exit" presetSubtype="1" fill="hold" nodeType="afterEffect">
                                  <p:stCondLst>
                                    <p:cond delay="500"/>
                                  </p:stCondLst>
                                  <p:childTnLst>
                                    <p:animEffect transition="out" filter="wheel(1)">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par>
                          <p:cTn id="60" fill="hold" nodeType="afterGroup">
                            <p:stCondLst>
                              <p:cond delay="14000"/>
                            </p:stCondLst>
                            <p:childTnLst>
                              <p:par>
                                <p:cTn id="61" presetID="21" presetClass="exit" presetSubtype="1" fill="hold" nodeType="afterEffect">
                                  <p:stCondLst>
                                    <p:cond delay="500"/>
                                  </p:stCondLst>
                                  <p:childTnLst>
                                    <p:animEffect transition="out" filter="wheel(1)">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par>
                          <p:cTn id="64" fill="hold" nodeType="afterGroup">
                            <p:stCondLst>
                              <p:cond delay="15000"/>
                            </p:stCondLst>
                            <p:childTnLst>
                              <p:par>
                                <p:cTn id="65" presetID="21" presetClass="exit" presetSubtype="1" fill="hold" nodeType="afterEffect">
                                  <p:stCondLst>
                                    <p:cond delay="500"/>
                                  </p:stCondLst>
                                  <p:childTnLst>
                                    <p:animEffect transition="out" filter="wheel(1)">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par>
                          <p:cTn id="68" fill="hold" nodeType="afterGroup">
                            <p:stCondLst>
                              <p:cond delay="16000"/>
                            </p:stCondLst>
                            <p:childTnLst>
                              <p:par>
                                <p:cTn id="69" presetID="21" presetClass="exit" presetSubtype="1" fill="hold" nodeType="afterEffect">
                                  <p:stCondLst>
                                    <p:cond delay="500"/>
                                  </p:stCondLst>
                                  <p:childTnLst>
                                    <p:animEffect transition="out" filter="wheel(1)">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7000"/>
                            </p:stCondLst>
                            <p:childTnLst>
                              <p:par>
                                <p:cTn id="73" presetID="21" presetClass="exit" presetSubtype="1" fill="hold" nodeType="afterEffect">
                                  <p:stCondLst>
                                    <p:cond delay="500"/>
                                  </p:stCondLst>
                                  <p:childTnLst>
                                    <p:animEffect transition="out" filter="wheel(1)">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childTnLst>
                          </p:cTn>
                        </p:par>
                        <p:par>
                          <p:cTn id="76" fill="hold" nodeType="afterGroup">
                            <p:stCondLst>
                              <p:cond delay="18000"/>
                            </p:stCondLst>
                            <p:childTnLst>
                              <p:par>
                                <p:cTn id="77" presetID="21" presetClass="exit" presetSubtype="1" fill="hold" nodeType="afterEffect">
                                  <p:stCondLst>
                                    <p:cond delay="500"/>
                                  </p:stCondLst>
                                  <p:childTnLst>
                                    <p:animEffect transition="out" filter="wheel(1)">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par>
                          <p:cTn id="80" fill="hold" nodeType="afterGroup">
                            <p:stCondLst>
                              <p:cond delay="19000"/>
                            </p:stCondLst>
                            <p:childTnLst>
                              <p:par>
                                <p:cTn id="81" presetID="21" presetClass="exit" presetSubtype="1" fill="hold" nodeType="afterEffect">
                                  <p:stCondLst>
                                    <p:cond delay="500"/>
                                  </p:stCondLst>
                                  <p:childTnLst>
                                    <p:animEffect transition="out" filter="wheel(1)">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par>
                          <p:cTn id="84" fill="hold" nodeType="afterGroup">
                            <p:stCondLst>
                              <p:cond delay="20000"/>
                            </p:stCondLst>
                            <p:childTnLst>
                              <p:par>
                                <p:cTn id="85" presetID="21" presetClass="exit" presetSubtype="1" fill="hold" nodeType="afterEffect">
                                  <p:stCondLst>
                                    <p:cond delay="500"/>
                                  </p:stCondLst>
                                  <p:childTnLst>
                                    <p:animEffect transition="out" filter="wheel(1)">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8" fill="hold" nodeType="afterGroup">
                            <p:stCondLst>
                              <p:cond delay="21000"/>
                            </p:stCondLst>
                            <p:childTnLst>
                              <p:par>
                                <p:cTn id="89" presetID="21" presetClass="exit" presetSubtype="1" fill="hold" nodeType="afterEffect">
                                  <p:stCondLst>
                                    <p:cond delay="500"/>
                                  </p:stCondLst>
                                  <p:childTnLst>
                                    <p:animEffect transition="out" filter="wheel(1)">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2" fill="hold" nodeType="afterGroup">
                            <p:stCondLst>
                              <p:cond delay="22000"/>
                            </p:stCondLst>
                            <p:childTnLst>
                              <p:par>
                                <p:cTn id="93" presetID="21" presetClass="exit" presetSubtype="1" fill="hold" nodeType="afterEffect">
                                  <p:stCondLst>
                                    <p:cond delay="500"/>
                                  </p:stCondLst>
                                  <p:childTnLst>
                                    <p:animEffect transition="out" filter="wheel(1)">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96" fill="hold" nodeType="afterGroup">
                            <p:stCondLst>
                              <p:cond delay="23000"/>
                            </p:stCondLst>
                            <p:childTnLst>
                              <p:par>
                                <p:cTn id="97" presetID="21" presetClass="exit" presetSubtype="1" fill="hold" nodeType="afterEffect">
                                  <p:stCondLst>
                                    <p:cond delay="500"/>
                                  </p:stCondLst>
                                  <p:childTnLst>
                                    <p:animEffect transition="out" filter="wheel(1)">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100" fill="hold" nodeType="afterGroup">
                            <p:stCondLst>
                              <p:cond delay="24000"/>
                            </p:stCondLst>
                            <p:childTnLst>
                              <p:par>
                                <p:cTn id="101" presetID="21" presetClass="exit" presetSubtype="1" fill="hold" nodeType="afterEffect">
                                  <p:stCondLst>
                                    <p:cond delay="500"/>
                                  </p:stCondLst>
                                  <p:childTnLst>
                                    <p:animEffect transition="out" filter="wheel(1)">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4" fill="hold" nodeType="afterGroup">
                            <p:stCondLst>
                              <p:cond delay="25000"/>
                            </p:stCondLst>
                            <p:childTnLst>
                              <p:par>
                                <p:cTn id="105" presetID="21" presetClass="exit" presetSubtype="1" fill="hold" nodeType="afterEffect">
                                  <p:stCondLst>
                                    <p:cond delay="500"/>
                                  </p:stCondLst>
                                  <p:childTnLst>
                                    <p:animEffect transition="out" filter="wheel(1)">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08" fill="hold" nodeType="afterGroup">
                            <p:stCondLst>
                              <p:cond delay="26000"/>
                            </p:stCondLst>
                            <p:childTnLst>
                              <p:par>
                                <p:cTn id="109" presetID="21" presetClass="exit" presetSubtype="1" fill="hold" nodeType="afterEffect">
                                  <p:stCondLst>
                                    <p:cond delay="500"/>
                                  </p:stCondLst>
                                  <p:childTnLst>
                                    <p:animEffect transition="out" filter="wheel(1)">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2" fill="hold" nodeType="afterGroup">
                            <p:stCondLst>
                              <p:cond delay="27000"/>
                            </p:stCondLst>
                            <p:childTnLst>
                              <p:par>
                                <p:cTn id="113" presetID="21" presetClass="exit" presetSubtype="1" fill="hold" nodeType="afterEffect">
                                  <p:stCondLst>
                                    <p:cond delay="500"/>
                                  </p:stCondLst>
                                  <p:childTnLst>
                                    <p:animEffect transition="out" filter="wheel(1)">
                                      <p:cBhvr>
                                        <p:cTn id="114" dur="500"/>
                                        <p:tgtEl>
                                          <p:spTgt spid="6"/>
                                        </p:tgtEl>
                                      </p:cBhvr>
                                    </p:animEffect>
                                    <p:set>
                                      <p:cBhvr>
                                        <p:cTn id="11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6" fill="hold" nodeType="afterGroup">
                            <p:stCondLst>
                              <p:cond delay="28000"/>
                            </p:stCondLst>
                            <p:childTnLst>
                              <p:par>
                                <p:cTn id="117" presetID="21" presetClass="exit" presetSubtype="1" fill="hold" nodeType="afterEffect">
                                  <p:stCondLst>
                                    <p:cond delay="500"/>
                                  </p:stCondLst>
                                  <p:childTnLst>
                                    <p:animEffect transition="out" filter="wheel(1)">
                                      <p:cBhvr>
                                        <p:cTn id="118" dur="500"/>
                                        <p:tgtEl>
                                          <p:spTgt spid="5"/>
                                        </p:tgtEl>
                                      </p:cBhvr>
                                    </p:animEffect>
                                    <p:set>
                                      <p:cBhvr>
                                        <p:cTn id="11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par>
                          <p:cTn id="120" fill="hold" nodeType="afterGroup">
                            <p:stCondLst>
                              <p:cond delay="29000"/>
                            </p:stCondLst>
                            <p:childTnLst>
                              <p:par>
                                <p:cTn id="121" presetID="21" presetClass="exit" presetSubtype="1" fill="hold" nodeType="afterEffect">
                                  <p:stCondLst>
                                    <p:cond delay="500"/>
                                  </p:stCondLst>
                                  <p:childTnLst>
                                    <p:animEffect transition="out" filter="wheel(1)">
                                      <p:cBhvr>
                                        <p:cTn id="122" dur="500"/>
                                        <p:tgtEl>
                                          <p:spTgt spid="3"/>
                                        </p:tgtEl>
                                      </p:cBhvr>
                                    </p:animEffect>
                                    <p:set>
                                      <p:cBhvr>
                                        <p:cTn id="12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4" restart="whenNotActive" fill="hold" evtFilter="cancelBubble" nodeType="interactiveSeq">
                <p:stCondLst>
                  <p:cond evt="onClick" delay="0">
                    <p:tgtEl>
                      <p:spTgt spid="7"/>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 presetClass="emph" presetSubtype="2" fill="hold" nodeType="clickEffect">
                                  <p:stCondLst>
                                    <p:cond delay="0"/>
                                  </p:stCondLst>
                                  <p:childTnLst>
                                    <p:animClr clrSpc="rgb" dir="cw">
                                      <p:cBhvr>
                                        <p:cTn id="128" dur="2000" fill="hold"/>
                                        <p:tgtEl>
                                          <p:spTgt spid="7"/>
                                        </p:tgtEl>
                                        <p:attrNameLst>
                                          <p:attrName>fillcolor</p:attrName>
                                        </p:attrNameLst>
                                      </p:cBhvr>
                                      <p:to>
                                        <a:srgbClr val="99FF66"/>
                                      </p:to>
                                    </p:animClr>
                                    <p:set>
                                      <p:cBhvr>
                                        <p:cTn id="129" dur="2000" fill="hold"/>
                                        <p:tgtEl>
                                          <p:spTgt spid="7"/>
                                        </p:tgtEl>
                                        <p:attrNameLst>
                                          <p:attrName>fill.type</p:attrName>
                                        </p:attrNameLst>
                                      </p:cBhvr>
                                      <p:to>
                                        <p:strVal val="solid"/>
                                      </p:to>
                                    </p:set>
                                    <p:set>
                                      <p:cBhvr>
                                        <p:cTn id="130" dur="2000" fill="hold"/>
                                        <p:tgtEl>
                                          <p:spTgt spid="7"/>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4" name="dung 21.wav"/>
                                        </p:tgtEl>
                                      </p:cMediaNode>
                                    </p:audio>
                                  </p:subTnLst>
                                </p:cTn>
                              </p:par>
                            </p:childTnLst>
                          </p:cTn>
                        </p:par>
                      </p:childTnLst>
                    </p:cTn>
                  </p:par>
                </p:childTnLst>
              </p:cTn>
              <p:nextCondLst>
                <p:cond evt="onClick" delay="0">
                  <p:tgtEl>
                    <p:spTgt spid="7"/>
                  </p:tgtEl>
                </p:cond>
              </p:nextCondLst>
            </p:seq>
            <p:seq concurrent="1" nextAc="seek">
              <p:cTn id="131" restart="whenNotActive" fill="hold" evtFilter="cancelBubble" nodeType="interactiveSeq">
                <p:stCondLst>
                  <p:cond evt="onClick" delay="0">
                    <p:tgtEl>
                      <p:spTgt spid="8"/>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mph" presetSubtype="2" fill="hold" nodeType="clickEffect">
                                  <p:stCondLst>
                                    <p:cond delay="0"/>
                                  </p:stCondLst>
                                  <p:childTnLst>
                                    <p:animClr clrSpc="rgb" dir="cw">
                                      <p:cBhvr>
                                        <p:cTn id="135" dur="2000" fill="hold"/>
                                        <p:tgtEl>
                                          <p:spTgt spid="8"/>
                                        </p:tgtEl>
                                        <p:attrNameLst>
                                          <p:attrName>fillcolor</p:attrName>
                                        </p:attrNameLst>
                                      </p:cBhvr>
                                      <p:to>
                                        <a:srgbClr val="FF0000"/>
                                      </p:to>
                                    </p:animClr>
                                    <p:set>
                                      <p:cBhvr>
                                        <p:cTn id="136" dur="2000" fill="hold"/>
                                        <p:tgtEl>
                                          <p:spTgt spid="8"/>
                                        </p:tgtEl>
                                        <p:attrNameLst>
                                          <p:attrName>fill.type</p:attrName>
                                        </p:attrNameLst>
                                      </p:cBhvr>
                                      <p:to>
                                        <p:strVal val="solid"/>
                                      </p:to>
                                    </p:set>
                                    <p:set>
                                      <p:cBhvr>
                                        <p:cTn id="137" dur="2000" fill="hold"/>
                                        <p:tgtEl>
                                          <p:spTgt spid="8"/>
                                        </p:tgtEl>
                                        <p:attrNameLst>
                                          <p:attrName>fill.on</p:attrName>
                                        </p:attrNameLst>
                                      </p:cBhvr>
                                      <p:to>
                                        <p:strVal val="true"/>
                                      </p:to>
                                    </p:set>
                                  </p:childTnLst>
                                  <p:subTnLst>
                                    <p:audio>
                                      <p:cMediaNode>
                                        <p:cTn display="0" masterRel="sameClick">
                                          <p:stCondLst>
                                            <p:cond evt="begin" delay="0">
                                              <p:tn val="134"/>
                                            </p:cond>
                                          </p:stCondLst>
                                          <p:endCondLst>
                                            <p:cond evt="onStopAudio" delay="0">
                                              <p:tgtEl>
                                                <p:sldTgt/>
                                              </p:tgtEl>
                                            </p:cond>
                                          </p:endCondLst>
                                        </p:cTn>
                                        <p:tgtEl>
                                          <p:sndTgt r:embed="rId5" name="sai 56 te te tef tef.wav"/>
                                        </p:tgtEl>
                                      </p:cMediaNode>
                                    </p:audio>
                                  </p:subTnLst>
                                </p:cTn>
                              </p:par>
                            </p:childTnLst>
                          </p:cTn>
                        </p:par>
                      </p:childTnLst>
                    </p:cTn>
                  </p:par>
                </p:childTnLst>
              </p:cTn>
              <p:nextCondLst>
                <p:cond evt="onClick" delay="0">
                  <p:tgtEl>
                    <p:spTgt spid="8"/>
                  </p:tgtEl>
                </p:cond>
              </p:nextCondLst>
            </p:seq>
            <p:seq concurrent="1" nextAc="seek">
              <p:cTn id="138" restart="whenNotActive" fill="hold" evtFilter="cancelBubble" nodeType="interactiveSeq">
                <p:stCondLst>
                  <p:cond evt="onClick" delay="0">
                    <p:tgtEl>
                      <p:spTgt spid="9"/>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1" presetClass="emph" presetSubtype="2" fill="hold" nodeType="clickEffect">
                                  <p:stCondLst>
                                    <p:cond delay="0"/>
                                  </p:stCondLst>
                                  <p:childTnLst>
                                    <p:animClr clrSpc="rgb" dir="cw">
                                      <p:cBhvr>
                                        <p:cTn id="142" dur="2000" fill="hold"/>
                                        <p:tgtEl>
                                          <p:spTgt spid="9"/>
                                        </p:tgtEl>
                                        <p:attrNameLst>
                                          <p:attrName>fillcolor</p:attrName>
                                        </p:attrNameLst>
                                      </p:cBhvr>
                                      <p:to>
                                        <a:srgbClr val="FF0000"/>
                                      </p:to>
                                    </p:animClr>
                                    <p:set>
                                      <p:cBhvr>
                                        <p:cTn id="143" dur="2000" fill="hold"/>
                                        <p:tgtEl>
                                          <p:spTgt spid="9"/>
                                        </p:tgtEl>
                                        <p:attrNameLst>
                                          <p:attrName>fill.type</p:attrName>
                                        </p:attrNameLst>
                                      </p:cBhvr>
                                      <p:to>
                                        <p:strVal val="solid"/>
                                      </p:to>
                                    </p:set>
                                    <p:set>
                                      <p:cBhvr>
                                        <p:cTn id="144" dur="2000" fill="hold"/>
                                        <p:tgtEl>
                                          <p:spTgt spid="9"/>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5" name="sai 56 te te tef tef.wav"/>
                                        </p:tgtEl>
                                      </p:cMediaNode>
                                    </p:audio>
                                  </p:subTnLst>
                                </p:cTn>
                              </p:par>
                            </p:childTnLst>
                          </p:cTn>
                        </p:par>
                      </p:childTnLst>
                    </p:cTn>
                  </p:par>
                </p:childTnLst>
              </p:cTn>
              <p:nextCondLst>
                <p:cond evt="onClick" delay="0">
                  <p:tgtEl>
                    <p:spTgt spid="9"/>
                  </p:tgtEl>
                </p:cond>
              </p:nextCondLst>
            </p:seq>
            <p:seq concurrent="1" nextAc="seek">
              <p:cTn id="145" restart="whenNotActive" fill="hold" evtFilter="cancelBubble" nodeType="interactiveSeq">
                <p:stCondLst>
                  <p:cond evt="onClick" delay="0">
                    <p:tgtEl>
                      <p:spTgt spid="11"/>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 presetClass="emph" presetSubtype="2" fill="hold" nodeType="clickEffect">
                                  <p:stCondLst>
                                    <p:cond delay="0"/>
                                  </p:stCondLst>
                                  <p:childTnLst>
                                    <p:animClr clrSpc="rgb" dir="cw">
                                      <p:cBhvr>
                                        <p:cTn id="149" dur="2000" fill="hold"/>
                                        <p:tgtEl>
                                          <p:spTgt spid="11"/>
                                        </p:tgtEl>
                                        <p:attrNameLst>
                                          <p:attrName>fillcolor</p:attrName>
                                        </p:attrNameLst>
                                      </p:cBhvr>
                                      <p:to>
                                        <a:srgbClr val="FF0000"/>
                                      </p:to>
                                    </p:animClr>
                                    <p:set>
                                      <p:cBhvr>
                                        <p:cTn id="150" dur="2000" fill="hold"/>
                                        <p:tgtEl>
                                          <p:spTgt spid="11"/>
                                        </p:tgtEl>
                                        <p:attrNameLst>
                                          <p:attrName>fill.type</p:attrName>
                                        </p:attrNameLst>
                                      </p:cBhvr>
                                      <p:to>
                                        <p:strVal val="solid"/>
                                      </p:to>
                                    </p:set>
                                    <p:set>
                                      <p:cBhvr>
                                        <p:cTn id="151" dur="2000" fill="hold"/>
                                        <p:tgtEl>
                                          <p:spTgt spid="11"/>
                                        </p:tgtEl>
                                        <p:attrNameLst>
                                          <p:attrName>fill.on</p:attrName>
                                        </p:attrNameLst>
                                      </p:cBhvr>
                                      <p:to>
                                        <p:strVal val="true"/>
                                      </p:to>
                                    </p:set>
                                  </p:childTnLst>
                                  <p:subTnLst>
                                    <p:audio>
                                      <p:cMediaNode>
                                        <p:cTn display="0" masterRel="sameClick">
                                          <p:stCondLst>
                                            <p:cond evt="begin" delay="0">
                                              <p:tn val="148"/>
                                            </p:cond>
                                          </p:stCondLst>
                                          <p:endCondLst>
                                            <p:cond evt="onStopAudio" delay="0">
                                              <p:tgtEl>
                                                <p:sldTgt/>
                                              </p:tgtEl>
                                            </p:cond>
                                          </p:endCondLst>
                                        </p:cTn>
                                        <p:tgtEl>
                                          <p:sndTgt r:embed="rId5" name="sai 56 te te tef tef.wav"/>
                                        </p:tgtEl>
                                      </p:cMediaNode>
                                    </p:audio>
                                  </p:subTnLst>
                                </p:cTn>
                              </p:par>
                            </p:childTnLst>
                          </p:cTn>
                        </p:par>
                      </p:childTnLst>
                    </p:cTn>
                  </p:par>
                </p:childTnLst>
              </p:cTn>
              <p:nextCondLst>
                <p:cond evt="onClick" delay="0">
                  <p:tgtEl>
                    <p:spTgt spid="11"/>
                  </p:tgtEl>
                </p:cond>
              </p:nextCondLst>
            </p:seq>
          </p:childTnLst>
        </p:cTn>
      </p:par>
    </p:tnLst>
    <p:bldLst>
      <p:bldP spid="3" grpId="0" animBg="1"/>
      <p:bldP spid="5" grpId="0" animBg="1"/>
      <p:bldP spid="6"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5A681-BAA4-C2EA-5214-392122133734}"/>
              </a:ext>
            </a:extLst>
          </p:cNvPr>
          <p:cNvSpPr>
            <a:spLocks noGrp="1"/>
          </p:cNvSpPr>
          <p:nvPr>
            <p:ph type="title"/>
          </p:nvPr>
        </p:nvSpPr>
        <p:spPr/>
        <p:txBody>
          <a:bodyPr/>
          <a:lstStyle/>
          <a:p>
            <a:endParaRPr lang="vi-VN"/>
          </a:p>
        </p:txBody>
      </p:sp>
      <p:pic>
        <p:nvPicPr>
          <p:cNvPr id="6" name="doan 2">
            <a:hlinkClick r:id="" action="ppaction://media"/>
            <a:extLst>
              <a:ext uri="{FF2B5EF4-FFF2-40B4-BE49-F238E27FC236}">
                <a16:creationId xmlns:a16="http://schemas.microsoft.com/office/drawing/2014/main" id="{13C7266C-7622-73C0-12C0-67F49BB0B913}"/>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98783" y="365125"/>
            <a:ext cx="11708295" cy="5811838"/>
          </a:xfrm>
        </p:spPr>
      </p:pic>
    </p:spTree>
    <p:extLst>
      <p:ext uri="{BB962C8B-B14F-4D97-AF65-F5344CB8AC3E}">
        <p14:creationId xmlns:p14="http://schemas.microsoft.com/office/powerpoint/2010/main" val="36432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B2D4DB1E-ED90-9E2B-82A6-A43A339CF053}"/>
              </a:ext>
            </a:extLst>
          </p:cNvPr>
          <p:cNvSpPr/>
          <p:nvPr/>
        </p:nvSpPr>
        <p:spPr>
          <a:xfrm>
            <a:off x="350838" y="1377950"/>
            <a:ext cx="10607675" cy="1143000"/>
          </a:xfrm>
          <a:prstGeom prst="roundRect">
            <a:avLst/>
          </a:prstGeom>
          <a:gradFill>
            <a:gsLst>
              <a:gs pos="0">
                <a:schemeClr val="accent1"/>
              </a:gs>
              <a:gs pos="50000">
                <a:schemeClr val="accent5">
                  <a:lumMod val="105000"/>
                  <a:satMod val="103000"/>
                  <a:tint val="73000"/>
                </a:schemeClr>
              </a:gs>
              <a:gs pos="100000">
                <a:schemeClr val="accent5">
                  <a:lumMod val="105000"/>
                  <a:satMod val="109000"/>
                  <a:tint val="81000"/>
                </a:schemeClr>
              </a:gs>
            </a:gsLs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Hành</a:t>
            </a:r>
            <a:r>
              <a:rPr lang="en-US" sz="3600" b="1" dirty="0">
                <a:latin typeface="Times New Roman" panose="02020603050405020304" pitchFamily="18" charset="0"/>
                <a:cs typeface="Times New Roman" panose="02020603050405020304" pitchFamily="18" charset="0"/>
              </a:rPr>
              <a:t> vi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cấm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nhiễm</a:t>
            </a:r>
            <a:r>
              <a:rPr lang="en-US" sz="3600" b="1" dirty="0">
                <a:latin typeface="Times New Roman" panose="02020603050405020304" pitchFamily="18" charset="0"/>
                <a:cs typeface="Times New Roman" panose="02020603050405020304" pitchFamily="18" charset="0"/>
              </a:rPr>
              <a:t> HIV/AIDS?</a:t>
            </a:r>
            <a:endParaRPr lang="vi-VN" sz="36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Rounded Rectangle 6">
            <a:extLst>
              <a:ext uri="{FF2B5EF4-FFF2-40B4-BE49-F238E27FC236}">
                <a16:creationId xmlns:a16="http://schemas.microsoft.com/office/drawing/2014/main" id="{D5EE3D0F-5ED8-5582-CF23-769B221ACB95}"/>
              </a:ext>
            </a:extLst>
          </p:cNvPr>
          <p:cNvSpPr/>
          <p:nvPr/>
        </p:nvSpPr>
        <p:spPr>
          <a:xfrm>
            <a:off x="6380163" y="4581525"/>
            <a:ext cx="5116512" cy="11398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Cả</a:t>
            </a:r>
            <a:r>
              <a:rPr lang="en-US" sz="2800" b="1" dirty="0">
                <a:solidFill>
                  <a:schemeClr val="tx1"/>
                </a:solidFill>
                <a:latin typeface="Times New Roman" panose="02020603050405020304" pitchFamily="18" charset="0"/>
                <a:cs typeface="Times New Roman" panose="02020603050405020304" pitchFamily="18" charset="0"/>
              </a:rPr>
              <a:t> 3 </a:t>
            </a: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Rounded Rectangle 7">
            <a:extLst>
              <a:ext uri="{FF2B5EF4-FFF2-40B4-BE49-F238E27FC236}">
                <a16:creationId xmlns:a16="http://schemas.microsoft.com/office/drawing/2014/main" id="{09D613B5-439D-65FD-D161-112605A5C5C8}"/>
              </a:ext>
            </a:extLst>
          </p:cNvPr>
          <p:cNvSpPr/>
          <p:nvPr/>
        </p:nvSpPr>
        <p:spPr>
          <a:xfrm>
            <a:off x="274638" y="4713288"/>
            <a:ext cx="5556250" cy="11176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schemeClr val="tx1"/>
                </a:solidFill>
                <a:latin typeface="Times New Roman" panose="02020603050405020304" pitchFamily="18" charset="0"/>
                <a:cs typeface="Times New Roman" panose="02020603050405020304" pitchFamily="18" charset="0"/>
              </a:rPr>
              <a:t>C. </a:t>
            </a:r>
            <a:r>
              <a:rPr lang="en-US" sz="3600" b="1" dirty="0" err="1">
                <a:solidFill>
                  <a:schemeClr val="tx1"/>
                </a:solidFill>
                <a:latin typeface="Times New Roman" panose="02020603050405020304" pitchFamily="18" charset="0"/>
                <a:cs typeface="Times New Roman" panose="02020603050405020304" pitchFamily="18" charset="0"/>
              </a:rPr>
              <a:t>Tiêm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chích</a:t>
            </a:r>
            <a:r>
              <a:rPr lang="en-US" sz="3600" b="1" dirty="0">
                <a:solidFill>
                  <a:schemeClr val="tx1"/>
                </a:solidFill>
                <a:latin typeface="Times New Roman" panose="02020603050405020304" pitchFamily="18" charset="0"/>
                <a:cs typeface="Times New Roman" panose="02020603050405020304" pitchFamily="18" charset="0"/>
              </a:rPr>
              <a:t> ma </a:t>
            </a:r>
            <a:r>
              <a:rPr lang="en-US" sz="3600" b="1" dirty="0" err="1">
                <a:solidFill>
                  <a:schemeClr val="tx1"/>
                </a:solidFill>
                <a:latin typeface="Times New Roman" panose="02020603050405020304" pitchFamily="18" charset="0"/>
                <a:cs typeface="Times New Roman" panose="02020603050405020304" pitchFamily="18" charset="0"/>
              </a:rPr>
              <a:t>túy</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CD6C9CFC-F9EA-5ADE-C7C3-33A0813559E4}"/>
              </a:ext>
            </a:extLst>
          </p:cNvPr>
          <p:cNvSpPr/>
          <p:nvPr/>
        </p:nvSpPr>
        <p:spPr>
          <a:xfrm>
            <a:off x="6380163" y="2992438"/>
            <a:ext cx="5116512" cy="11176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dirty="0">
                <a:solidFill>
                  <a:schemeClr val="tx1"/>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Cố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hệ</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an </a:t>
            </a:r>
            <a:r>
              <a:rPr lang="en-US" sz="2400" b="1" dirty="0" err="1">
                <a:solidFill>
                  <a:schemeClr val="tx1"/>
                </a:solidFill>
                <a:latin typeface="Times New Roman" panose="02020603050405020304" pitchFamily="18" charset="0"/>
                <a:cs typeface="Times New Roman" panose="02020603050405020304" pitchFamily="18" charset="0"/>
              </a:rPr>
              <a:t>toàn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mắc</a:t>
            </a:r>
            <a:r>
              <a:rPr lang="en-US" sz="2400" b="1" dirty="0">
                <a:solidFill>
                  <a:schemeClr val="tx1"/>
                </a:solidFill>
                <a:latin typeface="Times New Roman" panose="02020603050405020304" pitchFamily="18" charset="0"/>
                <a:cs typeface="Times New Roman" panose="02020603050405020304" pitchFamily="18" charset="0"/>
              </a:rPr>
              <a:t> HIV/AIDS</a:t>
            </a:r>
            <a:r>
              <a:rPr lang="en-US" sz="280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E6E0B259-362E-EB13-B354-1F66E9E8335A}"/>
              </a:ext>
            </a:extLst>
          </p:cNvPr>
          <p:cNvSpPr/>
          <p:nvPr/>
        </p:nvSpPr>
        <p:spPr>
          <a:xfrm>
            <a:off x="354013" y="3048000"/>
            <a:ext cx="5476875" cy="11398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schemeClr val="tx1"/>
                </a:solidFill>
                <a:latin typeface="Times New Roman" panose="02020603050405020304" pitchFamily="18" charset="0"/>
                <a:cs typeface="Times New Roman" panose="02020603050405020304" pitchFamily="18" charset="0"/>
              </a:rPr>
              <a:t>A. </a:t>
            </a:r>
            <a:r>
              <a:rPr lang="en-US" sz="3600" b="1" dirty="0" err="1">
                <a:solidFill>
                  <a:schemeClr val="tx1"/>
                </a:solidFill>
                <a:latin typeface="Times New Roman" panose="02020603050405020304" pitchFamily="18" charset="0"/>
                <a:cs typeface="Times New Roman" panose="02020603050405020304" pitchFamily="18" charset="0"/>
              </a:rPr>
              <a:t>Mua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mại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dâm</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2" name="Octagon 1">
            <a:extLst>
              <a:ext uri="{FF2B5EF4-FFF2-40B4-BE49-F238E27FC236}">
                <a16:creationId xmlns:a16="http://schemas.microsoft.com/office/drawing/2014/main" id="{3DBC344A-E6D8-B5AD-9EF9-F3F42F0895EB}"/>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0</a:t>
            </a:r>
          </a:p>
        </p:txBody>
      </p:sp>
      <p:sp>
        <p:nvSpPr>
          <p:cNvPr id="3" name="Octagon 2">
            <a:extLst>
              <a:ext uri="{FF2B5EF4-FFF2-40B4-BE49-F238E27FC236}">
                <a16:creationId xmlns:a16="http://schemas.microsoft.com/office/drawing/2014/main" id="{56E96D12-1A2E-03B8-BDD7-ED896993AFC4}"/>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a:t>
            </a:r>
          </a:p>
        </p:txBody>
      </p:sp>
      <p:sp>
        <p:nvSpPr>
          <p:cNvPr id="5" name="Octagon 4">
            <a:extLst>
              <a:ext uri="{FF2B5EF4-FFF2-40B4-BE49-F238E27FC236}">
                <a16:creationId xmlns:a16="http://schemas.microsoft.com/office/drawing/2014/main" id="{D25BDBD7-9C60-0648-284D-2B2DC3FA6B3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a:t>
            </a:r>
          </a:p>
        </p:txBody>
      </p:sp>
      <p:sp>
        <p:nvSpPr>
          <p:cNvPr id="6" name="Octagon 5">
            <a:extLst>
              <a:ext uri="{FF2B5EF4-FFF2-40B4-BE49-F238E27FC236}">
                <a16:creationId xmlns:a16="http://schemas.microsoft.com/office/drawing/2014/main" id="{8EE51132-BDF7-7DC7-2E01-DF0A5A705238}"/>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3</a:t>
            </a:r>
          </a:p>
        </p:txBody>
      </p:sp>
      <p:sp>
        <p:nvSpPr>
          <p:cNvPr id="10" name="Octagon 9">
            <a:extLst>
              <a:ext uri="{FF2B5EF4-FFF2-40B4-BE49-F238E27FC236}">
                <a16:creationId xmlns:a16="http://schemas.microsoft.com/office/drawing/2014/main" id="{28D8D57A-082C-BE85-BF47-2E03635D5244}"/>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4</a:t>
            </a:r>
          </a:p>
        </p:txBody>
      </p:sp>
      <p:sp>
        <p:nvSpPr>
          <p:cNvPr id="12" name="Octagon 11">
            <a:extLst>
              <a:ext uri="{FF2B5EF4-FFF2-40B4-BE49-F238E27FC236}">
                <a16:creationId xmlns:a16="http://schemas.microsoft.com/office/drawing/2014/main" id="{8F9895B2-2387-60CB-9C33-46C9FD836F6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5</a:t>
            </a:r>
          </a:p>
        </p:txBody>
      </p:sp>
      <p:sp>
        <p:nvSpPr>
          <p:cNvPr id="13" name="Octagon 12">
            <a:extLst>
              <a:ext uri="{FF2B5EF4-FFF2-40B4-BE49-F238E27FC236}">
                <a16:creationId xmlns:a16="http://schemas.microsoft.com/office/drawing/2014/main" id="{D5822506-BC4D-B60E-4619-5FFCD3BDD40E}"/>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6</a:t>
            </a:r>
          </a:p>
        </p:txBody>
      </p:sp>
      <p:sp>
        <p:nvSpPr>
          <p:cNvPr id="14" name="Octagon 13">
            <a:extLst>
              <a:ext uri="{FF2B5EF4-FFF2-40B4-BE49-F238E27FC236}">
                <a16:creationId xmlns:a16="http://schemas.microsoft.com/office/drawing/2014/main" id="{7CF177A8-AF8D-50DD-BD9A-554045119EE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7</a:t>
            </a:r>
          </a:p>
        </p:txBody>
      </p:sp>
      <p:sp>
        <p:nvSpPr>
          <p:cNvPr id="15" name="Octagon 14">
            <a:extLst>
              <a:ext uri="{FF2B5EF4-FFF2-40B4-BE49-F238E27FC236}">
                <a16:creationId xmlns:a16="http://schemas.microsoft.com/office/drawing/2014/main" id="{6DA1A087-3222-064F-B03A-C2F52678EB8A}"/>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8</a:t>
            </a:r>
          </a:p>
        </p:txBody>
      </p:sp>
      <p:sp>
        <p:nvSpPr>
          <p:cNvPr id="16" name="Octagon 15">
            <a:extLst>
              <a:ext uri="{FF2B5EF4-FFF2-40B4-BE49-F238E27FC236}">
                <a16:creationId xmlns:a16="http://schemas.microsoft.com/office/drawing/2014/main" id="{A4527A0B-92ED-E58D-8CC8-3C2536EC938A}"/>
              </a:ext>
            </a:extLst>
          </p:cNvPr>
          <p:cNvSpPr/>
          <p:nvPr/>
        </p:nvSpPr>
        <p:spPr>
          <a:xfrm>
            <a:off x="10818813"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9</a:t>
            </a:r>
          </a:p>
        </p:txBody>
      </p:sp>
      <p:sp>
        <p:nvSpPr>
          <p:cNvPr id="17" name="Octagon 16">
            <a:extLst>
              <a:ext uri="{FF2B5EF4-FFF2-40B4-BE49-F238E27FC236}">
                <a16:creationId xmlns:a16="http://schemas.microsoft.com/office/drawing/2014/main" id="{63C81042-AC16-0C62-D609-22080FB67427}"/>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10</a:t>
            </a:r>
          </a:p>
        </p:txBody>
      </p:sp>
      <p:sp>
        <p:nvSpPr>
          <p:cNvPr id="18" name="Octagon 17">
            <a:extLst>
              <a:ext uri="{FF2B5EF4-FFF2-40B4-BE49-F238E27FC236}">
                <a16:creationId xmlns:a16="http://schemas.microsoft.com/office/drawing/2014/main" id="{6CADA14C-FB10-5453-DEAF-C9D45C58C720}"/>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11</a:t>
            </a:r>
          </a:p>
        </p:txBody>
      </p:sp>
      <p:sp>
        <p:nvSpPr>
          <p:cNvPr id="19" name="Octagon 18">
            <a:extLst>
              <a:ext uri="{FF2B5EF4-FFF2-40B4-BE49-F238E27FC236}">
                <a16:creationId xmlns:a16="http://schemas.microsoft.com/office/drawing/2014/main" id="{8381D581-27A8-531A-7EC9-B8BFCD817895}"/>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12</a:t>
            </a:r>
          </a:p>
        </p:txBody>
      </p:sp>
      <p:sp>
        <p:nvSpPr>
          <p:cNvPr id="20" name="Octagon 19">
            <a:extLst>
              <a:ext uri="{FF2B5EF4-FFF2-40B4-BE49-F238E27FC236}">
                <a16:creationId xmlns:a16="http://schemas.microsoft.com/office/drawing/2014/main" id="{84B09B03-2114-EF22-9027-3F75A54AB445}"/>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13</a:t>
            </a:r>
          </a:p>
        </p:txBody>
      </p:sp>
      <p:sp>
        <p:nvSpPr>
          <p:cNvPr id="21" name="Octagon 20">
            <a:extLst>
              <a:ext uri="{FF2B5EF4-FFF2-40B4-BE49-F238E27FC236}">
                <a16:creationId xmlns:a16="http://schemas.microsoft.com/office/drawing/2014/main" id="{36D02ED7-C6AF-7D0F-C924-EBBA1AD9B975}"/>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14</a:t>
            </a:r>
          </a:p>
        </p:txBody>
      </p:sp>
      <p:sp>
        <p:nvSpPr>
          <p:cNvPr id="22" name="Octagon 21">
            <a:extLst>
              <a:ext uri="{FF2B5EF4-FFF2-40B4-BE49-F238E27FC236}">
                <a16:creationId xmlns:a16="http://schemas.microsoft.com/office/drawing/2014/main" id="{E520F53B-59BE-663B-8193-56C10D4CA692}"/>
              </a:ext>
            </a:extLst>
          </p:cNvPr>
          <p:cNvSpPr/>
          <p:nvPr/>
        </p:nvSpPr>
        <p:spPr>
          <a:xfrm>
            <a:off x="10817225"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15</a:t>
            </a:r>
          </a:p>
        </p:txBody>
      </p:sp>
      <p:sp>
        <p:nvSpPr>
          <p:cNvPr id="23" name="Octagon 22">
            <a:extLst>
              <a:ext uri="{FF2B5EF4-FFF2-40B4-BE49-F238E27FC236}">
                <a16:creationId xmlns:a16="http://schemas.microsoft.com/office/drawing/2014/main" id="{F102F572-E84E-326E-8C9E-14234CA5A9B9}"/>
              </a:ext>
            </a:extLst>
          </p:cNvPr>
          <p:cNvSpPr/>
          <p:nvPr/>
        </p:nvSpPr>
        <p:spPr>
          <a:xfrm>
            <a:off x="10815638"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16</a:t>
            </a:r>
          </a:p>
        </p:txBody>
      </p:sp>
      <p:sp>
        <p:nvSpPr>
          <p:cNvPr id="24" name="Octagon 23">
            <a:extLst>
              <a:ext uri="{FF2B5EF4-FFF2-40B4-BE49-F238E27FC236}">
                <a16:creationId xmlns:a16="http://schemas.microsoft.com/office/drawing/2014/main" id="{F9B444DD-8B79-A3ED-91D3-5384516ED700}"/>
              </a:ext>
            </a:extLst>
          </p:cNvPr>
          <p:cNvSpPr/>
          <p:nvPr/>
        </p:nvSpPr>
        <p:spPr>
          <a:xfrm>
            <a:off x="10812463"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17</a:t>
            </a:r>
          </a:p>
        </p:txBody>
      </p:sp>
      <p:sp>
        <p:nvSpPr>
          <p:cNvPr id="25" name="Octagon 24">
            <a:extLst>
              <a:ext uri="{FF2B5EF4-FFF2-40B4-BE49-F238E27FC236}">
                <a16:creationId xmlns:a16="http://schemas.microsoft.com/office/drawing/2014/main" id="{63FCF8F7-C853-608C-326D-E7E9D94BEF32}"/>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18</a:t>
            </a:r>
          </a:p>
        </p:txBody>
      </p:sp>
      <p:sp>
        <p:nvSpPr>
          <p:cNvPr id="26" name="Octagon 25">
            <a:extLst>
              <a:ext uri="{FF2B5EF4-FFF2-40B4-BE49-F238E27FC236}">
                <a16:creationId xmlns:a16="http://schemas.microsoft.com/office/drawing/2014/main" id="{598F6B53-F02F-AB2B-979F-F4F72E38C90A}"/>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19</a:t>
            </a:r>
          </a:p>
        </p:txBody>
      </p:sp>
      <p:sp>
        <p:nvSpPr>
          <p:cNvPr id="27" name="Octagon 26">
            <a:extLst>
              <a:ext uri="{FF2B5EF4-FFF2-40B4-BE49-F238E27FC236}">
                <a16:creationId xmlns:a16="http://schemas.microsoft.com/office/drawing/2014/main" id="{AE80809D-18D9-A0D1-8EC8-23106D9B79B9}"/>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20</a:t>
            </a:r>
          </a:p>
        </p:txBody>
      </p:sp>
      <p:sp>
        <p:nvSpPr>
          <p:cNvPr id="28" name="Octagon 27">
            <a:extLst>
              <a:ext uri="{FF2B5EF4-FFF2-40B4-BE49-F238E27FC236}">
                <a16:creationId xmlns:a16="http://schemas.microsoft.com/office/drawing/2014/main" id="{5E7A9A43-44DF-9883-3320-CBBF20991D5F}"/>
              </a:ext>
            </a:extLst>
          </p:cNvPr>
          <p:cNvSpPr/>
          <p:nvPr/>
        </p:nvSpPr>
        <p:spPr>
          <a:xfrm>
            <a:off x="10810875"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21</a:t>
            </a:r>
          </a:p>
        </p:txBody>
      </p:sp>
      <p:sp>
        <p:nvSpPr>
          <p:cNvPr id="29" name="Octagon 28">
            <a:extLst>
              <a:ext uri="{FF2B5EF4-FFF2-40B4-BE49-F238E27FC236}">
                <a16:creationId xmlns:a16="http://schemas.microsoft.com/office/drawing/2014/main" id="{AD6CC07A-DDA2-F50D-B80C-F7834AD80A02}"/>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22</a:t>
            </a:r>
          </a:p>
        </p:txBody>
      </p:sp>
      <p:sp>
        <p:nvSpPr>
          <p:cNvPr id="30" name="Octagon 29">
            <a:extLst>
              <a:ext uri="{FF2B5EF4-FFF2-40B4-BE49-F238E27FC236}">
                <a16:creationId xmlns:a16="http://schemas.microsoft.com/office/drawing/2014/main" id="{219E2F4C-0A28-60C8-0AF2-CC0C251E3B60}"/>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23</a:t>
            </a:r>
          </a:p>
        </p:txBody>
      </p:sp>
      <p:sp>
        <p:nvSpPr>
          <p:cNvPr id="31" name="Octagon 30">
            <a:extLst>
              <a:ext uri="{FF2B5EF4-FFF2-40B4-BE49-F238E27FC236}">
                <a16:creationId xmlns:a16="http://schemas.microsoft.com/office/drawing/2014/main" id="{D5D5ED12-09BC-DA5D-7840-9484652E109A}"/>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24</a:t>
            </a:r>
          </a:p>
        </p:txBody>
      </p:sp>
      <p:sp>
        <p:nvSpPr>
          <p:cNvPr id="32" name="Octagon 31">
            <a:extLst>
              <a:ext uri="{FF2B5EF4-FFF2-40B4-BE49-F238E27FC236}">
                <a16:creationId xmlns:a16="http://schemas.microsoft.com/office/drawing/2014/main" id="{E5FB439C-B077-B204-4D95-76CBF3DDE397}"/>
              </a:ext>
            </a:extLst>
          </p:cNvPr>
          <p:cNvSpPr/>
          <p:nvPr/>
        </p:nvSpPr>
        <p:spPr>
          <a:xfrm>
            <a:off x="10817225"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25</a:t>
            </a:r>
          </a:p>
        </p:txBody>
      </p:sp>
      <p:sp>
        <p:nvSpPr>
          <p:cNvPr id="33" name="Octagon 32">
            <a:extLst>
              <a:ext uri="{FF2B5EF4-FFF2-40B4-BE49-F238E27FC236}">
                <a16:creationId xmlns:a16="http://schemas.microsoft.com/office/drawing/2014/main" id="{945B8380-DA1D-CB84-A63E-4EE07B21D354}"/>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26</a:t>
            </a:r>
          </a:p>
        </p:txBody>
      </p:sp>
      <p:sp>
        <p:nvSpPr>
          <p:cNvPr id="34" name="Octagon 33">
            <a:extLst>
              <a:ext uri="{FF2B5EF4-FFF2-40B4-BE49-F238E27FC236}">
                <a16:creationId xmlns:a16="http://schemas.microsoft.com/office/drawing/2014/main" id="{19E0F267-5D5E-CD04-CFBD-5CCF2D97A0E6}"/>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27</a:t>
            </a:r>
          </a:p>
        </p:txBody>
      </p:sp>
      <p:sp>
        <p:nvSpPr>
          <p:cNvPr id="35" name="Octagon 34">
            <a:extLst>
              <a:ext uri="{FF2B5EF4-FFF2-40B4-BE49-F238E27FC236}">
                <a16:creationId xmlns:a16="http://schemas.microsoft.com/office/drawing/2014/main" id="{03814E48-C5DD-1648-9D90-B4C7D1D6BF7E}"/>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28</a:t>
            </a:r>
          </a:p>
        </p:txBody>
      </p:sp>
      <p:sp>
        <p:nvSpPr>
          <p:cNvPr id="36" name="Octagon 35">
            <a:extLst>
              <a:ext uri="{FF2B5EF4-FFF2-40B4-BE49-F238E27FC236}">
                <a16:creationId xmlns:a16="http://schemas.microsoft.com/office/drawing/2014/main" id="{BAE77D78-FAB9-9B1D-4BCD-7E3E191C7DAF}"/>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29</a:t>
            </a:r>
          </a:p>
        </p:txBody>
      </p:sp>
      <p:sp>
        <p:nvSpPr>
          <p:cNvPr id="37" name="Octagon 36">
            <a:extLst>
              <a:ext uri="{FF2B5EF4-FFF2-40B4-BE49-F238E27FC236}">
                <a16:creationId xmlns:a16="http://schemas.microsoft.com/office/drawing/2014/main" id="{A9FB0A89-B6F3-BCAF-1801-413C207997E4}"/>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30</a:t>
            </a:r>
          </a:p>
        </p:txBody>
      </p:sp>
      <p:sp>
        <p:nvSpPr>
          <p:cNvPr id="38" name="Right Arrow 37">
            <a:hlinkClick r:id="rId6" action="ppaction://hlinksldjump"/>
            <a:extLst>
              <a:ext uri="{FF2B5EF4-FFF2-40B4-BE49-F238E27FC236}">
                <a16:creationId xmlns:a16="http://schemas.microsoft.com/office/drawing/2014/main" id="{2FC5FDFB-FD83-5A87-E06C-9149710E87C0}"/>
              </a:ext>
            </a:extLst>
          </p:cNvPr>
          <p:cNvSpPr/>
          <p:nvPr/>
        </p:nvSpPr>
        <p:spPr>
          <a:xfrm>
            <a:off x="609600" y="554038"/>
            <a:ext cx="803275" cy="442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ight Arrow 38">
            <a:hlinkClick r:id="rId7" action="ppaction://hlinksldjump"/>
            <a:extLst>
              <a:ext uri="{FF2B5EF4-FFF2-40B4-BE49-F238E27FC236}">
                <a16:creationId xmlns:a16="http://schemas.microsoft.com/office/drawing/2014/main" id="{80F7E28D-EA87-D14A-C355-03863538EB9A}"/>
              </a:ext>
            </a:extLst>
          </p:cNvPr>
          <p:cNvSpPr/>
          <p:nvPr/>
        </p:nvSpPr>
        <p:spPr>
          <a:xfrm>
            <a:off x="11268075" y="6473825"/>
            <a:ext cx="501650" cy="384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nodeType="clickEffect">
                                  <p:stCondLst>
                                    <p:cond delay="500"/>
                                  </p:stCondLst>
                                  <p:childTnLst>
                                    <p:animEffect transition="out" filter="wheel(1)">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par>
                          <p:cTn id="8" fill="hold" nodeType="afterGroup">
                            <p:stCondLst>
                              <p:cond delay="1000"/>
                            </p:stCondLst>
                            <p:childTnLst>
                              <p:par>
                                <p:cTn id="9" presetID="21" presetClass="exit" presetSubtype="1" fill="hold" nodeType="afterEffect">
                                  <p:stCondLst>
                                    <p:cond delay="500"/>
                                  </p:stCondLst>
                                  <p:childTnLst>
                                    <p:animEffect transition="out" filter="wheel(1)">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childTnLst>
                          </p:cTn>
                        </p:par>
                        <p:par>
                          <p:cTn id="12" fill="hold" nodeType="afterGroup">
                            <p:stCondLst>
                              <p:cond delay="2000"/>
                            </p:stCondLst>
                            <p:childTnLst>
                              <p:par>
                                <p:cTn id="13" presetID="21" presetClass="exit" presetSubtype="1" fill="hold" nodeType="afterEffect">
                                  <p:stCondLst>
                                    <p:cond delay="500"/>
                                  </p:stCondLst>
                                  <p:childTnLst>
                                    <p:animEffect transition="out" filter="wheel(1)">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childTnLst>
                          </p:cTn>
                        </p:par>
                        <p:par>
                          <p:cTn id="16" fill="hold" nodeType="afterGroup">
                            <p:stCondLst>
                              <p:cond delay="3000"/>
                            </p:stCondLst>
                            <p:childTnLst>
                              <p:par>
                                <p:cTn id="17" presetID="21" presetClass="exit" presetSubtype="1" fill="hold" nodeType="afterEffect">
                                  <p:stCondLst>
                                    <p:cond delay="500"/>
                                  </p:stCondLst>
                                  <p:childTnLst>
                                    <p:animEffect transition="out" filter="wheel(1)">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par>
                          <p:cTn id="20" fill="hold" nodeType="afterGroup">
                            <p:stCondLst>
                              <p:cond delay="4000"/>
                            </p:stCondLst>
                            <p:childTnLst>
                              <p:par>
                                <p:cTn id="21" presetID="21" presetClass="exit" presetSubtype="1" fill="hold" nodeType="afterEffect">
                                  <p:stCondLst>
                                    <p:cond delay="500"/>
                                  </p:stCondLst>
                                  <p:childTnLst>
                                    <p:animEffect transition="out" filter="wheel(1)">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par>
                          <p:cTn id="24" fill="hold" nodeType="afterGroup">
                            <p:stCondLst>
                              <p:cond delay="5000"/>
                            </p:stCondLst>
                            <p:childTnLst>
                              <p:par>
                                <p:cTn id="25" presetID="21" presetClass="exit" presetSubtype="1" fill="hold" nodeType="afterEffect">
                                  <p:stCondLst>
                                    <p:cond delay="500"/>
                                  </p:stCondLst>
                                  <p:childTnLst>
                                    <p:animEffect transition="out" filter="wheel(1)">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par>
                          <p:cTn id="28" fill="hold" nodeType="afterGroup">
                            <p:stCondLst>
                              <p:cond delay="6000"/>
                            </p:stCondLst>
                            <p:childTnLst>
                              <p:par>
                                <p:cTn id="29" presetID="21" presetClass="exit" presetSubtype="1" fill="hold" nodeType="afterEffect">
                                  <p:stCondLst>
                                    <p:cond delay="500"/>
                                  </p:stCondLst>
                                  <p:childTnLst>
                                    <p:animEffect transition="out" filter="wheel(1)">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par>
                          <p:cTn id="32" fill="hold" nodeType="afterGroup">
                            <p:stCondLst>
                              <p:cond delay="7000"/>
                            </p:stCondLst>
                            <p:childTnLst>
                              <p:par>
                                <p:cTn id="33" presetID="21" presetClass="exit" presetSubtype="1" fill="hold" nodeType="afterEffect">
                                  <p:stCondLst>
                                    <p:cond delay="500"/>
                                  </p:stCondLst>
                                  <p:childTnLst>
                                    <p:animEffect transition="out" filter="wheel(1)">
                                      <p:cBhvr>
                                        <p:cTn id="34" dur="500"/>
                                        <p:tgtEl>
                                          <p:spTgt spid="30"/>
                                        </p:tgtEl>
                                      </p:cBhvr>
                                    </p:animEffect>
                                    <p:set>
                                      <p:cBhvr>
                                        <p:cTn id="35" dur="1" fill="hold">
                                          <p:stCondLst>
                                            <p:cond delay="499"/>
                                          </p:stCondLst>
                                        </p:cTn>
                                        <p:tgtEl>
                                          <p:spTgt spid="30"/>
                                        </p:tgtEl>
                                        <p:attrNameLst>
                                          <p:attrName>style.visibility</p:attrName>
                                        </p:attrNameLst>
                                      </p:cBhvr>
                                      <p:to>
                                        <p:strVal val="hidden"/>
                                      </p:to>
                                    </p:set>
                                  </p:childTnLst>
                                </p:cTn>
                              </p:par>
                            </p:childTnLst>
                          </p:cTn>
                        </p:par>
                        <p:par>
                          <p:cTn id="36" fill="hold" nodeType="afterGroup">
                            <p:stCondLst>
                              <p:cond delay="8000"/>
                            </p:stCondLst>
                            <p:childTnLst>
                              <p:par>
                                <p:cTn id="37" presetID="21" presetClass="exit" presetSubtype="1" fill="hold" nodeType="afterEffect">
                                  <p:stCondLst>
                                    <p:cond delay="500"/>
                                  </p:stCondLst>
                                  <p:childTnLst>
                                    <p:animEffect transition="out" filter="wheel(1)">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childTnLst>
                          </p:cTn>
                        </p:par>
                        <p:par>
                          <p:cTn id="40" fill="hold" nodeType="afterGroup">
                            <p:stCondLst>
                              <p:cond delay="9000"/>
                            </p:stCondLst>
                            <p:childTnLst>
                              <p:par>
                                <p:cTn id="41" presetID="21" presetClass="exit" presetSubtype="1" fill="hold" nodeType="afterEffect">
                                  <p:stCondLst>
                                    <p:cond delay="500"/>
                                  </p:stCondLst>
                                  <p:childTnLst>
                                    <p:animEffect transition="out" filter="wheel(1)">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par>
                          <p:cTn id="44" fill="hold" nodeType="afterGroup">
                            <p:stCondLst>
                              <p:cond delay="10000"/>
                            </p:stCondLst>
                            <p:childTnLst>
                              <p:par>
                                <p:cTn id="45" presetID="21" presetClass="exit" presetSubtype="1" fill="hold" nodeType="afterEffect">
                                  <p:stCondLst>
                                    <p:cond delay="500"/>
                                  </p:stCondLst>
                                  <p:childTnLst>
                                    <p:animEffect transition="out" filter="wheel(1)">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par>
                          <p:cTn id="48" fill="hold" nodeType="afterGroup">
                            <p:stCondLst>
                              <p:cond delay="11000"/>
                            </p:stCondLst>
                            <p:childTnLst>
                              <p:par>
                                <p:cTn id="49" presetID="21" presetClass="exit" presetSubtype="1" fill="hold" nodeType="afterEffect">
                                  <p:stCondLst>
                                    <p:cond delay="500"/>
                                  </p:stCondLst>
                                  <p:childTnLst>
                                    <p:animEffect transition="out" filter="wheel(1)">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nodeType="afterGroup">
                            <p:stCondLst>
                              <p:cond delay="12000"/>
                            </p:stCondLst>
                            <p:childTnLst>
                              <p:par>
                                <p:cTn id="53" presetID="21" presetClass="exit" presetSubtype="1" fill="hold" nodeType="afterEffect">
                                  <p:stCondLst>
                                    <p:cond delay="500"/>
                                  </p:stCondLst>
                                  <p:childTnLst>
                                    <p:animEffect transition="out" filter="wheel(1)">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nodeType="afterGroup">
                            <p:stCondLst>
                              <p:cond delay="13000"/>
                            </p:stCondLst>
                            <p:childTnLst>
                              <p:par>
                                <p:cTn id="57" presetID="21" presetClass="exit" presetSubtype="1" fill="hold" nodeType="afterEffect">
                                  <p:stCondLst>
                                    <p:cond delay="500"/>
                                  </p:stCondLst>
                                  <p:childTnLst>
                                    <p:animEffect transition="out" filter="wheel(1)">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par>
                          <p:cTn id="60" fill="hold" nodeType="afterGroup">
                            <p:stCondLst>
                              <p:cond delay="14000"/>
                            </p:stCondLst>
                            <p:childTnLst>
                              <p:par>
                                <p:cTn id="61" presetID="21" presetClass="exit" presetSubtype="1" fill="hold" nodeType="afterEffect">
                                  <p:stCondLst>
                                    <p:cond delay="500"/>
                                  </p:stCondLst>
                                  <p:childTnLst>
                                    <p:animEffect transition="out" filter="wheel(1)">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par>
                          <p:cTn id="64" fill="hold" nodeType="afterGroup">
                            <p:stCondLst>
                              <p:cond delay="15000"/>
                            </p:stCondLst>
                            <p:childTnLst>
                              <p:par>
                                <p:cTn id="65" presetID="21" presetClass="exit" presetSubtype="1" fill="hold" nodeType="afterEffect">
                                  <p:stCondLst>
                                    <p:cond delay="500"/>
                                  </p:stCondLst>
                                  <p:childTnLst>
                                    <p:animEffect transition="out" filter="wheel(1)">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par>
                          <p:cTn id="68" fill="hold" nodeType="afterGroup">
                            <p:stCondLst>
                              <p:cond delay="16000"/>
                            </p:stCondLst>
                            <p:childTnLst>
                              <p:par>
                                <p:cTn id="69" presetID="21" presetClass="exit" presetSubtype="1" fill="hold" nodeType="afterEffect">
                                  <p:stCondLst>
                                    <p:cond delay="500"/>
                                  </p:stCondLst>
                                  <p:childTnLst>
                                    <p:animEffect transition="out" filter="wheel(1)">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7000"/>
                            </p:stCondLst>
                            <p:childTnLst>
                              <p:par>
                                <p:cTn id="73" presetID="21" presetClass="exit" presetSubtype="1" fill="hold" nodeType="afterEffect">
                                  <p:stCondLst>
                                    <p:cond delay="500"/>
                                  </p:stCondLst>
                                  <p:childTnLst>
                                    <p:animEffect transition="out" filter="wheel(1)">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childTnLst>
                          </p:cTn>
                        </p:par>
                        <p:par>
                          <p:cTn id="76" fill="hold" nodeType="afterGroup">
                            <p:stCondLst>
                              <p:cond delay="18000"/>
                            </p:stCondLst>
                            <p:childTnLst>
                              <p:par>
                                <p:cTn id="77" presetID="21" presetClass="exit" presetSubtype="1" fill="hold" nodeType="afterEffect">
                                  <p:stCondLst>
                                    <p:cond delay="500"/>
                                  </p:stCondLst>
                                  <p:childTnLst>
                                    <p:animEffect transition="out" filter="wheel(1)">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par>
                          <p:cTn id="80" fill="hold" nodeType="afterGroup">
                            <p:stCondLst>
                              <p:cond delay="19000"/>
                            </p:stCondLst>
                            <p:childTnLst>
                              <p:par>
                                <p:cTn id="81" presetID="21" presetClass="exit" presetSubtype="1" fill="hold" nodeType="afterEffect">
                                  <p:stCondLst>
                                    <p:cond delay="500"/>
                                  </p:stCondLst>
                                  <p:childTnLst>
                                    <p:animEffect transition="out" filter="wheel(1)">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par>
                          <p:cTn id="84" fill="hold" nodeType="afterGroup">
                            <p:stCondLst>
                              <p:cond delay="20000"/>
                            </p:stCondLst>
                            <p:childTnLst>
                              <p:par>
                                <p:cTn id="85" presetID="21" presetClass="exit" presetSubtype="1" fill="hold" nodeType="afterEffect">
                                  <p:stCondLst>
                                    <p:cond delay="500"/>
                                  </p:stCondLst>
                                  <p:childTnLst>
                                    <p:animEffect transition="out" filter="wheel(1)">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8" fill="hold" nodeType="afterGroup">
                            <p:stCondLst>
                              <p:cond delay="21000"/>
                            </p:stCondLst>
                            <p:childTnLst>
                              <p:par>
                                <p:cTn id="89" presetID="21" presetClass="exit" presetSubtype="1" fill="hold" nodeType="afterEffect">
                                  <p:stCondLst>
                                    <p:cond delay="500"/>
                                  </p:stCondLst>
                                  <p:childTnLst>
                                    <p:animEffect transition="out" filter="wheel(1)">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2" fill="hold" nodeType="afterGroup">
                            <p:stCondLst>
                              <p:cond delay="22000"/>
                            </p:stCondLst>
                            <p:childTnLst>
                              <p:par>
                                <p:cTn id="93" presetID="21" presetClass="exit" presetSubtype="1" fill="hold" nodeType="afterEffect">
                                  <p:stCondLst>
                                    <p:cond delay="500"/>
                                  </p:stCondLst>
                                  <p:childTnLst>
                                    <p:animEffect transition="out" filter="wheel(1)">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96" fill="hold" nodeType="afterGroup">
                            <p:stCondLst>
                              <p:cond delay="23000"/>
                            </p:stCondLst>
                            <p:childTnLst>
                              <p:par>
                                <p:cTn id="97" presetID="21" presetClass="exit" presetSubtype="1" fill="hold" nodeType="afterEffect">
                                  <p:stCondLst>
                                    <p:cond delay="500"/>
                                  </p:stCondLst>
                                  <p:childTnLst>
                                    <p:animEffect transition="out" filter="wheel(1)">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100" fill="hold" nodeType="afterGroup">
                            <p:stCondLst>
                              <p:cond delay="24000"/>
                            </p:stCondLst>
                            <p:childTnLst>
                              <p:par>
                                <p:cTn id="101" presetID="21" presetClass="exit" presetSubtype="1" fill="hold" nodeType="afterEffect">
                                  <p:stCondLst>
                                    <p:cond delay="500"/>
                                  </p:stCondLst>
                                  <p:childTnLst>
                                    <p:animEffect transition="out" filter="wheel(1)">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4" fill="hold" nodeType="afterGroup">
                            <p:stCondLst>
                              <p:cond delay="25000"/>
                            </p:stCondLst>
                            <p:childTnLst>
                              <p:par>
                                <p:cTn id="105" presetID="21" presetClass="exit" presetSubtype="1" fill="hold" nodeType="afterEffect">
                                  <p:stCondLst>
                                    <p:cond delay="500"/>
                                  </p:stCondLst>
                                  <p:childTnLst>
                                    <p:animEffect transition="out" filter="wheel(1)">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08" fill="hold" nodeType="afterGroup">
                            <p:stCondLst>
                              <p:cond delay="26000"/>
                            </p:stCondLst>
                            <p:childTnLst>
                              <p:par>
                                <p:cTn id="109" presetID="21" presetClass="exit" presetSubtype="1" fill="hold" nodeType="afterEffect">
                                  <p:stCondLst>
                                    <p:cond delay="500"/>
                                  </p:stCondLst>
                                  <p:childTnLst>
                                    <p:animEffect transition="out" filter="wheel(1)">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2" fill="hold" nodeType="afterGroup">
                            <p:stCondLst>
                              <p:cond delay="27000"/>
                            </p:stCondLst>
                            <p:childTnLst>
                              <p:par>
                                <p:cTn id="113" presetID="21" presetClass="exit" presetSubtype="1" fill="hold" nodeType="afterEffect">
                                  <p:stCondLst>
                                    <p:cond delay="500"/>
                                  </p:stCondLst>
                                  <p:childTnLst>
                                    <p:animEffect transition="out" filter="wheel(1)">
                                      <p:cBhvr>
                                        <p:cTn id="114" dur="500"/>
                                        <p:tgtEl>
                                          <p:spTgt spid="6"/>
                                        </p:tgtEl>
                                      </p:cBhvr>
                                    </p:animEffect>
                                    <p:set>
                                      <p:cBhvr>
                                        <p:cTn id="11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6" fill="hold" nodeType="afterGroup">
                            <p:stCondLst>
                              <p:cond delay="28000"/>
                            </p:stCondLst>
                            <p:childTnLst>
                              <p:par>
                                <p:cTn id="117" presetID="21" presetClass="exit" presetSubtype="1" fill="hold" nodeType="afterEffect">
                                  <p:stCondLst>
                                    <p:cond delay="500"/>
                                  </p:stCondLst>
                                  <p:childTnLst>
                                    <p:animEffect transition="out" filter="wheel(1)">
                                      <p:cBhvr>
                                        <p:cTn id="118" dur="500"/>
                                        <p:tgtEl>
                                          <p:spTgt spid="5"/>
                                        </p:tgtEl>
                                      </p:cBhvr>
                                    </p:animEffect>
                                    <p:set>
                                      <p:cBhvr>
                                        <p:cTn id="11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par>
                          <p:cTn id="120" fill="hold" nodeType="afterGroup">
                            <p:stCondLst>
                              <p:cond delay="29000"/>
                            </p:stCondLst>
                            <p:childTnLst>
                              <p:par>
                                <p:cTn id="121" presetID="21" presetClass="exit" presetSubtype="1" fill="hold" nodeType="afterEffect">
                                  <p:stCondLst>
                                    <p:cond delay="500"/>
                                  </p:stCondLst>
                                  <p:childTnLst>
                                    <p:animEffect transition="out" filter="wheel(1)">
                                      <p:cBhvr>
                                        <p:cTn id="122" dur="500"/>
                                        <p:tgtEl>
                                          <p:spTgt spid="3"/>
                                        </p:tgtEl>
                                      </p:cBhvr>
                                    </p:animEffect>
                                    <p:set>
                                      <p:cBhvr>
                                        <p:cTn id="12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4" restart="whenNotActive" fill="hold" evtFilter="cancelBubble" nodeType="interactiveSeq">
                <p:stCondLst>
                  <p:cond evt="onClick" delay="0">
                    <p:tgtEl>
                      <p:spTgt spid="7"/>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 presetClass="emph" presetSubtype="2" fill="hold" nodeType="clickEffect">
                                  <p:stCondLst>
                                    <p:cond delay="0"/>
                                  </p:stCondLst>
                                  <p:childTnLst>
                                    <p:animClr clrSpc="rgb" dir="cw">
                                      <p:cBhvr>
                                        <p:cTn id="128" dur="2000" fill="hold"/>
                                        <p:tgtEl>
                                          <p:spTgt spid="7"/>
                                        </p:tgtEl>
                                        <p:attrNameLst>
                                          <p:attrName>fillcolor</p:attrName>
                                        </p:attrNameLst>
                                      </p:cBhvr>
                                      <p:to>
                                        <a:srgbClr val="99FF66"/>
                                      </p:to>
                                    </p:animClr>
                                    <p:set>
                                      <p:cBhvr>
                                        <p:cTn id="129" dur="2000" fill="hold"/>
                                        <p:tgtEl>
                                          <p:spTgt spid="7"/>
                                        </p:tgtEl>
                                        <p:attrNameLst>
                                          <p:attrName>fill.type</p:attrName>
                                        </p:attrNameLst>
                                      </p:cBhvr>
                                      <p:to>
                                        <p:strVal val="solid"/>
                                      </p:to>
                                    </p:set>
                                    <p:set>
                                      <p:cBhvr>
                                        <p:cTn id="130" dur="2000" fill="hold"/>
                                        <p:tgtEl>
                                          <p:spTgt spid="7"/>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4" name="dung 21.wav"/>
                                        </p:tgtEl>
                                      </p:cMediaNode>
                                    </p:audio>
                                  </p:subTnLst>
                                </p:cTn>
                              </p:par>
                            </p:childTnLst>
                          </p:cTn>
                        </p:par>
                      </p:childTnLst>
                    </p:cTn>
                  </p:par>
                </p:childTnLst>
              </p:cTn>
              <p:nextCondLst>
                <p:cond evt="onClick" delay="0">
                  <p:tgtEl>
                    <p:spTgt spid="7"/>
                  </p:tgtEl>
                </p:cond>
              </p:nextCondLst>
            </p:seq>
            <p:seq concurrent="1" nextAc="seek">
              <p:cTn id="131" restart="whenNotActive" fill="hold" evtFilter="cancelBubble" nodeType="interactiveSeq">
                <p:stCondLst>
                  <p:cond evt="onClick" delay="0">
                    <p:tgtEl>
                      <p:spTgt spid="8"/>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mph" presetSubtype="2" fill="hold" nodeType="clickEffect">
                                  <p:stCondLst>
                                    <p:cond delay="0"/>
                                  </p:stCondLst>
                                  <p:childTnLst>
                                    <p:animClr clrSpc="rgb" dir="cw">
                                      <p:cBhvr>
                                        <p:cTn id="135" dur="2000" fill="hold"/>
                                        <p:tgtEl>
                                          <p:spTgt spid="8"/>
                                        </p:tgtEl>
                                        <p:attrNameLst>
                                          <p:attrName>fillcolor</p:attrName>
                                        </p:attrNameLst>
                                      </p:cBhvr>
                                      <p:to>
                                        <a:srgbClr val="FF0000"/>
                                      </p:to>
                                    </p:animClr>
                                    <p:set>
                                      <p:cBhvr>
                                        <p:cTn id="136" dur="2000" fill="hold"/>
                                        <p:tgtEl>
                                          <p:spTgt spid="8"/>
                                        </p:tgtEl>
                                        <p:attrNameLst>
                                          <p:attrName>fill.type</p:attrName>
                                        </p:attrNameLst>
                                      </p:cBhvr>
                                      <p:to>
                                        <p:strVal val="solid"/>
                                      </p:to>
                                    </p:set>
                                    <p:set>
                                      <p:cBhvr>
                                        <p:cTn id="137" dur="2000" fill="hold"/>
                                        <p:tgtEl>
                                          <p:spTgt spid="8"/>
                                        </p:tgtEl>
                                        <p:attrNameLst>
                                          <p:attrName>fill.on</p:attrName>
                                        </p:attrNameLst>
                                      </p:cBhvr>
                                      <p:to>
                                        <p:strVal val="true"/>
                                      </p:to>
                                    </p:set>
                                  </p:childTnLst>
                                  <p:subTnLst>
                                    <p:audio>
                                      <p:cMediaNode>
                                        <p:cTn display="0" masterRel="sameClick">
                                          <p:stCondLst>
                                            <p:cond evt="begin" delay="0">
                                              <p:tn val="134"/>
                                            </p:cond>
                                          </p:stCondLst>
                                          <p:endCondLst>
                                            <p:cond evt="onStopAudio" delay="0">
                                              <p:tgtEl>
                                                <p:sldTgt/>
                                              </p:tgtEl>
                                            </p:cond>
                                          </p:endCondLst>
                                        </p:cTn>
                                        <p:tgtEl>
                                          <p:sndTgt r:embed="rId5" name="sai 56 te te tef tef.wav"/>
                                        </p:tgtEl>
                                      </p:cMediaNode>
                                    </p:audio>
                                  </p:subTnLst>
                                </p:cTn>
                              </p:par>
                            </p:childTnLst>
                          </p:cTn>
                        </p:par>
                      </p:childTnLst>
                    </p:cTn>
                  </p:par>
                </p:childTnLst>
              </p:cTn>
              <p:nextCondLst>
                <p:cond evt="onClick" delay="0">
                  <p:tgtEl>
                    <p:spTgt spid="8"/>
                  </p:tgtEl>
                </p:cond>
              </p:nextCondLst>
            </p:seq>
            <p:seq concurrent="1" nextAc="seek">
              <p:cTn id="138" restart="whenNotActive" fill="hold" evtFilter="cancelBubble" nodeType="interactiveSeq">
                <p:stCondLst>
                  <p:cond evt="onClick" delay="0">
                    <p:tgtEl>
                      <p:spTgt spid="9"/>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1" presetClass="emph" presetSubtype="2" fill="hold" nodeType="clickEffect">
                                  <p:stCondLst>
                                    <p:cond delay="0"/>
                                  </p:stCondLst>
                                  <p:childTnLst>
                                    <p:animClr clrSpc="rgb" dir="cw">
                                      <p:cBhvr>
                                        <p:cTn id="142" dur="2000" fill="hold"/>
                                        <p:tgtEl>
                                          <p:spTgt spid="9"/>
                                        </p:tgtEl>
                                        <p:attrNameLst>
                                          <p:attrName>fillcolor</p:attrName>
                                        </p:attrNameLst>
                                      </p:cBhvr>
                                      <p:to>
                                        <a:srgbClr val="FF0000"/>
                                      </p:to>
                                    </p:animClr>
                                    <p:set>
                                      <p:cBhvr>
                                        <p:cTn id="143" dur="2000" fill="hold"/>
                                        <p:tgtEl>
                                          <p:spTgt spid="9"/>
                                        </p:tgtEl>
                                        <p:attrNameLst>
                                          <p:attrName>fill.type</p:attrName>
                                        </p:attrNameLst>
                                      </p:cBhvr>
                                      <p:to>
                                        <p:strVal val="solid"/>
                                      </p:to>
                                    </p:set>
                                    <p:set>
                                      <p:cBhvr>
                                        <p:cTn id="144" dur="2000" fill="hold"/>
                                        <p:tgtEl>
                                          <p:spTgt spid="9"/>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5" name="sai 56 te te tef tef.wav"/>
                                        </p:tgtEl>
                                      </p:cMediaNode>
                                    </p:audio>
                                  </p:subTnLst>
                                </p:cTn>
                              </p:par>
                            </p:childTnLst>
                          </p:cTn>
                        </p:par>
                      </p:childTnLst>
                    </p:cTn>
                  </p:par>
                </p:childTnLst>
              </p:cTn>
              <p:nextCondLst>
                <p:cond evt="onClick" delay="0">
                  <p:tgtEl>
                    <p:spTgt spid="9"/>
                  </p:tgtEl>
                </p:cond>
              </p:nextCondLst>
            </p:seq>
            <p:seq concurrent="1" nextAc="seek">
              <p:cTn id="145" restart="whenNotActive" fill="hold" evtFilter="cancelBubble" nodeType="interactiveSeq">
                <p:stCondLst>
                  <p:cond evt="onClick" delay="0">
                    <p:tgtEl>
                      <p:spTgt spid="11"/>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 presetClass="emph" presetSubtype="2" fill="hold" nodeType="clickEffect">
                                  <p:stCondLst>
                                    <p:cond delay="0"/>
                                  </p:stCondLst>
                                  <p:childTnLst>
                                    <p:animClr clrSpc="rgb" dir="cw">
                                      <p:cBhvr>
                                        <p:cTn id="149" dur="2000" fill="hold"/>
                                        <p:tgtEl>
                                          <p:spTgt spid="11"/>
                                        </p:tgtEl>
                                        <p:attrNameLst>
                                          <p:attrName>fillcolor</p:attrName>
                                        </p:attrNameLst>
                                      </p:cBhvr>
                                      <p:to>
                                        <a:srgbClr val="FF0000"/>
                                      </p:to>
                                    </p:animClr>
                                    <p:set>
                                      <p:cBhvr>
                                        <p:cTn id="150" dur="2000" fill="hold"/>
                                        <p:tgtEl>
                                          <p:spTgt spid="11"/>
                                        </p:tgtEl>
                                        <p:attrNameLst>
                                          <p:attrName>fill.type</p:attrName>
                                        </p:attrNameLst>
                                      </p:cBhvr>
                                      <p:to>
                                        <p:strVal val="solid"/>
                                      </p:to>
                                    </p:set>
                                    <p:set>
                                      <p:cBhvr>
                                        <p:cTn id="151" dur="2000" fill="hold"/>
                                        <p:tgtEl>
                                          <p:spTgt spid="11"/>
                                        </p:tgtEl>
                                        <p:attrNameLst>
                                          <p:attrName>fill.on</p:attrName>
                                        </p:attrNameLst>
                                      </p:cBhvr>
                                      <p:to>
                                        <p:strVal val="true"/>
                                      </p:to>
                                    </p:set>
                                  </p:childTnLst>
                                  <p:subTnLst>
                                    <p:audio>
                                      <p:cMediaNode>
                                        <p:cTn display="0" masterRel="sameClick">
                                          <p:stCondLst>
                                            <p:cond evt="begin" delay="0">
                                              <p:tn val="148"/>
                                            </p:cond>
                                          </p:stCondLst>
                                          <p:endCondLst>
                                            <p:cond evt="onStopAudio" delay="0">
                                              <p:tgtEl>
                                                <p:sldTgt/>
                                              </p:tgtEl>
                                            </p:cond>
                                          </p:endCondLst>
                                        </p:cTn>
                                        <p:tgtEl>
                                          <p:sndTgt r:embed="rId5" name="sai 56 te te tef tef.wav"/>
                                        </p:tgtEl>
                                      </p:cMediaNode>
                                    </p:audio>
                                  </p:subTnLst>
                                </p:cTn>
                              </p:par>
                            </p:childTnLst>
                          </p:cTn>
                        </p:par>
                      </p:childTnLst>
                    </p:cTn>
                  </p:par>
                </p:childTnLst>
              </p:cTn>
              <p:nextCondLst>
                <p:cond evt="onClick" delay="0">
                  <p:tgtEl>
                    <p:spTgt spid="11"/>
                  </p:tgtEl>
                </p:cond>
              </p:nextCondLst>
            </p:seq>
          </p:childTnLst>
        </p:cTn>
      </p:par>
    </p:tnLst>
    <p:bldLst>
      <p:bldP spid="3" grpId="0" animBg="1"/>
      <p:bldP spid="5" grpId="0" animBg="1"/>
      <p:bldP spid="6"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36BD9665-005D-2699-C22C-98046C4F82D5}"/>
              </a:ext>
            </a:extLst>
          </p:cNvPr>
          <p:cNvSpPr/>
          <p:nvPr/>
        </p:nvSpPr>
        <p:spPr>
          <a:xfrm>
            <a:off x="249238" y="1371600"/>
            <a:ext cx="11485562" cy="1143000"/>
          </a:xfrm>
          <a:prstGeom prst="roundRect">
            <a:avLst/>
          </a:prstGeom>
          <a:gradFill>
            <a:gsLst>
              <a:gs pos="0">
                <a:schemeClr val="accent1"/>
              </a:gs>
              <a:gs pos="50000">
                <a:schemeClr val="accent5">
                  <a:lumMod val="105000"/>
                  <a:satMod val="103000"/>
                  <a:tint val="73000"/>
                </a:schemeClr>
              </a:gs>
              <a:gs pos="100000">
                <a:schemeClr val="accent5">
                  <a:lumMod val="105000"/>
                  <a:satMod val="109000"/>
                  <a:tint val="81000"/>
                </a:schemeClr>
              </a:gs>
            </a:gsLst>
          </a:gra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3: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nhiễm</a:t>
            </a:r>
            <a:r>
              <a:rPr lang="en-US" sz="3600" b="1" dirty="0">
                <a:latin typeface="Times New Roman" panose="02020603050405020304" pitchFamily="18" charset="0"/>
                <a:cs typeface="Times New Roman" panose="02020603050405020304" pitchFamily="18" charset="0"/>
              </a:rPr>
              <a:t> HIV/AIDS </a:t>
            </a:r>
            <a:r>
              <a:rPr lang="en-US" sz="3600" b="1" u="sng"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quyền</a:t>
            </a:r>
            <a:r>
              <a:rPr lang="en-US" sz="3600" b="1" dirty="0">
                <a:latin typeface="Times New Roman" panose="02020603050405020304" pitchFamily="18" charset="0"/>
                <a:cs typeface="Times New Roman" panose="02020603050405020304" pitchFamily="18" charset="0"/>
              </a:rPr>
              <a:t>:</a:t>
            </a:r>
            <a:endParaRPr lang="en-US" sz="36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Rounded Rectangle 6">
            <a:extLst>
              <a:ext uri="{FF2B5EF4-FFF2-40B4-BE49-F238E27FC236}">
                <a16:creationId xmlns:a16="http://schemas.microsoft.com/office/drawing/2014/main" id="{89BF8B82-4F91-239F-DC1C-D11B39DD6D09}"/>
              </a:ext>
            </a:extLst>
          </p:cNvPr>
          <p:cNvSpPr/>
          <p:nvPr/>
        </p:nvSpPr>
        <p:spPr>
          <a:xfrm>
            <a:off x="6691313" y="2757488"/>
            <a:ext cx="4879975" cy="174307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a:solidFill>
                  <a:schemeClr val="tx1"/>
                </a:solidFill>
                <a:latin typeface="Times New Roman" panose="020206030504050203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cs typeface="Times New Roman" panose="02020603050405020304" pitchFamily="18" charset="0"/>
              </a:rPr>
              <a:t>Chữa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bệnh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bệnh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viện</a:t>
            </a:r>
            <a:r>
              <a:rPr lang="en-US" sz="3200" dirty="0"/>
              <a:t>.</a:t>
            </a:r>
            <a:r>
              <a:rPr lang="vi-VN" sz="3200" b="1" dirty="0">
                <a:solidFill>
                  <a:schemeClr val="tx1"/>
                </a:solidFill>
                <a:latin typeface="Times New Roman" panose="02020603050405020304" pitchFamily="18" charset="0"/>
                <a:ea typeface="Microsoft YaHei" panose="020B0503020204020204" pitchFamily="34" charset="-122"/>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538D6F72-2C41-4715-5F57-730D5A36A737}"/>
              </a:ext>
            </a:extLst>
          </p:cNvPr>
          <p:cNvSpPr/>
          <p:nvPr/>
        </p:nvSpPr>
        <p:spPr>
          <a:xfrm>
            <a:off x="887413" y="4886325"/>
            <a:ext cx="4973637" cy="17367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a:solidFill>
                  <a:schemeClr val="tx1"/>
                </a:solidFill>
                <a:latin typeface="Times New Roman" panose="02020603050405020304" pitchFamily="18" charset="0"/>
                <a:cs typeface="Times New Roman" panose="02020603050405020304" pitchFamily="18" charset="0"/>
              </a:rPr>
              <a:t>C. </a:t>
            </a:r>
            <a:r>
              <a:rPr lang="en-US" sz="3200" b="1" dirty="0" err="1">
                <a:solidFill>
                  <a:schemeClr val="tx1"/>
                </a:solidFill>
                <a:latin typeface="Times New Roman" panose="02020603050405020304" pitchFamily="18" charset="0"/>
                <a:cs typeface="Times New Roman" panose="02020603050405020304" pitchFamily="18" charset="0"/>
              </a:rPr>
              <a:t>Lây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truyền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bệnh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khác</a:t>
            </a:r>
            <a:r>
              <a:rPr lang="vi-VN" sz="32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rPr>
              <a:t>.</a:t>
            </a:r>
          </a:p>
        </p:txBody>
      </p:sp>
      <p:sp>
        <p:nvSpPr>
          <p:cNvPr id="9" name="Rounded Rectangle 8">
            <a:extLst>
              <a:ext uri="{FF2B5EF4-FFF2-40B4-BE49-F238E27FC236}">
                <a16:creationId xmlns:a16="http://schemas.microsoft.com/office/drawing/2014/main" id="{AA537566-4659-3130-70C6-95EC910CFCE4}"/>
              </a:ext>
            </a:extLst>
          </p:cNvPr>
          <p:cNvSpPr/>
          <p:nvPr/>
        </p:nvSpPr>
        <p:spPr>
          <a:xfrm>
            <a:off x="6691313" y="4886325"/>
            <a:ext cx="4911725" cy="173672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ea typeface="Microsoft YaHei" panose="020B0503020204020204" pitchFamily="34" charset="-122"/>
              </a:rPr>
              <a:t>Sống</a:t>
            </a:r>
            <a:r>
              <a:rPr lang="en-US" sz="2800" b="1" dirty="0">
                <a:solidFill>
                  <a:schemeClr val="tx1"/>
                </a:solidFill>
                <a:latin typeface="Times New Roman" panose="02020603050405020304" pitchFamily="18" charset="0"/>
                <a:ea typeface="Microsoft YaHei" panose="020B0503020204020204" pitchFamily="34" charset="-122"/>
              </a:rPr>
              <a:t> </a:t>
            </a:r>
            <a:r>
              <a:rPr lang="en-US" sz="2800" b="1" dirty="0" err="1">
                <a:solidFill>
                  <a:schemeClr val="tx1"/>
                </a:solidFill>
                <a:latin typeface="Times New Roman" panose="02020603050405020304" pitchFamily="18" charset="0"/>
                <a:ea typeface="Microsoft YaHei" panose="020B0503020204020204" pitchFamily="34" charset="-122"/>
              </a:rPr>
              <a:t>hòa</a:t>
            </a:r>
            <a:r>
              <a:rPr lang="en-US" sz="2800" b="1" dirty="0">
                <a:solidFill>
                  <a:schemeClr val="tx1"/>
                </a:solidFill>
                <a:latin typeface="Times New Roman" panose="02020603050405020304" pitchFamily="18" charset="0"/>
                <a:ea typeface="Microsoft YaHei" panose="020B0503020204020204" pitchFamily="34" charset="-122"/>
              </a:rPr>
              <a:t> </a:t>
            </a:r>
            <a:r>
              <a:rPr lang="en-US" sz="2800" b="1" dirty="0" err="1">
                <a:solidFill>
                  <a:schemeClr val="tx1"/>
                </a:solidFill>
                <a:latin typeface="Times New Roman" panose="02020603050405020304" pitchFamily="18" charset="0"/>
                <a:ea typeface="Microsoft YaHei" panose="020B0503020204020204" pitchFamily="34" charset="-122"/>
              </a:rPr>
              <a:t>nhập</a:t>
            </a:r>
            <a:r>
              <a:rPr lang="en-US" sz="2800" b="1" dirty="0">
                <a:solidFill>
                  <a:schemeClr val="tx1"/>
                </a:solidFill>
                <a:latin typeface="Times New Roman" panose="02020603050405020304" pitchFamily="18" charset="0"/>
                <a:ea typeface="Microsoft YaHei" panose="020B0503020204020204" pitchFamily="34" charset="-122"/>
              </a:rPr>
              <a:t> </a:t>
            </a:r>
            <a:r>
              <a:rPr lang="en-US" sz="2800" b="1" dirty="0" err="1">
                <a:solidFill>
                  <a:schemeClr val="tx1"/>
                </a:solidFill>
                <a:latin typeface="Times New Roman" panose="02020603050405020304" pitchFamily="18" charset="0"/>
                <a:ea typeface="Microsoft YaHei" panose="020B0503020204020204" pitchFamily="34" charset="-122"/>
              </a:rPr>
              <a:t>với</a:t>
            </a:r>
            <a:r>
              <a:rPr lang="en-US" sz="2800" b="1" dirty="0">
                <a:solidFill>
                  <a:schemeClr val="tx1"/>
                </a:solidFill>
                <a:latin typeface="Times New Roman" panose="02020603050405020304" pitchFamily="18" charset="0"/>
                <a:ea typeface="Microsoft YaHei" panose="020B0503020204020204" pitchFamily="34" charset="-122"/>
              </a:rPr>
              <a:t> </a:t>
            </a:r>
            <a:r>
              <a:rPr lang="en-US" sz="2800" b="1" dirty="0" err="1">
                <a:solidFill>
                  <a:schemeClr val="tx1"/>
                </a:solidFill>
                <a:latin typeface="Times New Roman" panose="02020603050405020304" pitchFamily="18" charset="0"/>
                <a:ea typeface="Microsoft YaHei" panose="020B0503020204020204" pitchFamily="34" charset="-122"/>
              </a:rPr>
              <a:t>cộng</a:t>
            </a:r>
            <a:r>
              <a:rPr lang="en-US" sz="2800" b="1" dirty="0">
                <a:solidFill>
                  <a:schemeClr val="tx1"/>
                </a:solidFill>
                <a:latin typeface="Times New Roman" panose="02020603050405020304" pitchFamily="18" charset="0"/>
                <a:ea typeface="Microsoft YaHei" panose="020B0503020204020204" pitchFamily="34" charset="-122"/>
              </a:rPr>
              <a:t> </a:t>
            </a:r>
            <a:r>
              <a:rPr lang="en-US" sz="2800" b="1" dirty="0" err="1">
                <a:solidFill>
                  <a:schemeClr val="tx1"/>
                </a:solidFill>
                <a:latin typeface="Times New Roman" panose="02020603050405020304" pitchFamily="18" charset="0"/>
                <a:ea typeface="Microsoft YaHei" panose="020B0503020204020204" pitchFamily="34" charset="-122"/>
              </a:rPr>
              <a:t>đồng</a:t>
            </a:r>
            <a:r>
              <a:rPr lang="en-US" sz="2800" b="1" dirty="0">
                <a:solidFill>
                  <a:schemeClr val="tx1"/>
                </a:solidFill>
                <a:latin typeface="Times New Roman" panose="02020603050405020304" pitchFamily="18" charset="0"/>
                <a:ea typeface="Microsoft YaHei" panose="020B0503020204020204" pitchFamily="34" charset="-122"/>
              </a:rPr>
              <a:t>.</a:t>
            </a:r>
            <a:endParaRPr lang="vi-VN" sz="2800" b="1" dirty="0">
              <a:solidFill>
                <a:schemeClr val="tx1"/>
              </a:solidFill>
              <a:latin typeface="Times New Roman" panose="02020603050405020304" pitchFamily="18" charset="0"/>
              <a:ea typeface="Microsoft YaHei" panose="020B0503020204020204" pitchFamily="34" charset="-122"/>
            </a:endParaRPr>
          </a:p>
        </p:txBody>
      </p:sp>
      <p:sp>
        <p:nvSpPr>
          <p:cNvPr id="11" name="Rounded Rectangle 10">
            <a:extLst>
              <a:ext uri="{FF2B5EF4-FFF2-40B4-BE49-F238E27FC236}">
                <a16:creationId xmlns:a16="http://schemas.microsoft.com/office/drawing/2014/main" id="{004C56AE-9419-13E2-54FD-BA93CE926EB1}"/>
              </a:ext>
            </a:extLst>
          </p:cNvPr>
          <p:cNvSpPr/>
          <p:nvPr/>
        </p:nvSpPr>
        <p:spPr>
          <a:xfrm>
            <a:off x="887413" y="2757488"/>
            <a:ext cx="4973637" cy="174307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a:solidFill>
                  <a:schemeClr val="tx1"/>
                </a:solidFill>
                <a:latin typeface="Times New Roman" panose="020206030504050203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nhiễm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bệnh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mình</a:t>
            </a:r>
            <a:r>
              <a:rPr lang="en-US" sz="3200" b="1" dirty="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Octagon 1">
            <a:extLst>
              <a:ext uri="{FF2B5EF4-FFF2-40B4-BE49-F238E27FC236}">
                <a16:creationId xmlns:a16="http://schemas.microsoft.com/office/drawing/2014/main" id="{40062C39-1874-8D75-B520-C00200C42300}"/>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0</a:t>
            </a:r>
          </a:p>
        </p:txBody>
      </p:sp>
      <p:sp>
        <p:nvSpPr>
          <p:cNvPr id="3" name="Octagon 2">
            <a:extLst>
              <a:ext uri="{FF2B5EF4-FFF2-40B4-BE49-F238E27FC236}">
                <a16:creationId xmlns:a16="http://schemas.microsoft.com/office/drawing/2014/main" id="{7F64B236-46A3-87CC-056C-6564D587562B}"/>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a:t>
            </a:r>
          </a:p>
        </p:txBody>
      </p:sp>
      <p:sp>
        <p:nvSpPr>
          <p:cNvPr id="5" name="Octagon 4">
            <a:extLst>
              <a:ext uri="{FF2B5EF4-FFF2-40B4-BE49-F238E27FC236}">
                <a16:creationId xmlns:a16="http://schemas.microsoft.com/office/drawing/2014/main" id="{46FA447F-586C-14A4-D9DD-79A519425BFB}"/>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a:t>
            </a:r>
          </a:p>
        </p:txBody>
      </p:sp>
      <p:sp>
        <p:nvSpPr>
          <p:cNvPr id="6" name="Octagon 5">
            <a:extLst>
              <a:ext uri="{FF2B5EF4-FFF2-40B4-BE49-F238E27FC236}">
                <a16:creationId xmlns:a16="http://schemas.microsoft.com/office/drawing/2014/main" id="{619AF6EA-9A9A-6C22-63D9-03091A2CE4D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3</a:t>
            </a:r>
          </a:p>
        </p:txBody>
      </p:sp>
      <p:sp>
        <p:nvSpPr>
          <p:cNvPr id="10" name="Octagon 9">
            <a:extLst>
              <a:ext uri="{FF2B5EF4-FFF2-40B4-BE49-F238E27FC236}">
                <a16:creationId xmlns:a16="http://schemas.microsoft.com/office/drawing/2014/main" id="{B7AA8A41-6AC6-C555-9697-A9DADFF08991}"/>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4</a:t>
            </a:r>
          </a:p>
        </p:txBody>
      </p:sp>
      <p:sp>
        <p:nvSpPr>
          <p:cNvPr id="12" name="Octagon 11">
            <a:extLst>
              <a:ext uri="{FF2B5EF4-FFF2-40B4-BE49-F238E27FC236}">
                <a16:creationId xmlns:a16="http://schemas.microsoft.com/office/drawing/2014/main" id="{44C4FEA6-8DE9-7158-F514-DE04E3717154}"/>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5</a:t>
            </a:r>
          </a:p>
        </p:txBody>
      </p:sp>
      <p:sp>
        <p:nvSpPr>
          <p:cNvPr id="13" name="Octagon 12">
            <a:extLst>
              <a:ext uri="{FF2B5EF4-FFF2-40B4-BE49-F238E27FC236}">
                <a16:creationId xmlns:a16="http://schemas.microsoft.com/office/drawing/2014/main" id="{F3664574-5490-47D7-ECEC-8F67C8A9CA91}"/>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6</a:t>
            </a:r>
          </a:p>
        </p:txBody>
      </p:sp>
      <p:sp>
        <p:nvSpPr>
          <p:cNvPr id="14" name="Octagon 13">
            <a:extLst>
              <a:ext uri="{FF2B5EF4-FFF2-40B4-BE49-F238E27FC236}">
                <a16:creationId xmlns:a16="http://schemas.microsoft.com/office/drawing/2014/main" id="{0E047F61-021D-6EF1-C3E0-BD78039D0AF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7</a:t>
            </a:r>
          </a:p>
        </p:txBody>
      </p:sp>
      <p:sp>
        <p:nvSpPr>
          <p:cNvPr id="15" name="Octagon 14">
            <a:extLst>
              <a:ext uri="{FF2B5EF4-FFF2-40B4-BE49-F238E27FC236}">
                <a16:creationId xmlns:a16="http://schemas.microsoft.com/office/drawing/2014/main" id="{8B902BBE-6845-7A61-5A24-E092AAF0E468}"/>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8</a:t>
            </a:r>
          </a:p>
        </p:txBody>
      </p:sp>
      <p:sp>
        <p:nvSpPr>
          <p:cNvPr id="16" name="Octagon 15">
            <a:extLst>
              <a:ext uri="{FF2B5EF4-FFF2-40B4-BE49-F238E27FC236}">
                <a16:creationId xmlns:a16="http://schemas.microsoft.com/office/drawing/2014/main" id="{A48B177A-6A9B-C751-D0B5-1F9E075AD813}"/>
              </a:ext>
            </a:extLst>
          </p:cNvPr>
          <p:cNvSpPr/>
          <p:nvPr/>
        </p:nvSpPr>
        <p:spPr>
          <a:xfrm>
            <a:off x="10818813"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9</a:t>
            </a:r>
          </a:p>
        </p:txBody>
      </p:sp>
      <p:sp>
        <p:nvSpPr>
          <p:cNvPr id="17" name="Octagon 16">
            <a:extLst>
              <a:ext uri="{FF2B5EF4-FFF2-40B4-BE49-F238E27FC236}">
                <a16:creationId xmlns:a16="http://schemas.microsoft.com/office/drawing/2014/main" id="{3C863796-9A4C-9CAD-E079-84216A1B2207}"/>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10</a:t>
            </a:r>
          </a:p>
        </p:txBody>
      </p:sp>
      <p:sp>
        <p:nvSpPr>
          <p:cNvPr id="18" name="Octagon 17">
            <a:extLst>
              <a:ext uri="{FF2B5EF4-FFF2-40B4-BE49-F238E27FC236}">
                <a16:creationId xmlns:a16="http://schemas.microsoft.com/office/drawing/2014/main" id="{446ED61F-2631-9B92-A868-F2D8D7715C67}"/>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11</a:t>
            </a:r>
          </a:p>
        </p:txBody>
      </p:sp>
      <p:sp>
        <p:nvSpPr>
          <p:cNvPr id="19" name="Octagon 18">
            <a:extLst>
              <a:ext uri="{FF2B5EF4-FFF2-40B4-BE49-F238E27FC236}">
                <a16:creationId xmlns:a16="http://schemas.microsoft.com/office/drawing/2014/main" id="{60A9E515-5426-210B-6E95-E12263A6B60C}"/>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12</a:t>
            </a:r>
          </a:p>
        </p:txBody>
      </p:sp>
      <p:sp>
        <p:nvSpPr>
          <p:cNvPr id="20" name="Octagon 19">
            <a:extLst>
              <a:ext uri="{FF2B5EF4-FFF2-40B4-BE49-F238E27FC236}">
                <a16:creationId xmlns:a16="http://schemas.microsoft.com/office/drawing/2014/main" id="{B2D9B10C-A0F8-25A7-95DE-E74818EFCF1E}"/>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13</a:t>
            </a:r>
          </a:p>
        </p:txBody>
      </p:sp>
      <p:sp>
        <p:nvSpPr>
          <p:cNvPr id="21" name="Octagon 20">
            <a:extLst>
              <a:ext uri="{FF2B5EF4-FFF2-40B4-BE49-F238E27FC236}">
                <a16:creationId xmlns:a16="http://schemas.microsoft.com/office/drawing/2014/main" id="{26FB6D11-8A8F-9C4E-CC65-2951763230D4}"/>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14</a:t>
            </a:r>
          </a:p>
        </p:txBody>
      </p:sp>
      <p:sp>
        <p:nvSpPr>
          <p:cNvPr id="22" name="Octagon 21">
            <a:extLst>
              <a:ext uri="{FF2B5EF4-FFF2-40B4-BE49-F238E27FC236}">
                <a16:creationId xmlns:a16="http://schemas.microsoft.com/office/drawing/2014/main" id="{6D99CCC8-60B2-083E-03D2-8E8936780B97}"/>
              </a:ext>
            </a:extLst>
          </p:cNvPr>
          <p:cNvSpPr/>
          <p:nvPr/>
        </p:nvSpPr>
        <p:spPr>
          <a:xfrm>
            <a:off x="10817225"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15</a:t>
            </a:r>
          </a:p>
        </p:txBody>
      </p:sp>
      <p:sp>
        <p:nvSpPr>
          <p:cNvPr id="23" name="Octagon 22">
            <a:extLst>
              <a:ext uri="{FF2B5EF4-FFF2-40B4-BE49-F238E27FC236}">
                <a16:creationId xmlns:a16="http://schemas.microsoft.com/office/drawing/2014/main" id="{04CBE14A-2444-B9C4-CDFF-91AD0BF3BA28}"/>
              </a:ext>
            </a:extLst>
          </p:cNvPr>
          <p:cNvSpPr/>
          <p:nvPr/>
        </p:nvSpPr>
        <p:spPr>
          <a:xfrm>
            <a:off x="10815638"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16</a:t>
            </a:r>
          </a:p>
        </p:txBody>
      </p:sp>
      <p:sp>
        <p:nvSpPr>
          <p:cNvPr id="24" name="Octagon 23">
            <a:extLst>
              <a:ext uri="{FF2B5EF4-FFF2-40B4-BE49-F238E27FC236}">
                <a16:creationId xmlns:a16="http://schemas.microsoft.com/office/drawing/2014/main" id="{5BD0BEF6-E929-3B12-7A34-3E7715D5C0EA}"/>
              </a:ext>
            </a:extLst>
          </p:cNvPr>
          <p:cNvSpPr/>
          <p:nvPr/>
        </p:nvSpPr>
        <p:spPr>
          <a:xfrm>
            <a:off x="10812463"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17</a:t>
            </a:r>
          </a:p>
        </p:txBody>
      </p:sp>
      <p:sp>
        <p:nvSpPr>
          <p:cNvPr id="25" name="Octagon 24">
            <a:extLst>
              <a:ext uri="{FF2B5EF4-FFF2-40B4-BE49-F238E27FC236}">
                <a16:creationId xmlns:a16="http://schemas.microsoft.com/office/drawing/2014/main" id="{985173AB-19F5-BA32-9184-0A2970A3DBF1}"/>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18</a:t>
            </a:r>
          </a:p>
        </p:txBody>
      </p:sp>
      <p:sp>
        <p:nvSpPr>
          <p:cNvPr id="26" name="Octagon 25">
            <a:extLst>
              <a:ext uri="{FF2B5EF4-FFF2-40B4-BE49-F238E27FC236}">
                <a16:creationId xmlns:a16="http://schemas.microsoft.com/office/drawing/2014/main" id="{5890E447-E957-25CC-9B0C-69AEE219D968}"/>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19</a:t>
            </a:r>
          </a:p>
        </p:txBody>
      </p:sp>
      <p:sp>
        <p:nvSpPr>
          <p:cNvPr id="27" name="Octagon 26">
            <a:extLst>
              <a:ext uri="{FF2B5EF4-FFF2-40B4-BE49-F238E27FC236}">
                <a16:creationId xmlns:a16="http://schemas.microsoft.com/office/drawing/2014/main" id="{E946D117-9456-8D62-8846-16DC7F5DBFE1}"/>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20</a:t>
            </a:r>
          </a:p>
        </p:txBody>
      </p:sp>
      <p:sp>
        <p:nvSpPr>
          <p:cNvPr id="28" name="Octagon 27">
            <a:extLst>
              <a:ext uri="{FF2B5EF4-FFF2-40B4-BE49-F238E27FC236}">
                <a16:creationId xmlns:a16="http://schemas.microsoft.com/office/drawing/2014/main" id="{0B0FC930-64A4-EC81-E398-1846E6BF4D52}"/>
              </a:ext>
            </a:extLst>
          </p:cNvPr>
          <p:cNvSpPr/>
          <p:nvPr/>
        </p:nvSpPr>
        <p:spPr>
          <a:xfrm>
            <a:off x="10810875"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21</a:t>
            </a:r>
          </a:p>
        </p:txBody>
      </p:sp>
      <p:sp>
        <p:nvSpPr>
          <p:cNvPr id="29" name="Octagon 28">
            <a:extLst>
              <a:ext uri="{FF2B5EF4-FFF2-40B4-BE49-F238E27FC236}">
                <a16:creationId xmlns:a16="http://schemas.microsoft.com/office/drawing/2014/main" id="{D822FA20-9B26-1145-040A-E0BB7B0AD920}"/>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22</a:t>
            </a:r>
          </a:p>
        </p:txBody>
      </p:sp>
      <p:sp>
        <p:nvSpPr>
          <p:cNvPr id="30" name="Octagon 29">
            <a:extLst>
              <a:ext uri="{FF2B5EF4-FFF2-40B4-BE49-F238E27FC236}">
                <a16:creationId xmlns:a16="http://schemas.microsoft.com/office/drawing/2014/main" id="{EA26EA19-A003-2CBB-432B-F55E2B707CCC}"/>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23</a:t>
            </a:r>
          </a:p>
        </p:txBody>
      </p:sp>
      <p:sp>
        <p:nvSpPr>
          <p:cNvPr id="31" name="Octagon 30">
            <a:extLst>
              <a:ext uri="{FF2B5EF4-FFF2-40B4-BE49-F238E27FC236}">
                <a16:creationId xmlns:a16="http://schemas.microsoft.com/office/drawing/2014/main" id="{6B826338-E21A-A73D-37B9-F07BCBCD4216}"/>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24</a:t>
            </a:r>
          </a:p>
        </p:txBody>
      </p:sp>
      <p:sp>
        <p:nvSpPr>
          <p:cNvPr id="32" name="Octagon 31">
            <a:extLst>
              <a:ext uri="{FF2B5EF4-FFF2-40B4-BE49-F238E27FC236}">
                <a16:creationId xmlns:a16="http://schemas.microsoft.com/office/drawing/2014/main" id="{422EBA6A-7D66-2983-B252-FAE325A3B533}"/>
              </a:ext>
            </a:extLst>
          </p:cNvPr>
          <p:cNvSpPr/>
          <p:nvPr/>
        </p:nvSpPr>
        <p:spPr>
          <a:xfrm>
            <a:off x="10817225"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25</a:t>
            </a:r>
          </a:p>
        </p:txBody>
      </p:sp>
      <p:sp>
        <p:nvSpPr>
          <p:cNvPr id="33" name="Octagon 32">
            <a:extLst>
              <a:ext uri="{FF2B5EF4-FFF2-40B4-BE49-F238E27FC236}">
                <a16:creationId xmlns:a16="http://schemas.microsoft.com/office/drawing/2014/main" id="{82AF86BD-61EE-2B38-C2EB-D5D138709CC6}"/>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26</a:t>
            </a:r>
          </a:p>
        </p:txBody>
      </p:sp>
      <p:sp>
        <p:nvSpPr>
          <p:cNvPr id="34" name="Octagon 33">
            <a:extLst>
              <a:ext uri="{FF2B5EF4-FFF2-40B4-BE49-F238E27FC236}">
                <a16:creationId xmlns:a16="http://schemas.microsoft.com/office/drawing/2014/main" id="{22D976F8-221D-C63B-DB4A-04E9DB3C4C42}"/>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27</a:t>
            </a:r>
          </a:p>
        </p:txBody>
      </p:sp>
      <p:sp>
        <p:nvSpPr>
          <p:cNvPr id="35" name="Octagon 34">
            <a:extLst>
              <a:ext uri="{FF2B5EF4-FFF2-40B4-BE49-F238E27FC236}">
                <a16:creationId xmlns:a16="http://schemas.microsoft.com/office/drawing/2014/main" id="{BB383F2B-0A92-BF42-0D74-F015E0E620CD}"/>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28</a:t>
            </a:r>
          </a:p>
        </p:txBody>
      </p:sp>
      <p:sp>
        <p:nvSpPr>
          <p:cNvPr id="36" name="Octagon 35">
            <a:extLst>
              <a:ext uri="{FF2B5EF4-FFF2-40B4-BE49-F238E27FC236}">
                <a16:creationId xmlns:a16="http://schemas.microsoft.com/office/drawing/2014/main" id="{057D6357-F77C-0A5E-5F8F-4ABE1FA70CEB}"/>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29</a:t>
            </a:r>
          </a:p>
        </p:txBody>
      </p:sp>
      <p:sp>
        <p:nvSpPr>
          <p:cNvPr id="37" name="Octagon 36">
            <a:extLst>
              <a:ext uri="{FF2B5EF4-FFF2-40B4-BE49-F238E27FC236}">
                <a16:creationId xmlns:a16="http://schemas.microsoft.com/office/drawing/2014/main" id="{D4489CD0-CAA0-7F58-CF2E-233FF604C324}"/>
              </a:ext>
            </a:extLst>
          </p:cNvPr>
          <p:cNvSpPr/>
          <p:nvPr/>
        </p:nvSpPr>
        <p:spPr>
          <a:xfrm>
            <a:off x="10820400" y="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6000" b="1">
                <a:latin typeface="Times New Roman" panose="02020603050405020304" pitchFamily="18" charset="0"/>
                <a:cs typeface="Times New Roman" panose="02020603050405020304" pitchFamily="18" charset="0"/>
              </a:rPr>
              <a:t>30</a:t>
            </a:r>
          </a:p>
        </p:txBody>
      </p:sp>
      <p:sp>
        <p:nvSpPr>
          <p:cNvPr id="38" name="Right Arrow 37">
            <a:hlinkClick r:id="rId7" action="ppaction://hlinksldjump"/>
            <a:extLst>
              <a:ext uri="{FF2B5EF4-FFF2-40B4-BE49-F238E27FC236}">
                <a16:creationId xmlns:a16="http://schemas.microsoft.com/office/drawing/2014/main" id="{F4FF7AD2-E255-576C-06FF-8C0BF3F4C04B}"/>
              </a:ext>
            </a:extLst>
          </p:cNvPr>
          <p:cNvSpPr/>
          <p:nvPr/>
        </p:nvSpPr>
        <p:spPr>
          <a:xfrm>
            <a:off x="720725" y="484188"/>
            <a:ext cx="747713" cy="444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nodeType="clickEffect">
                                  <p:stCondLst>
                                    <p:cond delay="500"/>
                                  </p:stCondLst>
                                  <p:childTnLst>
                                    <p:animEffect transition="out" filter="wheel(1)">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par>
                          <p:cTn id="8" fill="hold" nodeType="afterGroup">
                            <p:stCondLst>
                              <p:cond delay="1000"/>
                            </p:stCondLst>
                            <p:childTnLst>
                              <p:par>
                                <p:cTn id="9" presetID="21" presetClass="exit" presetSubtype="1" fill="hold" nodeType="afterEffect">
                                  <p:stCondLst>
                                    <p:cond delay="500"/>
                                  </p:stCondLst>
                                  <p:childTnLst>
                                    <p:animEffect transition="out" filter="wheel(1)">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childTnLst>
                          </p:cTn>
                        </p:par>
                        <p:par>
                          <p:cTn id="12" fill="hold" nodeType="afterGroup">
                            <p:stCondLst>
                              <p:cond delay="2000"/>
                            </p:stCondLst>
                            <p:childTnLst>
                              <p:par>
                                <p:cTn id="13" presetID="21" presetClass="exit" presetSubtype="1" fill="hold" nodeType="afterEffect">
                                  <p:stCondLst>
                                    <p:cond delay="500"/>
                                  </p:stCondLst>
                                  <p:childTnLst>
                                    <p:animEffect transition="out" filter="wheel(1)">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childTnLst>
                          </p:cTn>
                        </p:par>
                        <p:par>
                          <p:cTn id="16" fill="hold" nodeType="afterGroup">
                            <p:stCondLst>
                              <p:cond delay="3000"/>
                            </p:stCondLst>
                            <p:childTnLst>
                              <p:par>
                                <p:cTn id="17" presetID="21" presetClass="exit" presetSubtype="1" fill="hold" nodeType="afterEffect">
                                  <p:stCondLst>
                                    <p:cond delay="500"/>
                                  </p:stCondLst>
                                  <p:childTnLst>
                                    <p:animEffect transition="out" filter="wheel(1)">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par>
                          <p:cTn id="20" fill="hold" nodeType="afterGroup">
                            <p:stCondLst>
                              <p:cond delay="4000"/>
                            </p:stCondLst>
                            <p:childTnLst>
                              <p:par>
                                <p:cTn id="21" presetID="21" presetClass="exit" presetSubtype="1" fill="hold" nodeType="afterEffect">
                                  <p:stCondLst>
                                    <p:cond delay="500"/>
                                  </p:stCondLst>
                                  <p:childTnLst>
                                    <p:animEffect transition="out" filter="wheel(1)">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par>
                          <p:cTn id="24" fill="hold" nodeType="afterGroup">
                            <p:stCondLst>
                              <p:cond delay="5000"/>
                            </p:stCondLst>
                            <p:childTnLst>
                              <p:par>
                                <p:cTn id="25" presetID="21" presetClass="exit" presetSubtype="1" fill="hold" nodeType="afterEffect">
                                  <p:stCondLst>
                                    <p:cond delay="500"/>
                                  </p:stCondLst>
                                  <p:childTnLst>
                                    <p:animEffect transition="out" filter="wheel(1)">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par>
                          <p:cTn id="28" fill="hold" nodeType="afterGroup">
                            <p:stCondLst>
                              <p:cond delay="6000"/>
                            </p:stCondLst>
                            <p:childTnLst>
                              <p:par>
                                <p:cTn id="29" presetID="21" presetClass="exit" presetSubtype="1" fill="hold" nodeType="afterEffect">
                                  <p:stCondLst>
                                    <p:cond delay="500"/>
                                  </p:stCondLst>
                                  <p:childTnLst>
                                    <p:animEffect transition="out" filter="wheel(1)">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par>
                          <p:cTn id="32" fill="hold" nodeType="afterGroup">
                            <p:stCondLst>
                              <p:cond delay="7000"/>
                            </p:stCondLst>
                            <p:childTnLst>
                              <p:par>
                                <p:cTn id="33" presetID="21" presetClass="exit" presetSubtype="1" fill="hold" nodeType="afterEffect">
                                  <p:stCondLst>
                                    <p:cond delay="500"/>
                                  </p:stCondLst>
                                  <p:childTnLst>
                                    <p:animEffect transition="out" filter="wheel(1)">
                                      <p:cBhvr>
                                        <p:cTn id="34" dur="500"/>
                                        <p:tgtEl>
                                          <p:spTgt spid="30"/>
                                        </p:tgtEl>
                                      </p:cBhvr>
                                    </p:animEffect>
                                    <p:set>
                                      <p:cBhvr>
                                        <p:cTn id="35" dur="1" fill="hold">
                                          <p:stCondLst>
                                            <p:cond delay="499"/>
                                          </p:stCondLst>
                                        </p:cTn>
                                        <p:tgtEl>
                                          <p:spTgt spid="30"/>
                                        </p:tgtEl>
                                        <p:attrNameLst>
                                          <p:attrName>style.visibility</p:attrName>
                                        </p:attrNameLst>
                                      </p:cBhvr>
                                      <p:to>
                                        <p:strVal val="hidden"/>
                                      </p:to>
                                    </p:set>
                                  </p:childTnLst>
                                </p:cTn>
                              </p:par>
                            </p:childTnLst>
                          </p:cTn>
                        </p:par>
                        <p:par>
                          <p:cTn id="36" fill="hold" nodeType="afterGroup">
                            <p:stCondLst>
                              <p:cond delay="8000"/>
                            </p:stCondLst>
                            <p:childTnLst>
                              <p:par>
                                <p:cTn id="37" presetID="21" presetClass="exit" presetSubtype="1" fill="hold" nodeType="afterEffect">
                                  <p:stCondLst>
                                    <p:cond delay="500"/>
                                  </p:stCondLst>
                                  <p:childTnLst>
                                    <p:animEffect transition="out" filter="wheel(1)">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childTnLst>
                          </p:cTn>
                        </p:par>
                        <p:par>
                          <p:cTn id="40" fill="hold" nodeType="afterGroup">
                            <p:stCondLst>
                              <p:cond delay="9000"/>
                            </p:stCondLst>
                            <p:childTnLst>
                              <p:par>
                                <p:cTn id="41" presetID="21" presetClass="exit" presetSubtype="1" fill="hold" nodeType="afterEffect">
                                  <p:stCondLst>
                                    <p:cond delay="500"/>
                                  </p:stCondLst>
                                  <p:childTnLst>
                                    <p:animEffect transition="out" filter="wheel(1)">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par>
                          <p:cTn id="44" fill="hold" nodeType="afterGroup">
                            <p:stCondLst>
                              <p:cond delay="10000"/>
                            </p:stCondLst>
                            <p:childTnLst>
                              <p:par>
                                <p:cTn id="45" presetID="21" presetClass="exit" presetSubtype="1" fill="hold" nodeType="afterEffect">
                                  <p:stCondLst>
                                    <p:cond delay="500"/>
                                  </p:stCondLst>
                                  <p:childTnLst>
                                    <p:animEffect transition="out" filter="wheel(1)">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par>
                          <p:cTn id="48" fill="hold" nodeType="afterGroup">
                            <p:stCondLst>
                              <p:cond delay="11000"/>
                            </p:stCondLst>
                            <p:childTnLst>
                              <p:par>
                                <p:cTn id="49" presetID="21" presetClass="exit" presetSubtype="1" fill="hold" nodeType="afterEffect">
                                  <p:stCondLst>
                                    <p:cond delay="500"/>
                                  </p:stCondLst>
                                  <p:childTnLst>
                                    <p:animEffect transition="out" filter="wheel(1)">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nodeType="afterGroup">
                            <p:stCondLst>
                              <p:cond delay="12000"/>
                            </p:stCondLst>
                            <p:childTnLst>
                              <p:par>
                                <p:cTn id="53" presetID="21" presetClass="exit" presetSubtype="1" fill="hold" nodeType="afterEffect">
                                  <p:stCondLst>
                                    <p:cond delay="500"/>
                                  </p:stCondLst>
                                  <p:childTnLst>
                                    <p:animEffect transition="out" filter="wheel(1)">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nodeType="afterGroup">
                            <p:stCondLst>
                              <p:cond delay="13000"/>
                            </p:stCondLst>
                            <p:childTnLst>
                              <p:par>
                                <p:cTn id="57" presetID="21" presetClass="exit" presetSubtype="1" fill="hold" nodeType="afterEffect">
                                  <p:stCondLst>
                                    <p:cond delay="500"/>
                                  </p:stCondLst>
                                  <p:childTnLst>
                                    <p:animEffect transition="out" filter="wheel(1)">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par>
                          <p:cTn id="60" fill="hold" nodeType="afterGroup">
                            <p:stCondLst>
                              <p:cond delay="14000"/>
                            </p:stCondLst>
                            <p:childTnLst>
                              <p:par>
                                <p:cTn id="61" presetID="21" presetClass="exit" presetSubtype="1" fill="hold" nodeType="afterEffect">
                                  <p:stCondLst>
                                    <p:cond delay="500"/>
                                  </p:stCondLst>
                                  <p:childTnLst>
                                    <p:animEffect transition="out" filter="wheel(1)">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par>
                          <p:cTn id="64" fill="hold" nodeType="afterGroup">
                            <p:stCondLst>
                              <p:cond delay="15000"/>
                            </p:stCondLst>
                            <p:childTnLst>
                              <p:par>
                                <p:cTn id="65" presetID="21" presetClass="exit" presetSubtype="1" fill="hold" nodeType="afterEffect">
                                  <p:stCondLst>
                                    <p:cond delay="500"/>
                                  </p:stCondLst>
                                  <p:childTnLst>
                                    <p:animEffect transition="out" filter="wheel(1)">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par>
                          <p:cTn id="68" fill="hold" nodeType="afterGroup">
                            <p:stCondLst>
                              <p:cond delay="16000"/>
                            </p:stCondLst>
                            <p:childTnLst>
                              <p:par>
                                <p:cTn id="69" presetID="21" presetClass="exit" presetSubtype="1" fill="hold" nodeType="afterEffect">
                                  <p:stCondLst>
                                    <p:cond delay="500"/>
                                  </p:stCondLst>
                                  <p:childTnLst>
                                    <p:animEffect transition="out" filter="wheel(1)">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7000"/>
                            </p:stCondLst>
                            <p:childTnLst>
                              <p:par>
                                <p:cTn id="73" presetID="21" presetClass="exit" presetSubtype="1" fill="hold" nodeType="afterEffect">
                                  <p:stCondLst>
                                    <p:cond delay="500"/>
                                  </p:stCondLst>
                                  <p:childTnLst>
                                    <p:animEffect transition="out" filter="wheel(1)">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childTnLst>
                          </p:cTn>
                        </p:par>
                        <p:par>
                          <p:cTn id="76" fill="hold" nodeType="afterGroup">
                            <p:stCondLst>
                              <p:cond delay="18000"/>
                            </p:stCondLst>
                            <p:childTnLst>
                              <p:par>
                                <p:cTn id="77" presetID="21" presetClass="exit" presetSubtype="1" fill="hold" nodeType="afterEffect">
                                  <p:stCondLst>
                                    <p:cond delay="500"/>
                                  </p:stCondLst>
                                  <p:childTnLst>
                                    <p:animEffect transition="out" filter="wheel(1)">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par>
                          <p:cTn id="80" fill="hold" nodeType="afterGroup">
                            <p:stCondLst>
                              <p:cond delay="19000"/>
                            </p:stCondLst>
                            <p:childTnLst>
                              <p:par>
                                <p:cTn id="81" presetID="21" presetClass="exit" presetSubtype="1" fill="hold" nodeType="afterEffect">
                                  <p:stCondLst>
                                    <p:cond delay="500"/>
                                  </p:stCondLst>
                                  <p:childTnLst>
                                    <p:animEffect transition="out" filter="wheel(1)">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par>
                          <p:cTn id="84" fill="hold" nodeType="afterGroup">
                            <p:stCondLst>
                              <p:cond delay="20000"/>
                            </p:stCondLst>
                            <p:childTnLst>
                              <p:par>
                                <p:cTn id="85" presetID="21" presetClass="exit" presetSubtype="1" fill="hold" nodeType="afterEffect">
                                  <p:stCondLst>
                                    <p:cond delay="500"/>
                                  </p:stCondLst>
                                  <p:childTnLst>
                                    <p:animEffect transition="out" filter="wheel(1)">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nodeType="afterGroup">
                            <p:stCondLst>
                              <p:cond delay="21000"/>
                            </p:stCondLst>
                            <p:childTnLst>
                              <p:par>
                                <p:cTn id="89" presetID="21" presetClass="exit" presetSubtype="1" fill="hold" nodeType="afterEffect">
                                  <p:stCondLst>
                                    <p:cond delay="500"/>
                                  </p:stCondLst>
                                  <p:childTnLst>
                                    <p:animEffect transition="out" filter="wheel(1)">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nodeType="afterGroup">
                            <p:stCondLst>
                              <p:cond delay="22000"/>
                            </p:stCondLst>
                            <p:childTnLst>
                              <p:par>
                                <p:cTn id="93" presetID="21" presetClass="exit" presetSubtype="1" fill="hold" nodeType="afterEffect">
                                  <p:stCondLst>
                                    <p:cond delay="500"/>
                                  </p:stCondLst>
                                  <p:childTnLst>
                                    <p:animEffect transition="out" filter="wheel(1)">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nodeType="afterGroup">
                            <p:stCondLst>
                              <p:cond delay="23000"/>
                            </p:stCondLst>
                            <p:childTnLst>
                              <p:par>
                                <p:cTn id="97" presetID="21" presetClass="exit" presetSubtype="1" fill="hold" nodeType="afterEffect">
                                  <p:stCondLst>
                                    <p:cond delay="500"/>
                                  </p:stCondLst>
                                  <p:childTnLst>
                                    <p:animEffect transition="out" filter="wheel(1)">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nodeType="afterGroup">
                            <p:stCondLst>
                              <p:cond delay="24000"/>
                            </p:stCondLst>
                            <p:childTnLst>
                              <p:par>
                                <p:cTn id="101" presetID="21" presetClass="exit" presetSubtype="1" fill="hold" nodeType="afterEffect">
                                  <p:stCondLst>
                                    <p:cond delay="500"/>
                                  </p:stCondLst>
                                  <p:childTnLst>
                                    <p:animEffect transition="out" filter="wheel(1)">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nodeType="afterGroup">
                            <p:stCondLst>
                              <p:cond delay="25000"/>
                            </p:stCondLst>
                            <p:childTnLst>
                              <p:par>
                                <p:cTn id="105" presetID="21" presetClass="exit" presetSubtype="1" fill="hold" nodeType="afterEffect">
                                  <p:stCondLst>
                                    <p:cond delay="500"/>
                                  </p:stCondLst>
                                  <p:childTnLst>
                                    <p:animEffect transition="out" filter="wheel(1)">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nodeType="afterGroup">
                            <p:stCondLst>
                              <p:cond delay="26000"/>
                            </p:stCondLst>
                            <p:childTnLst>
                              <p:par>
                                <p:cTn id="109" presetID="21" presetClass="exit" presetSubtype="1" fill="hold" nodeType="afterEffect">
                                  <p:stCondLst>
                                    <p:cond delay="500"/>
                                  </p:stCondLst>
                                  <p:childTnLst>
                                    <p:animEffect transition="out" filter="wheel(1)">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nodeType="afterGroup">
                            <p:stCondLst>
                              <p:cond delay="27000"/>
                            </p:stCondLst>
                            <p:childTnLst>
                              <p:par>
                                <p:cTn id="113" presetID="21" presetClass="exit" presetSubtype="1" fill="hold" nodeType="afterEffect">
                                  <p:stCondLst>
                                    <p:cond delay="500"/>
                                  </p:stCondLst>
                                  <p:childTnLst>
                                    <p:animEffect transition="out" filter="wheel(1)">
                                      <p:cBhvr>
                                        <p:cTn id="114" dur="500"/>
                                        <p:tgtEl>
                                          <p:spTgt spid="6"/>
                                        </p:tgtEl>
                                      </p:cBhvr>
                                    </p:animEffect>
                                    <p:set>
                                      <p:cBhvr>
                                        <p:cTn id="11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nodeType="afterGroup">
                            <p:stCondLst>
                              <p:cond delay="28000"/>
                            </p:stCondLst>
                            <p:childTnLst>
                              <p:par>
                                <p:cTn id="117" presetID="21" presetClass="exit" presetSubtype="1" fill="hold" nodeType="afterEffect">
                                  <p:stCondLst>
                                    <p:cond delay="500"/>
                                  </p:stCondLst>
                                  <p:childTnLst>
                                    <p:animEffect transition="out" filter="wheel(1)">
                                      <p:cBhvr>
                                        <p:cTn id="118" dur="500"/>
                                        <p:tgtEl>
                                          <p:spTgt spid="5"/>
                                        </p:tgtEl>
                                      </p:cBhvr>
                                    </p:animEffect>
                                    <p:set>
                                      <p:cBhvr>
                                        <p:cTn id="11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nodeType="afterGroup">
                            <p:stCondLst>
                              <p:cond delay="29000"/>
                            </p:stCondLst>
                            <p:childTnLst>
                              <p:par>
                                <p:cTn id="121" presetID="21" presetClass="exit" presetSubtype="1" fill="hold" nodeType="afterEffect">
                                  <p:stCondLst>
                                    <p:cond delay="500"/>
                                  </p:stCondLst>
                                  <p:childTnLst>
                                    <p:animEffect transition="out" filter="wheel(1)">
                                      <p:cBhvr>
                                        <p:cTn id="122" dur="500"/>
                                        <p:tgtEl>
                                          <p:spTgt spid="3"/>
                                        </p:tgtEl>
                                      </p:cBhvr>
                                    </p:animEffect>
                                    <p:set>
                                      <p:cBhvr>
                                        <p:cTn id="12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4" restart="whenNotActive" fill="hold" evtFilter="cancelBubble" nodeType="interactiveSeq">
                <p:stCondLst>
                  <p:cond evt="onClick" delay="0">
                    <p:tgtEl>
                      <p:spTgt spid="7"/>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 presetClass="emph" presetSubtype="2" fill="hold" nodeType="clickEffect">
                                  <p:stCondLst>
                                    <p:cond delay="0"/>
                                  </p:stCondLst>
                                  <p:childTnLst>
                                    <p:animClr clrSpc="rgb" dir="cw">
                                      <p:cBhvr>
                                        <p:cTn id="128" dur="2000" fill="hold"/>
                                        <p:tgtEl>
                                          <p:spTgt spid="7"/>
                                        </p:tgtEl>
                                        <p:attrNameLst>
                                          <p:attrName>fillcolor</p:attrName>
                                        </p:attrNameLst>
                                      </p:cBhvr>
                                      <p:to>
                                        <a:srgbClr val="FF0000"/>
                                      </p:to>
                                    </p:animClr>
                                    <p:set>
                                      <p:cBhvr>
                                        <p:cTn id="129" dur="2000" fill="hold"/>
                                        <p:tgtEl>
                                          <p:spTgt spid="7"/>
                                        </p:tgtEl>
                                        <p:attrNameLst>
                                          <p:attrName>fill.type</p:attrName>
                                        </p:attrNameLst>
                                      </p:cBhvr>
                                      <p:to>
                                        <p:strVal val="solid"/>
                                      </p:to>
                                    </p:set>
                                    <p:set>
                                      <p:cBhvr>
                                        <p:cTn id="130" dur="2000" fill="hold"/>
                                        <p:tgtEl>
                                          <p:spTgt spid="7"/>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5" name="sai 56 te te tef tef.wav"/>
                                        </p:tgtEl>
                                      </p:cMediaNode>
                                    </p:audio>
                                  </p:subTnLst>
                                </p:cTn>
                              </p:par>
                            </p:childTnLst>
                          </p:cTn>
                        </p:par>
                      </p:childTnLst>
                    </p:cTn>
                  </p:par>
                </p:childTnLst>
              </p:cTn>
              <p:nextCondLst>
                <p:cond evt="onClick" delay="0">
                  <p:tgtEl>
                    <p:spTgt spid="7"/>
                  </p:tgtEl>
                </p:cond>
              </p:nextCondLst>
            </p:seq>
            <p:seq concurrent="1" nextAc="seek">
              <p:cTn id="131" restart="whenNotActive" fill="hold" evtFilter="cancelBubble" nodeType="interactiveSeq">
                <p:stCondLst>
                  <p:cond evt="onClick" delay="0">
                    <p:tgtEl>
                      <p:spTgt spid="8"/>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mph" presetSubtype="2" fill="hold" nodeType="clickEffect">
                                  <p:stCondLst>
                                    <p:cond delay="0"/>
                                  </p:stCondLst>
                                  <p:childTnLst>
                                    <p:animClr clrSpc="rgb" dir="cw">
                                      <p:cBhvr>
                                        <p:cTn id="135" dur="2000" fill="hold"/>
                                        <p:tgtEl>
                                          <p:spTgt spid="8"/>
                                        </p:tgtEl>
                                        <p:attrNameLst>
                                          <p:attrName>fillcolor</p:attrName>
                                        </p:attrNameLst>
                                      </p:cBhvr>
                                      <p:to>
                                        <a:srgbClr val="99FF66"/>
                                      </p:to>
                                    </p:animClr>
                                    <p:set>
                                      <p:cBhvr>
                                        <p:cTn id="136" dur="2000" fill="hold"/>
                                        <p:tgtEl>
                                          <p:spTgt spid="8"/>
                                        </p:tgtEl>
                                        <p:attrNameLst>
                                          <p:attrName>fill.type</p:attrName>
                                        </p:attrNameLst>
                                      </p:cBhvr>
                                      <p:to>
                                        <p:strVal val="solid"/>
                                      </p:to>
                                    </p:set>
                                    <p:set>
                                      <p:cBhvr>
                                        <p:cTn id="137" dur="2000" fill="hold"/>
                                        <p:tgtEl>
                                          <p:spTgt spid="8"/>
                                        </p:tgtEl>
                                        <p:attrNameLst>
                                          <p:attrName>fill.on</p:attrName>
                                        </p:attrNameLst>
                                      </p:cBhvr>
                                      <p:to>
                                        <p:strVal val="true"/>
                                      </p:to>
                                    </p:set>
                                  </p:childTnLst>
                                  <p:subTnLst>
                                    <p:audio>
                                      <p:cMediaNode>
                                        <p:cTn display="0" masterRel="sameClick">
                                          <p:stCondLst>
                                            <p:cond evt="begin" delay="0">
                                              <p:tn val="134"/>
                                            </p:cond>
                                          </p:stCondLst>
                                          <p:endCondLst>
                                            <p:cond evt="onStopAudio" delay="0">
                                              <p:tgtEl>
                                                <p:sldTgt/>
                                              </p:tgtEl>
                                            </p:cond>
                                          </p:endCondLst>
                                        </p:cTn>
                                        <p:tgtEl>
                                          <p:sndTgt r:embed="rId6" name="dung 21.wav"/>
                                        </p:tgtEl>
                                      </p:cMediaNode>
                                    </p:audio>
                                  </p:subTnLst>
                                </p:cTn>
                              </p:par>
                            </p:childTnLst>
                          </p:cTn>
                        </p:par>
                      </p:childTnLst>
                    </p:cTn>
                  </p:par>
                </p:childTnLst>
              </p:cTn>
              <p:nextCondLst>
                <p:cond evt="onClick" delay="0">
                  <p:tgtEl>
                    <p:spTgt spid="8"/>
                  </p:tgtEl>
                </p:cond>
              </p:nextCondLst>
            </p:seq>
            <p:seq concurrent="1" nextAc="seek">
              <p:cTn id="138" restart="whenNotActive" fill="hold" evtFilter="cancelBubble" nodeType="interactiveSeq">
                <p:stCondLst>
                  <p:cond evt="onClick" delay="0">
                    <p:tgtEl>
                      <p:spTgt spid="9"/>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1" presetClass="emph" presetSubtype="2" fill="hold" nodeType="clickEffect">
                                  <p:stCondLst>
                                    <p:cond delay="0"/>
                                  </p:stCondLst>
                                  <p:childTnLst>
                                    <p:animClr clrSpc="rgb" dir="cw">
                                      <p:cBhvr>
                                        <p:cTn id="142" dur="2000" fill="hold"/>
                                        <p:tgtEl>
                                          <p:spTgt spid="9"/>
                                        </p:tgtEl>
                                        <p:attrNameLst>
                                          <p:attrName>fillcolor</p:attrName>
                                        </p:attrNameLst>
                                      </p:cBhvr>
                                      <p:to>
                                        <a:srgbClr val="FF0000"/>
                                      </p:to>
                                    </p:animClr>
                                    <p:set>
                                      <p:cBhvr>
                                        <p:cTn id="143" dur="2000" fill="hold"/>
                                        <p:tgtEl>
                                          <p:spTgt spid="9"/>
                                        </p:tgtEl>
                                        <p:attrNameLst>
                                          <p:attrName>fill.type</p:attrName>
                                        </p:attrNameLst>
                                      </p:cBhvr>
                                      <p:to>
                                        <p:strVal val="solid"/>
                                      </p:to>
                                    </p:set>
                                    <p:set>
                                      <p:cBhvr>
                                        <p:cTn id="144" dur="2000" fill="hold"/>
                                        <p:tgtEl>
                                          <p:spTgt spid="9"/>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5" name="sai 56 te te tef tef.wav"/>
                                        </p:tgtEl>
                                      </p:cMediaNode>
                                    </p:audio>
                                  </p:subTnLst>
                                </p:cTn>
                              </p:par>
                            </p:childTnLst>
                          </p:cTn>
                        </p:par>
                      </p:childTnLst>
                    </p:cTn>
                  </p:par>
                </p:childTnLst>
              </p:cTn>
              <p:nextCondLst>
                <p:cond evt="onClick" delay="0">
                  <p:tgtEl>
                    <p:spTgt spid="9"/>
                  </p:tgtEl>
                </p:cond>
              </p:nextCondLst>
            </p:seq>
            <p:seq concurrent="1" nextAc="seek">
              <p:cTn id="145" restart="whenNotActive" fill="hold" evtFilter="cancelBubble" nodeType="interactiveSeq">
                <p:stCondLst>
                  <p:cond evt="onClick" delay="0">
                    <p:tgtEl>
                      <p:spTgt spid="11"/>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 presetClass="emph" presetSubtype="2" fill="hold" nodeType="clickEffect">
                                  <p:stCondLst>
                                    <p:cond delay="0"/>
                                  </p:stCondLst>
                                  <p:childTnLst>
                                    <p:animClr clrSpc="rgb" dir="cw">
                                      <p:cBhvr>
                                        <p:cTn id="149" dur="2000" fill="hold"/>
                                        <p:tgtEl>
                                          <p:spTgt spid="11"/>
                                        </p:tgtEl>
                                        <p:attrNameLst>
                                          <p:attrName>fillcolor</p:attrName>
                                        </p:attrNameLst>
                                      </p:cBhvr>
                                      <p:to>
                                        <a:srgbClr val="FF0000"/>
                                      </p:to>
                                    </p:animClr>
                                    <p:set>
                                      <p:cBhvr>
                                        <p:cTn id="150" dur="2000" fill="hold"/>
                                        <p:tgtEl>
                                          <p:spTgt spid="11"/>
                                        </p:tgtEl>
                                        <p:attrNameLst>
                                          <p:attrName>fill.type</p:attrName>
                                        </p:attrNameLst>
                                      </p:cBhvr>
                                      <p:to>
                                        <p:strVal val="solid"/>
                                      </p:to>
                                    </p:set>
                                    <p:set>
                                      <p:cBhvr>
                                        <p:cTn id="151" dur="2000" fill="hold"/>
                                        <p:tgtEl>
                                          <p:spTgt spid="11"/>
                                        </p:tgtEl>
                                        <p:attrNameLst>
                                          <p:attrName>fill.on</p:attrName>
                                        </p:attrNameLst>
                                      </p:cBhvr>
                                      <p:to>
                                        <p:strVal val="true"/>
                                      </p:to>
                                    </p:set>
                                  </p:childTnLst>
                                  <p:subTnLst>
                                    <p:audio>
                                      <p:cMediaNode>
                                        <p:cTn display="0" masterRel="sameClick">
                                          <p:stCondLst>
                                            <p:cond evt="begin" delay="0">
                                              <p:tn val="148"/>
                                            </p:cond>
                                          </p:stCondLst>
                                          <p:endCondLst>
                                            <p:cond evt="onStopAudio" delay="0">
                                              <p:tgtEl>
                                                <p:sldTgt/>
                                              </p:tgtEl>
                                            </p:cond>
                                          </p:endCondLst>
                                        </p:cTn>
                                        <p:tgtEl>
                                          <p:sndTgt r:embed="rId5" name="sai 56 te te tef tef.wav"/>
                                        </p:tgtEl>
                                      </p:cMediaNode>
                                    </p:audio>
                                  </p:subTnLst>
                                </p:cTn>
                              </p:par>
                            </p:childTnLst>
                          </p:cTn>
                        </p:par>
                      </p:childTnLst>
                    </p:cTn>
                  </p:par>
                </p:childTnLst>
              </p:cTn>
              <p:nextCondLst>
                <p:cond evt="onClick" delay="0">
                  <p:tgtEl>
                    <p:spTgt spid="11"/>
                  </p:tgtEl>
                </p:cond>
              </p:nextCondLst>
            </p:seq>
          </p:childTnLst>
        </p:cTn>
      </p:par>
    </p:tnLst>
    <p:bldLst>
      <p:bldP spid="3" grpId="0" animBg="1"/>
      <p:bldP spid="5" grpId="0" animBg="1"/>
      <p:bldP spid="6"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7">
            <a:extLst>
              <a:ext uri="{FF2B5EF4-FFF2-40B4-BE49-F238E27FC236}">
                <a16:creationId xmlns:a16="http://schemas.microsoft.com/office/drawing/2014/main" id="{5C840E9D-6372-F81A-0D2E-B3233A9BD424}"/>
              </a:ext>
            </a:extLst>
          </p:cNvPr>
          <p:cNvSpPr txBox="1">
            <a:spLocks noChangeArrowheads="1"/>
          </p:cNvSpPr>
          <p:nvPr/>
        </p:nvSpPr>
        <p:spPr bwMode="auto">
          <a:xfrm>
            <a:off x="1072586" y="2081011"/>
            <a:ext cx="992919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Có</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quyền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được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giữ</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bí</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mật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tình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nhiễm</a:t>
            </a:r>
            <a:r>
              <a:rPr lang="en-US" altLang="en-US" sz="3600" b="1" dirty="0">
                <a:latin typeface="Times New Roman" panose="02020603050405020304" pitchFamily="18" charset="0"/>
                <a:cs typeface="Times New Roman" panose="02020603050405020304" pitchFamily="18" charset="0"/>
              </a:rPr>
              <a:t> HIV/AIDS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mình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phân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biệt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đối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xử</a:t>
            </a:r>
            <a:r>
              <a:rPr lang="en-US" altLang="en-US" sz="3600" b="1" dirty="0">
                <a:latin typeface="Times New Roman" panose="02020603050405020304" pitchFamily="18" charset="0"/>
                <a:cs typeface="Times New Roman" panose="02020603050405020304" pitchFamily="18" charset="0"/>
              </a:rPr>
              <a:t>.</a:t>
            </a:r>
          </a:p>
          <a:p>
            <a:pPr eaLnBrk="1" hangingPunct="1">
              <a:spcBef>
                <a:spcPct val="0"/>
              </a:spcBef>
              <a:buFontTx/>
              <a:buChar char="-"/>
            </a:pP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thực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hiện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biện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pháp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phòng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chống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lây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truyền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bệnh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cộng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đồng</a:t>
            </a:r>
            <a:r>
              <a:rPr lang="en-US" altLang="en-US" sz="3600" b="1" dirty="0">
                <a:latin typeface="Times New Roman" panose="02020603050405020304" pitchFamily="18" charset="0"/>
                <a:cs typeface="Times New Roman" panose="02020603050405020304" pitchFamily="18" charset="0"/>
              </a:rPr>
              <a:t>.</a:t>
            </a:r>
          </a:p>
        </p:txBody>
      </p:sp>
      <p:sp>
        <p:nvSpPr>
          <p:cNvPr id="21507" name="Text Box 8">
            <a:extLst>
              <a:ext uri="{FF2B5EF4-FFF2-40B4-BE49-F238E27FC236}">
                <a16:creationId xmlns:a16="http://schemas.microsoft.com/office/drawing/2014/main" id="{36DDC9A7-1AA7-12F9-A3A4-D152FA16205B}"/>
              </a:ext>
            </a:extLst>
          </p:cNvPr>
          <p:cNvSpPr txBox="1">
            <a:spLocks noChangeArrowheads="1"/>
          </p:cNvSpPr>
          <p:nvPr/>
        </p:nvSpPr>
        <p:spPr bwMode="auto">
          <a:xfrm>
            <a:off x="1570383" y="293688"/>
            <a:ext cx="746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i="1">
                <a:solidFill>
                  <a:srgbClr val="0000FF"/>
                </a:solidFill>
                <a:latin typeface="Times New Roman" panose="02020603050405020304" pitchFamily="18" charset="0"/>
                <a:cs typeface="Times New Roman" panose="02020603050405020304" pitchFamily="18" charset="0"/>
              </a:rPr>
              <a:t>*Người nhiễm HIV/AIDS :</a:t>
            </a:r>
          </a:p>
        </p:txBody>
      </p:sp>
      <p:sp>
        <p:nvSpPr>
          <p:cNvPr id="21509" name="Rectangle 8">
            <a:extLst>
              <a:ext uri="{FF2B5EF4-FFF2-40B4-BE49-F238E27FC236}">
                <a16:creationId xmlns:a16="http://schemas.microsoft.com/office/drawing/2014/main" id="{A7856D64-7D1F-3704-DFFC-1D6AFC93C02B}"/>
              </a:ext>
            </a:extLst>
          </p:cNvPr>
          <p:cNvSpPr>
            <a:spLocks noChangeArrowheads="1"/>
          </p:cNvSpPr>
          <p:nvPr/>
        </p:nvSpPr>
        <p:spPr bwMode="auto">
          <a:xfrm>
            <a:off x="-849313" y="-103188"/>
            <a:ext cx="247650" cy="39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000">
                <a:latin typeface=".VnTime" panose="020B7200000000000000" pitchFamily="34" charset="0"/>
              </a:rPr>
              <a:t> </a:t>
            </a:r>
          </a:p>
        </p:txBody>
      </p:sp>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a:extLst>
              <a:ext uri="{FF2B5EF4-FFF2-40B4-BE49-F238E27FC236}">
                <a16:creationId xmlns:a16="http://schemas.microsoft.com/office/drawing/2014/main" id="{94A470BE-698F-1292-58EC-01E80DDE4508}"/>
              </a:ext>
            </a:extLst>
          </p:cNvPr>
          <p:cNvSpPr txBox="1">
            <a:spLocks noChangeArrowheads="1"/>
          </p:cNvSpPr>
          <p:nvPr/>
        </p:nvSpPr>
        <p:spPr bwMode="auto">
          <a:xfrm>
            <a:off x="178903" y="1206501"/>
            <a:ext cx="1155920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Thực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hiện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biện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phòng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nhiễm</a:t>
            </a:r>
            <a:r>
              <a:rPr lang="en-US" altLang="en-US" b="1" dirty="0">
                <a:latin typeface="Times New Roman" panose="02020603050405020304" pitchFamily="18" charset="0"/>
                <a:cs typeface="Times New Roman" panose="02020603050405020304" pitchFamily="18" charset="0"/>
              </a:rPr>
              <a:t> HIV/AIDS </a:t>
            </a:r>
            <a:r>
              <a:rPr lang="en-US" altLang="en-US" b="1" dirty="0" err="1">
                <a:latin typeface="Times New Roman" panose="02020603050405020304" pitchFamily="18" charset="0"/>
                <a:cs typeface="Times New Roman" panose="02020603050405020304" pitchFamily="18" charset="0"/>
              </a:rPr>
              <a:t>để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bảo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vệ</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hội</a:t>
            </a:r>
            <a:r>
              <a:rPr lang="en-US" altLang="en-US" b="1" dirty="0">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Tham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hoạt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phòng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nhiễm</a:t>
            </a:r>
            <a:r>
              <a:rPr lang="en-US" altLang="en-US" b="1" dirty="0">
                <a:latin typeface="Times New Roman" panose="02020603050405020304" pitchFamily="18" charset="0"/>
                <a:cs typeface="Times New Roman" panose="02020603050405020304" pitchFamily="18" charset="0"/>
              </a:rPr>
              <a:t>  HIV/AIDS. </a:t>
            </a:r>
          </a:p>
        </p:txBody>
      </p:sp>
      <p:sp>
        <p:nvSpPr>
          <p:cNvPr id="6" name="Text Box 6">
            <a:extLst>
              <a:ext uri="{FF2B5EF4-FFF2-40B4-BE49-F238E27FC236}">
                <a16:creationId xmlns:a16="http://schemas.microsoft.com/office/drawing/2014/main" id="{831A073C-05FE-0FAB-14DB-60FEC4502FD5}"/>
              </a:ext>
            </a:extLst>
          </p:cNvPr>
          <p:cNvSpPr txBox="1">
            <a:spLocks noChangeArrowheads="1"/>
          </p:cNvSpPr>
          <p:nvPr/>
        </p:nvSpPr>
        <p:spPr bwMode="auto">
          <a:xfrm>
            <a:off x="178904" y="3250843"/>
            <a:ext cx="1123121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Nghiêm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cấm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hành</a:t>
            </a:r>
            <a:r>
              <a:rPr lang="en-US" altLang="en-US" sz="3600" b="1" dirty="0">
                <a:latin typeface="Times New Roman" panose="02020603050405020304" pitchFamily="18" charset="0"/>
                <a:cs typeface="Times New Roman" panose="02020603050405020304" pitchFamily="18" charset="0"/>
              </a:rPr>
              <a:t> vi </a:t>
            </a:r>
            <a:r>
              <a:rPr lang="en-US" altLang="en-US" sz="3600" b="1" dirty="0" err="1">
                <a:latin typeface="Times New Roman" panose="02020603050405020304" pitchFamily="18" charset="0"/>
                <a:cs typeface="Times New Roman" panose="02020603050405020304" pitchFamily="18" charset="0"/>
              </a:rPr>
              <a:t>mua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dâm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bán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dâm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tiêm</a:t>
            </a:r>
            <a:r>
              <a:rPr lang="en-US" altLang="en-US" sz="3600" b="1" dirty="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3600" b="1" dirty="0" err="1">
                <a:latin typeface="Times New Roman" panose="02020603050405020304" pitchFamily="18" charset="0"/>
                <a:cs typeface="Times New Roman" panose="02020603050405020304" pitchFamily="18" charset="0"/>
              </a:rPr>
              <a:t>chích</a:t>
            </a:r>
            <a:r>
              <a:rPr lang="en-US" altLang="en-US" sz="3600" b="1" dirty="0">
                <a:latin typeface="Times New Roman" panose="02020603050405020304" pitchFamily="18" charset="0"/>
                <a:cs typeface="Times New Roman" panose="02020603050405020304" pitchFamily="18" charset="0"/>
              </a:rPr>
              <a:t> ma </a:t>
            </a:r>
            <a:r>
              <a:rPr lang="en-US" altLang="en-US" sz="3600" b="1" dirty="0" err="1">
                <a:latin typeface="Times New Roman" panose="02020603050405020304" pitchFamily="18" charset="0"/>
                <a:cs typeface="Times New Roman" panose="02020603050405020304" pitchFamily="18" charset="0"/>
              </a:rPr>
              <a:t>tuý</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hành</a:t>
            </a:r>
            <a:r>
              <a:rPr lang="en-US" altLang="en-US" sz="3600" b="1" dirty="0">
                <a:latin typeface="Times New Roman" panose="02020603050405020304" pitchFamily="18" charset="0"/>
                <a:cs typeface="Times New Roman" panose="02020603050405020304" pitchFamily="18" charset="0"/>
              </a:rPr>
              <a:t> vi </a:t>
            </a:r>
            <a:r>
              <a:rPr lang="en-US" altLang="en-US" sz="3600" b="1" dirty="0" err="1">
                <a:latin typeface="Times New Roman" panose="02020603050405020304" pitchFamily="18" charset="0"/>
                <a:cs typeface="Times New Roman" panose="02020603050405020304" pitchFamily="18" charset="0"/>
              </a:rPr>
              <a:t>làm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lây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truyền</a:t>
            </a:r>
            <a:r>
              <a:rPr lang="en-US" altLang="en-US" sz="3600" b="1" dirty="0">
                <a:latin typeface="Times New Roman" panose="02020603050405020304" pitchFamily="18" charset="0"/>
                <a:cs typeface="Times New Roman" panose="02020603050405020304" pitchFamily="18" charset="0"/>
              </a:rPr>
              <a:t> HIV/AIDS </a:t>
            </a:r>
            <a:r>
              <a:rPr lang="en-US" altLang="en-US" sz="3600" b="1" dirty="0" err="1">
                <a:latin typeface="Times New Roman" panose="02020603050405020304" pitchFamily="18" charset="0"/>
                <a:cs typeface="Times New Roman" panose="02020603050405020304" pitchFamily="18" charset="0"/>
              </a:rPr>
              <a:t>khác</a:t>
            </a:r>
            <a:r>
              <a:rPr lang="en-US" altLang="en-US" sz="3600" b="1" dirty="0">
                <a:latin typeface="Times New Roman" panose="02020603050405020304" pitchFamily="18" charset="0"/>
                <a:cs typeface="Times New Roman" panose="02020603050405020304" pitchFamily="18" charset="0"/>
              </a:rPr>
              <a:t>.</a:t>
            </a:r>
          </a:p>
        </p:txBody>
      </p:sp>
      <p:sp>
        <p:nvSpPr>
          <p:cNvPr id="7" name="Text Box 9">
            <a:extLst>
              <a:ext uri="{FF2B5EF4-FFF2-40B4-BE49-F238E27FC236}">
                <a16:creationId xmlns:a16="http://schemas.microsoft.com/office/drawing/2014/main" id="{30FE6B53-20E3-1BBB-BB85-7B293273224A}"/>
              </a:ext>
            </a:extLst>
          </p:cNvPr>
          <p:cNvSpPr txBox="1">
            <a:spLocks noChangeArrowheads="1"/>
          </p:cNvSpPr>
          <p:nvPr/>
        </p:nvSpPr>
        <p:spPr bwMode="auto">
          <a:xfrm>
            <a:off x="2279375" y="125295"/>
            <a:ext cx="60761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i="1" dirty="0">
                <a:solidFill>
                  <a:srgbClr val="0000FF"/>
                </a:solidFill>
                <a:latin typeface="Times New Roman" panose="02020603050405020304" pitchFamily="18" charset="0"/>
                <a:cs typeface="Times New Roman" panose="02020603050405020304" pitchFamily="18" charset="0"/>
              </a:rPr>
              <a:t>*</a:t>
            </a:r>
            <a:r>
              <a:rPr lang="en-US" altLang="en-US" sz="3600" b="1" i="1" dirty="0" err="1">
                <a:solidFill>
                  <a:srgbClr val="0000FF"/>
                </a:solidFill>
                <a:latin typeface="Times New Roman" panose="02020603050405020304" pitchFamily="18" charset="0"/>
                <a:cs typeface="Times New Roman" panose="02020603050405020304" pitchFamily="18" charset="0"/>
              </a:rPr>
              <a:t>Đối</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với</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mọi</a:t>
            </a: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sz="3600" b="1" i="1" dirty="0" err="1">
                <a:solidFill>
                  <a:srgbClr val="0000FF"/>
                </a:solidFill>
                <a:latin typeface="Times New Roman" panose="02020603050405020304" pitchFamily="18" charset="0"/>
                <a:cs typeface="Times New Roman" panose="02020603050405020304" pitchFamily="18" charset="0"/>
              </a:rPr>
              <a:t>người</a:t>
            </a:r>
            <a:r>
              <a:rPr lang="en-US" altLang="en-US" sz="3600" b="1" i="1" dirty="0">
                <a:solidFill>
                  <a:srgbClr val="0000FF"/>
                </a:solidFill>
                <a:latin typeface="Times New Roman" panose="02020603050405020304" pitchFamily="18" charset="0"/>
                <a:cs typeface="Times New Roman" panose="02020603050405020304" pitchFamily="18" charset="0"/>
              </a:rPr>
              <a:t>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luat1_giaoducnetvn">
            <a:extLst>
              <a:ext uri="{FF2B5EF4-FFF2-40B4-BE49-F238E27FC236}">
                <a16:creationId xmlns:a16="http://schemas.microsoft.com/office/drawing/2014/main" id="{5C5E32AB-8EF9-CAF7-38D5-F52F14E5C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85800"/>
            <a:ext cx="4038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phap-luat-ve-phong-chong-te-nan-xa-hoi-hiv-aids">
            <a:extLst>
              <a:ext uri="{FF2B5EF4-FFF2-40B4-BE49-F238E27FC236}">
                <a16:creationId xmlns:a16="http://schemas.microsoft.com/office/drawing/2014/main" id="{3222E890-7CE1-D79D-F525-759967657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685800"/>
            <a:ext cx="381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B9D3-82B1-76DB-6776-181DB51BA78D}"/>
              </a:ext>
            </a:extLst>
          </p:cNvPr>
          <p:cNvSpPr>
            <a:spLocks noGrp="1"/>
          </p:cNvSpPr>
          <p:nvPr>
            <p:ph type="title"/>
          </p:nvPr>
        </p:nvSpPr>
        <p:spPr/>
        <p:txBody>
          <a:bodyPr/>
          <a:lstStyle/>
          <a:p>
            <a:endParaRPr lang="vi-VN"/>
          </a:p>
        </p:txBody>
      </p:sp>
      <p:pic>
        <p:nvPicPr>
          <p:cNvPr id="4" name="toa xu (1)">
            <a:hlinkClick r:id="" action="ppaction://media"/>
            <a:extLst>
              <a:ext uri="{FF2B5EF4-FFF2-40B4-BE49-F238E27FC236}">
                <a16:creationId xmlns:a16="http://schemas.microsoft.com/office/drawing/2014/main" id="{A70B5A52-F88E-91DB-18A4-6047235FCA09}"/>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407504" y="365125"/>
            <a:ext cx="11390244" cy="5811838"/>
          </a:xfrm>
        </p:spPr>
      </p:pic>
    </p:spTree>
    <p:extLst>
      <p:ext uri="{BB962C8B-B14F-4D97-AF65-F5344CB8AC3E}">
        <p14:creationId xmlns:p14="http://schemas.microsoft.com/office/powerpoint/2010/main" val="284645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a:extLst>
              <a:ext uri="{FF2B5EF4-FFF2-40B4-BE49-F238E27FC236}">
                <a16:creationId xmlns:a16="http://schemas.microsoft.com/office/drawing/2014/main" id="{45FBF171-D990-FC46-BE50-DE8681E9F333}"/>
              </a:ext>
            </a:extLst>
          </p:cNvPr>
          <p:cNvSpPr txBox="1">
            <a:spLocks noChangeArrowheads="1"/>
          </p:cNvSpPr>
          <p:nvPr/>
        </p:nvSpPr>
        <p:spPr bwMode="auto">
          <a:xfrm>
            <a:off x="1752600" y="1"/>
            <a:ext cx="8686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Bộ luật Hình sự năm 1999( sửa đổi năm 2009)</a:t>
            </a:r>
          </a:p>
          <a:p>
            <a:pPr eaLnBrk="1" hangingPunct="1">
              <a:spcBef>
                <a:spcPct val="50000"/>
              </a:spcBef>
              <a:buFontTx/>
              <a:buNone/>
            </a:pPr>
            <a:r>
              <a:rPr lang="en-US" altLang="en-US" sz="2400" b="1">
                <a:latin typeface="Times New Roman" panose="02020603050405020304" pitchFamily="18" charset="0"/>
              </a:rPr>
              <a:t>Điều 118. Tội cố ý truyền HIV cho người khác(trích)</a:t>
            </a:r>
          </a:p>
          <a:p>
            <a:pPr eaLnBrk="1" hangingPunct="1">
              <a:spcBef>
                <a:spcPct val="50000"/>
              </a:spcBef>
              <a:buFontTx/>
              <a:buNone/>
            </a:pPr>
            <a:r>
              <a:rPr lang="en-US" altLang="en-US" sz="2400" b="1">
                <a:latin typeface="Times New Roman" panose="02020603050405020304" pitchFamily="18" charset="0"/>
              </a:rPr>
              <a:t>1. Người nào cố ý truyền HIV cho người khác …thì bị phạt tù từ ba năm đến mười năm…</a:t>
            </a:r>
          </a:p>
        </p:txBody>
      </p:sp>
      <p:sp>
        <p:nvSpPr>
          <p:cNvPr id="26627" name="Rectangle 7">
            <a:extLst>
              <a:ext uri="{FF2B5EF4-FFF2-40B4-BE49-F238E27FC236}">
                <a16:creationId xmlns:a16="http://schemas.microsoft.com/office/drawing/2014/main" id="{79AEB456-2F64-C6F7-200A-D56FC6721DCA}"/>
              </a:ext>
            </a:extLst>
          </p:cNvPr>
          <p:cNvSpPr>
            <a:spLocks noChangeArrowheads="1"/>
          </p:cNvSpPr>
          <p:nvPr/>
        </p:nvSpPr>
        <p:spPr bwMode="auto">
          <a:xfrm>
            <a:off x="1676400" y="2028826"/>
            <a:ext cx="8991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Times New Roman" panose="02020603050405020304" pitchFamily="18" charset="0"/>
              </a:rPr>
              <a:t>Theo quy định tại Điều 117 Bộ luật Hình sự Việt Nam 1999 thì một người "biết mình bị nhiễm HIV mà cố ý lây truyền bệnh cho người khác" thì bị coi là phạm tội lây truyền HIV cho người khác. Hành vi phạm tội này được quy định cụ thể như sau:</a:t>
            </a:r>
          </a:p>
          <a:p>
            <a:pPr eaLnBrk="1" hangingPunct="1">
              <a:spcBef>
                <a:spcPct val="0"/>
              </a:spcBef>
              <a:buFontTx/>
              <a:buNone/>
            </a:pPr>
            <a:r>
              <a:rPr lang="en-US" altLang="en-US" sz="2400">
                <a:latin typeface="Times New Roman" panose="02020603050405020304" pitchFamily="18" charset="0"/>
              </a:rPr>
              <a:t>"1. Người nào biết mình bị nhiễm HIV mà cố ý lây truyền bệnh cho người khác, thì bị phạt tù từ một năm đến ba năm.</a:t>
            </a:r>
          </a:p>
          <a:p>
            <a:pPr eaLnBrk="1" hangingPunct="1">
              <a:spcBef>
                <a:spcPct val="0"/>
              </a:spcBef>
              <a:buFontTx/>
              <a:buNone/>
            </a:pPr>
            <a:r>
              <a:rPr lang="en-US" altLang="en-US" sz="2400">
                <a:latin typeface="Times New Roman" panose="02020603050405020304" pitchFamily="18" charset="0"/>
              </a:rPr>
              <a:t>2. Phạm tội thuộc một trong các trường hợp sau đây, thì bị phạt tù từ ba năm đến bảy năm:</a:t>
            </a:r>
          </a:p>
          <a:p>
            <a:pPr eaLnBrk="1" hangingPunct="1">
              <a:spcBef>
                <a:spcPct val="0"/>
              </a:spcBef>
              <a:buFontTx/>
              <a:buNone/>
            </a:pPr>
            <a:r>
              <a:rPr lang="en-US" altLang="en-US" sz="2400">
                <a:latin typeface="Times New Roman" panose="02020603050405020304" pitchFamily="18" charset="0"/>
              </a:rPr>
              <a:t>a) Đối với nhiều người;</a:t>
            </a:r>
          </a:p>
          <a:p>
            <a:pPr eaLnBrk="1" hangingPunct="1">
              <a:spcBef>
                <a:spcPct val="0"/>
              </a:spcBef>
              <a:buFontTx/>
              <a:buNone/>
            </a:pPr>
            <a:r>
              <a:rPr lang="en-US" altLang="en-US" sz="2400">
                <a:latin typeface="Times New Roman" panose="02020603050405020304" pitchFamily="18" charset="0"/>
              </a:rPr>
              <a:t>b) Đối với người chưa thành niên;</a:t>
            </a:r>
          </a:p>
          <a:p>
            <a:pPr eaLnBrk="1" hangingPunct="1">
              <a:spcBef>
                <a:spcPct val="0"/>
              </a:spcBef>
              <a:buFontTx/>
              <a:buNone/>
            </a:pPr>
            <a:r>
              <a:rPr lang="en-US" altLang="en-US" sz="2400">
                <a:latin typeface="Times New Roman" panose="02020603050405020304" pitchFamily="18" charset="0"/>
              </a:rPr>
              <a:t>c) Đối với thầy thuốc hoặc nhân viên y tế trực tiếp chữa bệnh cho mình;</a:t>
            </a:r>
          </a:p>
          <a:p>
            <a:pPr eaLnBrk="1" hangingPunct="1">
              <a:spcBef>
                <a:spcPct val="0"/>
              </a:spcBef>
              <a:buFontTx/>
              <a:buNone/>
            </a:pPr>
            <a:r>
              <a:rPr lang="en-US" altLang="en-US" sz="2400">
                <a:latin typeface="Times New Roman" panose="02020603050405020304" pitchFamily="18" charset="0"/>
              </a:rPr>
              <a:t>d) Đối với người thi hành công vụ hoặc vì lý do công vụ của nạn nhân".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473598-EE07-7547-3ED1-AF3D28C6B914}"/>
              </a:ext>
            </a:extLst>
          </p:cNvPr>
          <p:cNvSpPr txBox="1"/>
          <p:nvPr/>
        </p:nvSpPr>
        <p:spPr>
          <a:xfrm>
            <a:off x="168827" y="256796"/>
            <a:ext cx="8736013" cy="830262"/>
          </a:xfrm>
          <a:prstGeom prst="rect">
            <a:avLst/>
          </a:prstGeom>
          <a:noFill/>
        </p:spPr>
        <p:txBody>
          <a:bodyPr>
            <a:spAutoFit/>
          </a:bodyPr>
          <a:lstStyle/>
          <a:p>
            <a:pPr>
              <a:defRPr/>
            </a:pPr>
            <a:r>
              <a:rPr lang="en-US" sz="4800" b="1" dirty="0" err="1">
                <a:solidFill>
                  <a:schemeClr val="accent5"/>
                </a:solidFill>
                <a:latin typeface="Times New Roman" panose="02020603050405020304" pitchFamily="18" charset="0"/>
                <a:cs typeface="Times New Roman" panose="02020603050405020304" pitchFamily="18" charset="0"/>
              </a:rPr>
              <a:t>TRÒ</a:t>
            </a:r>
            <a:r>
              <a:rPr lang="en-US" sz="4800" b="1" dirty="0">
                <a:solidFill>
                  <a:schemeClr val="accent5"/>
                </a:solidFill>
                <a:latin typeface="Times New Roman" panose="02020603050405020304" pitchFamily="18" charset="0"/>
                <a:cs typeface="Times New Roman" panose="02020603050405020304" pitchFamily="18" charset="0"/>
              </a:rPr>
              <a:t> CH</a:t>
            </a:r>
            <a:r>
              <a:rPr lang="vi-VN" sz="4800" b="1" dirty="0">
                <a:solidFill>
                  <a:schemeClr val="accent5"/>
                </a:solidFill>
                <a:latin typeface="Times New Roman" panose="02020603050405020304" pitchFamily="18" charset="0"/>
                <a:cs typeface="Times New Roman" panose="02020603050405020304" pitchFamily="18" charset="0"/>
              </a:rPr>
              <a:t>ƠI</a:t>
            </a:r>
            <a:r>
              <a:rPr lang="en-US" sz="4800" b="1" dirty="0">
                <a:solidFill>
                  <a:schemeClr val="accent5"/>
                </a:solidFill>
                <a:latin typeface="Times New Roman" panose="02020603050405020304" pitchFamily="18" charset="0"/>
                <a:cs typeface="Times New Roman" panose="02020603050405020304" pitchFamily="18" charset="0"/>
              </a:rPr>
              <a:t> : </a:t>
            </a:r>
            <a:r>
              <a:rPr lang="en-US" sz="4800" b="1" dirty="0" err="1">
                <a:solidFill>
                  <a:schemeClr val="accent5"/>
                </a:solidFill>
                <a:latin typeface="Times New Roman" panose="02020603050405020304" pitchFamily="18" charset="0"/>
                <a:cs typeface="Times New Roman" panose="02020603050405020304" pitchFamily="18" charset="0"/>
              </a:rPr>
              <a:t>TIẾP</a:t>
            </a:r>
            <a:r>
              <a:rPr lang="en-US" sz="4800" b="1" dirty="0">
                <a:solidFill>
                  <a:schemeClr val="accent5"/>
                </a:solidFill>
                <a:latin typeface="Times New Roman" panose="02020603050405020304" pitchFamily="18" charset="0"/>
                <a:cs typeface="Times New Roman" panose="02020603050405020304" pitchFamily="18" charset="0"/>
              </a:rPr>
              <a:t> </a:t>
            </a:r>
            <a:r>
              <a:rPr lang="en-US" sz="4800" b="1" dirty="0" err="1">
                <a:solidFill>
                  <a:schemeClr val="accent5"/>
                </a:solidFill>
                <a:latin typeface="Times New Roman" panose="02020603050405020304" pitchFamily="18" charset="0"/>
                <a:cs typeface="Times New Roman" panose="02020603050405020304" pitchFamily="18" charset="0"/>
              </a:rPr>
              <a:t>SỨC</a:t>
            </a:r>
            <a:endParaRPr lang="en-US" sz="4800" b="1" dirty="0">
              <a:solidFill>
                <a:schemeClr val="accent5"/>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32E5A268-DA58-F478-C435-9C7EAB081CA6}"/>
              </a:ext>
            </a:extLst>
          </p:cNvPr>
          <p:cNvSpPr/>
          <p:nvPr/>
        </p:nvSpPr>
        <p:spPr>
          <a:xfrm>
            <a:off x="221972" y="1620079"/>
            <a:ext cx="8484706" cy="5237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sz="2400" b="1" dirty="0" err="1">
                <a:solidFill>
                  <a:schemeClr val="tx1"/>
                </a:solidFill>
                <a:latin typeface="Times New Roman" panose="02020603050405020304" pitchFamily="18" charset="0"/>
                <a:cs typeface="Times New Roman" panose="02020603050405020304" pitchFamily="18" charset="0"/>
              </a:rPr>
              <a:t>THỂ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LỆ</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TRÒ</a:t>
            </a:r>
            <a:r>
              <a:rPr lang="en-US" sz="2400" b="1" dirty="0">
                <a:solidFill>
                  <a:schemeClr val="tx1"/>
                </a:solidFill>
                <a:latin typeface="Times New Roman" panose="02020603050405020304" pitchFamily="18" charset="0"/>
                <a:cs typeface="Times New Roman" panose="02020603050405020304" pitchFamily="18" charset="0"/>
              </a:rPr>
              <a:t> CH</a:t>
            </a:r>
            <a:r>
              <a:rPr lang="vi-VN" sz="2400" b="1" dirty="0">
                <a:solidFill>
                  <a:schemeClr val="tx1"/>
                </a:solidFill>
                <a:latin typeface="Times New Roman" panose="02020603050405020304" pitchFamily="18" charset="0"/>
                <a:cs typeface="Times New Roman" panose="02020603050405020304" pitchFamily="18" charset="0"/>
              </a:rPr>
              <a:t>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GV</a:t>
            </a:r>
            <a:r>
              <a:rPr lang="en-US" sz="2400" b="1" dirty="0">
                <a:solidFill>
                  <a:schemeClr val="tx1"/>
                </a:solidFill>
                <a:latin typeface="Times New Roman" panose="02020603050405020304" pitchFamily="18" charset="0"/>
                <a:cs typeface="Times New Roman" panose="02020603050405020304" pitchFamily="18" charset="0"/>
              </a:rPr>
              <a:t> chia </a:t>
            </a:r>
            <a:r>
              <a:rPr lang="en-US" sz="2400" b="1" dirty="0" err="1">
                <a:solidFill>
                  <a:schemeClr val="tx1"/>
                </a:solidFill>
                <a:latin typeface="Times New Roman" panose="02020603050405020304" pitchFamily="18" charset="0"/>
                <a:cs typeface="Times New Roman" panose="02020603050405020304" pitchFamily="18" charset="0"/>
              </a:rPr>
              <a:t>lớp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2 </a:t>
            </a:r>
            <a:r>
              <a:rPr lang="en-US" sz="2400" b="1" dirty="0" err="1">
                <a:solidFill>
                  <a:schemeClr val="tx1"/>
                </a:solidFill>
                <a:latin typeface="Times New Roman" panose="02020603050405020304" pitchFamily="18" charset="0"/>
                <a:cs typeface="Times New Roman" panose="02020603050405020304" pitchFamily="18" charset="0"/>
              </a:rPr>
              <a:t>đội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Thảo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1 </a:t>
            </a:r>
            <a:r>
              <a:rPr lang="en-US" sz="2400" b="1" dirty="0" err="1">
                <a:solidFill>
                  <a:schemeClr val="tx1"/>
                </a:solidFill>
                <a:latin typeface="Times New Roman" panose="02020603050405020304" pitchFamily="18" charset="0"/>
                <a:cs typeface="Times New Roman" panose="02020603050405020304" pitchFamily="18" charset="0"/>
              </a:rPr>
              <a:t>phút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hỏi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phòng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chống</a:t>
            </a:r>
            <a:r>
              <a:rPr lang="en-US" sz="2400" b="1" dirty="0">
                <a:solidFill>
                  <a:schemeClr val="tx1"/>
                </a:solidFill>
                <a:latin typeface="Times New Roman" panose="02020603050405020304" pitchFamily="18" charset="0"/>
                <a:cs typeface="Times New Roman" panose="02020603050405020304" pitchFamily="18" charset="0"/>
              </a:rPr>
              <a:t> HIV/AIDS?”.</a:t>
            </a:r>
          </a:p>
          <a:p>
            <a:pPr>
              <a:lnSpc>
                <a:spcPct val="150000"/>
              </a:lnSpc>
              <a:defRPr/>
            </a:pPr>
            <a:r>
              <a:rPr lang="en-US" sz="2400" b="1" dirty="0" err="1">
                <a:solidFill>
                  <a:schemeClr val="tx1"/>
                </a:solidFill>
                <a:latin typeface="Times New Roman" panose="02020603050405020304" pitchFamily="18" charset="0"/>
                <a:cs typeface="Times New Roman" panose="02020603050405020304" pitchFamily="18" charset="0"/>
              </a:rPr>
              <a:t>Sau</a:t>
            </a:r>
            <a:r>
              <a:rPr lang="en-US" sz="2400" b="1" dirty="0">
                <a:solidFill>
                  <a:schemeClr val="tx1"/>
                </a:solidFill>
                <a:latin typeface="Times New Roman" panose="02020603050405020304" pitchFamily="18" charset="0"/>
                <a:cs typeface="Times New Roman" panose="02020603050405020304" pitchFamily="18" charset="0"/>
              </a:rPr>
              <a:t> 1 </a:t>
            </a:r>
            <a:r>
              <a:rPr lang="en-US" sz="2400" b="1" dirty="0" err="1">
                <a:solidFill>
                  <a:schemeClr val="tx1"/>
                </a:solidFill>
                <a:latin typeface="Times New Roman" panose="02020603050405020304" pitchFamily="18" charset="0"/>
                <a:cs typeface="Times New Roman" panose="02020603050405020304" pitchFamily="18" charset="0"/>
              </a:rPr>
              <a:t>phút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mỗi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cử</a:t>
            </a:r>
            <a:r>
              <a:rPr lang="en-US" sz="2400" b="1" dirty="0">
                <a:solidFill>
                  <a:schemeClr val="tx1"/>
                </a:solidFill>
                <a:latin typeface="Times New Roman" panose="02020603050405020304" pitchFamily="18" charset="0"/>
                <a:cs typeface="Times New Roman" panose="02020603050405020304" pitchFamily="18" charset="0"/>
              </a:rPr>
              <a:t> 3 </a:t>
            </a:r>
            <a:r>
              <a:rPr lang="en-US" sz="2400" b="1" dirty="0" err="1">
                <a:solidFill>
                  <a:schemeClr val="tx1"/>
                </a:solidFill>
                <a:latin typeface="Times New Roman" panose="02020603050405020304" pitchFamily="18" charset="0"/>
                <a:cs typeface="Times New Roman" panose="02020603050405020304" pitchFamily="18" charset="0"/>
              </a:rPr>
              <a:t>đại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sẽ</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luân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2 </a:t>
            </a:r>
            <a:r>
              <a:rPr lang="en-US" sz="2400" b="1" dirty="0" err="1">
                <a:solidFill>
                  <a:schemeClr val="tx1"/>
                </a:solidFill>
                <a:latin typeface="Times New Roman" panose="02020603050405020304" pitchFamily="18" charset="0"/>
                <a:cs typeface="Times New Roman" panose="02020603050405020304" pitchFamily="18" charset="0"/>
              </a:rPr>
              <a:t>phút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cs typeface="Times New Roman" panose="02020603050405020304" pitchFamily="18" charset="0"/>
              </a:rPr>
              <a:t> đ</a:t>
            </a:r>
            <a:r>
              <a:rPr lang="vi-VN" sz="2400" b="1" dirty="0">
                <a:solidFill>
                  <a:schemeClr val="tx1"/>
                </a:solidFill>
                <a:latin typeface="Times New Roman" panose="02020603050405020304" pitchFamily="18" charset="0"/>
                <a:cs typeface="Times New Roman" panose="02020603050405020304" pitchFamily="18" charset="0"/>
              </a:rPr>
              <a:t>ược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nhiều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án</a:t>
            </a:r>
            <a:r>
              <a:rPr lang="en-US" sz="2400" b="1" dirty="0">
                <a:solidFill>
                  <a:schemeClr val="tx1"/>
                </a:solidFill>
                <a:latin typeface="Times New Roman" panose="02020603050405020304" pitchFamily="18" charset="0"/>
                <a:cs typeface="Times New Roman" panose="02020603050405020304" pitchFamily="18" charset="0"/>
              </a:rPr>
              <a:t> h</a:t>
            </a:r>
            <a:r>
              <a:rPr lang="vi-VN" sz="2400" b="1" dirty="0">
                <a:solidFill>
                  <a:schemeClr val="tx1"/>
                </a:solidFill>
                <a:latin typeface="Times New Roman" panose="02020603050405020304" pitchFamily="18" charset="0"/>
                <a:cs typeface="Times New Roman" panose="02020603050405020304" pitchFamily="18" charset="0"/>
              </a:rPr>
              <a:t>ơ</a:t>
            </a:r>
            <a:r>
              <a:rPr lang="en-US" sz="2400" b="1" dirty="0">
                <a:solidFill>
                  <a:schemeClr val="tx1"/>
                </a:solidFill>
                <a:latin typeface="Times New Roman" panose="02020603050405020304" pitchFamily="18" charset="0"/>
                <a:cs typeface="Times New Roman" panose="02020603050405020304" pitchFamily="18" charset="0"/>
              </a:rPr>
              <a:t>n </a:t>
            </a:r>
            <a:r>
              <a:rPr lang="en-US" sz="2400" b="1" dirty="0" err="1">
                <a:solidFill>
                  <a:schemeClr val="tx1"/>
                </a:solidFill>
                <a:latin typeface="Times New Roman" panose="02020603050405020304" pitchFamily="18" charset="0"/>
                <a:cs typeface="Times New Roman" panose="02020603050405020304" pitchFamily="18" charset="0"/>
              </a:rPr>
              <a:t>sẽ</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giành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thắng</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5" name="Title 4">
            <a:extLst>
              <a:ext uri="{FF2B5EF4-FFF2-40B4-BE49-F238E27FC236}">
                <a16:creationId xmlns:a16="http://schemas.microsoft.com/office/drawing/2014/main" id="{36F40877-42DB-6C63-B9B3-D56F05C3ECBD}"/>
              </a:ext>
            </a:extLst>
          </p:cNvPr>
          <p:cNvSpPr>
            <a:spLocks noGrp="1"/>
          </p:cNvSpPr>
          <p:nvPr>
            <p:ph type="title"/>
          </p:nvPr>
        </p:nvSpPr>
        <p:spPr>
          <a:xfrm>
            <a:off x="838200" y="365125"/>
            <a:ext cx="7868478" cy="1325563"/>
          </a:xfrm>
        </p:spPr>
        <p:txBody>
          <a:bodyPr/>
          <a:lstStyle/>
          <a:p>
            <a:endParaRPr lang="vi-VN" dirty="0"/>
          </a:p>
        </p:txBody>
      </p:sp>
      <p:pic>
        <p:nvPicPr>
          <p:cNvPr id="2" name="Đồng hồ đếm ngược 2 phút - 2 Minutes">
            <a:hlinkClick r:id="" action="ppaction://media"/>
            <a:extLst>
              <a:ext uri="{FF2B5EF4-FFF2-40B4-BE49-F238E27FC236}">
                <a16:creationId xmlns:a16="http://schemas.microsoft.com/office/drawing/2014/main" id="{30299A3A-4A06-AC3E-8CDC-B74C4611CF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48870" y="-346834"/>
            <a:ext cx="3489430" cy="2037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F322F4A-E8A5-E038-E5EE-08A197FC5EFE}"/>
              </a:ext>
            </a:extLst>
          </p:cNvPr>
          <p:cNvSpPr/>
          <p:nvPr/>
        </p:nvSpPr>
        <p:spPr>
          <a:xfrm>
            <a:off x="141288" y="377687"/>
            <a:ext cx="11407982" cy="5799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spcBef>
                <a:spcPts val="0"/>
              </a:spcBef>
              <a:spcAft>
                <a:spcPts val="0"/>
              </a:spcAft>
              <a:defRPr/>
            </a:pP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Cần</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có</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hiểu</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biết</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đầy</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đủ</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về</a:t>
            </a:r>
            <a:r>
              <a:rPr lang="fr-FR" sz="3200" b="1" dirty="0">
                <a:solidFill>
                  <a:schemeClr val="tx1"/>
                </a:solidFill>
                <a:latin typeface="Times New Roman" panose="02020603050405020304" pitchFamily="18" charset="0"/>
                <a:cs typeface="Times New Roman" panose="02020603050405020304" pitchFamily="18" charset="0"/>
              </a:rPr>
              <a:t> HIV/ AIDS </a:t>
            </a:r>
            <a:r>
              <a:rPr lang="fr-FR" sz="3200" b="1" dirty="0" err="1">
                <a:solidFill>
                  <a:schemeClr val="tx1"/>
                </a:solidFill>
                <a:latin typeface="Times New Roman" panose="02020603050405020304" pitchFamily="18" charset="0"/>
                <a:cs typeface="Times New Roman" panose="02020603050405020304" pitchFamily="18" charset="0"/>
              </a:rPr>
              <a:t>để</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chủ</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động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phòng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tránh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cho</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mình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và</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cộng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đồng</a:t>
            </a:r>
            <a:r>
              <a:rPr lang="fr-FR"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a:p>
            <a:pPr algn="just">
              <a:lnSpc>
                <a:spcPct val="150000"/>
              </a:lnSpc>
              <a:spcBef>
                <a:spcPts val="0"/>
              </a:spcBef>
              <a:spcAft>
                <a:spcPts val="0"/>
              </a:spcAft>
              <a:defRPr/>
            </a:pP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Không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phân</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biệt</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đối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xử</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với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người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mắc</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bệnh</a:t>
            </a:r>
            <a:r>
              <a:rPr lang="fr-FR"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a:p>
            <a:pPr algn="just">
              <a:lnSpc>
                <a:spcPct val="150000"/>
              </a:lnSpc>
              <a:spcBef>
                <a:spcPts val="0"/>
              </a:spcBef>
              <a:spcAft>
                <a:spcPts val="0"/>
              </a:spcAft>
              <a:defRPr/>
            </a:pP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Tích</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cực</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tham</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gia</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các</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phong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trào</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phòng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chống</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tệ</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nạn</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xã</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hội</a:t>
            </a:r>
            <a:r>
              <a:rPr lang="fr-FR" sz="3200" b="1" dirty="0">
                <a:solidFill>
                  <a:schemeClr val="tx1"/>
                </a:solidFill>
                <a:latin typeface="Times New Roman" panose="02020603050405020304" pitchFamily="18" charset="0"/>
                <a:cs typeface="Times New Roman" panose="02020603050405020304" pitchFamily="18" charset="0"/>
              </a:rPr>
              <a:t> </a:t>
            </a:r>
            <a:r>
              <a:rPr lang="fr-FR" sz="3200" b="1" dirty="0" err="1">
                <a:solidFill>
                  <a:schemeClr val="tx1"/>
                </a:solidFill>
                <a:latin typeface="Times New Roman" panose="02020603050405020304" pitchFamily="18" charset="0"/>
                <a:cs typeface="Times New Roman" panose="02020603050405020304" pitchFamily="18" charset="0"/>
              </a:rPr>
              <a:t>và</a:t>
            </a:r>
            <a:r>
              <a:rPr lang="fr-FR" sz="3200" b="1" dirty="0">
                <a:solidFill>
                  <a:schemeClr val="tx1"/>
                </a:solidFill>
                <a:latin typeface="Times New Roman" panose="02020603050405020304" pitchFamily="18" charset="0"/>
                <a:cs typeface="Times New Roman" panose="02020603050405020304" pitchFamily="18" charset="0"/>
              </a:rPr>
              <a:t> HIV/ AIDS</a:t>
            </a:r>
            <a:endParaRPr lang="en-US"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Phạm Thị Huệ">
            <a:extLst>
              <a:ext uri="{FF2B5EF4-FFF2-40B4-BE49-F238E27FC236}">
                <a16:creationId xmlns:a16="http://schemas.microsoft.com/office/drawing/2014/main" id="{8B3A87EB-AA23-C079-AC91-312EBBBF4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457200"/>
            <a:ext cx="5338763" cy="3563938"/>
          </a:xfrm>
          <a:prstGeom prst="rect">
            <a:avLst/>
          </a:prstGeom>
          <a:solidFill>
            <a:srgbClr val="FF0000"/>
          </a:solidFill>
          <a:ln w="9525">
            <a:solidFill>
              <a:srgbClr val="FF0000"/>
            </a:solidFill>
            <a:miter lim="800000"/>
            <a:headEnd/>
            <a:tailEnd/>
          </a:ln>
        </p:spPr>
      </p:pic>
      <p:sp>
        <p:nvSpPr>
          <p:cNvPr id="44035" name="Rectangle 5">
            <a:extLst>
              <a:ext uri="{FF2B5EF4-FFF2-40B4-BE49-F238E27FC236}">
                <a16:creationId xmlns:a16="http://schemas.microsoft.com/office/drawing/2014/main" id="{B3EE494E-E2B7-052E-2025-BCFC3963F7E1}"/>
              </a:ext>
            </a:extLst>
          </p:cNvPr>
          <p:cNvSpPr>
            <a:spLocks noChangeArrowheads="1"/>
          </p:cNvSpPr>
          <p:nvPr/>
        </p:nvSpPr>
        <p:spPr bwMode="auto">
          <a:xfrm>
            <a:off x="2057400" y="4495800"/>
            <a:ext cx="83058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200">
                <a:latin typeface="Times New Roman" panose="02020603050405020304" pitchFamily="18" charset="0"/>
              </a:rPr>
              <a:t>   </a:t>
            </a:r>
            <a:r>
              <a:rPr lang="en-US" altLang="en-US" sz="2800">
                <a:latin typeface="Times New Roman" panose="02020603050405020304" pitchFamily="18" charset="0"/>
              </a:rPr>
              <a:t>Chị Phạm Thị Huệ (Hải Phòng) - (người được tạp chí </a:t>
            </a:r>
            <a:r>
              <a:rPr lang="en-US" altLang="en-US" sz="2800" b="1" i="1">
                <a:latin typeface="Times New Roman" panose="02020603050405020304" pitchFamily="18" charset="0"/>
              </a:rPr>
              <a:t>Time</a:t>
            </a:r>
            <a:r>
              <a:rPr lang="en-US" altLang="en-US" sz="2800">
                <a:latin typeface="Times New Roman" panose="02020603050405020304" pitchFamily="18" charset="0"/>
              </a:rPr>
              <a:t> của Mỹ bình chọn là Anh hùng châu Á).Chị là người nhiễm HIV nhưng đã vượt qua số phận giúp đỡ những người có cùng hoàn cảnh và tiên phong trong phong trào đấu tranh phòng chống nhiễm HIV/AIDS.</a:t>
            </a:r>
          </a:p>
        </p:txBody>
      </p:sp>
      <p:sp>
        <p:nvSpPr>
          <p:cNvPr id="44036" name="Rectangle 6">
            <a:extLst>
              <a:ext uri="{FF2B5EF4-FFF2-40B4-BE49-F238E27FC236}">
                <a16:creationId xmlns:a16="http://schemas.microsoft.com/office/drawing/2014/main" id="{0F086D2A-7E19-EA2C-CEC9-15DEEB62B396}"/>
              </a:ext>
            </a:extLst>
          </p:cNvPr>
          <p:cNvSpPr>
            <a:spLocks noChangeArrowheads="1"/>
          </p:cNvSpPr>
          <p:nvPr/>
        </p:nvSpPr>
        <p:spPr bwMode="auto">
          <a:xfrm>
            <a:off x="4554538" y="4038600"/>
            <a:ext cx="26082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200" b="1">
                <a:solidFill>
                  <a:srgbClr val="0000FF"/>
                </a:solidFill>
                <a:latin typeface="Times New Roman" panose="02020603050405020304" pitchFamily="18" charset="0"/>
              </a:rPr>
              <a:t>Chị: Phạm Thị Huệ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extLst>
              <a:ext uri="{FF2B5EF4-FFF2-40B4-BE49-F238E27FC236}">
                <a16:creationId xmlns:a16="http://schemas.microsoft.com/office/drawing/2014/main" id="{1FA6012D-388C-2230-96F4-92C43AB2929B}"/>
              </a:ext>
            </a:extLst>
          </p:cNvPr>
          <p:cNvSpPr txBox="1">
            <a:spLocks noChangeArrowheads="1"/>
          </p:cNvSpPr>
          <p:nvPr/>
        </p:nvSpPr>
        <p:spPr bwMode="auto">
          <a:xfrm>
            <a:off x="1828800" y="304801"/>
            <a:ext cx="86106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Tiết</a:t>
            </a:r>
            <a:r>
              <a:rPr lang="en-US" altLang="en-US" sz="4000" b="1" dirty="0">
                <a:solidFill>
                  <a:srgbClr val="FF0000"/>
                </a:solidFill>
                <a:latin typeface="Times New Roman" panose="02020603050405020304" pitchFamily="18" charset="0"/>
              </a:rPr>
              <a:t> 23 - </a:t>
            </a:r>
            <a:r>
              <a:rPr lang="en-US" altLang="en-US" sz="4000" b="1" dirty="0" err="1">
                <a:solidFill>
                  <a:srgbClr val="FF0000"/>
                </a:solidFill>
                <a:latin typeface="Times New Roman" panose="02020603050405020304" pitchFamily="18" charset="0"/>
              </a:rPr>
              <a:t>Bài</a:t>
            </a:r>
            <a:r>
              <a:rPr lang="en-US" altLang="en-US" sz="4000" b="1" dirty="0">
                <a:solidFill>
                  <a:srgbClr val="FF0000"/>
                </a:solidFill>
                <a:latin typeface="Times New Roman" panose="02020603050405020304" pitchFamily="18" charset="0"/>
              </a:rPr>
              <a:t> 14:</a:t>
            </a:r>
          </a:p>
          <a:p>
            <a:pPr algn="ctr" eaLnBrk="1" hangingPunct="1">
              <a:spcBef>
                <a:spcPct val="0"/>
              </a:spcBef>
              <a:buFontTx/>
              <a:buNone/>
            </a:pPr>
            <a:r>
              <a:rPr lang="en-US" altLang="en-US" sz="5500" b="1" dirty="0">
                <a:solidFill>
                  <a:srgbClr val="0000FF"/>
                </a:solidFill>
                <a:latin typeface="Times New Roman" panose="02020603050405020304" pitchFamily="18" charset="0"/>
              </a:rPr>
              <a:t>PHÒNG, CHỐNG NHIỄM HIV/AIDS</a:t>
            </a:r>
            <a:r>
              <a:rPr lang="en-US" altLang="en-US" sz="5500" dirty="0">
                <a:solidFill>
                  <a:srgbClr val="0000FF"/>
                </a:solidFill>
                <a:latin typeface="Times New Roman" panose="02020603050405020304" pitchFamily="18" charset="0"/>
              </a:rPr>
              <a:t> </a:t>
            </a:r>
            <a:endParaRPr lang="en-US" altLang="en-US" sz="5500" b="1" dirty="0">
              <a:solidFill>
                <a:srgbClr val="0000FF"/>
              </a:solidFill>
              <a:latin typeface="Times New Roman" panose="02020603050405020304" pitchFamily="18" charset="0"/>
            </a:endParaRPr>
          </a:p>
          <a:p>
            <a:pPr algn="ctr" eaLnBrk="1" hangingPunct="1">
              <a:spcBef>
                <a:spcPct val="0"/>
              </a:spcBef>
              <a:buFontTx/>
              <a:buNone/>
            </a:pPr>
            <a:endParaRPr lang="en-US" altLang="en-US" sz="5500" b="1" dirty="0">
              <a:solidFill>
                <a:srgbClr val="FF0000"/>
              </a:solidFill>
              <a:latin typeface="Times New Roman" panose="02020603050405020304" pitchFamily="18" charset="0"/>
            </a:endParaRPr>
          </a:p>
        </p:txBody>
      </p:sp>
      <p:pic>
        <p:nvPicPr>
          <p:cNvPr id="10243" name="Picture 5" descr="POINSET3">
            <a:extLst>
              <a:ext uri="{FF2B5EF4-FFF2-40B4-BE49-F238E27FC236}">
                <a16:creationId xmlns:a16="http://schemas.microsoft.com/office/drawing/2014/main" id="{AFAEB459-E80E-B7FB-8DE4-5F61B8A18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24000" y="5462588"/>
            <a:ext cx="15240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POINSET2">
            <a:extLst>
              <a:ext uri="{FF2B5EF4-FFF2-40B4-BE49-F238E27FC236}">
                <a16:creationId xmlns:a16="http://schemas.microsoft.com/office/drawing/2014/main" id="{39CFCB5F-5FC6-99CD-F64C-1141F8A93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26853">
            <a:off x="9344026" y="-15875"/>
            <a:ext cx="130651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POINSET2">
            <a:extLst>
              <a:ext uri="{FF2B5EF4-FFF2-40B4-BE49-F238E27FC236}">
                <a16:creationId xmlns:a16="http://schemas.microsoft.com/office/drawing/2014/main" id="{A3D471C1-DF99-1DA2-FA74-0187D9A6C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199587" flipH="1">
            <a:off x="1693863" y="-173038"/>
            <a:ext cx="1104901" cy="144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 descr="POINSET3">
            <a:extLst>
              <a:ext uri="{FF2B5EF4-FFF2-40B4-BE49-F238E27FC236}">
                <a16:creationId xmlns:a16="http://schemas.microsoft.com/office/drawing/2014/main" id="{B3628EA1-4DD9-39B8-036D-5645A8C14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5670550"/>
            <a:ext cx="129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a:extLst>
              <a:ext uri="{FF2B5EF4-FFF2-40B4-BE49-F238E27FC236}">
                <a16:creationId xmlns:a16="http://schemas.microsoft.com/office/drawing/2014/main" id="{49F22859-1FF8-3EFB-3FF0-83FE47FB5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2981326"/>
            <a:ext cx="7605713"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711F-6375-2BC6-7E55-C54E0AA05521}"/>
              </a:ext>
            </a:extLst>
          </p:cNvPr>
          <p:cNvSpPr>
            <a:spLocks noGrp="1"/>
          </p:cNvSpPr>
          <p:nvPr>
            <p:ph type="title"/>
          </p:nvPr>
        </p:nvSpPr>
        <p:spPr>
          <a:xfrm>
            <a:off x="1073150" y="447675"/>
            <a:ext cx="10515600" cy="1325563"/>
          </a:xfrm>
        </p:spPr>
        <p:txBody>
          <a:bodyPr/>
          <a:lstStyle/>
          <a:p>
            <a:r>
              <a:rPr lang="en-US" altLang="en-US" sz="2800" b="1">
                <a:latin typeface="Times New Roman" panose="02020603050405020304" pitchFamily="18" charset="0"/>
                <a:ea typeface="等线 Light" panose="020B0503020204020204" pitchFamily="2" charset="-122"/>
                <a:cs typeface="Times New Roman" panose="02020603050405020304" pitchFamily="18" charset="0"/>
              </a:rPr>
              <a:t>   HOẠT ĐỘNG 3: LUYỆN TẬP</a:t>
            </a:r>
          </a:p>
        </p:txBody>
      </p:sp>
      <p:sp>
        <p:nvSpPr>
          <p:cNvPr id="3" name="Content Placeholder 2">
            <a:extLst>
              <a:ext uri="{FF2B5EF4-FFF2-40B4-BE49-F238E27FC236}">
                <a16:creationId xmlns:a16="http://schemas.microsoft.com/office/drawing/2014/main" id="{DCC78248-BD13-762E-620A-D5045FEF1625}"/>
              </a:ext>
            </a:extLst>
          </p:cNvPr>
          <p:cNvSpPr>
            <a:spLocks noGrp="1"/>
          </p:cNvSpPr>
          <p:nvPr>
            <p:ph idx="1"/>
          </p:nvPr>
        </p:nvSpPr>
        <p:spPr>
          <a:xfrm>
            <a:off x="568325" y="1395413"/>
            <a:ext cx="11090275" cy="4351337"/>
          </a:xfrm>
        </p:spPr>
        <p:txBody>
          <a:bodyPr/>
          <a:lstStyle/>
          <a:p>
            <a:pPr marL="0" indent="0">
              <a:buFont typeface="Arial" panose="020B0604020202020204" pitchFamily="34" charset="0"/>
              <a:buNone/>
            </a:pPr>
            <a:r>
              <a:rPr lang="en-US" altLang="en-US" b="1">
                <a:latin typeface="Times New Roman" panose="02020603050405020304" pitchFamily="18" charset="0"/>
                <a:ea typeface="等线" panose="02010600030101010101" pitchFamily="2" charset="-122"/>
                <a:cs typeface="Times New Roman" panose="02020603050405020304" pitchFamily="18" charset="0"/>
              </a:rPr>
              <a:t>BÀI TẬP 1: Hoàn thành phiếu bài tập sau:</a:t>
            </a:r>
          </a:p>
          <a:p>
            <a:pPr marL="0" indent="0">
              <a:buFont typeface="Arial" panose="020B0604020202020204" pitchFamily="34" charset="0"/>
              <a:buNone/>
            </a:pPr>
            <a:r>
              <a:rPr lang="en-US" altLang="en-US" b="1">
                <a:latin typeface="Times New Roman" panose="02020603050405020304" pitchFamily="18" charset="0"/>
                <a:ea typeface="等线" panose="02010600030101010101" pitchFamily="2" charset="-122"/>
                <a:cs typeface="Times New Roman" panose="02020603050405020304" pitchFamily="18" charset="0"/>
              </a:rPr>
              <a:t>Em hãy cho biết ý kiến d</a:t>
            </a:r>
            <a:r>
              <a:rPr lang="vi-VN" altLang="en-US" b="1">
                <a:latin typeface="Times New Roman" panose="02020603050405020304" pitchFamily="18" charset="0"/>
                <a:ea typeface="等线" panose="02010600030101010101" pitchFamily="2" charset="-122"/>
                <a:cs typeface="Times New Roman" panose="02020603050405020304" pitchFamily="18" charset="0"/>
              </a:rPr>
              <a:t>ưới</a:t>
            </a:r>
            <a:r>
              <a:rPr lang="en-US" altLang="en-US" b="1">
                <a:latin typeface="Times New Roman" panose="02020603050405020304" pitchFamily="18" charset="0"/>
                <a:ea typeface="等线" panose="02010600030101010101" pitchFamily="2" charset="-122"/>
                <a:cs typeface="Times New Roman" panose="02020603050405020304" pitchFamily="18" charset="0"/>
              </a:rPr>
              <a:t> đây đúng hay sai? Vì sao?</a:t>
            </a:r>
          </a:p>
          <a:p>
            <a:pPr marL="0" indent="0">
              <a:buFont typeface="Arial" panose="020B0604020202020204" pitchFamily="34" charset="0"/>
              <a:buNone/>
            </a:pPr>
            <a:endParaRPr lang="en-US" altLang="en-US" b="1">
              <a:latin typeface="Times New Roman" panose="02020603050405020304" pitchFamily="18" charset="0"/>
              <a:ea typeface="等线"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A9B475D-E7DA-DD1C-F204-98300D4500DE}"/>
              </a:ext>
            </a:extLst>
          </p:cNvPr>
          <p:cNvGraphicFramePr>
            <a:graphicFrameLocks noGrp="1"/>
          </p:cNvGraphicFramePr>
          <p:nvPr/>
        </p:nvGraphicFramePr>
        <p:xfrm>
          <a:off x="0" y="1457325"/>
          <a:ext cx="12192000" cy="5400675"/>
        </p:xfrm>
        <a:graphic>
          <a:graphicData uri="http://schemas.openxmlformats.org/drawingml/2006/table">
            <a:tbl>
              <a:tblPr firstRow="1" bandRow="1">
                <a:tableStyleId>{21E4AEA4-8DFA-4A89-87EB-49C32662AFE0}</a:tableStyleId>
              </a:tblPr>
              <a:tblGrid>
                <a:gridCol w="3934691">
                  <a:extLst>
                    <a:ext uri="{9D8B030D-6E8A-4147-A177-3AD203B41FA5}">
                      <a16:colId xmlns:a16="http://schemas.microsoft.com/office/drawing/2014/main" val="3320155789"/>
                    </a:ext>
                  </a:extLst>
                </a:gridCol>
                <a:gridCol w="1468582">
                  <a:extLst>
                    <a:ext uri="{9D8B030D-6E8A-4147-A177-3AD203B41FA5}">
                      <a16:colId xmlns:a16="http://schemas.microsoft.com/office/drawing/2014/main" val="189606911"/>
                    </a:ext>
                  </a:extLst>
                </a:gridCol>
                <a:gridCol w="1440872">
                  <a:extLst>
                    <a:ext uri="{9D8B030D-6E8A-4147-A177-3AD203B41FA5}">
                      <a16:colId xmlns:a16="http://schemas.microsoft.com/office/drawing/2014/main" val="1142568377"/>
                    </a:ext>
                  </a:extLst>
                </a:gridCol>
                <a:gridCol w="5347855">
                  <a:extLst>
                    <a:ext uri="{9D8B030D-6E8A-4147-A177-3AD203B41FA5}">
                      <a16:colId xmlns:a16="http://schemas.microsoft.com/office/drawing/2014/main" val="2517877106"/>
                    </a:ext>
                  </a:extLst>
                </a:gridCol>
              </a:tblGrid>
              <a:tr h="543247">
                <a:tc>
                  <a: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Ý </a:t>
                      </a:r>
                      <a:r>
                        <a:rPr lang="en-US" sz="2800" b="1" dirty="0" err="1">
                          <a:solidFill>
                            <a:schemeClr val="tx1"/>
                          </a:solidFill>
                          <a:latin typeface="Times New Roman" panose="02020603050405020304" pitchFamily="18" charset="0"/>
                          <a:cs typeface="Times New Roman" panose="02020603050405020304" pitchFamily="18" charset="0"/>
                        </a:rPr>
                        <a:t>KIẾN</a:t>
                      </a:r>
                      <a:endParaRPr lang="en-US" sz="2800" b="1" dirty="0">
                        <a:solidFill>
                          <a:schemeClr val="tx1"/>
                        </a:solidFill>
                        <a:latin typeface="Times New Roman" panose="02020603050405020304" pitchFamily="18" charset="0"/>
                        <a:cs typeface="Times New Roman" panose="02020603050405020304" pitchFamily="18" charset="0"/>
                      </a:endParaRPr>
                    </a:p>
                  </a:txBody>
                  <a:tcPr marT="45709" marB="45709">
                    <a:lnB w="12700" cap="flat" cmpd="sng" algn="ctr">
                      <a:solidFill>
                        <a:schemeClr val="tx1"/>
                      </a:solidFill>
                      <a:prstDash val="solid"/>
                      <a:round/>
                      <a:headEnd type="none" w="med" len="med"/>
                      <a:tailEnd type="none" w="med" len="med"/>
                    </a:lnB>
                  </a:tcPr>
                </a:tc>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ĐÚNG</a:t>
                      </a:r>
                      <a:endParaRPr lang="en-US" sz="2800" b="1" dirty="0">
                        <a:solidFill>
                          <a:schemeClr val="tx1"/>
                        </a:solidFill>
                        <a:latin typeface="Times New Roman" panose="02020603050405020304" pitchFamily="18" charset="0"/>
                        <a:cs typeface="Times New Roman" panose="02020603050405020304" pitchFamily="18" charset="0"/>
                      </a:endParaRPr>
                    </a:p>
                  </a:txBody>
                  <a:tcPr marT="45709" marB="45709">
                    <a:lnB w="12700" cap="flat" cmpd="sng" algn="ctr">
                      <a:solidFill>
                        <a:schemeClr val="tx1"/>
                      </a:solidFill>
                      <a:prstDash val="solid"/>
                      <a:round/>
                      <a:headEnd type="none" w="med" len="med"/>
                      <a:tailEnd type="none" w="med" len="med"/>
                    </a:lnB>
                  </a:tcPr>
                </a:tc>
                <a:tc>
                  <a: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SAI</a:t>
                      </a:r>
                    </a:p>
                  </a:txBody>
                  <a:tcPr marT="45709" marB="4570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GIẢI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THÍCH</a:t>
                      </a:r>
                      <a:endParaRPr lang="en-US" sz="2800" b="1" dirty="0">
                        <a:solidFill>
                          <a:schemeClr val="tx1"/>
                        </a:solidFill>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201282"/>
                  </a:ext>
                </a:extLst>
              </a:tr>
              <a:tr h="1374145">
                <a:tc>
                  <a:txBody>
                    <a:bodyPr/>
                    <a:lstStyle/>
                    <a:p>
                      <a:r>
                        <a:rPr lang="en-US" sz="2200" b="1" dirty="0">
                          <a:latin typeface="Times New Roman" panose="02020603050405020304" pitchFamily="18" charset="0"/>
                          <a:cs typeface="Times New Roman" panose="02020603050405020304" pitchFamily="18" charset="0"/>
                        </a:rPr>
                        <a:t>a,</a:t>
                      </a:r>
                      <a:r>
                        <a:rPr lang="en-US" sz="2200" b="1" baseline="0" dirty="0">
                          <a:latin typeface="Times New Roman" panose="02020603050405020304" pitchFamily="18" charset="0"/>
                          <a:cs typeface="Times New Roman" panose="02020603050405020304" pitchFamily="18" charset="0"/>
                        </a:rPr>
                        <a:t> </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HIV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lây</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nhiễm</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qua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con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đường</a:t>
                      </a:r>
                      <a:r>
                        <a:rPr lang="en-US" sz="2200" b="1" dirty="0">
                          <a:latin typeface="Times New Roman" panose="02020603050405020304" pitchFamily="18" charset="0"/>
                          <a:cs typeface="Times New Roman" panose="02020603050405020304" pitchFamily="18" charset="0"/>
                        </a:rPr>
                        <a:t>.</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latin typeface="Times New Roman" panose="02020603050405020304" pitchFamily="18" charset="0"/>
                          <a:cs typeface="Times New Roman" panose="02020603050405020304" pitchFamily="18" charset="0"/>
                          <a:sym typeface="Wingdings 2" panose="05020102010507070707" pitchFamily="18" charset="2"/>
                        </a:rPr>
                        <a:t>  </a:t>
                      </a:r>
                      <a:endParaRPr lang="en-US" sz="18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6696311"/>
                  </a:ext>
                </a:extLst>
              </a:tr>
              <a:tr h="1022611">
                <a:tc>
                  <a:txBody>
                    <a:bodyPr/>
                    <a:lstStyle/>
                    <a:p>
                      <a:r>
                        <a:rPr lang="en-US" sz="2200" b="1" dirty="0">
                          <a:latin typeface="Times New Roman" panose="02020603050405020304" pitchFamily="18" charset="0"/>
                          <a:cs typeface="Times New Roman" panose="02020603050405020304" pitchFamily="18" charset="0"/>
                        </a:rPr>
                        <a:t>b,</a:t>
                      </a:r>
                      <a:r>
                        <a:rPr lang="en-US" sz="1800" kern="1200" dirty="0">
                          <a:solidFill>
                            <a:schemeClr val="dk1"/>
                          </a:solidFill>
                          <a:effectLst/>
                          <a:latin typeface="+mn-lt"/>
                          <a:ea typeface="+mn-ea"/>
                          <a:cs typeface="+mn-cs"/>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hệ</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dục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lây</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nhiễm</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HIV/AIDS</a:t>
                      </a:r>
                      <a:endParaRPr lang="en-US" sz="20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latin typeface="Times New Roman" panose="02020603050405020304" pitchFamily="18" charset="0"/>
                          <a:cs typeface="Times New Roman" panose="02020603050405020304" pitchFamily="18" charset="0"/>
                        </a:rPr>
                        <a:t>   </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sym typeface="Wingdings 2" panose="05020102010507070707" pitchFamily="18" charset="2"/>
                        </a:rPr>
                        <a:t>    </a:t>
                      </a:r>
                      <a:endParaRPr lang="en-US" sz="18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1231273"/>
                  </a:ext>
                </a:extLst>
              </a:tr>
              <a:tr h="1374145">
                <a:tc>
                  <a:txBody>
                    <a:bodyPr/>
                    <a:lstStyle/>
                    <a:p>
                      <a:r>
                        <a:rPr lang="en-US" sz="2200" b="1" dirty="0">
                          <a:latin typeface="Times New Roman" panose="02020603050405020304" pitchFamily="18" charset="0"/>
                          <a:cs typeface="Times New Roman" panose="02020603050405020304" pitchFamily="18" charset="0"/>
                        </a:rPr>
                        <a:t>c,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cố</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ý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HIV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khác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bị</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phạt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hành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chính</a:t>
                      </a:r>
                      <a:endParaRPr lang="en-US" sz="20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sym typeface="Wingdings 2" panose="05020102010507070707" pitchFamily="18" charset="2"/>
                        </a:rPr>
                        <a:t>     </a:t>
                      </a:r>
                      <a:endParaRPr lang="en-US" sz="1800" b="1" dirty="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2408251"/>
                  </a:ext>
                </a:extLst>
              </a:tr>
              <a:tr h="1086527">
                <a:tc>
                  <a:txBody>
                    <a:bodyPr/>
                    <a:lstStyle/>
                    <a:p>
                      <a:r>
                        <a:rPr lang="en-US" sz="2200" b="1" dirty="0">
                          <a:latin typeface="Times New Roman" panose="02020603050405020304" pitchFamily="18" charset="0"/>
                          <a:cs typeface="Times New Roman" panose="02020603050405020304" pitchFamily="18" charset="0"/>
                        </a:rPr>
                        <a:t>d,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Việc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phòng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chống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nhiễm</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HIV/AIDS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trách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nhiệm</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riêng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ngành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y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tế</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b="1" dirty="0">
                        <a:latin typeface="Times New Roman" panose="02020603050405020304" pitchFamily="18" charset="0"/>
                        <a:cs typeface="Times New Roman" panose="02020603050405020304" pitchFamily="18"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4528392"/>
                  </a:ext>
                </a:extLst>
              </a:tr>
            </a:tbl>
          </a:graphicData>
        </a:graphic>
      </p:graphicFrame>
      <p:sp>
        <p:nvSpPr>
          <p:cNvPr id="6" name="TextBox 5">
            <a:extLst>
              <a:ext uri="{FF2B5EF4-FFF2-40B4-BE49-F238E27FC236}">
                <a16:creationId xmlns:a16="http://schemas.microsoft.com/office/drawing/2014/main" id="{46436840-03A0-FB9F-AF2D-2EB626FC5AF5}"/>
              </a:ext>
            </a:extLst>
          </p:cNvPr>
          <p:cNvSpPr txBox="1">
            <a:spLocks noChangeArrowheads="1"/>
          </p:cNvSpPr>
          <p:nvPr/>
        </p:nvSpPr>
        <p:spPr bwMode="auto">
          <a:xfrm>
            <a:off x="4232275" y="2430463"/>
            <a:ext cx="5492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r>
              <a:rPr lang="en-US" altLang="en-US" sz="3600" b="1">
                <a:latin typeface="Times New Roman" panose="02020603050405020304" pitchFamily="18" charset="0"/>
                <a:ea typeface="Microsoft YaHei" panose="020B0503020204020204" pitchFamily="34" charset="-122"/>
                <a:cs typeface="Times New Roman" panose="02020603050405020304" pitchFamily="18" charset="0"/>
                <a:sym typeface="Wingdings 2" panose="05020102010507070707" pitchFamily="18" charset="2"/>
              </a:rPr>
              <a:t></a:t>
            </a:r>
            <a:endParaRPr lang="en-US" altLang="en-US" sz="2400" b="1">
              <a:latin typeface="Times New Roman" panose="02020603050405020304" pitchFamily="18" charset="0"/>
              <a:ea typeface="Microsoft YaHei" panose="020B0503020204020204" pitchFamily="34" charset="-122"/>
              <a:cs typeface="Times New Roman" panose="02020603050405020304" pitchFamily="18" charset="0"/>
            </a:endParaRPr>
          </a:p>
          <a:p>
            <a:pPr>
              <a:lnSpc>
                <a:spcPct val="100000"/>
              </a:lnSpc>
              <a:spcBef>
                <a:spcPct val="0"/>
              </a:spcBef>
              <a:buFontTx/>
              <a:buNone/>
            </a:pPr>
            <a:endParaRPr lang="en-US" altLang="en-US" sz="1800">
              <a:ea typeface="Microsoft YaHei"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FA7D4403-ADAC-9395-E4BC-B72CE59E5495}"/>
              </a:ext>
            </a:extLst>
          </p:cNvPr>
          <p:cNvSpPr txBox="1">
            <a:spLocks noChangeArrowheads="1"/>
          </p:cNvSpPr>
          <p:nvPr/>
        </p:nvSpPr>
        <p:spPr bwMode="auto">
          <a:xfrm>
            <a:off x="5813425" y="3160713"/>
            <a:ext cx="849313"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r>
              <a:rPr lang="en-US" altLang="en-US" b="1">
                <a:latin typeface="Times New Roman" panose="02020603050405020304" pitchFamily="18" charset="0"/>
                <a:ea typeface="Microsoft YaHei" panose="020B0503020204020204" pitchFamily="34" charset="-122"/>
                <a:cs typeface="Times New Roman" panose="02020603050405020304" pitchFamily="18" charset="0"/>
                <a:sym typeface="Wingdings 2" panose="05020102010507070707" pitchFamily="18" charset="2"/>
              </a:rPr>
              <a:t>     </a:t>
            </a:r>
            <a:r>
              <a:rPr lang="en-US" altLang="en-US" sz="3200" b="1">
                <a:latin typeface="Times New Roman" panose="02020603050405020304" pitchFamily="18" charset="0"/>
                <a:ea typeface="Microsoft YaHei" panose="020B0503020204020204" pitchFamily="34" charset="-122"/>
                <a:cs typeface="Times New Roman" panose="02020603050405020304" pitchFamily="18" charset="0"/>
                <a:sym typeface="Wingdings 2" panose="05020102010507070707" pitchFamily="18" charset="2"/>
              </a:rPr>
              <a:t></a:t>
            </a:r>
            <a:endParaRPr lang="en-US" altLang="en-US" sz="1800" b="1">
              <a:latin typeface="Times New Roman" panose="02020603050405020304" pitchFamily="18" charset="0"/>
              <a:ea typeface="Microsoft YaHei" panose="020B0503020204020204" pitchFamily="34" charset="-122"/>
              <a:cs typeface="Times New Roman" panose="02020603050405020304" pitchFamily="18" charset="0"/>
            </a:endParaRPr>
          </a:p>
          <a:p>
            <a:pPr>
              <a:lnSpc>
                <a:spcPct val="100000"/>
              </a:lnSpc>
              <a:spcBef>
                <a:spcPct val="0"/>
              </a:spcBef>
              <a:buFontTx/>
              <a:buNone/>
            </a:pPr>
            <a:endParaRPr lang="en-US" altLang="en-US" sz="1800">
              <a:ea typeface="Microsoft YaHei"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55F00AC2-27D8-30C1-EE54-962B67715579}"/>
              </a:ext>
            </a:extLst>
          </p:cNvPr>
          <p:cNvSpPr txBox="1">
            <a:spLocks noChangeArrowheads="1"/>
          </p:cNvSpPr>
          <p:nvPr/>
        </p:nvSpPr>
        <p:spPr bwMode="auto">
          <a:xfrm>
            <a:off x="5813425" y="4741863"/>
            <a:ext cx="7048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r>
              <a:rPr lang="en-US" altLang="en-US" sz="3200" b="1">
                <a:latin typeface="Times New Roman" panose="02020603050405020304" pitchFamily="18" charset="0"/>
                <a:ea typeface="Microsoft YaHei" panose="020B0503020204020204" pitchFamily="34" charset="-122"/>
                <a:cs typeface="Times New Roman" panose="02020603050405020304" pitchFamily="18" charset="0"/>
                <a:sym typeface="Wingdings 2" panose="05020102010507070707" pitchFamily="18" charset="2"/>
              </a:rPr>
              <a:t></a:t>
            </a:r>
            <a:endParaRPr lang="en-US" altLang="en-US" sz="2000" b="1">
              <a:latin typeface="Times New Roman" panose="02020603050405020304" pitchFamily="18" charset="0"/>
              <a:ea typeface="Microsoft YaHei" panose="020B0503020204020204" pitchFamily="34" charset="-122"/>
              <a:cs typeface="Times New Roman" panose="02020603050405020304" pitchFamily="18" charset="0"/>
            </a:endParaRPr>
          </a:p>
          <a:p>
            <a:pPr>
              <a:lnSpc>
                <a:spcPct val="100000"/>
              </a:lnSpc>
              <a:spcBef>
                <a:spcPct val="0"/>
              </a:spcBef>
              <a:buFontTx/>
              <a:buNone/>
            </a:pPr>
            <a:endParaRPr lang="en-US" altLang="en-US" sz="1800">
              <a:ea typeface="Microsoft YaHei"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F86E1B0F-A2C3-0E98-C420-C0AD2C7EE2A7}"/>
              </a:ext>
            </a:extLst>
          </p:cNvPr>
          <p:cNvSpPr txBox="1">
            <a:spLocks noChangeArrowheads="1"/>
          </p:cNvSpPr>
          <p:nvPr/>
        </p:nvSpPr>
        <p:spPr bwMode="auto">
          <a:xfrm>
            <a:off x="5813425" y="6126163"/>
            <a:ext cx="6000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r>
              <a:rPr lang="en-US" altLang="en-US" sz="3200" b="1">
                <a:latin typeface="Times New Roman" panose="02020603050405020304" pitchFamily="18" charset="0"/>
                <a:ea typeface="Microsoft YaHei" panose="020B0503020204020204" pitchFamily="34" charset="-122"/>
                <a:cs typeface="Times New Roman" panose="02020603050405020304" pitchFamily="18" charset="0"/>
                <a:sym typeface="Wingdings 2" panose="05020102010507070707" pitchFamily="18" charset="2"/>
              </a:rPr>
              <a:t></a:t>
            </a:r>
            <a:endParaRPr lang="en-US" altLang="en-US" sz="2000" b="1">
              <a:latin typeface="Times New Roman" panose="02020603050405020304" pitchFamily="18" charset="0"/>
              <a:ea typeface="Microsoft YaHei" panose="020B0503020204020204" pitchFamily="34" charset="-122"/>
              <a:cs typeface="Times New Roman" panose="02020603050405020304" pitchFamily="18" charset="0"/>
            </a:endParaRPr>
          </a:p>
          <a:p>
            <a:pPr>
              <a:lnSpc>
                <a:spcPct val="100000"/>
              </a:lnSpc>
              <a:spcBef>
                <a:spcPct val="0"/>
              </a:spcBef>
              <a:buFontTx/>
              <a:buNone/>
            </a:pPr>
            <a:endParaRPr lang="en-US" altLang="en-US" sz="1800">
              <a:ea typeface="Microsoft YaHei"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1C815D7E-0A0B-8799-71EB-950EC3B74CAA}"/>
              </a:ext>
            </a:extLst>
          </p:cNvPr>
          <p:cNvSpPr txBox="1">
            <a:spLocks noChangeArrowheads="1"/>
          </p:cNvSpPr>
          <p:nvPr/>
        </p:nvSpPr>
        <p:spPr bwMode="auto">
          <a:xfrm>
            <a:off x="6883400" y="2152650"/>
            <a:ext cx="530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eaLnBrk="1" hangingPunct="1">
              <a:lnSpc>
                <a:spcPct val="100000"/>
              </a:lnSpc>
              <a:spcBef>
                <a:spcPct val="0"/>
              </a:spcBef>
              <a:buFontTx/>
              <a:buNone/>
            </a:pPr>
            <a:r>
              <a:rPr lang="en-US" altLang="en-US" sz="1800" b="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HIV/AIDS lây nhiễm qua 3 con đường: từ mẹ sang con, truyền máu, quan hệ tình dục không an toàn.</a:t>
            </a:r>
          </a:p>
        </p:txBody>
      </p:sp>
      <p:sp>
        <p:nvSpPr>
          <p:cNvPr id="35885" name="TextBox 10">
            <a:extLst>
              <a:ext uri="{FF2B5EF4-FFF2-40B4-BE49-F238E27FC236}">
                <a16:creationId xmlns:a16="http://schemas.microsoft.com/office/drawing/2014/main" id="{C4E91AF8-66BC-4F81-917B-59EB8CD635E1}"/>
              </a:ext>
            </a:extLst>
          </p:cNvPr>
          <p:cNvSpPr txBox="1">
            <a:spLocks noChangeArrowheads="1"/>
          </p:cNvSpPr>
          <p:nvPr/>
        </p:nvSpPr>
        <p:spPr bwMode="auto">
          <a:xfrm>
            <a:off x="6100763" y="3997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endParaRPr lang="en-US" altLang="en-US" sz="1800">
              <a:ea typeface="Microsoft YaHei" panose="020B0503020204020204" pitchFamily="34" charset="-122"/>
            </a:endParaRPr>
          </a:p>
        </p:txBody>
      </p:sp>
      <p:sp>
        <p:nvSpPr>
          <p:cNvPr id="12" name="TextBox 11">
            <a:extLst>
              <a:ext uri="{FF2B5EF4-FFF2-40B4-BE49-F238E27FC236}">
                <a16:creationId xmlns:a16="http://schemas.microsoft.com/office/drawing/2014/main" id="{844CB70A-AE13-727D-D3D0-6E23E072FEF8}"/>
              </a:ext>
            </a:extLst>
          </p:cNvPr>
          <p:cNvSpPr txBox="1">
            <a:spLocks noChangeArrowheads="1"/>
          </p:cNvSpPr>
          <p:nvPr/>
        </p:nvSpPr>
        <p:spPr bwMode="auto">
          <a:xfrm>
            <a:off x="6883400" y="3552825"/>
            <a:ext cx="530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eaLnBrk="1" hangingPunct="1">
              <a:lnSpc>
                <a:spcPct val="100000"/>
              </a:lnSpc>
              <a:spcBef>
                <a:spcPct val="0"/>
              </a:spcBef>
              <a:buFontTx/>
              <a:buNone/>
            </a:pPr>
            <a:r>
              <a:rPr lang="en-US" altLang="en-US" sz="1800" b="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Quan hệ tình dục không an toàn có thể dẫn đến lây nhiễm HIV/AIDS.</a:t>
            </a:r>
          </a:p>
        </p:txBody>
      </p:sp>
      <p:sp>
        <p:nvSpPr>
          <p:cNvPr id="13" name="TextBox 12">
            <a:extLst>
              <a:ext uri="{FF2B5EF4-FFF2-40B4-BE49-F238E27FC236}">
                <a16:creationId xmlns:a16="http://schemas.microsoft.com/office/drawing/2014/main" id="{2EF9D5DD-D585-DA28-99C2-AC1D87148214}"/>
              </a:ext>
            </a:extLst>
          </p:cNvPr>
          <p:cNvSpPr txBox="1">
            <a:spLocks noChangeArrowheads="1"/>
          </p:cNvSpPr>
          <p:nvPr/>
        </p:nvSpPr>
        <p:spPr bwMode="auto">
          <a:xfrm>
            <a:off x="6883400" y="4519613"/>
            <a:ext cx="5213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r>
              <a:rPr lang="en-US" altLang="en-US" sz="1800" b="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Theo điều 118 bộ luật hình sự năm 1999 (sửa đổi năm 2009): Người nào cố ý truyền HIV cho người khác thì bị phạt tù từ 3 năm đến 10 năm.</a:t>
            </a:r>
            <a:endParaRPr lang="en-US" altLang="en-US" sz="1800" b="1">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 name="TextBox 13">
            <a:extLst>
              <a:ext uri="{FF2B5EF4-FFF2-40B4-BE49-F238E27FC236}">
                <a16:creationId xmlns:a16="http://schemas.microsoft.com/office/drawing/2014/main" id="{2B4E6BB0-2275-030B-17E6-BC2C3CB92144}"/>
              </a:ext>
            </a:extLst>
          </p:cNvPr>
          <p:cNvSpPr txBox="1">
            <a:spLocks noChangeArrowheads="1"/>
          </p:cNvSpPr>
          <p:nvPr/>
        </p:nvSpPr>
        <p:spPr bwMode="auto">
          <a:xfrm>
            <a:off x="6883400" y="5983288"/>
            <a:ext cx="530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r>
              <a:rPr lang="en-US" altLang="en-US" sz="1800" b="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Phòng chống HIV/AIDS là trách nhiệm của toàn xã hội</a:t>
            </a:r>
            <a:r>
              <a:rPr lang="en-US" altLang="en-US" sz="1800">
                <a:solidFill>
                  <a:srgbClr val="000000"/>
                </a:solidFill>
                <a:ea typeface="Microsoft YaHei" panose="020B0503020204020204" pitchFamily="34" charset="-122"/>
                <a:cs typeface="Times New Roman" panose="02020603050405020304" pitchFamily="18" charset="0"/>
              </a:rPr>
              <a:t>.</a:t>
            </a:r>
            <a:endParaRPr lang="en-US" altLang="en-US" sz="1600" b="1">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50"/>
                                        <p:tgtEl>
                                          <p:spTgt spid="3">
                                            <p:txEl>
                                              <p:pRg st="0" end="0"/>
                                            </p:txEl>
                                          </p:spTgt>
                                        </p:tgtEl>
                                      </p:cBhvr>
                                    </p:animEffect>
                                    <p:anim calcmode="lin" valueType="num">
                                      <p:cBhvr>
                                        <p:cTn id="14"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50"/>
                                        <p:tgtEl>
                                          <p:spTgt spid="3">
                                            <p:txEl>
                                              <p:pRg st="1" end="1"/>
                                            </p:txEl>
                                          </p:spTgt>
                                        </p:tgtEl>
                                      </p:cBhvr>
                                    </p:animEffect>
                                    <p:anim calcmode="lin" valueType="num">
                                      <p:cBhvr>
                                        <p:cTn id="21"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anim calcmode="lin" valueType="num">
                                      <p:cBhvr>
                                        <p:cTn id="28" dur="250" fill="hold"/>
                                        <p:tgtEl>
                                          <p:spTgt spid="4"/>
                                        </p:tgtEl>
                                        <p:attrNameLst>
                                          <p:attrName>ppt_x</p:attrName>
                                        </p:attrNameLst>
                                      </p:cBhvr>
                                      <p:tavLst>
                                        <p:tav tm="0">
                                          <p:val>
                                            <p:strVal val="#ppt_x"/>
                                          </p:val>
                                        </p:tav>
                                        <p:tav tm="100000">
                                          <p:val>
                                            <p:strVal val="#ppt_x"/>
                                          </p:val>
                                        </p:tav>
                                      </p:tavLst>
                                    </p:anim>
                                    <p:anim calcmode="lin" valueType="num">
                                      <p:cBhvr>
                                        <p:cTn id="2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6" grpId="0"/>
      <p:bldP spid="7" grpId="0"/>
      <p:bldP spid="8" grpId="0"/>
      <p:bldP spid="9" grpId="0"/>
      <p:bldP spid="10"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4116576C-B1C5-EC83-DCDF-0432D2C122E9}"/>
              </a:ext>
            </a:extLst>
          </p:cNvPr>
          <p:cNvSpPr>
            <a:spLocks noGrp="1"/>
          </p:cNvSpPr>
          <p:nvPr>
            <p:ph type="title"/>
          </p:nvPr>
        </p:nvSpPr>
        <p:spPr/>
        <p:txBody>
          <a:bodyPr/>
          <a:lstStyle/>
          <a:p>
            <a:r>
              <a:rPr lang="en-US" altLang="en-US" b="1">
                <a:latin typeface="Times New Roman" panose="02020603050405020304" pitchFamily="18" charset="0"/>
                <a:ea typeface="等线 Light" panose="020B0503020204020204" pitchFamily="2" charset="-122"/>
                <a:cs typeface="Times New Roman" panose="02020603050405020304" pitchFamily="18" charset="0"/>
              </a:rPr>
              <a:t>        Xử lý tình huống 5/41 SGK.</a:t>
            </a:r>
          </a:p>
        </p:txBody>
      </p:sp>
      <p:sp>
        <p:nvSpPr>
          <p:cNvPr id="36867" name="Content Placeholder 2">
            <a:extLst>
              <a:ext uri="{FF2B5EF4-FFF2-40B4-BE49-F238E27FC236}">
                <a16:creationId xmlns:a16="http://schemas.microsoft.com/office/drawing/2014/main" id="{806F9DEE-9F9E-3D56-AE86-70292ECC43FF}"/>
              </a:ext>
            </a:extLst>
          </p:cNvPr>
          <p:cNvSpPr>
            <a:spLocks noGrp="1"/>
          </p:cNvSpPr>
          <p:nvPr>
            <p:ph idx="1"/>
          </p:nvPr>
        </p:nvSpPr>
        <p:spPr>
          <a:xfrm>
            <a:off x="2222500" y="1825625"/>
            <a:ext cx="7526338" cy="4351338"/>
          </a:xfrm>
        </p:spPr>
        <p:txBody>
          <a:bodyPr/>
          <a:lstStyle/>
          <a:p>
            <a:pPr marL="0" indent="0">
              <a:lnSpc>
                <a:spcPct val="150000"/>
              </a:lnSpc>
              <a:buFont typeface="Arial" panose="020B0604020202020204" pitchFamily="34" charset="0"/>
              <a:buNone/>
            </a:pPr>
            <a:r>
              <a:rPr lang="en-US" altLang="en-US" b="1">
                <a:latin typeface="Times New Roman" panose="02020603050405020304" pitchFamily="18" charset="0"/>
                <a:ea typeface="等线" panose="02010600030101010101" pitchFamily="2" charset="-122"/>
                <a:cs typeface="Times New Roman" panose="02020603050405020304" pitchFamily="18" charset="0"/>
              </a:rPr>
              <a:t>Hiền rủ Thủy đến nhà Huệ ch</a:t>
            </a:r>
            <a:r>
              <a:rPr lang="vi-VN" altLang="en-US" b="1">
                <a:latin typeface="Times New Roman" panose="02020603050405020304" pitchFamily="18" charset="0"/>
                <a:ea typeface="等线" panose="02010600030101010101" pitchFamily="2" charset="-122"/>
                <a:cs typeface="Times New Roman" panose="02020603050405020304" pitchFamily="18" charset="0"/>
              </a:rPr>
              <a:t>ơi</a:t>
            </a:r>
            <a:r>
              <a:rPr lang="en-US" altLang="en-US" b="1">
                <a:latin typeface="Times New Roman" panose="02020603050405020304" pitchFamily="18" charset="0"/>
                <a:ea typeface="等线" panose="02010600030101010101" pitchFamily="2" charset="-122"/>
                <a:cs typeface="Times New Roman" panose="02020603050405020304" pitchFamily="18" charset="0"/>
              </a:rPr>
              <a:t> nhân ngày sinh nhật Huệ, Thủy nói: “Cậu không biết chị của Huệ bị ốm à ? Ng</a:t>
            </a:r>
            <a:r>
              <a:rPr lang="vi-VN" altLang="en-US" b="1">
                <a:latin typeface="Times New Roman" panose="02020603050405020304" pitchFamily="18" charset="0"/>
                <a:ea typeface="等线" panose="02010600030101010101" pitchFamily="2" charset="-122"/>
                <a:cs typeface="Times New Roman" panose="02020603050405020304" pitchFamily="18" charset="0"/>
              </a:rPr>
              <a:t>ười</a:t>
            </a:r>
            <a:r>
              <a:rPr lang="en-US" altLang="en-US" b="1">
                <a:latin typeface="Times New Roman" panose="02020603050405020304" pitchFamily="18" charset="0"/>
                <a:ea typeface="等线" panose="02010600030101010101" pitchFamily="2" charset="-122"/>
                <a:cs typeface="Times New Roman" panose="02020603050405020304" pitchFamily="18" charset="0"/>
              </a:rPr>
              <a:t> ta nói chị ấy bị AIDS. Tớ sợ lắm, lỡ bị lây thì chết, tớ không đến đâu! ”.</a:t>
            </a:r>
          </a:p>
          <a:p>
            <a:pPr marL="0" indent="0">
              <a:lnSpc>
                <a:spcPct val="150000"/>
              </a:lnSpc>
              <a:buFont typeface="Arial" panose="020B0604020202020204" pitchFamily="34" charset="0"/>
              <a:buNone/>
            </a:pPr>
            <a:r>
              <a:rPr lang="en-US" altLang="en-US" b="1">
                <a:latin typeface="Times New Roman" panose="02020603050405020304" pitchFamily="18" charset="0"/>
                <a:ea typeface="等线" panose="02010600030101010101" pitchFamily="2" charset="-122"/>
                <a:cs typeface="Times New Roman" panose="02020603050405020304" pitchFamily="18" charset="0"/>
              </a:rPr>
              <a:t>  </a:t>
            </a:r>
            <a:r>
              <a:rPr lang="en-US" altLang="en-US" b="1">
                <a:solidFill>
                  <a:srgbClr val="FF0000"/>
                </a:solidFill>
                <a:latin typeface="Times New Roman" panose="02020603050405020304" pitchFamily="18" charset="0"/>
                <a:ea typeface="等线" panose="02010600030101010101" pitchFamily="2" charset="-122"/>
                <a:cs typeface="Times New Roman" panose="02020603050405020304" pitchFamily="18" charset="0"/>
              </a:rPr>
              <a:t>Em có đồng tình với Thủy không? Vì sao?</a:t>
            </a:r>
          </a:p>
          <a:p>
            <a:pPr marL="0" indent="0">
              <a:lnSpc>
                <a:spcPct val="150000"/>
              </a:lnSpc>
              <a:buFont typeface="Arial" panose="020B0604020202020204" pitchFamily="34" charset="0"/>
              <a:buNone/>
            </a:pPr>
            <a:r>
              <a:rPr lang="en-US" altLang="en-US" b="1">
                <a:solidFill>
                  <a:srgbClr val="FF0000"/>
                </a:solidFill>
                <a:latin typeface="Times New Roman" panose="02020603050405020304" pitchFamily="18" charset="0"/>
                <a:ea typeface="等线" panose="02010600030101010101" pitchFamily="2" charset="-122"/>
                <a:cs typeface="Times New Roman" panose="02020603050405020304" pitchFamily="18" charset="0"/>
              </a:rPr>
              <a:t>Nếu là Hiền trong tr</a:t>
            </a:r>
            <a:r>
              <a:rPr lang="vi-VN" altLang="en-US" b="1">
                <a:solidFill>
                  <a:srgbClr val="FF0000"/>
                </a:solidFill>
                <a:latin typeface="Times New Roman" panose="02020603050405020304" pitchFamily="18" charset="0"/>
                <a:ea typeface="等线" panose="02010600030101010101" pitchFamily="2" charset="-122"/>
                <a:cs typeface="Times New Roman" panose="02020603050405020304" pitchFamily="18" charset="0"/>
              </a:rPr>
              <a:t>ường</a:t>
            </a:r>
            <a:r>
              <a:rPr lang="en-US" altLang="en-US" b="1">
                <a:solidFill>
                  <a:srgbClr val="FF0000"/>
                </a:solidFill>
                <a:latin typeface="Times New Roman" panose="02020603050405020304" pitchFamily="18" charset="0"/>
                <a:ea typeface="等线" panose="02010600030101010101" pitchFamily="2" charset="-122"/>
                <a:cs typeface="Times New Roman" panose="02020603050405020304" pitchFamily="18" charset="0"/>
              </a:rPr>
              <a:t> hợp đó, em sẽ làm gì?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464119DD-2685-BF19-9614-7A663578368C}"/>
              </a:ext>
            </a:extLst>
          </p:cNvPr>
          <p:cNvSpPr>
            <a:spLocks noGrp="1"/>
          </p:cNvSpPr>
          <p:nvPr>
            <p:ph type="title"/>
          </p:nvPr>
        </p:nvSpPr>
        <p:spPr/>
        <p:txBody>
          <a:bodyPr/>
          <a:lstStyle/>
          <a:p>
            <a:endParaRPr lang="en-US" altLang="en-US">
              <a:ea typeface="等线 Light" panose="020B0503020204020204" pitchFamily="2" charset="-122"/>
              <a:cs typeface="等线 Light" panose="020B0503020204020204" pitchFamily="2" charset="-122"/>
            </a:endParaRPr>
          </a:p>
        </p:txBody>
      </p:sp>
      <p:pic>
        <p:nvPicPr>
          <p:cNvPr id="37891" name="Content Placeholder 3">
            <a:extLst>
              <a:ext uri="{FF2B5EF4-FFF2-40B4-BE49-F238E27FC236}">
                <a16:creationId xmlns:a16="http://schemas.microsoft.com/office/drawing/2014/main" id="{C735A910-184C-78D1-062C-B01828BF228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413" y="1027113"/>
            <a:ext cx="6737350" cy="5387975"/>
          </a:xfrm>
        </p:spPr>
      </p:pic>
      <p:sp>
        <p:nvSpPr>
          <p:cNvPr id="37892" name="TextBox 4">
            <a:extLst>
              <a:ext uri="{FF2B5EF4-FFF2-40B4-BE49-F238E27FC236}">
                <a16:creationId xmlns:a16="http://schemas.microsoft.com/office/drawing/2014/main" id="{D1C8CA17-D4D9-6658-A291-AF3925CFFE4F}"/>
              </a:ext>
            </a:extLst>
          </p:cNvPr>
          <p:cNvSpPr txBox="1">
            <a:spLocks noChangeArrowheads="1"/>
          </p:cNvSpPr>
          <p:nvPr/>
        </p:nvSpPr>
        <p:spPr bwMode="auto">
          <a:xfrm>
            <a:off x="7216775" y="1293813"/>
            <a:ext cx="413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r>
              <a:rPr lang="en-US" altLang="en-US" sz="1800">
                <a:ea typeface="Microsoft YaHei" panose="020B0503020204020204" pitchFamily="34" charset="-122"/>
              </a:rPr>
              <a:t>-</a:t>
            </a:r>
          </a:p>
        </p:txBody>
      </p:sp>
      <p:sp>
        <p:nvSpPr>
          <p:cNvPr id="6" name="Rectangle 5">
            <a:extLst>
              <a:ext uri="{FF2B5EF4-FFF2-40B4-BE49-F238E27FC236}">
                <a16:creationId xmlns:a16="http://schemas.microsoft.com/office/drawing/2014/main" id="{671D0C71-1BC1-0A81-3934-A077C9852409}"/>
              </a:ext>
            </a:extLst>
          </p:cNvPr>
          <p:cNvSpPr/>
          <p:nvPr/>
        </p:nvSpPr>
        <p:spPr>
          <a:xfrm>
            <a:off x="6878638" y="1604963"/>
            <a:ext cx="5214937" cy="1771650"/>
          </a:xfrm>
          <a:prstGeom prst="rect">
            <a:avLst/>
          </a:prstGeom>
          <a:solidFill>
            <a:srgbClr val="FBF8C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luôn</a:t>
            </a:r>
            <a:r>
              <a:rPr lang="en-US" sz="3600" b="1" dirty="0">
                <a:solidFill>
                  <a:srgbClr val="FF0000"/>
                </a:solidFill>
                <a:latin typeface="Times New Roman" panose="02020603050405020304" pitchFamily="18" charset="0"/>
                <a:cs typeface="Times New Roman" panose="02020603050405020304" pitchFamily="18" charset="0"/>
              </a:rPr>
              <a:t> chia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giúp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đỡ</a:t>
            </a:r>
            <a:r>
              <a:rPr lang="en-US" sz="3600" b="1" dirty="0">
                <a:solidFill>
                  <a:srgbClr val="FF0000"/>
                </a:solidFill>
                <a:latin typeface="Times New Roman" panose="02020603050405020304" pitchFamily="18" charset="0"/>
                <a:cs typeface="Times New Roman" panose="02020603050405020304" pitchFamily="18" charset="0"/>
              </a:rPr>
              <a:t> ng</a:t>
            </a:r>
            <a:r>
              <a:rPr lang="vi-VN" sz="3600" b="1" dirty="0">
                <a:solidFill>
                  <a:srgbClr val="FF0000"/>
                </a:solidFill>
                <a:latin typeface="Times New Roman" panose="02020603050405020304" pitchFamily="18" charset="0"/>
                <a:cs typeface="Times New Roman" panose="02020603050405020304" pitchFamily="18" charset="0"/>
              </a:rPr>
              <a:t>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nhiễm</a:t>
            </a:r>
            <a:r>
              <a:rPr lang="en-US" sz="3600" b="1" dirty="0">
                <a:solidFill>
                  <a:srgbClr val="FF0000"/>
                </a:solidFill>
                <a:latin typeface="Times New Roman" panose="02020603050405020304" pitchFamily="18" charset="0"/>
                <a:cs typeface="Times New Roman" panose="02020603050405020304" pitchFamily="18" charset="0"/>
              </a:rPr>
              <a:t> HIV/AIDS</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659563E8-2EA3-469E-A2E4-705EF7A70C5E}"/>
              </a:ext>
            </a:extLst>
          </p:cNvPr>
          <p:cNvSpPr/>
          <p:nvPr/>
        </p:nvSpPr>
        <p:spPr>
          <a:xfrm>
            <a:off x="6862763" y="4360863"/>
            <a:ext cx="5329237" cy="1533525"/>
          </a:xfrm>
          <a:prstGeom prst="rect">
            <a:avLst/>
          </a:prstGeom>
          <a:solidFill>
            <a:srgbClr val="FBF8C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lánh</a:t>
            </a:r>
            <a:r>
              <a:rPr lang="en-US" sz="3600" b="1" dirty="0">
                <a:solidFill>
                  <a:srgbClr val="FF0000"/>
                </a:solidFill>
                <a:latin typeface="Times New Roman" panose="02020603050405020304" pitchFamily="18" charset="0"/>
                <a:cs typeface="Times New Roman" panose="02020603050405020304" pitchFamily="18" charset="0"/>
              </a:rPr>
              <a:t> ng</a:t>
            </a:r>
            <a:r>
              <a:rPr lang="vi-VN" sz="3600" b="1" dirty="0">
                <a:solidFill>
                  <a:srgbClr val="FF0000"/>
                </a:solidFill>
                <a:latin typeface="Times New Roman" panose="02020603050405020304" pitchFamily="18" charset="0"/>
                <a:cs typeface="Times New Roman" panose="02020603050405020304" pitchFamily="18" charset="0"/>
              </a:rPr>
              <a:t>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nhiễm</a:t>
            </a:r>
            <a:r>
              <a:rPr lang="en-US" sz="3600" b="1" dirty="0">
                <a:solidFill>
                  <a:srgbClr val="FF0000"/>
                </a:solidFill>
                <a:latin typeface="Times New Roman" panose="02020603050405020304" pitchFamily="18" charset="0"/>
                <a:cs typeface="Times New Roman" panose="02020603050405020304" pitchFamily="18" charset="0"/>
              </a:rPr>
              <a:t> HIV/AIDS.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7A0D25B-113A-652E-E8FC-ED7B4806EB8A}"/>
              </a:ext>
            </a:extLst>
          </p:cNvPr>
          <p:cNvSpPr>
            <a:spLocks noGrp="1"/>
          </p:cNvSpPr>
          <p:nvPr>
            <p:ph type="title"/>
          </p:nvPr>
        </p:nvSpPr>
        <p:spPr>
          <a:xfrm>
            <a:off x="1089025" y="454025"/>
            <a:ext cx="10515600" cy="1325563"/>
          </a:xfrm>
        </p:spPr>
        <p:txBody>
          <a:bodyPr/>
          <a:lstStyle/>
          <a:p>
            <a:r>
              <a:rPr lang="en-US" altLang="en-US" sz="3200" b="1">
                <a:latin typeface="Times New Roman" panose="02020603050405020304" pitchFamily="18" charset="0"/>
                <a:ea typeface="等线 Light" panose="020B0503020204020204" pitchFamily="2" charset="-122"/>
                <a:cs typeface="Times New Roman" panose="02020603050405020304" pitchFamily="18" charset="0"/>
              </a:rPr>
              <a:t>HOẠT ĐỘNG 4: VẬN DỤNG</a:t>
            </a:r>
          </a:p>
        </p:txBody>
      </p:sp>
      <p:sp>
        <p:nvSpPr>
          <p:cNvPr id="38915" name="Content Placeholder 2">
            <a:extLst>
              <a:ext uri="{FF2B5EF4-FFF2-40B4-BE49-F238E27FC236}">
                <a16:creationId xmlns:a16="http://schemas.microsoft.com/office/drawing/2014/main" id="{838BFECD-6638-587C-034D-44A5B2B89DE5}"/>
              </a:ext>
            </a:extLst>
          </p:cNvPr>
          <p:cNvSpPr>
            <a:spLocks noGrp="1"/>
          </p:cNvSpPr>
          <p:nvPr>
            <p:ph idx="1"/>
          </p:nvPr>
        </p:nvSpPr>
        <p:spPr>
          <a:xfrm>
            <a:off x="838200" y="1466850"/>
            <a:ext cx="10515600" cy="4351338"/>
          </a:xfrm>
        </p:spPr>
        <p:txBody>
          <a:bodyPr/>
          <a:lstStyle/>
          <a:p>
            <a:pPr marL="0" indent="0">
              <a:buFont typeface="Arial" panose="020B0604020202020204" pitchFamily="34" charset="0"/>
              <a:buNone/>
            </a:pPr>
            <a:r>
              <a:rPr lang="en-US" altLang="en-US" b="1">
                <a:solidFill>
                  <a:srgbClr val="FF0000"/>
                </a:solidFill>
                <a:latin typeface="Times New Roman" panose="02020603050405020304" pitchFamily="18" charset="0"/>
                <a:ea typeface="等线" panose="02010600030101010101" pitchFamily="2" charset="-122"/>
                <a:cs typeface="Times New Roman" panose="02020603050405020304" pitchFamily="18" charset="0"/>
              </a:rPr>
              <a:t>VẼ TRANH CỔ ĐỘNG PHÒNG CHỐNG NHIỄM HIV/AIDS.</a:t>
            </a:r>
          </a:p>
        </p:txBody>
      </p:sp>
      <p:sp>
        <p:nvSpPr>
          <p:cNvPr id="5" name="Rounded Rectangle 4">
            <a:extLst>
              <a:ext uri="{FF2B5EF4-FFF2-40B4-BE49-F238E27FC236}">
                <a16:creationId xmlns:a16="http://schemas.microsoft.com/office/drawing/2014/main" id="{501DB4F9-3842-7DF4-16F2-CE1FBB7382CD}"/>
              </a:ext>
            </a:extLst>
          </p:cNvPr>
          <p:cNvSpPr/>
          <p:nvPr/>
        </p:nvSpPr>
        <p:spPr>
          <a:xfrm>
            <a:off x="5235575" y="2124075"/>
            <a:ext cx="6369050" cy="436245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defRPr/>
            </a:pPr>
            <a:r>
              <a:rPr lang="en-US" dirty="0"/>
              <a:t> </a:t>
            </a:r>
            <a:r>
              <a:rPr lang="en-US" sz="4400" b="1" i="1" dirty="0" err="1">
                <a:solidFill>
                  <a:schemeClr val="tx1"/>
                </a:solidFill>
                <a:latin typeface="Times New Roman" panose="02020603050405020304" pitchFamily="18" charset="0"/>
                <a:cs typeface="Times New Roman" panose="02020603050405020304" pitchFamily="18" charset="0"/>
              </a:rPr>
              <a:t>Các</a:t>
            </a:r>
            <a:r>
              <a:rPr lang="en-US" sz="4400" b="1" i="1" dirty="0">
                <a:solidFill>
                  <a:schemeClr val="tx1"/>
                </a:solidFill>
                <a:latin typeface="Times New Roman" panose="020206030504050203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cs typeface="Times New Roman" panose="02020603050405020304" pitchFamily="18" charset="0"/>
              </a:rPr>
              <a:t>nhóm</a:t>
            </a:r>
            <a:r>
              <a:rPr lang="en-US" sz="4400" b="1" i="1" dirty="0">
                <a:solidFill>
                  <a:schemeClr val="tx1"/>
                </a:solidFill>
                <a:latin typeface="Times New Roman" panose="020206030504050203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cs typeface="Times New Roman" panose="02020603050405020304" pitchFamily="18" charset="0"/>
              </a:rPr>
              <a:t>vẽ</a:t>
            </a:r>
            <a:r>
              <a:rPr lang="en-US" sz="4400" b="1" i="1" dirty="0">
                <a:solidFill>
                  <a:schemeClr val="tx1"/>
                </a:solidFill>
                <a:latin typeface="Times New Roman" panose="020206030504050203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cs typeface="Times New Roman" panose="02020603050405020304" pitchFamily="18" charset="0"/>
              </a:rPr>
              <a:t>hoặc</a:t>
            </a:r>
            <a:r>
              <a:rPr lang="en-US" sz="4400" b="1" i="1" dirty="0">
                <a:solidFill>
                  <a:schemeClr val="tx1"/>
                </a:solidFill>
                <a:latin typeface="Times New Roman" panose="020206030504050203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cs typeface="Times New Roman" panose="02020603050405020304" pitchFamily="18" charset="0"/>
              </a:rPr>
              <a:t>thiết</a:t>
            </a:r>
            <a:r>
              <a:rPr lang="en-US" sz="4400" b="1" i="1" dirty="0">
                <a:solidFill>
                  <a:schemeClr val="tx1"/>
                </a:solidFill>
                <a:latin typeface="Times New Roman" panose="020206030504050203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cs typeface="Times New Roman" panose="02020603050405020304" pitchFamily="18" charset="0"/>
              </a:rPr>
              <a:t>kế</a:t>
            </a:r>
            <a:r>
              <a:rPr lang="en-US" sz="4400" b="1" i="1" dirty="0">
                <a:solidFill>
                  <a:schemeClr val="tx1"/>
                </a:solidFill>
                <a:latin typeface="Times New Roman" panose="02020603050405020304" pitchFamily="18" charset="0"/>
                <a:cs typeface="Times New Roman" panose="02020603050405020304" pitchFamily="18" charset="0"/>
              </a:rPr>
              <a:t> slogan </a:t>
            </a:r>
            <a:r>
              <a:rPr lang="en-US" sz="4400" b="1" i="1" dirty="0" err="1">
                <a:solidFill>
                  <a:schemeClr val="tx1"/>
                </a:solidFill>
                <a:latin typeface="Times New Roman" panose="02020603050405020304" pitchFamily="18" charset="0"/>
                <a:cs typeface="Times New Roman" panose="02020603050405020304" pitchFamily="18" charset="0"/>
              </a:rPr>
              <a:t>cổ</a:t>
            </a:r>
            <a:r>
              <a:rPr lang="en-US" sz="4400" b="1" i="1" dirty="0">
                <a:solidFill>
                  <a:schemeClr val="tx1"/>
                </a:solidFill>
                <a:latin typeface="Times New Roman" panose="020206030504050203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cs typeface="Times New Roman" panose="02020603050405020304" pitchFamily="18" charset="0"/>
              </a:rPr>
              <a:t>động</a:t>
            </a:r>
            <a:r>
              <a:rPr lang="en-US" sz="4400" b="1" i="1" dirty="0">
                <a:solidFill>
                  <a:schemeClr val="tx1"/>
                </a:solidFill>
                <a:latin typeface="Times New Roman" panose="020206030504050203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cs typeface="Times New Roman" panose="02020603050405020304" pitchFamily="18" charset="0"/>
              </a:rPr>
              <a:t>phòng</a:t>
            </a:r>
            <a:r>
              <a:rPr lang="en-US" sz="4400" b="1" i="1" dirty="0">
                <a:solidFill>
                  <a:schemeClr val="tx1"/>
                </a:solidFill>
                <a:latin typeface="Times New Roman" panose="020206030504050203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cs typeface="Times New Roman" panose="02020603050405020304" pitchFamily="18" charset="0"/>
              </a:rPr>
              <a:t>chống</a:t>
            </a:r>
            <a:r>
              <a:rPr lang="en-US" sz="4400" b="1" i="1" dirty="0">
                <a:solidFill>
                  <a:schemeClr val="tx1"/>
                </a:solidFill>
                <a:latin typeface="Times New Roman" panose="02020603050405020304" pitchFamily="18" charset="0"/>
                <a:cs typeface="Times New Roman" panose="02020603050405020304" pitchFamily="18" charset="0"/>
              </a:rPr>
              <a:t> </a:t>
            </a:r>
            <a:r>
              <a:rPr lang="en-US" sz="4400" b="1" i="1" dirty="0" err="1">
                <a:solidFill>
                  <a:schemeClr val="tx1"/>
                </a:solidFill>
                <a:latin typeface="Times New Roman" panose="02020603050405020304" pitchFamily="18" charset="0"/>
                <a:cs typeface="Times New Roman" panose="02020603050405020304" pitchFamily="18" charset="0"/>
              </a:rPr>
              <a:t>nhiễm</a:t>
            </a:r>
            <a:r>
              <a:rPr lang="en-US" sz="4400" b="1" i="1" dirty="0">
                <a:solidFill>
                  <a:schemeClr val="tx1"/>
                </a:solidFill>
                <a:latin typeface="Times New Roman" panose="02020603050405020304" pitchFamily="18" charset="0"/>
                <a:cs typeface="Times New Roman" panose="02020603050405020304" pitchFamily="18" charset="0"/>
              </a:rPr>
              <a:t> HIV/AIDS</a:t>
            </a:r>
            <a:r>
              <a:rPr lang="en-US" sz="2800" b="1" i="1" dirty="0">
                <a:solidFill>
                  <a:schemeClr val="tx1"/>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07E5D5BA-DBD8-5002-10C8-60FDBE7D05F5}"/>
              </a:ext>
            </a:extLst>
          </p:cNvPr>
          <p:cNvPicPr>
            <a:picLocks noChangeAspect="1"/>
          </p:cNvPicPr>
          <p:nvPr/>
        </p:nvPicPr>
        <p:blipFill>
          <a:blip r:embed="rId2"/>
          <a:stretch>
            <a:fillRect/>
          </a:stretch>
        </p:blipFill>
        <p:spPr>
          <a:xfrm>
            <a:off x="970672" y="2359026"/>
            <a:ext cx="4014078" cy="365601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45DDFBE-A8BF-1F8E-2153-1741A86F0091}"/>
              </a:ext>
            </a:extLst>
          </p:cNvPr>
          <p:cNvSpPr/>
          <p:nvPr/>
        </p:nvSpPr>
        <p:spPr>
          <a:xfrm>
            <a:off x="0" y="2630488"/>
            <a:ext cx="1758950" cy="1350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HIV/AIDS</a:t>
            </a:r>
          </a:p>
        </p:txBody>
      </p:sp>
      <p:cxnSp>
        <p:nvCxnSpPr>
          <p:cNvPr id="6" name="Curved Connector 5">
            <a:extLst>
              <a:ext uri="{FF2B5EF4-FFF2-40B4-BE49-F238E27FC236}">
                <a16:creationId xmlns:a16="http://schemas.microsoft.com/office/drawing/2014/main" id="{F7530DF5-B945-60B7-2CE1-53BEDE4C142C}"/>
              </a:ext>
            </a:extLst>
          </p:cNvPr>
          <p:cNvCxnSpPr>
            <a:endCxn id="7" idx="1"/>
          </p:cNvCxnSpPr>
          <p:nvPr/>
        </p:nvCxnSpPr>
        <p:spPr>
          <a:xfrm rot="5400000" flipH="1" flipV="1">
            <a:off x="1222375" y="1489075"/>
            <a:ext cx="2098675" cy="942975"/>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41EC2B23-5776-3C86-4432-FB7AED15C1F7}"/>
              </a:ext>
            </a:extLst>
          </p:cNvPr>
          <p:cNvSpPr/>
          <p:nvPr/>
        </p:nvSpPr>
        <p:spPr>
          <a:xfrm>
            <a:off x="2743200" y="547688"/>
            <a:ext cx="2378075" cy="727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anose="02020603050405020304" pitchFamily="18" charset="0"/>
                <a:cs typeface="Times New Roman" panose="02020603050405020304" pitchFamily="18" charset="0"/>
              </a:rPr>
              <a:t>KHÁI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NIỆM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C2C05573-EAA3-8275-DC17-BA9A67323D53}"/>
              </a:ext>
            </a:extLst>
          </p:cNvPr>
          <p:cNvSpPr/>
          <p:nvPr/>
        </p:nvSpPr>
        <p:spPr>
          <a:xfrm>
            <a:off x="2743200" y="1558925"/>
            <a:ext cx="2954338" cy="1155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CON Đ</a:t>
            </a:r>
            <a:r>
              <a:rPr lang="vi-VN" sz="2400" b="1" dirty="0">
                <a:solidFill>
                  <a:srgbClr val="FF0000"/>
                </a:solidFill>
                <a:latin typeface="Times New Roman" panose="02020603050405020304" pitchFamily="18" charset="0"/>
                <a:cs typeface="Times New Roman" panose="02020603050405020304" pitchFamily="18" charset="0"/>
              </a:rPr>
              <a:t>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NHIỄM</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15" name="Curved Connector 14">
            <a:extLst>
              <a:ext uri="{FF2B5EF4-FFF2-40B4-BE49-F238E27FC236}">
                <a16:creationId xmlns:a16="http://schemas.microsoft.com/office/drawing/2014/main" id="{01B1DF34-D443-EF7C-E023-155442FED940}"/>
              </a:ext>
            </a:extLst>
          </p:cNvPr>
          <p:cNvCxnSpPr>
            <a:endCxn id="13" idx="1"/>
          </p:cNvCxnSpPr>
          <p:nvPr/>
        </p:nvCxnSpPr>
        <p:spPr>
          <a:xfrm flipV="1">
            <a:off x="1758950" y="2136775"/>
            <a:ext cx="984250" cy="873125"/>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48DB9AE3-2558-4E1A-453A-B2B71974ADF2}"/>
              </a:ext>
            </a:extLst>
          </p:cNvPr>
          <p:cNvSpPr/>
          <p:nvPr/>
        </p:nvSpPr>
        <p:spPr>
          <a:xfrm>
            <a:off x="2743200" y="2911475"/>
            <a:ext cx="2589213" cy="1084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HẠI</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18" name="Curved Connector 17">
            <a:extLst>
              <a:ext uri="{FF2B5EF4-FFF2-40B4-BE49-F238E27FC236}">
                <a16:creationId xmlns:a16="http://schemas.microsoft.com/office/drawing/2014/main" id="{1699F5E0-665D-B2C4-EBF2-9D464CF67100}"/>
              </a:ext>
            </a:extLst>
          </p:cNvPr>
          <p:cNvCxnSpPr/>
          <p:nvPr/>
        </p:nvCxnSpPr>
        <p:spPr>
          <a:xfrm>
            <a:off x="1758950" y="3165475"/>
            <a:ext cx="2025650" cy="266700"/>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1B5574A4-A414-BC81-707E-02A52070F13F}"/>
              </a:ext>
            </a:extLst>
          </p:cNvPr>
          <p:cNvSpPr/>
          <p:nvPr/>
        </p:nvSpPr>
        <p:spPr>
          <a:xfrm>
            <a:off x="2743200" y="4191000"/>
            <a:ext cx="2940050" cy="1433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anose="02020603050405020304" pitchFamily="18" charset="0"/>
                <a:cs typeface="Times New Roman" panose="02020603050405020304" pitchFamily="18" charset="0"/>
              </a:rPr>
              <a:t>QUY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LUẬT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PHÒNG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CHỐNG</a:t>
            </a:r>
            <a:r>
              <a:rPr lang="en-US" sz="2400" b="1" dirty="0">
                <a:solidFill>
                  <a:srgbClr val="FF0000"/>
                </a:solidFill>
                <a:latin typeface="Times New Roman" panose="02020603050405020304" pitchFamily="18" charset="0"/>
                <a:cs typeface="Times New Roman" panose="02020603050405020304" pitchFamily="18" charset="0"/>
              </a:rPr>
              <a:t> HIV/AIDS</a:t>
            </a:r>
          </a:p>
        </p:txBody>
      </p:sp>
      <p:cxnSp>
        <p:nvCxnSpPr>
          <p:cNvPr id="21" name="Curved Connector 20">
            <a:extLst>
              <a:ext uri="{FF2B5EF4-FFF2-40B4-BE49-F238E27FC236}">
                <a16:creationId xmlns:a16="http://schemas.microsoft.com/office/drawing/2014/main" id="{AE109824-14A7-9819-DE11-F0A65913E45C}"/>
              </a:ext>
            </a:extLst>
          </p:cNvPr>
          <p:cNvCxnSpPr/>
          <p:nvPr/>
        </p:nvCxnSpPr>
        <p:spPr>
          <a:xfrm>
            <a:off x="1758950" y="3165475"/>
            <a:ext cx="1968500" cy="1865313"/>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B2061F2B-4A28-32E0-591F-54CF3F3DF400}"/>
              </a:ext>
            </a:extLst>
          </p:cNvPr>
          <p:cNvSpPr/>
          <p:nvPr/>
        </p:nvSpPr>
        <p:spPr>
          <a:xfrm>
            <a:off x="2743200" y="5908675"/>
            <a:ext cx="2940050" cy="949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anose="02020603050405020304" pitchFamily="18" charset="0"/>
                <a:cs typeface="Times New Roman" panose="02020603050405020304" pitchFamily="18" charset="0"/>
              </a:rPr>
              <a:t>TRÁCH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27" name="Curved Connector 26">
            <a:extLst>
              <a:ext uri="{FF2B5EF4-FFF2-40B4-BE49-F238E27FC236}">
                <a16:creationId xmlns:a16="http://schemas.microsoft.com/office/drawing/2014/main" id="{4E660E83-3319-FF68-A800-E046F1AD6A7A}"/>
              </a:ext>
            </a:extLst>
          </p:cNvPr>
          <p:cNvCxnSpPr>
            <a:endCxn id="25" idx="1"/>
          </p:cNvCxnSpPr>
          <p:nvPr/>
        </p:nvCxnSpPr>
        <p:spPr>
          <a:xfrm rot="16200000" flipH="1">
            <a:off x="640556" y="4280694"/>
            <a:ext cx="3221038" cy="98425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CB63550F-9F02-2F94-529D-05112FEEAFB5}"/>
              </a:ext>
            </a:extLst>
          </p:cNvPr>
          <p:cNvSpPr/>
          <p:nvPr/>
        </p:nvSpPr>
        <p:spPr>
          <a:xfrm>
            <a:off x="7019925" y="98425"/>
            <a:ext cx="5172075" cy="6969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b="1" dirty="0">
                <a:solidFill>
                  <a:schemeClr val="tx1"/>
                </a:solidFill>
                <a:latin typeface="Times New Roman" panose="02020603050405020304" pitchFamily="18" charset="0"/>
                <a:cs typeface="Times New Roman" panose="02020603050405020304" pitchFamily="18" charset="0"/>
              </a:rPr>
              <a:t>- HIV là vi </a:t>
            </a:r>
            <a:r>
              <a:rPr lang="fr-FR" b="1" dirty="0" err="1">
                <a:solidFill>
                  <a:schemeClr val="tx1"/>
                </a:solidFill>
                <a:latin typeface="Times New Roman" panose="02020603050405020304" pitchFamily="18" charset="0"/>
                <a:cs typeface="Times New Roman" panose="02020603050405020304" pitchFamily="18" charset="0"/>
              </a:rPr>
              <a:t>rút</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gây</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suy</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giảm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miễn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dịch</a:t>
            </a:r>
            <a:r>
              <a:rPr lang="fr-FR" b="1" dirty="0">
                <a:solidFill>
                  <a:schemeClr val="tx1"/>
                </a:solidFill>
                <a:latin typeface="Times New Roman" panose="02020603050405020304" pitchFamily="18" charset="0"/>
                <a:cs typeface="Times New Roman" panose="02020603050405020304" pitchFamily="18" charset="0"/>
              </a:rPr>
              <a:t> .</a:t>
            </a:r>
            <a:endParaRPr lang="en-US" b="1" dirty="0">
              <a:solidFill>
                <a:schemeClr val="tx1"/>
              </a:solidFill>
              <a:latin typeface="Times New Roman" panose="02020603050405020304" pitchFamily="18" charset="0"/>
              <a:cs typeface="Times New Roman" panose="02020603050405020304" pitchFamily="18" charset="0"/>
            </a:endParaRPr>
          </a:p>
          <a:p>
            <a:pPr>
              <a:defRPr/>
            </a:pPr>
            <a:r>
              <a:rPr lang="fr-FR" b="1" dirty="0">
                <a:solidFill>
                  <a:schemeClr val="tx1"/>
                </a:solidFill>
                <a:latin typeface="Times New Roman" panose="02020603050405020304" pitchFamily="18" charset="0"/>
                <a:cs typeface="Times New Roman" panose="02020603050405020304" pitchFamily="18" charset="0"/>
              </a:rPr>
              <a:t>- AIDS là </a:t>
            </a:r>
            <a:r>
              <a:rPr lang="fr-FR" b="1" dirty="0" err="1">
                <a:solidFill>
                  <a:schemeClr val="tx1"/>
                </a:solidFill>
                <a:latin typeface="Times New Roman" panose="02020603050405020304" pitchFamily="18" charset="0"/>
                <a:cs typeface="Times New Roman" panose="02020603050405020304" pitchFamily="18" charset="0"/>
              </a:rPr>
              <a:t>giai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đoạn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cuối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của</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sự</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nhiễm</a:t>
            </a:r>
            <a:r>
              <a:rPr lang="fr-FR" b="1" dirty="0">
                <a:solidFill>
                  <a:schemeClr val="tx1"/>
                </a:solidFill>
                <a:latin typeface="Times New Roman" panose="02020603050405020304" pitchFamily="18" charset="0"/>
                <a:cs typeface="Times New Roman" panose="02020603050405020304" pitchFamily="18" charset="0"/>
              </a:rPr>
              <a:t> HIV..</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32" name="Curved Connector 31">
            <a:extLst>
              <a:ext uri="{FF2B5EF4-FFF2-40B4-BE49-F238E27FC236}">
                <a16:creationId xmlns:a16="http://schemas.microsoft.com/office/drawing/2014/main" id="{033EE4CA-4B1B-986D-F936-435F8E7CDBA6}"/>
              </a:ext>
            </a:extLst>
          </p:cNvPr>
          <p:cNvCxnSpPr>
            <a:stCxn id="7" idx="3"/>
          </p:cNvCxnSpPr>
          <p:nvPr/>
        </p:nvCxnSpPr>
        <p:spPr>
          <a:xfrm flipV="1">
            <a:off x="5121275" y="547688"/>
            <a:ext cx="1997075" cy="363537"/>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2437FD33-A887-DBE8-F358-07DC6AB03926}"/>
              </a:ext>
            </a:extLst>
          </p:cNvPr>
          <p:cNvSpPr/>
          <p:nvPr/>
        </p:nvSpPr>
        <p:spPr>
          <a:xfrm>
            <a:off x="7019925" y="990600"/>
            <a:ext cx="5172075" cy="866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Lây</a:t>
            </a:r>
            <a:r>
              <a:rPr lang="fr-FR" b="1" dirty="0">
                <a:solidFill>
                  <a:schemeClr val="tx1"/>
                </a:solidFill>
                <a:latin typeface="Times New Roman" panose="02020603050405020304" pitchFamily="18" charset="0"/>
                <a:cs typeface="Times New Roman" panose="02020603050405020304" pitchFamily="18" charset="0"/>
              </a:rPr>
              <a:t> qua </a:t>
            </a:r>
            <a:r>
              <a:rPr lang="fr-FR" b="1" dirty="0" err="1">
                <a:solidFill>
                  <a:schemeClr val="tx1"/>
                </a:solidFill>
                <a:latin typeface="Times New Roman" panose="02020603050405020304" pitchFamily="18" charset="0"/>
                <a:cs typeface="Times New Roman" panose="02020603050405020304" pitchFamily="18" charset="0"/>
              </a:rPr>
              <a:t>đường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máu</a:t>
            </a:r>
            <a:r>
              <a:rPr lang="fr-FR" b="1" dirty="0">
                <a:solidFill>
                  <a:schemeClr val="tx1"/>
                </a:solidFill>
                <a:latin typeface="Times New Roman" panose="02020603050405020304" pitchFamily="18" charset="0"/>
                <a:cs typeface="Times New Roman" panose="02020603050405020304" pitchFamily="18" charset="0"/>
              </a:rPr>
              <a:t> </a:t>
            </a:r>
            <a:endParaRPr lang="en-US" b="1" dirty="0">
              <a:solidFill>
                <a:schemeClr val="tx1"/>
              </a:solidFill>
              <a:latin typeface="Times New Roman" panose="02020603050405020304" pitchFamily="18" charset="0"/>
              <a:cs typeface="Times New Roman" panose="02020603050405020304" pitchFamily="18" charset="0"/>
            </a:endParaRPr>
          </a:p>
          <a:p>
            <a:pPr>
              <a:defRPr/>
            </a:pP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Lây</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từ</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mẹ</a:t>
            </a:r>
            <a:r>
              <a:rPr lang="fr-FR" b="1" dirty="0">
                <a:solidFill>
                  <a:schemeClr val="tx1"/>
                </a:solidFill>
                <a:latin typeface="Times New Roman" panose="02020603050405020304" pitchFamily="18" charset="0"/>
                <a:cs typeface="Times New Roman" panose="02020603050405020304" pitchFamily="18" charset="0"/>
              </a:rPr>
              <a:t> sang con </a:t>
            </a:r>
            <a:endParaRPr lang="en-US" b="1" dirty="0">
              <a:solidFill>
                <a:schemeClr val="tx1"/>
              </a:solidFill>
              <a:latin typeface="Times New Roman" panose="02020603050405020304" pitchFamily="18" charset="0"/>
              <a:cs typeface="Times New Roman" panose="02020603050405020304" pitchFamily="18" charset="0"/>
            </a:endParaRPr>
          </a:p>
          <a:p>
            <a:pPr>
              <a:defRPr/>
            </a:pP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Lây</a:t>
            </a:r>
            <a:r>
              <a:rPr lang="fr-FR" b="1" dirty="0">
                <a:solidFill>
                  <a:schemeClr val="tx1"/>
                </a:solidFill>
                <a:latin typeface="Times New Roman" panose="02020603050405020304" pitchFamily="18" charset="0"/>
                <a:cs typeface="Times New Roman" panose="02020603050405020304" pitchFamily="18" charset="0"/>
              </a:rPr>
              <a:t> qua </a:t>
            </a:r>
            <a:r>
              <a:rPr lang="fr-FR" b="1" dirty="0" err="1">
                <a:solidFill>
                  <a:schemeClr val="tx1"/>
                </a:solidFill>
                <a:latin typeface="Times New Roman" panose="02020603050405020304" pitchFamily="18" charset="0"/>
                <a:cs typeface="Times New Roman" panose="02020603050405020304" pitchFamily="18" charset="0"/>
              </a:rPr>
              <a:t>quan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hệ</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tình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dục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không</a:t>
            </a:r>
            <a:r>
              <a:rPr lang="fr-FR" b="1" dirty="0">
                <a:solidFill>
                  <a:schemeClr val="tx1"/>
                </a:solidFill>
                <a:latin typeface="Times New Roman" panose="02020603050405020304" pitchFamily="18" charset="0"/>
                <a:cs typeface="Times New Roman" panose="02020603050405020304" pitchFamily="18" charset="0"/>
              </a:rPr>
              <a:t> an </a:t>
            </a:r>
            <a:r>
              <a:rPr lang="fr-FR" b="1" dirty="0" err="1">
                <a:solidFill>
                  <a:schemeClr val="tx1"/>
                </a:solidFill>
                <a:latin typeface="Times New Roman" panose="02020603050405020304" pitchFamily="18" charset="0"/>
                <a:cs typeface="Times New Roman" panose="02020603050405020304" pitchFamily="18" charset="0"/>
              </a:rPr>
              <a:t>toàn</a:t>
            </a:r>
            <a:r>
              <a:rPr lang="fr-FR" b="1" dirty="0">
                <a:solidFill>
                  <a:schemeClr val="tx1"/>
                </a:solidFill>
                <a:latin typeface="Times New Roman" panose="02020603050405020304" pitchFamily="18" charset="0"/>
                <a:cs typeface="Times New Roman" panose="02020603050405020304" pitchFamily="18" charset="0"/>
              </a:rPr>
              <a:t>.</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35" name="Curved Connector 34">
            <a:extLst>
              <a:ext uri="{FF2B5EF4-FFF2-40B4-BE49-F238E27FC236}">
                <a16:creationId xmlns:a16="http://schemas.microsoft.com/office/drawing/2014/main" id="{E336DEBE-D775-A8EB-8AD9-0405D341C96C}"/>
              </a:ext>
            </a:extLst>
          </p:cNvPr>
          <p:cNvCxnSpPr>
            <a:stCxn id="13" idx="3"/>
            <a:endCxn id="33" idx="1"/>
          </p:cNvCxnSpPr>
          <p:nvPr/>
        </p:nvCxnSpPr>
        <p:spPr>
          <a:xfrm flipV="1">
            <a:off x="5697538" y="1423988"/>
            <a:ext cx="1322387" cy="712787"/>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9C905E35-5950-28BF-28A7-FDDB673BFC7E}"/>
              </a:ext>
            </a:extLst>
          </p:cNvPr>
          <p:cNvSpPr/>
          <p:nvPr/>
        </p:nvSpPr>
        <p:spPr>
          <a:xfrm>
            <a:off x="7019925" y="2052638"/>
            <a:ext cx="5172075" cy="1109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b="1" dirty="0" err="1">
                <a:solidFill>
                  <a:schemeClr val="tx1"/>
                </a:solidFill>
                <a:latin typeface="Times New Roman" panose="02020603050405020304" pitchFamily="18" charset="0"/>
                <a:cs typeface="Times New Roman" panose="02020603050405020304" pitchFamily="18" charset="0"/>
              </a:rPr>
              <a:t>Huỷ</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hoại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sức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khoẻ</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cướp</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đi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tính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mạng</a:t>
            </a:r>
            <a:r>
              <a:rPr lang="fr-FR" b="1" dirty="0">
                <a:solidFill>
                  <a:schemeClr val="tx1"/>
                </a:solidFill>
                <a:latin typeface="Times New Roman" panose="02020603050405020304" pitchFamily="18" charset="0"/>
                <a:cs typeface="Times New Roman" panose="02020603050405020304" pitchFamily="18" charset="0"/>
              </a:rPr>
              <a:t> con </a:t>
            </a:r>
            <a:r>
              <a:rPr lang="fr-FR" b="1" dirty="0" err="1">
                <a:solidFill>
                  <a:schemeClr val="tx1"/>
                </a:solidFill>
                <a:latin typeface="Times New Roman" panose="02020603050405020304" pitchFamily="18" charset="0"/>
                <a:cs typeface="Times New Roman" panose="02020603050405020304" pitchFamily="18" charset="0"/>
              </a:rPr>
              <a:t>người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phá</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hoại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hạnh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phúc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gia</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đình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huỷ</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hoại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tương</a:t>
            </a:r>
            <a:r>
              <a:rPr lang="fr-FR" b="1" dirty="0">
                <a:solidFill>
                  <a:schemeClr val="tx1"/>
                </a:solidFill>
                <a:latin typeface="Times New Roman" panose="02020603050405020304" pitchFamily="18" charset="0"/>
                <a:cs typeface="Times New Roman" panose="02020603050405020304" pitchFamily="18" charset="0"/>
              </a:rPr>
              <a:t> lai, </a:t>
            </a:r>
            <a:r>
              <a:rPr lang="fr-FR" b="1" dirty="0" err="1">
                <a:solidFill>
                  <a:schemeClr val="tx1"/>
                </a:solidFill>
                <a:latin typeface="Times New Roman" panose="02020603050405020304" pitchFamily="18" charset="0"/>
                <a:cs typeface="Times New Roman" panose="02020603050405020304" pitchFamily="18" charset="0"/>
              </a:rPr>
              <a:t>nòi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giống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dân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tộc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ảnh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hưởng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nghiêm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trọng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đến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kinh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tế</a:t>
            </a:r>
            <a:r>
              <a:rPr lang="fr-FR" b="1" dirty="0">
                <a:solidFill>
                  <a:schemeClr val="tx1"/>
                </a:solidFill>
                <a:latin typeface="Times New Roman" panose="02020603050405020304" pitchFamily="18" charset="0"/>
                <a:cs typeface="Times New Roman" panose="02020603050405020304" pitchFamily="18" charset="0"/>
              </a:rPr>
              <a:t> – </a:t>
            </a:r>
            <a:r>
              <a:rPr lang="fr-FR" b="1" dirty="0" err="1">
                <a:solidFill>
                  <a:schemeClr val="tx1"/>
                </a:solidFill>
                <a:latin typeface="Times New Roman" panose="02020603050405020304" pitchFamily="18" charset="0"/>
                <a:cs typeface="Times New Roman" panose="02020603050405020304" pitchFamily="18" charset="0"/>
              </a:rPr>
              <a:t>XH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của</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đất</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nước</a:t>
            </a:r>
            <a:r>
              <a:rPr lang="fr-FR" b="1" dirty="0">
                <a:solidFill>
                  <a:schemeClr val="tx1"/>
                </a:solidFill>
                <a:latin typeface="Times New Roman" panose="02020603050405020304" pitchFamily="18" charset="0"/>
                <a:cs typeface="Times New Roman" panose="02020603050405020304" pitchFamily="18" charset="0"/>
              </a:rPr>
              <a:t>.</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38" name="Curved Connector 37">
            <a:extLst>
              <a:ext uri="{FF2B5EF4-FFF2-40B4-BE49-F238E27FC236}">
                <a16:creationId xmlns:a16="http://schemas.microsoft.com/office/drawing/2014/main" id="{472B1A96-0F2D-FCCB-B8C5-4705BA80AC33}"/>
              </a:ext>
            </a:extLst>
          </p:cNvPr>
          <p:cNvCxnSpPr>
            <a:stCxn id="16" idx="3"/>
          </p:cNvCxnSpPr>
          <p:nvPr/>
        </p:nvCxnSpPr>
        <p:spPr>
          <a:xfrm flipV="1">
            <a:off x="5332413" y="2630488"/>
            <a:ext cx="1687512" cy="823912"/>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C2C3BC09-13D2-3A2B-58FA-DC65835D076C}"/>
              </a:ext>
            </a:extLst>
          </p:cNvPr>
          <p:cNvSpPr/>
          <p:nvPr/>
        </p:nvSpPr>
        <p:spPr>
          <a:xfrm>
            <a:off x="6273800" y="3359150"/>
            <a:ext cx="5918200" cy="21415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Mỗi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người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có</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trách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nhiệm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thực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hiện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những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biện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pháp</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phòng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tránh</a:t>
            </a:r>
            <a:r>
              <a:rPr lang="fr-FR" b="1" dirty="0">
                <a:solidFill>
                  <a:schemeClr val="tx1"/>
                </a:solidFill>
                <a:latin typeface="Times New Roman" panose="02020603050405020304" pitchFamily="18" charset="0"/>
                <a:cs typeface="Times New Roman" panose="02020603050405020304" pitchFamily="18" charset="0"/>
              </a:rPr>
              <a:t> HIV </a:t>
            </a:r>
            <a:r>
              <a:rPr lang="fr-FR" b="1" dirty="0" err="1">
                <a:solidFill>
                  <a:schemeClr val="tx1"/>
                </a:solidFill>
                <a:latin typeface="Times New Roman" panose="02020603050405020304" pitchFamily="18" charset="0"/>
                <a:cs typeface="Times New Roman" panose="02020603050405020304" pitchFamily="18" charset="0"/>
              </a:rPr>
              <a:t>để</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bảo</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vệ</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mình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và</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người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thân</a:t>
            </a:r>
            <a:r>
              <a:rPr lang="fr-FR" b="1" dirty="0">
                <a:solidFill>
                  <a:schemeClr val="tx1"/>
                </a:solidFill>
                <a:latin typeface="Times New Roman" panose="02020603050405020304" pitchFamily="18" charset="0"/>
                <a:cs typeface="Times New Roman" panose="02020603050405020304" pitchFamily="18" charset="0"/>
              </a:rPr>
              <a:t>….</a:t>
            </a:r>
            <a:endParaRPr lang="en-US" b="1" dirty="0">
              <a:solidFill>
                <a:schemeClr val="tx1"/>
              </a:solidFill>
              <a:latin typeface="Times New Roman" panose="02020603050405020304" pitchFamily="18" charset="0"/>
              <a:cs typeface="Times New Roman" panose="02020603050405020304" pitchFamily="18" charset="0"/>
            </a:endParaRPr>
          </a:p>
          <a:p>
            <a:pPr>
              <a:defRPr/>
            </a:pP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Nghiêm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cấm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các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hành</a:t>
            </a:r>
            <a:r>
              <a:rPr lang="fr-FR" b="1" dirty="0">
                <a:solidFill>
                  <a:schemeClr val="tx1"/>
                </a:solidFill>
                <a:latin typeface="Times New Roman" panose="02020603050405020304" pitchFamily="18" charset="0"/>
                <a:cs typeface="Times New Roman" panose="02020603050405020304" pitchFamily="18" charset="0"/>
              </a:rPr>
              <a:t> vi mua </a:t>
            </a:r>
            <a:r>
              <a:rPr lang="fr-FR" b="1" dirty="0" err="1">
                <a:solidFill>
                  <a:schemeClr val="tx1"/>
                </a:solidFill>
                <a:latin typeface="Times New Roman" panose="02020603050405020304" pitchFamily="18" charset="0"/>
                <a:cs typeface="Times New Roman" panose="02020603050405020304" pitchFamily="18" charset="0"/>
              </a:rPr>
              <a:t>dâm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bán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dâm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dụ</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dỗ</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gái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mại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dâm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hoặc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các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hành</a:t>
            </a:r>
            <a:r>
              <a:rPr lang="fr-FR" b="1" dirty="0">
                <a:solidFill>
                  <a:schemeClr val="tx1"/>
                </a:solidFill>
                <a:latin typeface="Times New Roman" panose="02020603050405020304" pitchFamily="18" charset="0"/>
                <a:cs typeface="Times New Roman" panose="02020603050405020304" pitchFamily="18" charset="0"/>
              </a:rPr>
              <a:t> vi </a:t>
            </a:r>
            <a:r>
              <a:rPr lang="fr-FR" b="1" dirty="0" err="1">
                <a:solidFill>
                  <a:schemeClr val="tx1"/>
                </a:solidFill>
                <a:latin typeface="Times New Roman" panose="02020603050405020304" pitchFamily="18" charset="0"/>
                <a:cs typeface="Times New Roman" panose="02020603050405020304" pitchFamily="18" charset="0"/>
              </a:rPr>
              <a:t>làm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lây</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truyền</a:t>
            </a:r>
            <a:r>
              <a:rPr lang="fr-FR" b="1" dirty="0">
                <a:solidFill>
                  <a:schemeClr val="tx1"/>
                </a:solidFill>
                <a:latin typeface="Times New Roman" panose="02020603050405020304" pitchFamily="18" charset="0"/>
                <a:cs typeface="Times New Roman" panose="02020603050405020304" pitchFamily="18" charset="0"/>
              </a:rPr>
              <a:t> HIV </a:t>
            </a:r>
            <a:r>
              <a:rPr lang="fr-FR" b="1" dirty="0" err="1">
                <a:solidFill>
                  <a:schemeClr val="tx1"/>
                </a:solidFill>
                <a:latin typeface="Times New Roman" panose="02020603050405020304" pitchFamily="18" charset="0"/>
                <a:cs typeface="Times New Roman" panose="02020603050405020304" pitchFamily="18" charset="0"/>
              </a:rPr>
              <a:t>khác</a:t>
            </a:r>
            <a:endParaRPr lang="en-US" b="1" dirty="0">
              <a:solidFill>
                <a:schemeClr val="tx1"/>
              </a:solidFill>
              <a:latin typeface="Times New Roman" panose="02020603050405020304" pitchFamily="18" charset="0"/>
              <a:cs typeface="Times New Roman" panose="02020603050405020304" pitchFamily="18" charset="0"/>
            </a:endParaRPr>
          </a:p>
          <a:p>
            <a:pPr>
              <a:defRPr/>
            </a:pP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Người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nhiễm</a:t>
            </a:r>
            <a:r>
              <a:rPr lang="fr-FR" b="1" dirty="0">
                <a:solidFill>
                  <a:schemeClr val="tx1"/>
                </a:solidFill>
                <a:latin typeface="Times New Roman" panose="02020603050405020304" pitchFamily="18" charset="0"/>
                <a:cs typeface="Times New Roman" panose="02020603050405020304" pitchFamily="18" charset="0"/>
              </a:rPr>
              <a:t> HIV/AIDS </a:t>
            </a:r>
            <a:r>
              <a:rPr lang="fr-FR" b="1" dirty="0" err="1">
                <a:solidFill>
                  <a:schemeClr val="tx1"/>
                </a:solidFill>
                <a:latin typeface="Times New Roman" panose="02020603050405020304" pitchFamily="18" charset="0"/>
                <a:cs typeface="Times New Roman" panose="02020603050405020304" pitchFamily="18" charset="0"/>
              </a:rPr>
              <a:t>có</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quyền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giữ</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bí</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mật</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về</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tình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trạng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bị</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bệnh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của</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mình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nhưng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phải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thực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hiện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các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biện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pháp</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phòng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tránh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cho</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người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khác</a:t>
            </a:r>
            <a:r>
              <a:rPr lang="fr-FR" b="1" dirty="0">
                <a:solidFill>
                  <a:schemeClr val="tx1"/>
                </a:solidFill>
                <a:latin typeface="Times New Roman" panose="02020603050405020304" pitchFamily="18" charset="0"/>
                <a:cs typeface="Times New Roman" panose="02020603050405020304" pitchFamily="18" charset="0"/>
              </a:rPr>
              <a:t> .</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41" name="Curved Connector 40">
            <a:extLst>
              <a:ext uri="{FF2B5EF4-FFF2-40B4-BE49-F238E27FC236}">
                <a16:creationId xmlns:a16="http://schemas.microsoft.com/office/drawing/2014/main" id="{A18E3539-B05A-A154-DF61-B98EFE3412B9}"/>
              </a:ext>
            </a:extLst>
          </p:cNvPr>
          <p:cNvCxnSpPr>
            <a:endCxn id="19" idx="3"/>
          </p:cNvCxnSpPr>
          <p:nvPr/>
        </p:nvCxnSpPr>
        <p:spPr>
          <a:xfrm rot="10800000" flipV="1">
            <a:off x="5683250" y="4389438"/>
            <a:ext cx="1336675" cy="519112"/>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E21DD97A-A4E3-C4D7-4ECF-51430D8A898F}"/>
              </a:ext>
            </a:extLst>
          </p:cNvPr>
          <p:cNvSpPr/>
          <p:nvPr/>
        </p:nvSpPr>
        <p:spPr>
          <a:xfrm>
            <a:off x="6273800" y="5695950"/>
            <a:ext cx="5918200" cy="1162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07000"/>
              </a:lnSpc>
              <a:spcBef>
                <a:spcPts val="0"/>
              </a:spcBef>
              <a:spcAft>
                <a:spcPts val="0"/>
              </a:spcAft>
              <a:defRPr/>
            </a:pP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Chủ</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động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phòng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tránh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cho</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mình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và</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cộng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đồng</a:t>
            </a:r>
            <a:r>
              <a:rPr lang="fr-FR" b="1" dirty="0">
                <a:solidFill>
                  <a:schemeClr val="tx1"/>
                </a:solidFill>
                <a:latin typeface="Times New Roman" panose="02020603050405020304" pitchFamily="18" charset="0"/>
                <a:cs typeface="Times New Roman" panose="02020603050405020304" pitchFamily="18" charset="0"/>
              </a:rPr>
              <a:t>.</a:t>
            </a:r>
            <a:endParaRPr lang="en-US" b="1" dirty="0">
              <a:solidFill>
                <a:schemeClr val="tx1"/>
              </a:solidFill>
              <a:latin typeface="Times New Roman" panose="02020603050405020304" pitchFamily="18" charset="0"/>
              <a:cs typeface="Times New Roman" panose="02020603050405020304" pitchFamily="18" charset="0"/>
            </a:endParaRPr>
          </a:p>
          <a:p>
            <a:pPr algn="just">
              <a:lnSpc>
                <a:spcPct val="107000"/>
              </a:lnSpc>
              <a:spcBef>
                <a:spcPts val="0"/>
              </a:spcBef>
              <a:spcAft>
                <a:spcPts val="0"/>
              </a:spcAft>
              <a:defRPr/>
            </a:pP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Không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phân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biệt</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đối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xử</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với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người</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mắc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bệnh</a:t>
            </a:r>
            <a:endParaRPr lang="en-US" b="1" dirty="0">
              <a:solidFill>
                <a:schemeClr val="tx1"/>
              </a:solidFill>
              <a:latin typeface="Times New Roman" panose="02020603050405020304" pitchFamily="18" charset="0"/>
              <a:cs typeface="Times New Roman" panose="02020603050405020304" pitchFamily="18" charset="0"/>
            </a:endParaRPr>
          </a:p>
          <a:p>
            <a:pPr algn="just">
              <a:lnSpc>
                <a:spcPct val="107000"/>
              </a:lnSpc>
              <a:spcBef>
                <a:spcPts val="0"/>
              </a:spcBef>
              <a:spcAft>
                <a:spcPts val="0"/>
              </a:spcAft>
              <a:defRPr/>
            </a:pP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Tích</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cực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tham</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gia</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các</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phong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trào</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phòng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chống</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tệ</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nạn</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xã</a:t>
            </a:r>
            <a:r>
              <a:rPr lang="fr-FR" b="1" dirty="0">
                <a:solidFill>
                  <a:schemeClr val="tx1"/>
                </a:solidFill>
                <a:latin typeface="Times New Roman" panose="02020603050405020304" pitchFamily="18" charset="0"/>
                <a:cs typeface="Times New Roman" panose="02020603050405020304" pitchFamily="18" charset="0"/>
              </a:rPr>
              <a:t> </a:t>
            </a:r>
            <a:r>
              <a:rPr lang="fr-FR" b="1" dirty="0" err="1">
                <a:solidFill>
                  <a:schemeClr val="tx1"/>
                </a:solidFill>
                <a:latin typeface="Times New Roman" panose="02020603050405020304" pitchFamily="18" charset="0"/>
                <a:cs typeface="Times New Roman" panose="02020603050405020304" pitchFamily="18" charset="0"/>
              </a:rPr>
              <a:t>hội</a:t>
            </a:r>
            <a:r>
              <a:rPr lang="fr-FR" b="1" dirty="0">
                <a:solidFill>
                  <a:schemeClr val="tx1"/>
                </a:solidFill>
                <a:latin typeface="Times New Roman" panose="02020603050405020304" pitchFamily="18" charset="0"/>
                <a:cs typeface="Times New Roman" panose="02020603050405020304" pitchFamily="18" charset="0"/>
              </a:rPr>
              <a:t>.</a:t>
            </a:r>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66" name="Curved Connector 65">
            <a:extLst>
              <a:ext uri="{FF2B5EF4-FFF2-40B4-BE49-F238E27FC236}">
                <a16:creationId xmlns:a16="http://schemas.microsoft.com/office/drawing/2014/main" id="{EFB43D3B-B32D-DF2A-0687-3A0982DCCB88}"/>
              </a:ext>
            </a:extLst>
          </p:cNvPr>
          <p:cNvCxnSpPr>
            <a:stCxn id="25" idx="3"/>
            <a:endCxn id="63" idx="1"/>
          </p:cNvCxnSpPr>
          <p:nvPr/>
        </p:nvCxnSpPr>
        <p:spPr>
          <a:xfrm flipV="1">
            <a:off x="5683250" y="6276975"/>
            <a:ext cx="590550" cy="106363"/>
          </a:xfrm>
          <a:prstGeom prst="curvedConnector3">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A60C3CD3-54E6-1F51-34D2-FA83C33576C9}"/>
              </a:ext>
            </a:extLst>
          </p:cNvPr>
          <p:cNvSpPr>
            <a:spLocks noGrp="1"/>
          </p:cNvSpPr>
          <p:nvPr>
            <p:ph type="title"/>
          </p:nvPr>
        </p:nvSpPr>
        <p:spPr/>
        <p:txBody>
          <a:bodyPr/>
          <a:lstStyle/>
          <a:p>
            <a:endParaRPr lang="en-US" altLang="en-US">
              <a:ea typeface="等线 Light" panose="020B0503020204020204" pitchFamily="2" charset="-122"/>
              <a:cs typeface="等线 Light" panose="020B0503020204020204" pitchFamily="2" charset="-122"/>
            </a:endParaRPr>
          </a:p>
        </p:txBody>
      </p:sp>
      <p:sp>
        <p:nvSpPr>
          <p:cNvPr id="40963" name="TextBox 4">
            <a:extLst>
              <a:ext uri="{FF2B5EF4-FFF2-40B4-BE49-F238E27FC236}">
                <a16:creationId xmlns:a16="http://schemas.microsoft.com/office/drawing/2014/main" id="{6558C628-547F-5826-905C-6A17B7B5EC74}"/>
              </a:ext>
            </a:extLst>
          </p:cNvPr>
          <p:cNvSpPr txBox="1">
            <a:spLocks noChangeArrowheads="1"/>
          </p:cNvSpPr>
          <p:nvPr/>
        </p:nvSpPr>
        <p:spPr bwMode="auto">
          <a:xfrm>
            <a:off x="0" y="1690688"/>
            <a:ext cx="536575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endParaRPr lang="en-US" altLang="en-US" sz="1800">
              <a:ea typeface="Microsoft YaHei" panose="020B0503020204020204" pitchFamily="34" charset="-122"/>
            </a:endParaRPr>
          </a:p>
        </p:txBody>
      </p:sp>
      <p:sp>
        <p:nvSpPr>
          <p:cNvPr id="8" name="Rounded Rectangle 7">
            <a:extLst>
              <a:ext uri="{FF2B5EF4-FFF2-40B4-BE49-F238E27FC236}">
                <a16:creationId xmlns:a16="http://schemas.microsoft.com/office/drawing/2014/main" id="{7FE352E8-1ADB-7545-C924-BD666C63D39F}"/>
              </a:ext>
            </a:extLst>
          </p:cNvPr>
          <p:cNvSpPr/>
          <p:nvPr/>
        </p:nvSpPr>
        <p:spPr>
          <a:xfrm>
            <a:off x="6342063" y="365125"/>
            <a:ext cx="5678487" cy="6015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3200" b="1" dirty="0">
                <a:solidFill>
                  <a:srgbClr val="FF0000"/>
                </a:solidFill>
                <a:latin typeface="Times New Roman" panose="02020603050405020304" pitchFamily="18" charset="0"/>
                <a:cs typeface="Times New Roman" panose="02020603050405020304" pitchFamily="18" charset="0"/>
              </a:rPr>
              <a:t>HƯỚNG DẪN VỀ NHÀ</a:t>
            </a:r>
            <a:endParaRPr lang="en-US" sz="3200" b="1" dirty="0">
              <a:solidFill>
                <a:srgbClr val="FF0000"/>
              </a:solidFill>
              <a:latin typeface="Times New Roman" panose="02020603050405020304" pitchFamily="18" charset="0"/>
              <a:cs typeface="Times New Roman" panose="02020603050405020304" pitchFamily="18" charset="0"/>
            </a:endParaRPr>
          </a:p>
          <a:p>
            <a:pPr>
              <a:lnSpc>
                <a:spcPct val="150000"/>
              </a:lnSpc>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Hoàn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endParaRPr lang="vi-VN" sz="2800" b="1" dirty="0">
              <a:solidFill>
                <a:schemeClr val="tx1"/>
              </a:solidFill>
              <a:latin typeface="Times New Roman" panose="02020603050405020304" pitchFamily="18" charset="0"/>
              <a:cs typeface="Times New Roman" panose="02020603050405020304" pitchFamily="18" charset="0"/>
            </a:endParaRPr>
          </a:p>
          <a:p>
            <a:pPr>
              <a:lnSpc>
                <a:spcPct val="150000"/>
              </a:lnSpc>
              <a:defRPr/>
            </a:pPr>
            <a:r>
              <a:rPr lang="en-US" sz="2800" b="1" dirty="0">
                <a:solidFill>
                  <a:schemeClr val="tx1"/>
                </a:solidFill>
                <a:latin typeface="Times New Roman" panose="02020603050405020304" pitchFamily="18" charset="0"/>
                <a:cs typeface="Times New Roman" panose="02020603050405020304" pitchFamily="18" charset="0"/>
              </a:rPr>
              <a:t>2</a:t>
            </a:r>
            <a:r>
              <a:rPr lang="vi-VN" sz="2800" b="1" dirty="0">
                <a:solidFill>
                  <a:schemeClr val="tx1"/>
                </a:solidFill>
                <a:latin typeface="Times New Roman" panose="02020603050405020304" pitchFamily="18" charset="0"/>
                <a:cs typeface="Times New Roman" panose="02020603050405020304" pitchFamily="18" charset="0"/>
              </a:rPr>
              <a:t>. Làm bài tập trong VBT</a:t>
            </a:r>
          </a:p>
          <a:p>
            <a:pPr>
              <a:lnSpc>
                <a:spcPct val="150000"/>
              </a:lnSpc>
              <a:defRPr/>
            </a:pPr>
            <a:r>
              <a:rPr lang="en-US" sz="2800" b="1" dirty="0">
                <a:solidFill>
                  <a:schemeClr val="tx1"/>
                </a:solidFill>
                <a:latin typeface="Times New Roman" panose="02020603050405020304" pitchFamily="18" charset="0"/>
                <a:cs typeface="Times New Roman" panose="02020603050405020304" pitchFamily="18" charset="0"/>
              </a:rPr>
              <a:t>3</a:t>
            </a:r>
            <a:r>
              <a:rPr lang="vi-VN" sz="2800" b="1" dirty="0">
                <a:solidFill>
                  <a:schemeClr val="tx1"/>
                </a:solidFill>
                <a:latin typeface="Times New Roman" panose="02020603050405020304" pitchFamily="18" charset="0"/>
                <a:cs typeface="Times New Roman" panose="02020603050405020304" pitchFamily="18" charset="0"/>
              </a:rPr>
              <a:t>. Tìm hiểu trước </a:t>
            </a:r>
            <a:r>
              <a:rPr lang="en-US" sz="2800" b="1" dirty="0" err="1">
                <a:solidFill>
                  <a:schemeClr val="tx1"/>
                </a:solidFill>
                <a:latin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cs typeface="Times New Roman" panose="02020603050405020304" pitchFamily="18" charset="0"/>
              </a:rPr>
              <a:t> 15.</a:t>
            </a:r>
          </a:p>
        </p:txBody>
      </p:sp>
      <p:pic>
        <p:nvPicPr>
          <p:cNvPr id="40965" name="Picture 2">
            <a:extLst>
              <a:ext uri="{FF2B5EF4-FFF2-40B4-BE49-F238E27FC236}">
                <a16:creationId xmlns:a16="http://schemas.microsoft.com/office/drawing/2014/main" id="{11F5DA00-B3EA-85A4-A553-0343A93494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 y="495300"/>
            <a:ext cx="5934075" cy="588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6604F0A-F68C-5B22-16FC-03C825A5ADB1}"/>
              </a:ext>
            </a:extLst>
          </p:cNvPr>
          <p:cNvSpPr>
            <a:spLocks noGrp="1"/>
          </p:cNvSpPr>
          <p:nvPr>
            <p:ph type="title"/>
          </p:nvPr>
        </p:nvSpPr>
        <p:spPr>
          <a:xfrm>
            <a:off x="838200" y="279400"/>
            <a:ext cx="10515600" cy="1325563"/>
          </a:xfrm>
        </p:spPr>
        <p:txBody>
          <a:bodyPr/>
          <a:lstStyle/>
          <a:p>
            <a:pPr eaLnBrk="1" hangingPunct="1"/>
            <a:r>
              <a:rPr lang="en-US" altLang="en-US">
                <a:ea typeface="等线 Light" panose="020B0503020204020204" pitchFamily="2" charset="-122"/>
                <a:cs typeface="等线 Light" panose="020B0503020204020204" pitchFamily="2" charset="-122"/>
              </a:rPr>
              <a:t>           </a:t>
            </a:r>
            <a:r>
              <a:rPr lang="en-US" altLang="en-US" b="1">
                <a:solidFill>
                  <a:srgbClr val="FF0000"/>
                </a:solidFill>
                <a:latin typeface="Times New Roman" panose="02020603050405020304" pitchFamily="18" charset="0"/>
                <a:ea typeface="等线 Light" panose="020B0503020204020204" pitchFamily="2" charset="-122"/>
                <a:cs typeface="Times New Roman" panose="02020603050405020304" pitchFamily="18" charset="0"/>
              </a:rPr>
              <a:t>MỤC TIÊU TIẾT HỌC</a:t>
            </a:r>
          </a:p>
        </p:txBody>
      </p:sp>
      <p:sp>
        <p:nvSpPr>
          <p:cNvPr id="13315" name="Content Placeholder 2">
            <a:extLst>
              <a:ext uri="{FF2B5EF4-FFF2-40B4-BE49-F238E27FC236}">
                <a16:creationId xmlns:a16="http://schemas.microsoft.com/office/drawing/2014/main" id="{A4C2E111-13DD-926D-30C3-70930E43D56F}"/>
              </a:ext>
            </a:extLst>
          </p:cNvPr>
          <p:cNvSpPr>
            <a:spLocks noGrp="1"/>
          </p:cNvSpPr>
          <p:nvPr>
            <p:ph idx="1"/>
          </p:nvPr>
        </p:nvSpPr>
        <p:spPr>
          <a:xfrm>
            <a:off x="457200" y="1457325"/>
            <a:ext cx="11258550" cy="4914900"/>
          </a:xfrm>
        </p:spPr>
        <p:txBody>
          <a:bodyPr/>
          <a:lstStyle/>
          <a:p>
            <a:pPr marL="0" indent="0" eaLnBrk="1" hangingPunct="1">
              <a:lnSpc>
                <a:spcPct val="150000"/>
              </a:lnSpc>
              <a:buFont typeface="Arial" panose="020B0604020202020204" pitchFamily="34" charset="0"/>
              <a:buNone/>
            </a:pPr>
            <a:r>
              <a:rPr lang="en-US" altLang="en-US" sz="3200" b="1">
                <a:latin typeface="Times New Roman" panose="02020603050405020304" pitchFamily="18" charset="0"/>
                <a:ea typeface="等线" panose="02010600030101010101" pitchFamily="2" charset="-122"/>
                <a:cs typeface="Times New Roman" panose="02020603050405020304" pitchFamily="18" charset="0"/>
                <a:sym typeface="Wingdings" panose="05000000000000000000" pitchFamily="2" charset="2"/>
              </a:rPr>
              <a:t> </a:t>
            </a:r>
            <a:r>
              <a:rPr lang="en-US" altLang="en-US" sz="3200" b="1">
                <a:latin typeface="Times New Roman" panose="02020603050405020304" pitchFamily="18" charset="0"/>
                <a:ea typeface="等线" panose="02010600030101010101" pitchFamily="2" charset="-122"/>
                <a:cs typeface="Times New Roman" panose="02020603050405020304" pitchFamily="18" charset="0"/>
              </a:rPr>
              <a:t>Hiểu được thế nào HIV/AIDS.</a:t>
            </a:r>
          </a:p>
          <a:p>
            <a:pPr marL="0" indent="0" eaLnBrk="1" hangingPunct="1">
              <a:lnSpc>
                <a:spcPct val="150000"/>
              </a:lnSpc>
              <a:buFont typeface="Arial" panose="020B0604020202020204" pitchFamily="34" charset="0"/>
              <a:buNone/>
            </a:pPr>
            <a:r>
              <a:rPr lang="en-US" altLang="en-US" sz="3200" b="1">
                <a:latin typeface="Times New Roman" panose="02020603050405020304" pitchFamily="18" charset="0"/>
                <a:ea typeface="等线" panose="02010600030101010101" pitchFamily="2" charset="-122"/>
                <a:cs typeface="Times New Roman" panose="02020603050405020304" pitchFamily="18" charset="0"/>
                <a:sym typeface="Wingdings" panose="05000000000000000000" pitchFamily="2" charset="2"/>
              </a:rPr>
              <a:t> </a:t>
            </a:r>
            <a:r>
              <a:rPr lang="en-US" altLang="en-US" sz="3200" b="1">
                <a:latin typeface="Times New Roman" panose="02020603050405020304" pitchFamily="18" charset="0"/>
                <a:ea typeface="等线" panose="02010600030101010101" pitchFamily="2" charset="-122"/>
                <a:cs typeface="Times New Roman" panose="02020603050405020304" pitchFamily="18" charset="0"/>
              </a:rPr>
              <a:t>Biết đ</a:t>
            </a:r>
            <a:r>
              <a:rPr lang="vi-VN" altLang="en-US" sz="3200" b="1">
                <a:latin typeface="Times New Roman" panose="02020603050405020304" pitchFamily="18" charset="0"/>
                <a:ea typeface="等线" panose="02010600030101010101" pitchFamily="2" charset="-122"/>
                <a:cs typeface="Times New Roman" panose="02020603050405020304" pitchFamily="18" charset="0"/>
              </a:rPr>
              <a:t>ược</a:t>
            </a:r>
            <a:r>
              <a:rPr lang="en-US" altLang="en-US" sz="3200" b="1">
                <a:latin typeface="Times New Roman" panose="02020603050405020304" pitchFamily="18" charset="0"/>
                <a:ea typeface="等线" panose="02010600030101010101" pitchFamily="2" charset="-122"/>
                <a:cs typeface="Times New Roman" panose="02020603050405020304" pitchFamily="18" charset="0"/>
              </a:rPr>
              <a:t> con đ</a:t>
            </a:r>
            <a:r>
              <a:rPr lang="vi-VN" altLang="en-US" sz="3200" b="1">
                <a:latin typeface="Times New Roman" panose="02020603050405020304" pitchFamily="18" charset="0"/>
                <a:ea typeface="等线" panose="02010600030101010101" pitchFamily="2" charset="-122"/>
                <a:cs typeface="Times New Roman" panose="02020603050405020304" pitchFamily="18" charset="0"/>
              </a:rPr>
              <a:t>ường</a:t>
            </a:r>
            <a:r>
              <a:rPr lang="en-US" altLang="en-US" sz="3200" b="1">
                <a:latin typeface="Times New Roman" panose="02020603050405020304" pitchFamily="18" charset="0"/>
                <a:ea typeface="等线" panose="02010600030101010101" pitchFamily="2" charset="-122"/>
                <a:cs typeface="Times New Roman" panose="02020603050405020304" pitchFamily="18" charset="0"/>
              </a:rPr>
              <a:t> lây nhiễm và tác hại của HIV/AIDS.</a:t>
            </a:r>
          </a:p>
          <a:p>
            <a:pPr marL="0" indent="0" eaLnBrk="1" hangingPunct="1">
              <a:lnSpc>
                <a:spcPct val="150000"/>
              </a:lnSpc>
              <a:buFont typeface="Arial" panose="020B0604020202020204" pitchFamily="34" charset="0"/>
              <a:buNone/>
            </a:pPr>
            <a:r>
              <a:rPr lang="en-US" altLang="en-US" sz="3200" b="1">
                <a:latin typeface="Times New Roman" panose="02020603050405020304" pitchFamily="18" charset="0"/>
                <a:ea typeface="等线" panose="02010600030101010101" pitchFamily="2" charset="-122"/>
                <a:cs typeface="Times New Roman" panose="02020603050405020304" pitchFamily="18" charset="0"/>
                <a:sym typeface="Wingdings" panose="05000000000000000000" pitchFamily="2" charset="2"/>
              </a:rPr>
              <a:t> Nắm đ</a:t>
            </a:r>
            <a:r>
              <a:rPr lang="vi-VN" altLang="en-US" sz="3200" b="1">
                <a:latin typeface="Times New Roman" panose="02020603050405020304" pitchFamily="18" charset="0"/>
                <a:ea typeface="等线" panose="02010600030101010101" pitchFamily="2" charset="-122"/>
                <a:cs typeface="Times New Roman" panose="02020603050405020304" pitchFamily="18" charset="0"/>
                <a:sym typeface="Wingdings" panose="05000000000000000000" pitchFamily="2" charset="2"/>
              </a:rPr>
              <a:t>ược</a:t>
            </a:r>
            <a:r>
              <a:rPr lang="en-US" altLang="en-US" sz="3200" b="1">
                <a:latin typeface="Times New Roman" panose="02020603050405020304" pitchFamily="18" charset="0"/>
                <a:ea typeface="等线" panose="02010600030101010101" pitchFamily="2" charset="-122"/>
                <a:cs typeface="Times New Roman" panose="02020603050405020304" pitchFamily="18" charset="0"/>
                <a:sym typeface="Wingdings" panose="05000000000000000000" pitchFamily="2" charset="2"/>
              </a:rPr>
              <a:t> quy định của pháp luật về phòng chống nhiễm HIV/AIDS.</a:t>
            </a:r>
            <a:endParaRPr lang="en-US" altLang="en-US" sz="3200" b="1">
              <a:latin typeface="Times New Roman" panose="02020603050405020304" pitchFamily="18" charset="0"/>
              <a:ea typeface="等线" panose="02010600030101010101" pitchFamily="2" charset="-122"/>
              <a:cs typeface="Times New Roman" panose="02020603050405020304" pitchFamily="18" charset="0"/>
            </a:endParaRPr>
          </a:p>
          <a:p>
            <a:pPr marL="0" indent="0" eaLnBrk="1" hangingPunct="1">
              <a:lnSpc>
                <a:spcPct val="150000"/>
              </a:lnSpc>
              <a:buFont typeface="Arial" panose="020B0604020202020204" pitchFamily="34" charset="0"/>
              <a:buNone/>
            </a:pPr>
            <a:r>
              <a:rPr lang="en-US" altLang="en-US" sz="3200" b="1">
                <a:latin typeface="Times New Roman" panose="02020603050405020304" pitchFamily="18" charset="0"/>
                <a:ea typeface="等线" panose="02010600030101010101" pitchFamily="2" charset="-122"/>
                <a:cs typeface="Times New Roman" panose="02020603050405020304" pitchFamily="18" charset="0"/>
                <a:sym typeface="Wingdings" panose="05000000000000000000" pitchFamily="2" charset="2"/>
              </a:rPr>
              <a:t> </a:t>
            </a:r>
            <a:r>
              <a:rPr lang="en-US" altLang="en-US" sz="3200" b="1">
                <a:latin typeface="Times New Roman" panose="02020603050405020304" pitchFamily="18" charset="0"/>
                <a:ea typeface="等线" panose="02010600030101010101" pitchFamily="2" charset="-122"/>
                <a:cs typeface="Times New Roman" panose="02020603050405020304" pitchFamily="18" charset="0"/>
              </a:rPr>
              <a:t>Biết đ</a:t>
            </a:r>
            <a:r>
              <a:rPr lang="vi-VN" altLang="en-US" sz="3200" b="1">
                <a:latin typeface="Times New Roman" panose="02020603050405020304" pitchFamily="18" charset="0"/>
                <a:ea typeface="等线" panose="02010600030101010101" pitchFamily="2" charset="-122"/>
                <a:cs typeface="Times New Roman" panose="02020603050405020304" pitchFamily="18" charset="0"/>
              </a:rPr>
              <a:t>ược</a:t>
            </a:r>
            <a:r>
              <a:rPr lang="en-US" altLang="en-US" sz="3200" b="1">
                <a:latin typeface="Times New Roman" panose="02020603050405020304" pitchFamily="18" charset="0"/>
                <a:ea typeface="等线" panose="02010600030101010101" pitchFamily="2" charset="-122"/>
                <a:cs typeface="Times New Roman" panose="02020603050405020304" pitchFamily="18" charset="0"/>
              </a:rPr>
              <a:t> cách phòng tránh và  trách nhiệm của bản  thân trong việc phòng chống nhiễm HIV/AIDS.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2758C5-2C7B-F87B-5426-2B0CEF75CCE8}"/>
              </a:ext>
            </a:extLst>
          </p:cNvPr>
          <p:cNvSpPr>
            <a:spLocks noGrp="1"/>
          </p:cNvSpPr>
          <p:nvPr>
            <p:ph idx="1"/>
          </p:nvPr>
        </p:nvSpPr>
        <p:spPr>
          <a:xfrm>
            <a:off x="838200" y="1528763"/>
            <a:ext cx="10515600" cy="4335462"/>
          </a:xfrm>
        </p:spPr>
        <p:txBody>
          <a:bodyPr/>
          <a:lstStyle/>
          <a:p>
            <a:pPr marL="0" indent="0">
              <a:buNone/>
              <a:defRPr/>
            </a:pPr>
            <a:endParaRPr lang="en-US" sz="2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30A9A8-5D10-DCF3-6941-A4D3606AD9A0}"/>
              </a:ext>
            </a:extLst>
          </p:cNvPr>
          <p:cNvPicPr>
            <a:picLocks noChangeAspect="1"/>
          </p:cNvPicPr>
          <p:nvPr/>
        </p:nvPicPr>
        <p:blipFill>
          <a:blip r:embed="rId2"/>
          <a:stretch>
            <a:fillRect/>
          </a:stretch>
        </p:blipFill>
        <p:spPr>
          <a:xfrm>
            <a:off x="221974" y="101132"/>
            <a:ext cx="11814313" cy="6655736"/>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F9070264-DC14-854C-9A5E-1FDBDE16E43E}"/>
              </a:ext>
            </a:extLst>
          </p:cNvPr>
          <p:cNvSpPr>
            <a:spLocks noGrp="1"/>
          </p:cNvSpPr>
          <p:nvPr>
            <p:ph type="title"/>
          </p:nvPr>
        </p:nvSpPr>
        <p:spPr/>
        <p:txBody>
          <a:bodyPr/>
          <a:lstStyle/>
          <a:p>
            <a:endParaRPr lang="vi-V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58F8-CA8D-6FBB-FCD0-B8CB38F34F8D}"/>
              </a:ext>
            </a:extLst>
          </p:cNvPr>
          <p:cNvSpPr>
            <a:spLocks noGrp="1"/>
          </p:cNvSpPr>
          <p:nvPr>
            <p:ph type="title"/>
          </p:nvPr>
        </p:nvSpPr>
        <p:spPr>
          <a:xfrm>
            <a:off x="758687" y="0"/>
            <a:ext cx="10515600" cy="1325563"/>
          </a:xfrm>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Thảo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luận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nhóm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bàn</a:t>
            </a:r>
            <a:r>
              <a:rPr lang="en-US" dirty="0">
                <a:solidFill>
                  <a:srgbClr val="FF0000"/>
                </a:solidFill>
                <a:latin typeface="Times New Roman" panose="02020603050405020304" pitchFamily="18" charset="0"/>
                <a:cs typeface="Times New Roman" panose="02020603050405020304" pitchFamily="18" charset="0"/>
              </a:rPr>
              <a:t> (3p)</a:t>
            </a:r>
            <a:br>
              <a:rPr lang="en-US" dirty="0">
                <a:solidFill>
                  <a:srgbClr val="FF0000"/>
                </a:solidFill>
                <a:latin typeface="Times New Roman" panose="02020603050405020304" pitchFamily="18" charset="0"/>
                <a:cs typeface="Times New Roman" panose="02020603050405020304" pitchFamily="18" charset="0"/>
              </a:rPr>
            </a:br>
            <a:endParaRPr lang="vi-VN" dirty="0">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CAAFCB84-0885-FEF6-ADF0-4A8142894A2C}"/>
              </a:ext>
            </a:extLst>
          </p:cNvPr>
          <p:cNvSpPr>
            <a:spLocks noGrp="1"/>
          </p:cNvSpPr>
          <p:nvPr>
            <p:ph idx="1"/>
          </p:nvPr>
        </p:nvSpPr>
        <p:spPr>
          <a:xfrm>
            <a:off x="2086377" y="718042"/>
            <a:ext cx="8288628" cy="4351338"/>
          </a:xfrm>
        </p:spPr>
        <p:txBody>
          <a:bodyPr/>
          <a:lstStyle/>
          <a:p>
            <a:pPr algn="just">
              <a:lnSpc>
                <a:spcPct val="107000"/>
              </a:lnSpc>
              <a:spcAft>
                <a:spcPts val="800"/>
              </a:spcAft>
              <a:buFontTx/>
              <a:buChar char="-"/>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Tai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Mai ?</a:t>
            </a:r>
            <a:endParaRPr lang="en-US" sz="3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buFontTx/>
              <a:buChar char="-"/>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vể</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HIV/AIDS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235930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F21297EE-2BCC-E1DD-D59E-653CA3D5E1E1}"/>
              </a:ext>
            </a:extLst>
          </p:cNvPr>
          <p:cNvSpPr>
            <a:spLocks noGrp="1"/>
          </p:cNvSpPr>
          <p:nvPr>
            <p:ph idx="1"/>
          </p:nvPr>
        </p:nvSpPr>
        <p:spPr>
          <a:xfrm>
            <a:off x="838200" y="106362"/>
            <a:ext cx="10515600" cy="5114926"/>
          </a:xfrm>
        </p:spPr>
        <p:txBody>
          <a:bodyPr/>
          <a:lstStyle/>
          <a:p>
            <a:pPr marL="0" indent="0">
              <a:lnSpc>
                <a:spcPct val="150000"/>
              </a:lnSpc>
              <a:buFont typeface="Arial" panose="020B0604020202020204" pitchFamily="34" charset="0"/>
              <a:buNone/>
            </a:pPr>
            <a:endParaRPr lang="en-US" altLang="vi-VN" sz="3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6388" name="Picture 1">
            <a:extLst>
              <a:ext uri="{FF2B5EF4-FFF2-40B4-BE49-F238E27FC236}">
                <a16:creationId xmlns:a16="http://schemas.microsoft.com/office/drawing/2014/main" id="{C91E7222-E8A5-0998-B688-61C9051029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318" y="-106016"/>
            <a:ext cx="3222341" cy="43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F9E45192-C4BC-1E99-5371-B84EC1CF85BF}"/>
              </a:ext>
            </a:extLst>
          </p:cNvPr>
          <p:cNvSpPr/>
          <p:nvPr/>
        </p:nvSpPr>
        <p:spPr>
          <a:xfrm>
            <a:off x="3611659" y="-145980"/>
            <a:ext cx="7494174" cy="5327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50000"/>
              </a:lnSpc>
              <a:defRPr/>
            </a:pPr>
            <a:r>
              <a:rPr lang="en-US" sz="3100" dirty="0">
                <a:solidFill>
                  <a:srgbClr val="FF0000"/>
                </a:solidFill>
              </a:rPr>
              <a:t>-</a:t>
            </a:r>
            <a:r>
              <a:rPr lang="vi-VN" sz="3200" b="1" dirty="0">
                <a:solidFill>
                  <a:srgbClr val="FF0000"/>
                </a:solidFill>
                <a:latin typeface="Times New Roman" panose="02020603050405020304" pitchFamily="18" charset="0"/>
                <a:cs typeface="Times New Roman" panose="02020603050405020304" pitchFamily="18" charset="0"/>
              </a:rPr>
              <a:t>HIV </a:t>
            </a:r>
            <a:r>
              <a:rPr lang="vi-VN" sz="3200" b="1" dirty="0">
                <a:latin typeface="Times New Roman" panose="02020603050405020304" pitchFamily="18" charset="0"/>
                <a:cs typeface="Times New Roman" panose="02020603050405020304" pitchFamily="18" charset="0"/>
              </a:rPr>
              <a:t>là một loại virus</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gây</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suy giảm hệ miễn dịch ở</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a:p>
            <a:pPr algn="just">
              <a:lnSpc>
                <a:spcPct val="150000"/>
              </a:lnSpc>
              <a:defRPr/>
            </a:pPr>
            <a:r>
              <a:rPr lang="en-US"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AIDS </a:t>
            </a:r>
            <a:r>
              <a:rPr lang="vi-VN" sz="3200" b="1" dirty="0">
                <a:latin typeface="Times New Roman" panose="02020603050405020304" pitchFamily="18" charset="0"/>
                <a:cs typeface="Times New Roman" panose="02020603050405020304" pitchFamily="18" charset="0"/>
              </a:rPr>
              <a:t>là giai đoạn cuối của nhiễm HIV xảy ra khi hệ thống miễn dịch của cơ thể bị tổn hại nặng nề do virus HIV</a:t>
            </a:r>
            <a:r>
              <a:rPr lang="vi-VN" sz="3100" b="1" dirty="0">
                <a:latin typeface="Times New Roman" panose="02020603050405020304" pitchFamily="18" charset="0"/>
                <a:cs typeface="Times New Roman" panose="02020603050405020304" pitchFamily="18" charset="0"/>
              </a:rPr>
              <a:t>.</a:t>
            </a:r>
            <a:endParaRPr lang="en-US" sz="31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1C569FB-4A8B-21C2-964F-441F99908635}"/>
              </a:ext>
            </a:extLst>
          </p:cNvPr>
          <p:cNvSpPr txBox="1">
            <a:spLocks noChangeArrowheads="1"/>
          </p:cNvSpPr>
          <p:nvPr/>
        </p:nvSpPr>
        <p:spPr bwMode="auto">
          <a:xfrm>
            <a:off x="247650" y="6105525"/>
            <a:ext cx="6061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nSpc>
                <a:spcPct val="100000"/>
              </a:lnSpc>
              <a:spcBef>
                <a:spcPct val="0"/>
              </a:spcBef>
              <a:buFontTx/>
              <a:buNone/>
            </a:pPr>
            <a:r>
              <a:rPr lang="en-US" altLang="en-US" sz="18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HIV: Human Immunodeficiency Virus</a:t>
            </a:r>
          </a:p>
          <a:p>
            <a:pPr>
              <a:lnSpc>
                <a:spcPct val="100000"/>
              </a:lnSpc>
              <a:spcBef>
                <a:spcPct val="0"/>
              </a:spcBef>
              <a:buFontTx/>
              <a:buNone/>
            </a:pPr>
            <a:r>
              <a:rPr lang="en-US" altLang="en-US" sz="18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AIDS: Acquired Immuno Deficiency Syndrome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500"/>
                                        <p:tgtEl>
                                          <p:spTgt spid="163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8AD0-B486-FDB8-2321-3A0C8BAA2B6F}"/>
              </a:ext>
            </a:extLst>
          </p:cNvPr>
          <p:cNvSpPr>
            <a:spLocks noGrp="1"/>
          </p:cNvSpPr>
          <p:nvPr>
            <p:ph type="title"/>
          </p:nvPr>
        </p:nvSpPr>
        <p:spPr/>
        <p:txBody>
          <a:bodyPr/>
          <a:lstStyle/>
          <a:p>
            <a:endParaRPr lang="vi-VN"/>
          </a:p>
        </p:txBody>
      </p:sp>
      <p:pic>
        <p:nvPicPr>
          <p:cNvPr id="5" name="doan 1 HIV">
            <a:hlinkClick r:id="" action="ppaction://media"/>
            <a:extLst>
              <a:ext uri="{FF2B5EF4-FFF2-40B4-BE49-F238E27FC236}">
                <a16:creationId xmlns:a16="http://schemas.microsoft.com/office/drawing/2014/main" id="{BBAFA3E3-FDE6-4F5F-9FF4-8C763EC4AF41}"/>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78296" y="178904"/>
            <a:ext cx="11608904" cy="5998059"/>
          </a:xfrm>
        </p:spPr>
      </p:pic>
    </p:spTree>
    <p:extLst>
      <p:ext uri="{BB962C8B-B14F-4D97-AF65-F5344CB8AC3E}">
        <p14:creationId xmlns:p14="http://schemas.microsoft.com/office/powerpoint/2010/main" val="309734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a:extLst>
              <a:ext uri="{FF2B5EF4-FFF2-40B4-BE49-F238E27FC236}">
                <a16:creationId xmlns:a16="http://schemas.microsoft.com/office/drawing/2014/main" id="{D1869F6B-57CA-A27E-DDE5-AF58464862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4258" y="832130"/>
            <a:ext cx="6248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a:extLst>
              <a:ext uri="{FF2B5EF4-FFF2-40B4-BE49-F238E27FC236}">
                <a16:creationId xmlns:a16="http://schemas.microsoft.com/office/drawing/2014/main" id="{ADA31426-2028-BF99-6F2F-C1FF920D19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1490663"/>
            <a:ext cx="415766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a:extLst>
              <a:ext uri="{FF2B5EF4-FFF2-40B4-BE49-F238E27FC236}">
                <a16:creationId xmlns:a16="http://schemas.microsoft.com/office/drawing/2014/main" id="{D4FB7739-3DAC-4540-A3AC-5BAD0A2678EC}"/>
              </a:ext>
            </a:extLst>
          </p:cNvPr>
          <p:cNvSpPr/>
          <p:nvPr/>
        </p:nvSpPr>
        <p:spPr>
          <a:xfrm>
            <a:off x="4078288" y="2462213"/>
            <a:ext cx="1150535" cy="96678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anose="02020603050405020304" pitchFamily="18" charset="0"/>
                <a:cs typeface="Times New Roman" panose="02020603050405020304" pitchFamily="18" charset="0"/>
              </a:rPr>
              <a:t>TẤN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CÔNG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28B82E8C-CDAA-D23D-9606-839E0E672159}"/>
              </a:ext>
            </a:extLst>
          </p:cNvPr>
          <p:cNvSpPr/>
          <p:nvPr/>
        </p:nvSpPr>
        <p:spPr>
          <a:xfrm>
            <a:off x="6716511" y="25668"/>
            <a:ext cx="4219575" cy="842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latin typeface="Times New Roman" panose="02020603050405020304" pitchFamily="18" charset="0"/>
                <a:cs typeface="Times New Roman" panose="02020603050405020304" pitchFamily="18" charset="0"/>
              </a:rPr>
              <a:t>HỆ</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MIỄN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DỊCH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CON NG</a:t>
            </a:r>
            <a:r>
              <a:rPr lang="vi-VN" b="1" dirty="0">
                <a:solidFill>
                  <a:srgbClr val="FF0000"/>
                </a:solidFill>
                <a:latin typeface="Times New Roman" panose="02020603050405020304" pitchFamily="18" charset="0"/>
                <a:cs typeface="Times New Roman" panose="02020603050405020304" pitchFamily="18" charset="0"/>
              </a:rPr>
              <a:t>ƯỜI</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B31251C-DE02-2746-A8B2-5C8D531EF1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988" y="4203700"/>
            <a:ext cx="3425825"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 Arrow 9">
            <a:extLst>
              <a:ext uri="{FF2B5EF4-FFF2-40B4-BE49-F238E27FC236}">
                <a16:creationId xmlns:a16="http://schemas.microsoft.com/office/drawing/2014/main" id="{1B330D42-6E1B-43B7-89D7-C47800BD446B}"/>
              </a:ext>
            </a:extLst>
          </p:cNvPr>
          <p:cNvSpPr/>
          <p:nvPr/>
        </p:nvSpPr>
        <p:spPr>
          <a:xfrm>
            <a:off x="3686175" y="4951413"/>
            <a:ext cx="2674938" cy="1397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err="1">
                <a:solidFill>
                  <a:srgbClr val="FF0000"/>
                </a:solidFill>
                <a:latin typeface="Times New Roman" panose="02020603050405020304" pitchFamily="18" charset="0"/>
                <a:cs typeface="Times New Roman" panose="02020603050405020304" pitchFamily="18" charset="0"/>
              </a:rPr>
              <a:t>SUY</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GIẢM</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MIỄN</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DỊCH</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3F01A42B-1362-67CC-6F18-78B6442B3C1A}"/>
              </a:ext>
            </a:extLst>
          </p:cNvPr>
          <p:cNvSpPr/>
          <p:nvPr/>
        </p:nvSpPr>
        <p:spPr>
          <a:xfrm>
            <a:off x="1449746" y="140494"/>
            <a:ext cx="3003550" cy="835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VIRUS HIV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1943</Words>
  <Application>Microsoft Office PowerPoint</Application>
  <PresentationFormat>Widescreen</PresentationFormat>
  <Paragraphs>251</Paragraphs>
  <Slides>35</Slides>
  <Notes>5</Notes>
  <HiddenSlides>3</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等线</vt:lpstr>
      <vt:lpstr>.VnTime</vt:lpstr>
      <vt:lpstr>.VnTimeH</vt:lpstr>
      <vt:lpstr>Arial</vt:lpstr>
      <vt:lpstr>Calibri</vt:lpstr>
      <vt:lpstr>Calibri Light</vt:lpstr>
      <vt:lpstr>Times New Roman</vt:lpstr>
      <vt:lpstr>Verdana</vt:lpstr>
      <vt:lpstr>Office Theme</vt:lpstr>
      <vt:lpstr>PowerPoint Presentation</vt:lpstr>
      <vt:lpstr>PowerPoint Presentation</vt:lpstr>
      <vt:lpstr>PowerPoint Presentation</vt:lpstr>
      <vt:lpstr>           MỤC TIÊU TIẾT HỌC</vt:lpstr>
      <vt:lpstr>PowerPoint Presentation</vt:lpstr>
      <vt:lpstr>* Thảo luận nhóm bàn (3p) </vt:lpstr>
      <vt:lpstr>PowerPoint Presentation</vt:lpstr>
      <vt:lpstr>PowerPoint Presentation</vt:lpstr>
      <vt:lpstr>PowerPoint Presentation</vt:lpstr>
      <vt:lpstr>PowerPoint Presentation</vt:lpstr>
      <vt:lpstr>PowerPoint Presentation</vt:lpstr>
      <vt:lpstr>2. Con đường lây nhiễm và tác hại của HIV/AIDS</vt:lpstr>
      <vt:lpstr>PowerPoint Presentation</vt:lpstr>
      <vt:lpstr>T¸c h¹i cña HIV/AIDS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HOẠT ĐỘNG 3: LUYỆN TẬP</vt:lpstr>
      <vt:lpstr>        Xử lý tình huống 5/41 SGK.</vt:lpstr>
      <vt:lpstr>PowerPoint Presentation</vt:lpstr>
      <vt:lpstr>HOẠT ĐỘNG 4: 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6</cp:revision>
  <dcterms:created xsi:type="dcterms:W3CDTF">2023-02-19T16:04:52Z</dcterms:created>
  <dcterms:modified xsi:type="dcterms:W3CDTF">2023-02-22T00:46:19Z</dcterms:modified>
</cp:coreProperties>
</file>