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37"/>
  </p:notesMasterIdLst>
  <p:sldIdLst>
    <p:sldId id="259" r:id="rId3"/>
    <p:sldId id="260" r:id="rId4"/>
    <p:sldId id="3243" r:id="rId5"/>
    <p:sldId id="350" r:id="rId6"/>
    <p:sldId id="3268" r:id="rId7"/>
    <p:sldId id="491" r:id="rId8"/>
    <p:sldId id="3266" r:id="rId9"/>
    <p:sldId id="3265" r:id="rId10"/>
    <p:sldId id="371" r:id="rId11"/>
    <p:sldId id="373" r:id="rId12"/>
    <p:sldId id="374" r:id="rId13"/>
    <p:sldId id="257" r:id="rId14"/>
    <p:sldId id="376" r:id="rId15"/>
    <p:sldId id="361" r:id="rId16"/>
    <p:sldId id="377" r:id="rId17"/>
    <p:sldId id="365" r:id="rId18"/>
    <p:sldId id="379" r:id="rId19"/>
    <p:sldId id="384" r:id="rId20"/>
    <p:sldId id="385" r:id="rId21"/>
    <p:sldId id="383" r:id="rId22"/>
    <p:sldId id="386" r:id="rId23"/>
    <p:sldId id="387" r:id="rId24"/>
    <p:sldId id="285" r:id="rId25"/>
    <p:sldId id="279" r:id="rId26"/>
    <p:sldId id="262" r:id="rId27"/>
    <p:sldId id="315" r:id="rId28"/>
    <p:sldId id="388" r:id="rId29"/>
    <p:sldId id="389" r:id="rId30"/>
    <p:sldId id="390" r:id="rId31"/>
    <p:sldId id="391" r:id="rId32"/>
    <p:sldId id="392" r:id="rId33"/>
    <p:sldId id="393" r:id="rId34"/>
    <p:sldId id="394" r:id="rId35"/>
    <p:sldId id="395" r:id="rId36"/>
  </p:sldIdLst>
  <p:sldSz cx="9144000" cy="5143500" type="screen16x9"/>
  <p:notesSz cx="6858000" cy="9144000"/>
  <p:embeddedFontLst>
    <p:embeddedFont>
      <p:font typeface="Chelsea Market" charset="0"/>
      <p:regular r:id="rId38"/>
    </p:embeddedFont>
    <p:embeddedFont>
      <p:font typeface="宋体" pitchFamily="2" charset="-122"/>
      <p:regular r:id="rId39"/>
    </p:embeddedFont>
    <p:embeddedFont>
      <p:font typeface=".VnTime" pitchFamily="34" charset="0"/>
      <p:regular r:id="rId40"/>
      <p:bold r:id="rId41"/>
      <p:italic r:id="rId42"/>
      <p:boldItalic r:id="rId43"/>
    </p:embeddedFont>
    <p:embeddedFont>
      <p:font typeface="Arial Nova" charset="0"/>
      <p:regular r:id="rId44"/>
      <p:bold r:id="rId45"/>
      <p:italic r:id="rId46"/>
      <p:boldItalic r:id="rId47"/>
    </p:embeddedFont>
    <p:embeddedFont>
      <p:font typeface="Calibri" pitchFamily="34" charset="0"/>
      <p:regular r:id="rId48"/>
      <p:bold r:id="rId49"/>
      <p:italic r:id="rId50"/>
      <p:boldItalic r:id="rId51"/>
    </p:embeddedFont>
    <p:embeddedFont>
      <p:font typeface="Quicksand Medium" charset="0"/>
      <p:regular r:id="rId52"/>
    </p:embeddedFont>
    <p:embeddedFont>
      <p:font typeface="Lato" charset="0"/>
      <p:regular r:id="rId53"/>
      <p:bold r:id="rId54"/>
      <p:italic r:id="rId55"/>
      <p:boldItalic r:id="rId56"/>
    </p:embeddedFont>
    <p:embeddedFont>
      <p:font typeface="Calibri Light" pitchFamily="34" charset="0"/>
      <p:regular r:id="rId57"/>
      <p:italic r:id="rId58"/>
    </p:embeddedFont>
    <p:embeddedFont>
      <p:font typeface="Quicksand"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48ED8E0-E448-48C1-A42D-7CD71AC180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7" d="100"/>
          <a:sy n="87" d="100"/>
        </p:scale>
        <p:origin x="-676" y="-6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3"/>
        <p:cNvGrpSpPr/>
        <p:nvPr/>
      </p:nvGrpSpPr>
      <p:grpSpPr>
        <a:xfrm>
          <a:off x="0" y="0"/>
          <a:ext cx="0" cy="0"/>
          <a:chOff x="0" y="0"/>
          <a:chExt cx="0" cy="0"/>
        </a:xfrm>
      </p:grpSpPr>
      <p:sp>
        <p:nvSpPr>
          <p:cNvPr id="7344" name="Google Shape;7344;ge7a9fe61a7_0_1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5" name="Google Shape;7345;ge7a9fe61a7_0_1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5"/>
        <p:cNvGrpSpPr/>
        <p:nvPr/>
      </p:nvGrpSpPr>
      <p:grpSpPr>
        <a:xfrm>
          <a:off x="0" y="0"/>
          <a:ext cx="0" cy="0"/>
          <a:chOff x="0" y="0"/>
          <a:chExt cx="0" cy="0"/>
        </a:xfrm>
      </p:grpSpPr>
      <p:sp>
        <p:nvSpPr>
          <p:cNvPr id="7366" name="Google Shape;7366;ge7a9fe61a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7" name="Google Shape;7367;ge7a9fe61a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5"/>
        <p:cNvGrpSpPr/>
        <p:nvPr/>
      </p:nvGrpSpPr>
      <p:grpSpPr>
        <a:xfrm>
          <a:off x="0" y="0"/>
          <a:ext cx="0" cy="0"/>
          <a:chOff x="0" y="0"/>
          <a:chExt cx="0" cy="0"/>
        </a:xfrm>
      </p:grpSpPr>
      <p:sp>
        <p:nvSpPr>
          <p:cNvPr id="8096" name="Google Shape;8096;ge7a9fe61a7_0_1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7" name="Google Shape;8097;ge7a9fe61a7_0_1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4366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FA7D415D-18BA-47F6-9E50-91E90E74783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4F51DCB9-18E3-45B1-844D-A5517775B67E}" type="slidenum">
              <a:rPr lang="en-US" altLang="en-US" sz="1200" smtClean="0">
                <a:solidFill>
                  <a:srgbClr val="000000"/>
                </a:solidFill>
                <a:latin typeface="Arial" panose="020B0604020202020204" pitchFamily="34" charset="0"/>
              </a:rPr>
              <a:pPr/>
              <a:t>6</a:t>
            </a:fld>
            <a:endParaRPr lang="en-US" altLang="en-US" sz="1200">
              <a:solidFill>
                <a:srgbClr val="000000"/>
              </a:solidFill>
              <a:latin typeface="Arial" panose="020B0604020202020204" pitchFamily="34" charset="0"/>
            </a:endParaRPr>
          </a:p>
        </p:txBody>
      </p:sp>
      <p:sp>
        <p:nvSpPr>
          <p:cNvPr id="32771" name="Rectangle 2">
            <a:extLst>
              <a:ext uri="{FF2B5EF4-FFF2-40B4-BE49-F238E27FC236}">
                <a16:creationId xmlns:a16="http://schemas.microsoft.com/office/drawing/2014/main" xmlns="" id="{B0C7E7A4-11A9-428C-BB42-2BABD9DED78D}"/>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xmlns="" id="{FCBF24F0-8E0B-4C35-B42F-FCD76269754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kumimoji="1" lang="en-US" altLang="en-US" sz="24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3"/>
        <p:cNvGrpSpPr/>
        <p:nvPr/>
      </p:nvGrpSpPr>
      <p:grpSpPr>
        <a:xfrm>
          <a:off x="0" y="0"/>
          <a:ext cx="0" cy="0"/>
          <a:chOff x="0" y="0"/>
          <a:chExt cx="0" cy="0"/>
        </a:xfrm>
      </p:grpSpPr>
      <p:sp>
        <p:nvSpPr>
          <p:cNvPr id="7314" name="Google Shape;7314;ge7a9fe61a7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5" name="Google Shape;7315;ge7a9fe61a7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9"/>
        <p:cNvGrpSpPr/>
        <p:nvPr/>
      </p:nvGrpSpPr>
      <p:grpSpPr>
        <a:xfrm>
          <a:off x="0" y="0"/>
          <a:ext cx="0" cy="0"/>
          <a:chOff x="0" y="0"/>
          <a:chExt cx="0" cy="0"/>
        </a:xfrm>
      </p:grpSpPr>
      <p:sp>
        <p:nvSpPr>
          <p:cNvPr id="11590" name="Google Shape;11590;ge7c81fd1cb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1" name="Google Shape;11591;ge7c81fd1cb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3"/>
        <p:cNvGrpSpPr/>
        <p:nvPr/>
      </p:nvGrpSpPr>
      <p:grpSpPr>
        <a:xfrm>
          <a:off x="0" y="0"/>
          <a:ext cx="0" cy="0"/>
          <a:chOff x="0" y="0"/>
          <a:chExt cx="0" cy="0"/>
        </a:xfrm>
      </p:grpSpPr>
      <p:sp>
        <p:nvSpPr>
          <p:cNvPr id="8654" name="Google Shape;8654;ge7c81fd1cb_0_6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5" name="Google Shape;8655;ge7c81fd1cb_0_6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91"/>
        <p:cNvGrpSpPr/>
        <p:nvPr/>
      </p:nvGrpSpPr>
      <p:grpSpPr>
        <a:xfrm>
          <a:off x="0" y="0"/>
          <a:ext cx="0" cy="0"/>
          <a:chOff x="0" y="0"/>
          <a:chExt cx="0" cy="0"/>
        </a:xfrm>
      </p:grpSpPr>
      <p:sp>
        <p:nvSpPr>
          <p:cNvPr id="392" name="Google Shape;392;p3"/>
          <p:cNvSpPr txBox="1">
            <a:spLocks noGrp="1"/>
          </p:cNvSpPr>
          <p:nvPr>
            <p:ph type="title"/>
          </p:nvPr>
        </p:nvSpPr>
        <p:spPr>
          <a:xfrm>
            <a:off x="4803400" y="2350950"/>
            <a:ext cx="2870700" cy="7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2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393" name="Google Shape;393;p3"/>
          <p:cNvSpPr txBox="1">
            <a:spLocks noGrp="1"/>
          </p:cNvSpPr>
          <p:nvPr>
            <p:ph type="subTitle" idx="1"/>
          </p:nvPr>
        </p:nvSpPr>
        <p:spPr>
          <a:xfrm>
            <a:off x="4803400" y="3098250"/>
            <a:ext cx="2870700" cy="74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Lato" panose="020F0502020204030203"/>
              <a:buNone/>
              <a:defRPr sz="1600"/>
            </a:lvl1pPr>
            <a:lvl2pPr lvl="1"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9pPr>
          </a:lstStyle>
          <a:p>
            <a:endParaRPr/>
          </a:p>
        </p:txBody>
      </p:sp>
      <p:sp>
        <p:nvSpPr>
          <p:cNvPr id="394" name="Google Shape;394;p3"/>
          <p:cNvSpPr txBox="1">
            <a:spLocks noGrp="1"/>
          </p:cNvSpPr>
          <p:nvPr>
            <p:ph type="title" idx="2" hasCustomPrompt="1"/>
          </p:nvPr>
        </p:nvSpPr>
        <p:spPr>
          <a:xfrm>
            <a:off x="5499400" y="1228925"/>
            <a:ext cx="1478700" cy="93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8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95" name="Google Shape;395;p3"/>
          <p:cNvSpPr/>
          <p:nvPr/>
        </p:nvSpPr>
        <p:spPr>
          <a:xfrm rot="-306720">
            <a:off x="7983746" y="-267847"/>
            <a:ext cx="1791613" cy="4933678"/>
          </a:xfrm>
          <a:custGeom>
            <a:avLst/>
            <a:gdLst/>
            <a:ahLst/>
            <a:cxnLst/>
            <a:rect l="l" t="t" r="r" b="b"/>
            <a:pathLst>
              <a:path w="54484" h="150036" extrusionOk="0">
                <a:moveTo>
                  <a:pt x="0" y="0"/>
                </a:moveTo>
                <a:cubicBezTo>
                  <a:pt x="13677" y="13677"/>
                  <a:pt x="24067" y="32153"/>
                  <a:pt x="27242" y="51232"/>
                </a:cubicBezTo>
                <a:cubicBezTo>
                  <a:pt x="30165" y="68797"/>
                  <a:pt x="17311" y="86421"/>
                  <a:pt x="19517" y="104090"/>
                </a:cubicBezTo>
                <a:cubicBezTo>
                  <a:pt x="21901" y="123188"/>
                  <a:pt x="36229" y="143941"/>
                  <a:pt x="54484" y="150036"/>
                </a:cubicBezTo>
              </a:path>
            </a:pathLst>
          </a:custGeom>
          <a:noFill/>
          <a:ln w="19050" cap="flat" cmpd="sng">
            <a:solidFill>
              <a:schemeClr val="accent1"/>
            </a:solidFill>
            <a:prstDash val="solid"/>
            <a:round/>
            <a:headEnd type="none" w="med" len="med"/>
            <a:tailEnd type="none" w="med" len="me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xmlns="" val="50659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DA0BC37-4B42-4780-971B-566A58EA99A2}"/>
              </a:ext>
            </a:extLst>
          </p:cNvPr>
          <p:cNvSpPr>
            <a:spLocks noGrp="1"/>
          </p:cNvSpPr>
          <p:nvPr>
            <p:ph type="dt" sz="half" idx="10"/>
          </p:nvPr>
        </p:nvSpPr>
        <p:spPr/>
        <p:txBody>
          <a:bodyPr/>
          <a:lstStyle>
            <a:lvl1pPr>
              <a:defRPr/>
            </a:lvl1pPr>
          </a:lstStyle>
          <a:p>
            <a:pPr>
              <a:defRPr/>
            </a:pPr>
            <a:fld id="{689E8669-2788-4766-9BD3-56CFEA57BABE}" type="datetimeFigureOut">
              <a:rPr lang="zh-CN" altLang="en-US"/>
              <a:pPr>
                <a:defRPr/>
              </a:pPr>
              <a:t>2023/3/7</a:t>
            </a:fld>
            <a:endParaRPr lang="zh-CN" altLang="en-US"/>
          </a:p>
        </p:txBody>
      </p:sp>
      <p:sp>
        <p:nvSpPr>
          <p:cNvPr id="3" name="Footer Placeholder 4">
            <a:extLst>
              <a:ext uri="{FF2B5EF4-FFF2-40B4-BE49-F238E27FC236}">
                <a16:creationId xmlns:a16="http://schemas.microsoft.com/office/drawing/2014/main" xmlns="" id="{B42F867D-B93A-46FB-91A4-66464B265953}"/>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xmlns="" id="{E46649AA-DD69-4202-AD3A-38E8CC8EAFBC}"/>
              </a:ext>
            </a:extLst>
          </p:cNvPr>
          <p:cNvSpPr>
            <a:spLocks noGrp="1"/>
          </p:cNvSpPr>
          <p:nvPr>
            <p:ph type="sldNum" sz="quarter" idx="12"/>
          </p:nvPr>
        </p:nvSpPr>
        <p:spPr/>
        <p:txBody>
          <a:bodyPr/>
          <a:lstStyle>
            <a:lvl1pPr>
              <a:defRPr/>
            </a:lvl1pPr>
          </a:lstStyle>
          <a:p>
            <a:pPr>
              <a:defRPr/>
            </a:pPr>
            <a:fld id="{6B4880B2-EAC6-471A-B7D5-00F4CC297A83}" type="slidenum">
              <a:rPr lang="zh-CN" altLang="en-US"/>
              <a:pPr>
                <a:defRPr/>
              </a:pPr>
              <a:t>‹#›</a:t>
            </a:fld>
            <a:endParaRPr lang="zh-CN" altLang="en-US"/>
          </a:p>
        </p:txBody>
      </p:sp>
    </p:spTree>
    <p:extLst>
      <p:ext uri="{BB962C8B-B14F-4D97-AF65-F5344CB8AC3E}">
        <p14:creationId xmlns:p14="http://schemas.microsoft.com/office/powerpoint/2010/main" xmlns="" val="424645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6303AAF-C10E-41BF-ACF8-A98092EE8FF8}"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03AAF-C10E-41BF-ACF8-A98092EE8FF8}"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03AAF-C10E-41BF-ACF8-A98092EE8FF8}"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03AAF-C10E-41BF-ACF8-A98092EE8FF8}" type="datetimeFigureOut">
              <a:rPr lang="en-US" smtClean="0"/>
              <a:pPr/>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03AAF-C10E-41BF-ACF8-A98092EE8FF8}" type="datetimeFigureOut">
              <a:rPr lang="en-US" smtClean="0"/>
              <a:pPr/>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03AAF-C10E-41BF-ACF8-A98092EE8FF8}" type="datetimeFigureOut">
              <a:rPr lang="en-US" smtClean="0"/>
              <a:pPr/>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303AAF-C10E-41BF-ACF8-A98092EE8FF8}"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396"/>
        <p:cNvGrpSpPr/>
        <p:nvPr/>
      </p:nvGrpSpPr>
      <p:grpSpPr>
        <a:xfrm>
          <a:off x="0" y="0"/>
          <a:ext cx="0" cy="0"/>
          <a:chOff x="0" y="0"/>
          <a:chExt cx="0" cy="0"/>
        </a:xfrm>
      </p:grpSpPr>
      <p:sp>
        <p:nvSpPr>
          <p:cNvPr id="397" name="Google Shape;397;p4"/>
          <p:cNvSpPr/>
          <p:nvPr/>
        </p:nvSpPr>
        <p:spPr>
          <a:xfrm rot="9507738" flipH="1">
            <a:off x="7319934" y="1939980"/>
            <a:ext cx="3565567" cy="3067503"/>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sp>
        <p:nvSpPr>
          <p:cNvPr id="398" name="Google Shape;398;p4"/>
          <p:cNvSpPr/>
          <p:nvPr/>
        </p:nvSpPr>
        <p:spPr>
          <a:xfrm rot="-622160" flipH="1">
            <a:off x="-954553" y="30192"/>
            <a:ext cx="2341095" cy="2014074"/>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sp>
        <p:nvSpPr>
          <p:cNvPr id="399" name="Google Shape;399;p4"/>
          <p:cNvSpPr/>
          <p:nvPr/>
        </p:nvSpPr>
        <p:spPr>
          <a:xfrm rot="5527515">
            <a:off x="3785350" y="-3097217"/>
            <a:ext cx="910897" cy="7573298"/>
          </a:xfrm>
          <a:custGeom>
            <a:avLst/>
            <a:gdLst/>
            <a:ahLst/>
            <a:cxnLst/>
            <a:rect l="l" t="t" r="r" b="b"/>
            <a:pathLst>
              <a:path w="29762" h="90008" extrusionOk="0">
                <a:moveTo>
                  <a:pt x="5387" y="2173"/>
                </a:moveTo>
                <a:cubicBezTo>
                  <a:pt x="5364" y="2196"/>
                  <a:pt x="5387" y="2196"/>
                  <a:pt x="5387" y="2196"/>
                </a:cubicBezTo>
                <a:lnTo>
                  <a:pt x="5387" y="2173"/>
                </a:lnTo>
                <a:close/>
                <a:moveTo>
                  <a:pt x="18151" y="9642"/>
                </a:moveTo>
                <a:cubicBezTo>
                  <a:pt x="18151" y="9664"/>
                  <a:pt x="18151" y="9664"/>
                  <a:pt x="18106" y="9664"/>
                </a:cubicBezTo>
                <a:cubicBezTo>
                  <a:pt x="18106" y="9664"/>
                  <a:pt x="18151" y="9664"/>
                  <a:pt x="18151" y="9642"/>
                </a:cubicBezTo>
                <a:close/>
                <a:moveTo>
                  <a:pt x="14055" y="12176"/>
                </a:moveTo>
                <a:cubicBezTo>
                  <a:pt x="14078" y="12176"/>
                  <a:pt x="14089" y="12188"/>
                  <a:pt x="14095" y="12202"/>
                </a:cubicBezTo>
                <a:lnTo>
                  <a:pt x="14095" y="12202"/>
                </a:lnTo>
                <a:cubicBezTo>
                  <a:pt x="14089" y="12193"/>
                  <a:pt x="14078" y="12188"/>
                  <a:pt x="14055" y="12176"/>
                </a:cubicBezTo>
                <a:close/>
                <a:moveTo>
                  <a:pt x="23289" y="14213"/>
                </a:moveTo>
                <a:cubicBezTo>
                  <a:pt x="23289" y="14213"/>
                  <a:pt x="23266" y="14259"/>
                  <a:pt x="23266" y="14281"/>
                </a:cubicBezTo>
                <a:cubicBezTo>
                  <a:pt x="23266" y="14259"/>
                  <a:pt x="23266" y="14213"/>
                  <a:pt x="23289" y="14213"/>
                </a:cubicBezTo>
                <a:close/>
                <a:moveTo>
                  <a:pt x="22270" y="14779"/>
                </a:moveTo>
                <a:cubicBezTo>
                  <a:pt x="22253" y="14830"/>
                  <a:pt x="22249" y="14856"/>
                  <a:pt x="22239" y="14856"/>
                </a:cubicBezTo>
                <a:cubicBezTo>
                  <a:pt x="22235" y="14856"/>
                  <a:pt x="22231" y="14853"/>
                  <a:pt x="22225" y="14847"/>
                </a:cubicBezTo>
                <a:lnTo>
                  <a:pt x="22270" y="14779"/>
                </a:lnTo>
                <a:close/>
                <a:moveTo>
                  <a:pt x="15277" y="16477"/>
                </a:moveTo>
                <a:cubicBezTo>
                  <a:pt x="15277" y="16477"/>
                  <a:pt x="15277" y="16522"/>
                  <a:pt x="15322" y="16522"/>
                </a:cubicBezTo>
                <a:lnTo>
                  <a:pt x="15277" y="16522"/>
                </a:lnTo>
                <a:lnTo>
                  <a:pt x="15277" y="16477"/>
                </a:lnTo>
                <a:close/>
                <a:moveTo>
                  <a:pt x="8103" y="17337"/>
                </a:moveTo>
                <a:cubicBezTo>
                  <a:pt x="8125" y="17337"/>
                  <a:pt x="8125" y="17359"/>
                  <a:pt x="8148" y="17359"/>
                </a:cubicBezTo>
                <a:cubicBezTo>
                  <a:pt x="8103" y="17359"/>
                  <a:pt x="8103" y="17337"/>
                  <a:pt x="8103" y="17337"/>
                </a:cubicBezTo>
                <a:close/>
                <a:moveTo>
                  <a:pt x="25326" y="19351"/>
                </a:moveTo>
                <a:cubicBezTo>
                  <a:pt x="25348" y="19351"/>
                  <a:pt x="25394" y="19373"/>
                  <a:pt x="25416" y="19396"/>
                </a:cubicBezTo>
                <a:cubicBezTo>
                  <a:pt x="25398" y="19504"/>
                  <a:pt x="25352" y="19641"/>
                  <a:pt x="25367" y="19772"/>
                </a:cubicBezTo>
                <a:lnTo>
                  <a:pt x="25367" y="19772"/>
                </a:lnTo>
                <a:cubicBezTo>
                  <a:pt x="25366" y="19772"/>
                  <a:pt x="25364" y="19772"/>
                  <a:pt x="25362" y="19772"/>
                </a:cubicBezTo>
                <a:cubicBezTo>
                  <a:pt x="25344" y="19772"/>
                  <a:pt x="25323" y="19783"/>
                  <a:pt x="25303" y="19803"/>
                </a:cubicBezTo>
                <a:cubicBezTo>
                  <a:pt x="25348" y="19645"/>
                  <a:pt x="25348" y="19487"/>
                  <a:pt x="25326" y="19351"/>
                </a:cubicBezTo>
                <a:close/>
                <a:moveTo>
                  <a:pt x="15458" y="20279"/>
                </a:moveTo>
                <a:cubicBezTo>
                  <a:pt x="15458" y="20301"/>
                  <a:pt x="15436" y="20324"/>
                  <a:pt x="15436" y="20324"/>
                </a:cubicBezTo>
                <a:cubicBezTo>
                  <a:pt x="15436" y="20301"/>
                  <a:pt x="15436" y="20301"/>
                  <a:pt x="15458" y="20279"/>
                </a:cubicBezTo>
                <a:close/>
                <a:moveTo>
                  <a:pt x="25688" y="21003"/>
                </a:moveTo>
                <a:cubicBezTo>
                  <a:pt x="25688" y="21184"/>
                  <a:pt x="25756" y="21320"/>
                  <a:pt x="25665" y="21433"/>
                </a:cubicBezTo>
                <a:cubicBezTo>
                  <a:pt x="25665" y="21320"/>
                  <a:pt x="25597" y="21229"/>
                  <a:pt x="25552" y="21116"/>
                </a:cubicBezTo>
                <a:cubicBezTo>
                  <a:pt x="25620" y="21071"/>
                  <a:pt x="25643" y="21026"/>
                  <a:pt x="25688" y="21003"/>
                </a:cubicBezTo>
                <a:close/>
                <a:moveTo>
                  <a:pt x="16477" y="23153"/>
                </a:moveTo>
                <a:cubicBezTo>
                  <a:pt x="16477" y="23198"/>
                  <a:pt x="16477" y="23198"/>
                  <a:pt x="16454" y="23198"/>
                </a:cubicBezTo>
                <a:cubicBezTo>
                  <a:pt x="16454" y="23198"/>
                  <a:pt x="16477" y="23198"/>
                  <a:pt x="16477" y="23153"/>
                </a:cubicBezTo>
                <a:close/>
                <a:moveTo>
                  <a:pt x="23176" y="23696"/>
                </a:moveTo>
                <a:lnTo>
                  <a:pt x="23176" y="23696"/>
                </a:lnTo>
                <a:cubicBezTo>
                  <a:pt x="23187" y="23708"/>
                  <a:pt x="23187" y="23714"/>
                  <a:pt x="23187" y="23716"/>
                </a:cubicBezTo>
                <a:lnTo>
                  <a:pt x="23187" y="23716"/>
                </a:lnTo>
                <a:cubicBezTo>
                  <a:pt x="23176" y="23710"/>
                  <a:pt x="23176" y="23696"/>
                  <a:pt x="23176" y="23696"/>
                </a:cubicBezTo>
                <a:close/>
                <a:moveTo>
                  <a:pt x="8148" y="24669"/>
                </a:moveTo>
                <a:cubicBezTo>
                  <a:pt x="8193" y="24692"/>
                  <a:pt x="8148" y="24692"/>
                  <a:pt x="8148" y="24692"/>
                </a:cubicBezTo>
                <a:lnTo>
                  <a:pt x="8148" y="24669"/>
                </a:lnTo>
                <a:close/>
                <a:moveTo>
                  <a:pt x="6338" y="25620"/>
                </a:moveTo>
                <a:lnTo>
                  <a:pt x="6338" y="25620"/>
                </a:lnTo>
                <a:cubicBezTo>
                  <a:pt x="6360" y="25631"/>
                  <a:pt x="6360" y="25637"/>
                  <a:pt x="6354" y="25637"/>
                </a:cubicBezTo>
                <a:cubicBezTo>
                  <a:pt x="6349" y="25637"/>
                  <a:pt x="6338" y="25631"/>
                  <a:pt x="6338" y="25620"/>
                </a:cubicBezTo>
                <a:close/>
                <a:moveTo>
                  <a:pt x="12901" y="26050"/>
                </a:moveTo>
                <a:lnTo>
                  <a:pt x="12901" y="26050"/>
                </a:lnTo>
                <a:cubicBezTo>
                  <a:pt x="12946" y="26073"/>
                  <a:pt x="12946" y="26073"/>
                  <a:pt x="12946" y="26095"/>
                </a:cubicBezTo>
                <a:cubicBezTo>
                  <a:pt x="12923" y="26073"/>
                  <a:pt x="12923" y="26073"/>
                  <a:pt x="12901" y="26050"/>
                </a:cubicBezTo>
                <a:close/>
                <a:moveTo>
                  <a:pt x="17042" y="31482"/>
                </a:moveTo>
                <a:lnTo>
                  <a:pt x="17042" y="31504"/>
                </a:lnTo>
                <a:lnTo>
                  <a:pt x="16997" y="31504"/>
                </a:lnTo>
                <a:cubicBezTo>
                  <a:pt x="17042" y="31504"/>
                  <a:pt x="17042" y="31504"/>
                  <a:pt x="17042" y="31482"/>
                </a:cubicBezTo>
                <a:close/>
                <a:moveTo>
                  <a:pt x="28019" y="32636"/>
                </a:moveTo>
                <a:cubicBezTo>
                  <a:pt x="28042" y="32658"/>
                  <a:pt x="28042" y="32658"/>
                  <a:pt x="28042" y="32704"/>
                </a:cubicBezTo>
                <a:cubicBezTo>
                  <a:pt x="28042" y="32658"/>
                  <a:pt x="28019" y="32658"/>
                  <a:pt x="28019" y="32636"/>
                </a:cubicBezTo>
                <a:close/>
                <a:moveTo>
                  <a:pt x="11747" y="35804"/>
                </a:moveTo>
                <a:cubicBezTo>
                  <a:pt x="11724" y="35827"/>
                  <a:pt x="11724" y="35827"/>
                  <a:pt x="11724" y="35872"/>
                </a:cubicBezTo>
                <a:cubicBezTo>
                  <a:pt x="11724" y="35827"/>
                  <a:pt x="11724" y="35804"/>
                  <a:pt x="11747" y="35804"/>
                </a:cubicBezTo>
                <a:close/>
                <a:moveTo>
                  <a:pt x="22836" y="36166"/>
                </a:moveTo>
                <a:cubicBezTo>
                  <a:pt x="22859" y="36212"/>
                  <a:pt x="22859" y="36212"/>
                  <a:pt x="22859" y="36234"/>
                </a:cubicBezTo>
                <a:cubicBezTo>
                  <a:pt x="22836" y="36212"/>
                  <a:pt x="22836" y="36166"/>
                  <a:pt x="22836" y="36166"/>
                </a:cubicBezTo>
                <a:close/>
                <a:moveTo>
                  <a:pt x="14983" y="38181"/>
                </a:moveTo>
                <a:cubicBezTo>
                  <a:pt x="14938" y="38203"/>
                  <a:pt x="14938" y="38249"/>
                  <a:pt x="14938" y="38271"/>
                </a:cubicBezTo>
                <a:cubicBezTo>
                  <a:pt x="14915" y="38203"/>
                  <a:pt x="14938" y="38181"/>
                  <a:pt x="14983" y="38181"/>
                </a:cubicBezTo>
                <a:close/>
                <a:moveTo>
                  <a:pt x="21026" y="40218"/>
                </a:moveTo>
                <a:cubicBezTo>
                  <a:pt x="21003" y="40240"/>
                  <a:pt x="21003" y="40285"/>
                  <a:pt x="21003" y="40308"/>
                </a:cubicBezTo>
                <a:lnTo>
                  <a:pt x="21003" y="40240"/>
                </a:lnTo>
                <a:cubicBezTo>
                  <a:pt x="21003" y="40218"/>
                  <a:pt x="21026" y="40218"/>
                  <a:pt x="21026" y="40218"/>
                </a:cubicBezTo>
                <a:close/>
                <a:moveTo>
                  <a:pt x="17020" y="42141"/>
                </a:moveTo>
                <a:cubicBezTo>
                  <a:pt x="17042" y="42141"/>
                  <a:pt x="17065" y="42164"/>
                  <a:pt x="17065" y="42232"/>
                </a:cubicBezTo>
                <a:lnTo>
                  <a:pt x="17065" y="42254"/>
                </a:lnTo>
                <a:lnTo>
                  <a:pt x="16975" y="42254"/>
                </a:lnTo>
                <a:cubicBezTo>
                  <a:pt x="16975" y="42232"/>
                  <a:pt x="17020" y="42209"/>
                  <a:pt x="17020" y="42141"/>
                </a:cubicBezTo>
                <a:close/>
                <a:moveTo>
                  <a:pt x="20911" y="42416"/>
                </a:moveTo>
                <a:cubicBezTo>
                  <a:pt x="20927" y="42416"/>
                  <a:pt x="20942" y="42442"/>
                  <a:pt x="20958" y="42458"/>
                </a:cubicBezTo>
                <a:cubicBezTo>
                  <a:pt x="20935" y="42458"/>
                  <a:pt x="20912" y="42435"/>
                  <a:pt x="20890" y="42435"/>
                </a:cubicBezTo>
                <a:cubicBezTo>
                  <a:pt x="20897" y="42421"/>
                  <a:pt x="20904" y="42416"/>
                  <a:pt x="20911" y="42416"/>
                </a:cubicBezTo>
                <a:close/>
                <a:moveTo>
                  <a:pt x="22927" y="45417"/>
                </a:moveTo>
                <a:cubicBezTo>
                  <a:pt x="22932" y="45417"/>
                  <a:pt x="22938" y="45423"/>
                  <a:pt x="22949" y="45423"/>
                </a:cubicBezTo>
                <a:cubicBezTo>
                  <a:pt x="22927" y="45423"/>
                  <a:pt x="22927" y="45446"/>
                  <a:pt x="22904" y="45446"/>
                </a:cubicBezTo>
                <a:cubicBezTo>
                  <a:pt x="22915" y="45423"/>
                  <a:pt x="22921" y="45417"/>
                  <a:pt x="22927" y="45417"/>
                </a:cubicBezTo>
                <a:close/>
                <a:moveTo>
                  <a:pt x="23515" y="45513"/>
                </a:moveTo>
                <a:cubicBezTo>
                  <a:pt x="23538" y="45513"/>
                  <a:pt x="23538" y="45513"/>
                  <a:pt x="23538" y="45536"/>
                </a:cubicBezTo>
                <a:lnTo>
                  <a:pt x="23515" y="45513"/>
                </a:lnTo>
                <a:close/>
                <a:moveTo>
                  <a:pt x="3486" y="46192"/>
                </a:moveTo>
                <a:cubicBezTo>
                  <a:pt x="3463" y="46215"/>
                  <a:pt x="3486" y="46238"/>
                  <a:pt x="3509" y="46260"/>
                </a:cubicBezTo>
                <a:cubicBezTo>
                  <a:pt x="3486" y="46238"/>
                  <a:pt x="3486" y="46215"/>
                  <a:pt x="3486" y="46192"/>
                </a:cubicBezTo>
                <a:close/>
                <a:moveTo>
                  <a:pt x="25801" y="46690"/>
                </a:moveTo>
                <a:cubicBezTo>
                  <a:pt x="25793" y="46698"/>
                  <a:pt x="25788" y="46700"/>
                  <a:pt x="25784" y="46700"/>
                </a:cubicBezTo>
                <a:cubicBezTo>
                  <a:pt x="25776" y="46700"/>
                  <a:pt x="25771" y="46690"/>
                  <a:pt x="25756" y="46690"/>
                </a:cubicBezTo>
                <a:close/>
                <a:moveTo>
                  <a:pt x="3576" y="47211"/>
                </a:moveTo>
                <a:cubicBezTo>
                  <a:pt x="3554" y="47211"/>
                  <a:pt x="3554" y="47233"/>
                  <a:pt x="3576" y="47256"/>
                </a:cubicBezTo>
                <a:lnTo>
                  <a:pt x="3576" y="47211"/>
                </a:lnTo>
                <a:close/>
                <a:moveTo>
                  <a:pt x="5885" y="47482"/>
                </a:moveTo>
                <a:cubicBezTo>
                  <a:pt x="5885" y="47482"/>
                  <a:pt x="5885" y="47482"/>
                  <a:pt x="5885" y="47482"/>
                </a:cubicBezTo>
                <a:lnTo>
                  <a:pt x="5885" y="47482"/>
                </a:lnTo>
                <a:cubicBezTo>
                  <a:pt x="5885" y="47505"/>
                  <a:pt x="5896" y="47516"/>
                  <a:pt x="5902" y="47516"/>
                </a:cubicBezTo>
                <a:cubicBezTo>
                  <a:pt x="5903" y="47516"/>
                  <a:pt x="5904" y="47516"/>
                  <a:pt x="5905" y="47514"/>
                </a:cubicBezTo>
                <a:lnTo>
                  <a:pt x="5905" y="47514"/>
                </a:lnTo>
                <a:cubicBezTo>
                  <a:pt x="5929" y="47558"/>
                  <a:pt x="5922" y="47573"/>
                  <a:pt x="5885" y="47573"/>
                </a:cubicBezTo>
                <a:lnTo>
                  <a:pt x="5885" y="47482"/>
                </a:lnTo>
                <a:close/>
                <a:moveTo>
                  <a:pt x="4254" y="47927"/>
                </a:moveTo>
                <a:cubicBezTo>
                  <a:pt x="4255" y="47929"/>
                  <a:pt x="4255" y="47932"/>
                  <a:pt x="4255" y="47935"/>
                </a:cubicBezTo>
                <a:lnTo>
                  <a:pt x="4255" y="47935"/>
                </a:lnTo>
                <a:cubicBezTo>
                  <a:pt x="4255" y="47935"/>
                  <a:pt x="4255" y="47932"/>
                  <a:pt x="4254" y="47927"/>
                </a:cubicBezTo>
                <a:close/>
                <a:moveTo>
                  <a:pt x="14440" y="48614"/>
                </a:moveTo>
                <a:cubicBezTo>
                  <a:pt x="14462" y="48614"/>
                  <a:pt x="14462" y="48659"/>
                  <a:pt x="14462" y="48659"/>
                </a:cubicBezTo>
                <a:cubicBezTo>
                  <a:pt x="14440" y="48659"/>
                  <a:pt x="14440" y="48659"/>
                  <a:pt x="14440" y="48614"/>
                </a:cubicBezTo>
                <a:close/>
                <a:moveTo>
                  <a:pt x="13127" y="48727"/>
                </a:moveTo>
                <a:cubicBezTo>
                  <a:pt x="13172" y="48727"/>
                  <a:pt x="13172" y="48772"/>
                  <a:pt x="13172" y="48772"/>
                </a:cubicBezTo>
                <a:lnTo>
                  <a:pt x="13127" y="48727"/>
                </a:lnTo>
                <a:close/>
                <a:moveTo>
                  <a:pt x="18265" y="49157"/>
                </a:moveTo>
                <a:lnTo>
                  <a:pt x="18265" y="49248"/>
                </a:lnTo>
                <a:cubicBezTo>
                  <a:pt x="18219" y="49225"/>
                  <a:pt x="18219" y="49225"/>
                  <a:pt x="18219" y="49180"/>
                </a:cubicBezTo>
                <a:lnTo>
                  <a:pt x="18265" y="49157"/>
                </a:lnTo>
                <a:close/>
                <a:moveTo>
                  <a:pt x="19079" y="50379"/>
                </a:moveTo>
                <a:lnTo>
                  <a:pt x="19079" y="50379"/>
                </a:lnTo>
                <a:cubicBezTo>
                  <a:pt x="19079" y="50402"/>
                  <a:pt x="19102" y="50402"/>
                  <a:pt x="19102" y="50402"/>
                </a:cubicBezTo>
                <a:cubicBezTo>
                  <a:pt x="19079" y="50402"/>
                  <a:pt x="19079" y="50402"/>
                  <a:pt x="19079" y="50379"/>
                </a:cubicBezTo>
                <a:close/>
                <a:moveTo>
                  <a:pt x="18310" y="51805"/>
                </a:moveTo>
                <a:cubicBezTo>
                  <a:pt x="18332" y="51805"/>
                  <a:pt x="18310" y="51850"/>
                  <a:pt x="18287" y="51873"/>
                </a:cubicBezTo>
                <a:cubicBezTo>
                  <a:pt x="18287" y="51850"/>
                  <a:pt x="18310" y="51850"/>
                  <a:pt x="18310" y="51805"/>
                </a:cubicBezTo>
                <a:close/>
                <a:moveTo>
                  <a:pt x="24760" y="52869"/>
                </a:moveTo>
                <a:cubicBezTo>
                  <a:pt x="24737" y="52914"/>
                  <a:pt x="24737" y="52982"/>
                  <a:pt x="24715" y="53027"/>
                </a:cubicBezTo>
                <a:cubicBezTo>
                  <a:pt x="24669" y="52982"/>
                  <a:pt x="24715" y="52869"/>
                  <a:pt x="24760" y="52869"/>
                </a:cubicBezTo>
                <a:close/>
                <a:moveTo>
                  <a:pt x="23855" y="53457"/>
                </a:moveTo>
                <a:cubicBezTo>
                  <a:pt x="23870" y="53457"/>
                  <a:pt x="23875" y="53467"/>
                  <a:pt x="23870" y="53467"/>
                </a:cubicBezTo>
                <a:cubicBezTo>
                  <a:pt x="23867" y="53467"/>
                  <a:pt x="23862" y="53465"/>
                  <a:pt x="23855" y="53457"/>
                </a:cubicBezTo>
                <a:lnTo>
                  <a:pt x="23855" y="53457"/>
                </a:lnTo>
                <a:cubicBezTo>
                  <a:pt x="23855" y="53457"/>
                  <a:pt x="23855" y="53457"/>
                  <a:pt x="23855" y="53457"/>
                </a:cubicBezTo>
                <a:lnTo>
                  <a:pt x="23855" y="53457"/>
                </a:lnTo>
                <a:cubicBezTo>
                  <a:pt x="23866" y="53469"/>
                  <a:pt x="23866" y="53474"/>
                  <a:pt x="23863" y="53474"/>
                </a:cubicBezTo>
                <a:cubicBezTo>
                  <a:pt x="23860" y="53474"/>
                  <a:pt x="23855" y="53469"/>
                  <a:pt x="23855" y="53457"/>
                </a:cubicBezTo>
                <a:lnTo>
                  <a:pt x="23855" y="53457"/>
                </a:lnTo>
                <a:cubicBezTo>
                  <a:pt x="23855" y="53457"/>
                  <a:pt x="23855" y="53457"/>
                  <a:pt x="23855" y="53457"/>
                </a:cubicBezTo>
                <a:close/>
                <a:moveTo>
                  <a:pt x="5500" y="54068"/>
                </a:moveTo>
                <a:cubicBezTo>
                  <a:pt x="5500" y="54068"/>
                  <a:pt x="5523" y="54068"/>
                  <a:pt x="5545" y="54114"/>
                </a:cubicBezTo>
                <a:cubicBezTo>
                  <a:pt x="5545" y="54114"/>
                  <a:pt x="5523" y="54114"/>
                  <a:pt x="5500" y="54068"/>
                </a:cubicBezTo>
                <a:close/>
                <a:moveTo>
                  <a:pt x="9008" y="55064"/>
                </a:moveTo>
                <a:cubicBezTo>
                  <a:pt x="8993" y="55079"/>
                  <a:pt x="8983" y="55084"/>
                  <a:pt x="8975" y="55084"/>
                </a:cubicBezTo>
                <a:cubicBezTo>
                  <a:pt x="8960" y="55084"/>
                  <a:pt x="8955" y="55064"/>
                  <a:pt x="8940" y="55064"/>
                </a:cubicBezTo>
                <a:close/>
                <a:moveTo>
                  <a:pt x="7220" y="58391"/>
                </a:moveTo>
                <a:cubicBezTo>
                  <a:pt x="7243" y="58414"/>
                  <a:pt x="7243" y="58436"/>
                  <a:pt x="7243" y="58459"/>
                </a:cubicBezTo>
                <a:cubicBezTo>
                  <a:pt x="7243" y="58436"/>
                  <a:pt x="7220" y="58414"/>
                  <a:pt x="7220" y="58391"/>
                </a:cubicBezTo>
                <a:close/>
                <a:moveTo>
                  <a:pt x="27136" y="59115"/>
                </a:moveTo>
                <a:cubicBezTo>
                  <a:pt x="27136" y="59115"/>
                  <a:pt x="27136" y="59138"/>
                  <a:pt x="27159" y="59138"/>
                </a:cubicBezTo>
                <a:cubicBezTo>
                  <a:pt x="27159" y="59171"/>
                  <a:pt x="27147" y="59192"/>
                  <a:pt x="27140" y="59192"/>
                </a:cubicBezTo>
                <a:cubicBezTo>
                  <a:pt x="27138" y="59192"/>
                  <a:pt x="27136" y="59189"/>
                  <a:pt x="27136" y="59183"/>
                </a:cubicBezTo>
                <a:lnTo>
                  <a:pt x="27136" y="59115"/>
                </a:lnTo>
                <a:close/>
                <a:moveTo>
                  <a:pt x="24760" y="60813"/>
                </a:moveTo>
                <a:cubicBezTo>
                  <a:pt x="24775" y="60813"/>
                  <a:pt x="24780" y="60823"/>
                  <a:pt x="24775" y="60823"/>
                </a:cubicBezTo>
                <a:cubicBezTo>
                  <a:pt x="24772" y="60823"/>
                  <a:pt x="24767" y="60820"/>
                  <a:pt x="24760" y="60813"/>
                </a:cubicBezTo>
                <a:lnTo>
                  <a:pt x="24760" y="60813"/>
                </a:lnTo>
                <a:cubicBezTo>
                  <a:pt x="24760" y="60813"/>
                  <a:pt x="24760" y="60813"/>
                  <a:pt x="24760" y="60813"/>
                </a:cubicBezTo>
                <a:close/>
                <a:moveTo>
                  <a:pt x="20007" y="62193"/>
                </a:moveTo>
                <a:cubicBezTo>
                  <a:pt x="20030" y="62193"/>
                  <a:pt x="20030" y="62193"/>
                  <a:pt x="20030" y="62239"/>
                </a:cubicBezTo>
                <a:lnTo>
                  <a:pt x="20007" y="62193"/>
                </a:lnTo>
                <a:close/>
                <a:moveTo>
                  <a:pt x="24783" y="65316"/>
                </a:moveTo>
                <a:cubicBezTo>
                  <a:pt x="24783" y="65339"/>
                  <a:pt x="24783" y="65362"/>
                  <a:pt x="24828" y="65362"/>
                </a:cubicBezTo>
                <a:lnTo>
                  <a:pt x="24760" y="65362"/>
                </a:lnTo>
                <a:cubicBezTo>
                  <a:pt x="24737" y="65339"/>
                  <a:pt x="24760" y="65339"/>
                  <a:pt x="24783" y="65316"/>
                </a:cubicBezTo>
                <a:close/>
                <a:moveTo>
                  <a:pt x="26570" y="66109"/>
                </a:moveTo>
                <a:cubicBezTo>
                  <a:pt x="26593" y="66109"/>
                  <a:pt x="26593" y="66131"/>
                  <a:pt x="26593" y="66154"/>
                </a:cubicBezTo>
                <a:cubicBezTo>
                  <a:pt x="26570" y="66131"/>
                  <a:pt x="26570" y="66131"/>
                  <a:pt x="26548" y="66131"/>
                </a:cubicBezTo>
                <a:cubicBezTo>
                  <a:pt x="26570" y="66131"/>
                  <a:pt x="26570" y="66109"/>
                  <a:pt x="26570" y="66109"/>
                </a:cubicBezTo>
                <a:close/>
                <a:moveTo>
                  <a:pt x="19273" y="69574"/>
                </a:moveTo>
                <a:cubicBezTo>
                  <a:pt x="19278" y="69574"/>
                  <a:pt x="19283" y="69579"/>
                  <a:pt x="19283" y="69594"/>
                </a:cubicBezTo>
                <a:cubicBezTo>
                  <a:pt x="19253" y="69594"/>
                  <a:pt x="19263" y="69574"/>
                  <a:pt x="19273" y="69574"/>
                </a:cubicBezTo>
                <a:close/>
                <a:moveTo>
                  <a:pt x="25947" y="69574"/>
                </a:moveTo>
                <a:cubicBezTo>
                  <a:pt x="25957" y="69574"/>
                  <a:pt x="25967" y="69594"/>
                  <a:pt x="25937" y="69594"/>
                </a:cubicBezTo>
                <a:cubicBezTo>
                  <a:pt x="25937" y="69579"/>
                  <a:pt x="25942" y="69574"/>
                  <a:pt x="25947" y="69574"/>
                </a:cubicBezTo>
                <a:close/>
                <a:moveTo>
                  <a:pt x="11633" y="70001"/>
                </a:moveTo>
                <a:cubicBezTo>
                  <a:pt x="11626" y="70016"/>
                  <a:pt x="11621" y="70021"/>
                  <a:pt x="11618" y="70021"/>
                </a:cubicBezTo>
                <a:cubicBezTo>
                  <a:pt x="11613" y="70021"/>
                  <a:pt x="11618" y="70001"/>
                  <a:pt x="11633" y="70001"/>
                </a:cubicBezTo>
                <a:close/>
                <a:moveTo>
                  <a:pt x="24149" y="70296"/>
                </a:moveTo>
                <a:cubicBezTo>
                  <a:pt x="24149" y="70318"/>
                  <a:pt x="24104" y="70318"/>
                  <a:pt x="24104" y="70318"/>
                </a:cubicBezTo>
                <a:lnTo>
                  <a:pt x="24149" y="70296"/>
                </a:lnTo>
                <a:close/>
                <a:moveTo>
                  <a:pt x="21614" y="71767"/>
                </a:moveTo>
                <a:cubicBezTo>
                  <a:pt x="21614" y="71789"/>
                  <a:pt x="21591" y="71789"/>
                  <a:pt x="21591" y="71789"/>
                </a:cubicBezTo>
                <a:cubicBezTo>
                  <a:pt x="21591" y="71789"/>
                  <a:pt x="21591" y="71767"/>
                  <a:pt x="21614" y="71767"/>
                </a:cubicBezTo>
                <a:close/>
                <a:moveTo>
                  <a:pt x="22791" y="72016"/>
                </a:moveTo>
                <a:lnTo>
                  <a:pt x="22746" y="72038"/>
                </a:lnTo>
                <a:cubicBezTo>
                  <a:pt x="22746" y="72016"/>
                  <a:pt x="22746" y="72016"/>
                  <a:pt x="22791" y="72016"/>
                </a:cubicBezTo>
                <a:close/>
                <a:moveTo>
                  <a:pt x="11747" y="72332"/>
                </a:moveTo>
                <a:cubicBezTo>
                  <a:pt x="11747" y="72355"/>
                  <a:pt x="11769" y="72378"/>
                  <a:pt x="11769" y="72378"/>
                </a:cubicBezTo>
                <a:cubicBezTo>
                  <a:pt x="11747" y="72378"/>
                  <a:pt x="11747" y="72355"/>
                  <a:pt x="11747" y="72332"/>
                </a:cubicBezTo>
                <a:close/>
                <a:moveTo>
                  <a:pt x="17880" y="74528"/>
                </a:moveTo>
                <a:cubicBezTo>
                  <a:pt x="17880" y="74528"/>
                  <a:pt x="17925" y="74528"/>
                  <a:pt x="17925" y="74573"/>
                </a:cubicBezTo>
                <a:cubicBezTo>
                  <a:pt x="17880" y="74573"/>
                  <a:pt x="17880" y="74528"/>
                  <a:pt x="17880" y="74528"/>
                </a:cubicBezTo>
                <a:close/>
                <a:moveTo>
                  <a:pt x="13286" y="76293"/>
                </a:moveTo>
                <a:cubicBezTo>
                  <a:pt x="13308" y="76293"/>
                  <a:pt x="13308" y="76316"/>
                  <a:pt x="13308" y="76338"/>
                </a:cubicBezTo>
                <a:cubicBezTo>
                  <a:pt x="13286" y="76338"/>
                  <a:pt x="13286" y="76316"/>
                  <a:pt x="13286" y="76293"/>
                </a:cubicBezTo>
                <a:close/>
                <a:moveTo>
                  <a:pt x="24647" y="82404"/>
                </a:moveTo>
                <a:lnTo>
                  <a:pt x="24647" y="82449"/>
                </a:lnTo>
                <a:cubicBezTo>
                  <a:pt x="24647" y="82449"/>
                  <a:pt x="24624" y="82426"/>
                  <a:pt x="24647" y="82404"/>
                </a:cubicBezTo>
                <a:close/>
                <a:moveTo>
                  <a:pt x="8465" y="0"/>
                </a:moveTo>
                <a:cubicBezTo>
                  <a:pt x="8352" y="0"/>
                  <a:pt x="8216" y="23"/>
                  <a:pt x="8103" y="23"/>
                </a:cubicBezTo>
                <a:cubicBezTo>
                  <a:pt x="8103" y="46"/>
                  <a:pt x="8080" y="68"/>
                  <a:pt x="8035" y="68"/>
                </a:cubicBezTo>
                <a:cubicBezTo>
                  <a:pt x="7990" y="68"/>
                  <a:pt x="7899" y="68"/>
                  <a:pt x="7876" y="159"/>
                </a:cubicBezTo>
                <a:cubicBezTo>
                  <a:pt x="7854" y="181"/>
                  <a:pt x="7809" y="181"/>
                  <a:pt x="7763" y="181"/>
                </a:cubicBezTo>
                <a:cubicBezTo>
                  <a:pt x="7739" y="175"/>
                  <a:pt x="7718" y="173"/>
                  <a:pt x="7699" y="173"/>
                </a:cubicBezTo>
                <a:cubicBezTo>
                  <a:pt x="7645" y="173"/>
                  <a:pt x="7603" y="194"/>
                  <a:pt x="7537" y="227"/>
                </a:cubicBezTo>
                <a:cubicBezTo>
                  <a:pt x="7454" y="260"/>
                  <a:pt x="7359" y="281"/>
                  <a:pt x="7252" y="281"/>
                </a:cubicBezTo>
                <a:cubicBezTo>
                  <a:pt x="7213" y="281"/>
                  <a:pt x="7172" y="278"/>
                  <a:pt x="7130" y="272"/>
                </a:cubicBezTo>
                <a:cubicBezTo>
                  <a:pt x="7107" y="272"/>
                  <a:pt x="7084" y="249"/>
                  <a:pt x="7062" y="249"/>
                </a:cubicBezTo>
                <a:cubicBezTo>
                  <a:pt x="6994" y="249"/>
                  <a:pt x="6971" y="249"/>
                  <a:pt x="6971" y="340"/>
                </a:cubicBezTo>
                <a:cubicBezTo>
                  <a:pt x="6971" y="453"/>
                  <a:pt x="6881" y="498"/>
                  <a:pt x="6790" y="498"/>
                </a:cubicBezTo>
                <a:lnTo>
                  <a:pt x="6677" y="498"/>
                </a:lnTo>
                <a:cubicBezTo>
                  <a:pt x="6632" y="521"/>
                  <a:pt x="6541" y="521"/>
                  <a:pt x="6519" y="634"/>
                </a:cubicBezTo>
                <a:cubicBezTo>
                  <a:pt x="6519" y="725"/>
                  <a:pt x="6428" y="679"/>
                  <a:pt x="6405" y="747"/>
                </a:cubicBezTo>
                <a:cubicBezTo>
                  <a:pt x="6405" y="815"/>
                  <a:pt x="6405" y="906"/>
                  <a:pt x="6338" y="951"/>
                </a:cubicBezTo>
                <a:cubicBezTo>
                  <a:pt x="6224" y="1064"/>
                  <a:pt x="6179" y="1245"/>
                  <a:pt x="6043" y="1313"/>
                </a:cubicBezTo>
                <a:cubicBezTo>
                  <a:pt x="5953" y="1381"/>
                  <a:pt x="5862" y="1426"/>
                  <a:pt x="5817" y="1517"/>
                </a:cubicBezTo>
                <a:lnTo>
                  <a:pt x="5636" y="1607"/>
                </a:lnTo>
                <a:cubicBezTo>
                  <a:pt x="5613" y="1607"/>
                  <a:pt x="5613" y="1653"/>
                  <a:pt x="5636" y="1653"/>
                </a:cubicBezTo>
                <a:cubicBezTo>
                  <a:pt x="5704" y="1720"/>
                  <a:pt x="5659" y="1766"/>
                  <a:pt x="5636" y="1834"/>
                </a:cubicBezTo>
                <a:cubicBezTo>
                  <a:pt x="5636" y="1834"/>
                  <a:pt x="5613" y="1856"/>
                  <a:pt x="5613" y="1879"/>
                </a:cubicBezTo>
                <a:cubicBezTo>
                  <a:pt x="5591" y="1947"/>
                  <a:pt x="5545" y="2037"/>
                  <a:pt x="5500" y="2060"/>
                </a:cubicBezTo>
                <a:cubicBezTo>
                  <a:pt x="5432" y="2083"/>
                  <a:pt x="5432" y="2105"/>
                  <a:pt x="5477" y="2196"/>
                </a:cubicBezTo>
                <a:cubicBezTo>
                  <a:pt x="5477" y="2218"/>
                  <a:pt x="5500" y="2264"/>
                  <a:pt x="5523" y="2309"/>
                </a:cubicBezTo>
                <a:cubicBezTo>
                  <a:pt x="5545" y="2399"/>
                  <a:pt x="5523" y="2445"/>
                  <a:pt x="5477" y="2490"/>
                </a:cubicBezTo>
                <a:cubicBezTo>
                  <a:pt x="5432" y="2490"/>
                  <a:pt x="5410" y="2513"/>
                  <a:pt x="5410" y="2535"/>
                </a:cubicBezTo>
                <a:cubicBezTo>
                  <a:pt x="5410" y="2648"/>
                  <a:pt x="5387" y="2716"/>
                  <a:pt x="5296" y="2762"/>
                </a:cubicBezTo>
                <a:cubicBezTo>
                  <a:pt x="5251" y="2784"/>
                  <a:pt x="5251" y="2875"/>
                  <a:pt x="5274" y="2943"/>
                </a:cubicBezTo>
                <a:cubicBezTo>
                  <a:pt x="5319" y="2988"/>
                  <a:pt x="5296" y="3056"/>
                  <a:pt x="5274" y="3101"/>
                </a:cubicBezTo>
                <a:cubicBezTo>
                  <a:pt x="5206" y="3214"/>
                  <a:pt x="5161" y="3327"/>
                  <a:pt x="5070" y="3395"/>
                </a:cubicBezTo>
                <a:cubicBezTo>
                  <a:pt x="4957" y="3463"/>
                  <a:pt x="4866" y="3554"/>
                  <a:pt x="4844" y="3780"/>
                </a:cubicBezTo>
                <a:cubicBezTo>
                  <a:pt x="4844" y="3870"/>
                  <a:pt x="4821" y="3916"/>
                  <a:pt x="4799" y="3984"/>
                </a:cubicBezTo>
                <a:cubicBezTo>
                  <a:pt x="4799" y="4006"/>
                  <a:pt x="4753" y="4029"/>
                  <a:pt x="4731" y="4029"/>
                </a:cubicBezTo>
                <a:cubicBezTo>
                  <a:pt x="4572" y="4029"/>
                  <a:pt x="4527" y="4255"/>
                  <a:pt x="4504" y="4436"/>
                </a:cubicBezTo>
                <a:cubicBezTo>
                  <a:pt x="4482" y="4527"/>
                  <a:pt x="4482" y="4595"/>
                  <a:pt x="4414" y="4595"/>
                </a:cubicBezTo>
                <a:cubicBezTo>
                  <a:pt x="4391" y="4595"/>
                  <a:pt x="4391" y="4640"/>
                  <a:pt x="4391" y="4663"/>
                </a:cubicBezTo>
                <a:cubicBezTo>
                  <a:pt x="4369" y="4798"/>
                  <a:pt x="4301" y="4889"/>
                  <a:pt x="4301" y="5047"/>
                </a:cubicBezTo>
                <a:cubicBezTo>
                  <a:pt x="4301" y="5115"/>
                  <a:pt x="4301" y="5138"/>
                  <a:pt x="4278" y="5161"/>
                </a:cubicBezTo>
                <a:cubicBezTo>
                  <a:pt x="4255" y="5206"/>
                  <a:pt x="4233" y="5251"/>
                  <a:pt x="4187" y="5319"/>
                </a:cubicBezTo>
                <a:cubicBezTo>
                  <a:pt x="4165" y="5364"/>
                  <a:pt x="4142" y="5455"/>
                  <a:pt x="4165" y="5545"/>
                </a:cubicBezTo>
                <a:cubicBezTo>
                  <a:pt x="4187" y="5591"/>
                  <a:pt x="4187" y="5613"/>
                  <a:pt x="4165" y="5681"/>
                </a:cubicBezTo>
                <a:cubicBezTo>
                  <a:pt x="4074" y="5817"/>
                  <a:pt x="4029" y="5953"/>
                  <a:pt x="3916" y="6021"/>
                </a:cubicBezTo>
                <a:cubicBezTo>
                  <a:pt x="3825" y="6066"/>
                  <a:pt x="3780" y="6156"/>
                  <a:pt x="3735" y="6269"/>
                </a:cubicBezTo>
                <a:cubicBezTo>
                  <a:pt x="3712" y="6383"/>
                  <a:pt x="3667" y="6496"/>
                  <a:pt x="3690" y="6632"/>
                </a:cubicBezTo>
                <a:lnTo>
                  <a:pt x="3690" y="6699"/>
                </a:lnTo>
                <a:cubicBezTo>
                  <a:pt x="3667" y="6813"/>
                  <a:pt x="3690" y="6903"/>
                  <a:pt x="3690" y="7016"/>
                </a:cubicBezTo>
                <a:cubicBezTo>
                  <a:pt x="3690" y="7129"/>
                  <a:pt x="3690" y="7197"/>
                  <a:pt x="3735" y="7311"/>
                </a:cubicBezTo>
                <a:cubicBezTo>
                  <a:pt x="3780" y="7378"/>
                  <a:pt x="3780" y="7469"/>
                  <a:pt x="3780" y="7537"/>
                </a:cubicBezTo>
                <a:lnTo>
                  <a:pt x="3780" y="7718"/>
                </a:lnTo>
                <a:lnTo>
                  <a:pt x="3780" y="7808"/>
                </a:lnTo>
                <a:cubicBezTo>
                  <a:pt x="3735" y="7944"/>
                  <a:pt x="3735" y="8080"/>
                  <a:pt x="3735" y="8216"/>
                </a:cubicBezTo>
                <a:cubicBezTo>
                  <a:pt x="3735" y="8261"/>
                  <a:pt x="3780" y="8261"/>
                  <a:pt x="3780" y="8284"/>
                </a:cubicBezTo>
                <a:cubicBezTo>
                  <a:pt x="3780" y="8397"/>
                  <a:pt x="3780" y="8510"/>
                  <a:pt x="3735" y="8623"/>
                </a:cubicBezTo>
                <a:cubicBezTo>
                  <a:pt x="3712" y="8646"/>
                  <a:pt x="3712" y="8668"/>
                  <a:pt x="3735" y="8714"/>
                </a:cubicBezTo>
                <a:cubicBezTo>
                  <a:pt x="3735" y="8850"/>
                  <a:pt x="3780" y="8985"/>
                  <a:pt x="3780" y="9121"/>
                </a:cubicBezTo>
                <a:cubicBezTo>
                  <a:pt x="3780" y="9166"/>
                  <a:pt x="3780" y="9189"/>
                  <a:pt x="3735" y="9234"/>
                </a:cubicBezTo>
                <a:cubicBezTo>
                  <a:pt x="3712" y="9325"/>
                  <a:pt x="3622" y="9347"/>
                  <a:pt x="3622" y="9528"/>
                </a:cubicBezTo>
                <a:cubicBezTo>
                  <a:pt x="3622" y="9574"/>
                  <a:pt x="3599" y="9619"/>
                  <a:pt x="3576" y="9642"/>
                </a:cubicBezTo>
                <a:cubicBezTo>
                  <a:pt x="3486" y="9687"/>
                  <a:pt x="3463" y="9845"/>
                  <a:pt x="3463" y="9959"/>
                </a:cubicBezTo>
                <a:cubicBezTo>
                  <a:pt x="3463" y="10072"/>
                  <a:pt x="3441" y="10094"/>
                  <a:pt x="3373" y="10117"/>
                </a:cubicBezTo>
                <a:cubicBezTo>
                  <a:pt x="3282" y="10140"/>
                  <a:pt x="3237" y="10230"/>
                  <a:pt x="3169" y="10253"/>
                </a:cubicBezTo>
                <a:cubicBezTo>
                  <a:pt x="3033" y="10343"/>
                  <a:pt x="2988" y="10547"/>
                  <a:pt x="2943" y="10773"/>
                </a:cubicBezTo>
                <a:cubicBezTo>
                  <a:pt x="2943" y="10819"/>
                  <a:pt x="2920" y="10864"/>
                  <a:pt x="2920" y="10909"/>
                </a:cubicBezTo>
                <a:cubicBezTo>
                  <a:pt x="2920" y="11045"/>
                  <a:pt x="2875" y="11135"/>
                  <a:pt x="2784" y="11158"/>
                </a:cubicBezTo>
                <a:cubicBezTo>
                  <a:pt x="2648" y="11226"/>
                  <a:pt x="2581" y="11339"/>
                  <a:pt x="2535" y="11543"/>
                </a:cubicBezTo>
                <a:cubicBezTo>
                  <a:pt x="2490" y="11611"/>
                  <a:pt x="2490" y="11701"/>
                  <a:pt x="2490" y="11792"/>
                </a:cubicBezTo>
                <a:cubicBezTo>
                  <a:pt x="2467" y="11792"/>
                  <a:pt x="2445" y="11814"/>
                  <a:pt x="2445" y="11882"/>
                </a:cubicBezTo>
                <a:cubicBezTo>
                  <a:pt x="2445" y="11927"/>
                  <a:pt x="2422" y="11950"/>
                  <a:pt x="2354" y="11950"/>
                </a:cubicBezTo>
                <a:cubicBezTo>
                  <a:pt x="2309" y="11950"/>
                  <a:pt x="2241" y="11995"/>
                  <a:pt x="2196" y="12018"/>
                </a:cubicBezTo>
                <a:cubicBezTo>
                  <a:pt x="2151" y="12018"/>
                  <a:pt x="2128" y="12018"/>
                  <a:pt x="2105" y="12063"/>
                </a:cubicBezTo>
                <a:cubicBezTo>
                  <a:pt x="2105" y="12154"/>
                  <a:pt x="2151" y="12131"/>
                  <a:pt x="2151" y="12176"/>
                </a:cubicBezTo>
                <a:cubicBezTo>
                  <a:pt x="2151" y="12222"/>
                  <a:pt x="2128" y="12222"/>
                  <a:pt x="2128" y="12222"/>
                </a:cubicBezTo>
                <a:cubicBezTo>
                  <a:pt x="2089" y="12206"/>
                  <a:pt x="2063" y="12196"/>
                  <a:pt x="2046" y="12196"/>
                </a:cubicBezTo>
                <a:cubicBezTo>
                  <a:pt x="2015" y="12196"/>
                  <a:pt x="2015" y="12232"/>
                  <a:pt x="2015" y="12335"/>
                </a:cubicBezTo>
                <a:cubicBezTo>
                  <a:pt x="2015" y="12361"/>
                  <a:pt x="2015" y="12372"/>
                  <a:pt x="2006" y="12372"/>
                </a:cubicBezTo>
                <a:cubicBezTo>
                  <a:pt x="1999" y="12372"/>
                  <a:pt x="1988" y="12367"/>
                  <a:pt x="1970" y="12357"/>
                </a:cubicBezTo>
                <a:cubicBezTo>
                  <a:pt x="1967" y="12356"/>
                  <a:pt x="1963" y="12355"/>
                  <a:pt x="1960" y="12355"/>
                </a:cubicBezTo>
                <a:cubicBezTo>
                  <a:pt x="1916" y="12355"/>
                  <a:pt x="1856" y="12498"/>
                  <a:pt x="1856" y="12561"/>
                </a:cubicBezTo>
                <a:lnTo>
                  <a:pt x="1856" y="12584"/>
                </a:lnTo>
                <a:cubicBezTo>
                  <a:pt x="1902" y="12606"/>
                  <a:pt x="1924" y="12606"/>
                  <a:pt x="1856" y="12697"/>
                </a:cubicBezTo>
                <a:cubicBezTo>
                  <a:pt x="1788" y="12742"/>
                  <a:pt x="1766" y="12855"/>
                  <a:pt x="1788" y="12969"/>
                </a:cubicBezTo>
                <a:cubicBezTo>
                  <a:pt x="1788" y="13014"/>
                  <a:pt x="1788" y="13036"/>
                  <a:pt x="1766" y="13059"/>
                </a:cubicBezTo>
                <a:cubicBezTo>
                  <a:pt x="1743" y="13059"/>
                  <a:pt x="1698" y="13036"/>
                  <a:pt x="1675" y="13036"/>
                </a:cubicBezTo>
                <a:cubicBezTo>
                  <a:pt x="1667" y="13032"/>
                  <a:pt x="1658" y="13030"/>
                  <a:pt x="1650" y="13030"/>
                </a:cubicBezTo>
                <a:cubicBezTo>
                  <a:pt x="1614" y="13030"/>
                  <a:pt x="1585" y="13063"/>
                  <a:pt x="1585" y="13082"/>
                </a:cubicBezTo>
                <a:cubicBezTo>
                  <a:pt x="1562" y="13150"/>
                  <a:pt x="1630" y="13172"/>
                  <a:pt x="1630" y="13195"/>
                </a:cubicBezTo>
                <a:cubicBezTo>
                  <a:pt x="1630" y="13240"/>
                  <a:pt x="1653" y="13240"/>
                  <a:pt x="1653" y="13263"/>
                </a:cubicBezTo>
                <a:cubicBezTo>
                  <a:pt x="1585" y="13285"/>
                  <a:pt x="1540" y="13308"/>
                  <a:pt x="1517" y="13353"/>
                </a:cubicBezTo>
                <a:cubicBezTo>
                  <a:pt x="1449" y="13376"/>
                  <a:pt x="1404" y="13466"/>
                  <a:pt x="1404" y="13580"/>
                </a:cubicBezTo>
                <a:cubicBezTo>
                  <a:pt x="1404" y="13648"/>
                  <a:pt x="1358" y="13693"/>
                  <a:pt x="1336" y="13693"/>
                </a:cubicBezTo>
                <a:cubicBezTo>
                  <a:pt x="1336" y="13693"/>
                  <a:pt x="1313" y="13715"/>
                  <a:pt x="1336" y="13738"/>
                </a:cubicBezTo>
                <a:cubicBezTo>
                  <a:pt x="1336" y="13761"/>
                  <a:pt x="1358" y="13761"/>
                  <a:pt x="1404" y="13761"/>
                </a:cubicBezTo>
                <a:cubicBezTo>
                  <a:pt x="1443" y="13761"/>
                  <a:pt x="1465" y="13711"/>
                  <a:pt x="1513" y="13711"/>
                </a:cubicBezTo>
                <a:cubicBezTo>
                  <a:pt x="1521" y="13711"/>
                  <a:pt x="1530" y="13712"/>
                  <a:pt x="1540" y="13715"/>
                </a:cubicBezTo>
                <a:cubicBezTo>
                  <a:pt x="1562" y="13761"/>
                  <a:pt x="1517" y="13806"/>
                  <a:pt x="1517" y="13851"/>
                </a:cubicBezTo>
                <a:cubicBezTo>
                  <a:pt x="1517" y="13919"/>
                  <a:pt x="1472" y="13919"/>
                  <a:pt x="1449" y="13942"/>
                </a:cubicBezTo>
                <a:cubicBezTo>
                  <a:pt x="1404" y="13987"/>
                  <a:pt x="1313" y="14032"/>
                  <a:pt x="1313" y="14168"/>
                </a:cubicBezTo>
                <a:cubicBezTo>
                  <a:pt x="1313" y="14184"/>
                  <a:pt x="1302" y="14200"/>
                  <a:pt x="1279" y="14200"/>
                </a:cubicBezTo>
                <a:cubicBezTo>
                  <a:pt x="1270" y="14200"/>
                  <a:pt x="1259" y="14197"/>
                  <a:pt x="1245" y="14191"/>
                </a:cubicBezTo>
                <a:cubicBezTo>
                  <a:pt x="1229" y="14158"/>
                  <a:pt x="1216" y="14146"/>
                  <a:pt x="1205" y="14146"/>
                </a:cubicBezTo>
                <a:cubicBezTo>
                  <a:pt x="1187" y="14146"/>
                  <a:pt x="1177" y="14184"/>
                  <a:pt x="1177" y="14213"/>
                </a:cubicBezTo>
                <a:cubicBezTo>
                  <a:pt x="1177" y="14264"/>
                  <a:pt x="1152" y="14290"/>
                  <a:pt x="1130" y="14290"/>
                </a:cubicBezTo>
                <a:cubicBezTo>
                  <a:pt x="1122" y="14290"/>
                  <a:pt x="1115" y="14287"/>
                  <a:pt x="1110" y="14281"/>
                </a:cubicBezTo>
                <a:cubicBezTo>
                  <a:pt x="1087" y="14281"/>
                  <a:pt x="1064" y="14281"/>
                  <a:pt x="1064" y="14304"/>
                </a:cubicBezTo>
                <a:cubicBezTo>
                  <a:pt x="1039" y="14341"/>
                  <a:pt x="1021" y="14358"/>
                  <a:pt x="1006" y="14358"/>
                </a:cubicBezTo>
                <a:cubicBezTo>
                  <a:pt x="994" y="14358"/>
                  <a:pt x="984" y="14347"/>
                  <a:pt x="974" y="14326"/>
                </a:cubicBezTo>
                <a:cubicBezTo>
                  <a:pt x="951" y="14326"/>
                  <a:pt x="906" y="14372"/>
                  <a:pt x="951" y="14417"/>
                </a:cubicBezTo>
                <a:cubicBezTo>
                  <a:pt x="974" y="14508"/>
                  <a:pt x="974" y="14508"/>
                  <a:pt x="906" y="14508"/>
                </a:cubicBezTo>
                <a:cubicBezTo>
                  <a:pt x="861" y="14508"/>
                  <a:pt x="861" y="14553"/>
                  <a:pt x="861" y="14621"/>
                </a:cubicBezTo>
                <a:cubicBezTo>
                  <a:pt x="861" y="14756"/>
                  <a:pt x="861" y="14756"/>
                  <a:pt x="747" y="14756"/>
                </a:cubicBezTo>
                <a:lnTo>
                  <a:pt x="680" y="14756"/>
                </a:lnTo>
                <a:lnTo>
                  <a:pt x="657" y="14779"/>
                </a:lnTo>
                <a:lnTo>
                  <a:pt x="657" y="14824"/>
                </a:lnTo>
                <a:cubicBezTo>
                  <a:pt x="680" y="14824"/>
                  <a:pt x="680" y="14847"/>
                  <a:pt x="725" y="14847"/>
                </a:cubicBezTo>
                <a:cubicBezTo>
                  <a:pt x="793" y="14892"/>
                  <a:pt x="793" y="14938"/>
                  <a:pt x="747" y="15051"/>
                </a:cubicBezTo>
                <a:cubicBezTo>
                  <a:pt x="725" y="15096"/>
                  <a:pt x="747" y="15187"/>
                  <a:pt x="725" y="15232"/>
                </a:cubicBezTo>
                <a:lnTo>
                  <a:pt x="680" y="15232"/>
                </a:lnTo>
                <a:cubicBezTo>
                  <a:pt x="633" y="15204"/>
                  <a:pt x="601" y="15187"/>
                  <a:pt x="577" y="15187"/>
                </a:cubicBezTo>
                <a:cubicBezTo>
                  <a:pt x="544" y="15187"/>
                  <a:pt x="525" y="15220"/>
                  <a:pt x="498" y="15300"/>
                </a:cubicBezTo>
                <a:cubicBezTo>
                  <a:pt x="498" y="15322"/>
                  <a:pt x="453" y="15322"/>
                  <a:pt x="431" y="15345"/>
                </a:cubicBezTo>
                <a:cubicBezTo>
                  <a:pt x="408" y="15413"/>
                  <a:pt x="408" y="15435"/>
                  <a:pt x="453" y="15435"/>
                </a:cubicBezTo>
                <a:cubicBezTo>
                  <a:pt x="498" y="15435"/>
                  <a:pt x="498" y="15435"/>
                  <a:pt x="498" y="15458"/>
                </a:cubicBezTo>
                <a:lnTo>
                  <a:pt x="498" y="15526"/>
                </a:lnTo>
                <a:cubicBezTo>
                  <a:pt x="431" y="15549"/>
                  <a:pt x="408" y="15639"/>
                  <a:pt x="385" y="15730"/>
                </a:cubicBezTo>
                <a:cubicBezTo>
                  <a:pt x="317" y="15865"/>
                  <a:pt x="204" y="15911"/>
                  <a:pt x="159" y="16001"/>
                </a:cubicBezTo>
                <a:cubicBezTo>
                  <a:pt x="68" y="16092"/>
                  <a:pt x="68" y="16069"/>
                  <a:pt x="114" y="16228"/>
                </a:cubicBezTo>
                <a:lnTo>
                  <a:pt x="114" y="16295"/>
                </a:lnTo>
                <a:cubicBezTo>
                  <a:pt x="91" y="16295"/>
                  <a:pt x="46" y="16295"/>
                  <a:pt x="46" y="16363"/>
                </a:cubicBezTo>
                <a:cubicBezTo>
                  <a:pt x="46" y="16477"/>
                  <a:pt x="1" y="16635"/>
                  <a:pt x="46" y="16748"/>
                </a:cubicBezTo>
                <a:cubicBezTo>
                  <a:pt x="68" y="16929"/>
                  <a:pt x="91" y="17133"/>
                  <a:pt x="46" y="17337"/>
                </a:cubicBezTo>
                <a:lnTo>
                  <a:pt x="46" y="17427"/>
                </a:lnTo>
                <a:cubicBezTo>
                  <a:pt x="91" y="17608"/>
                  <a:pt x="68" y="17812"/>
                  <a:pt x="114" y="18016"/>
                </a:cubicBezTo>
                <a:cubicBezTo>
                  <a:pt x="114" y="18106"/>
                  <a:pt x="182" y="18151"/>
                  <a:pt x="91" y="18219"/>
                </a:cubicBezTo>
                <a:cubicBezTo>
                  <a:pt x="68" y="18242"/>
                  <a:pt x="91" y="18264"/>
                  <a:pt x="91" y="18287"/>
                </a:cubicBezTo>
                <a:cubicBezTo>
                  <a:pt x="114" y="18378"/>
                  <a:pt x="114" y="18491"/>
                  <a:pt x="159" y="18581"/>
                </a:cubicBezTo>
                <a:cubicBezTo>
                  <a:pt x="159" y="18694"/>
                  <a:pt x="159" y="18830"/>
                  <a:pt x="204" y="18943"/>
                </a:cubicBezTo>
                <a:cubicBezTo>
                  <a:pt x="227" y="18966"/>
                  <a:pt x="204" y="19034"/>
                  <a:pt x="204" y="19057"/>
                </a:cubicBezTo>
                <a:lnTo>
                  <a:pt x="204" y="19600"/>
                </a:lnTo>
                <a:cubicBezTo>
                  <a:pt x="204" y="19713"/>
                  <a:pt x="204" y="19826"/>
                  <a:pt x="272" y="19917"/>
                </a:cubicBezTo>
                <a:cubicBezTo>
                  <a:pt x="295" y="19962"/>
                  <a:pt x="295" y="20030"/>
                  <a:pt x="272" y="20075"/>
                </a:cubicBezTo>
                <a:cubicBezTo>
                  <a:pt x="272" y="20143"/>
                  <a:pt x="272" y="20166"/>
                  <a:pt x="295" y="20188"/>
                </a:cubicBezTo>
                <a:cubicBezTo>
                  <a:pt x="317" y="20256"/>
                  <a:pt x="340" y="20301"/>
                  <a:pt x="317" y="20369"/>
                </a:cubicBezTo>
                <a:cubicBezTo>
                  <a:pt x="317" y="20392"/>
                  <a:pt x="317" y="20415"/>
                  <a:pt x="340" y="20437"/>
                </a:cubicBezTo>
                <a:cubicBezTo>
                  <a:pt x="408" y="20528"/>
                  <a:pt x="408" y="20663"/>
                  <a:pt x="431" y="20754"/>
                </a:cubicBezTo>
                <a:cubicBezTo>
                  <a:pt x="453" y="20822"/>
                  <a:pt x="431" y="20845"/>
                  <a:pt x="408" y="20867"/>
                </a:cubicBezTo>
                <a:cubicBezTo>
                  <a:pt x="385" y="20890"/>
                  <a:pt x="340" y="20958"/>
                  <a:pt x="385" y="21048"/>
                </a:cubicBezTo>
                <a:cubicBezTo>
                  <a:pt x="385" y="21071"/>
                  <a:pt x="408" y="21093"/>
                  <a:pt x="385" y="21161"/>
                </a:cubicBezTo>
                <a:cubicBezTo>
                  <a:pt x="340" y="21229"/>
                  <a:pt x="385" y="21320"/>
                  <a:pt x="408" y="21410"/>
                </a:cubicBezTo>
                <a:cubicBezTo>
                  <a:pt x="431" y="21501"/>
                  <a:pt x="408" y="21569"/>
                  <a:pt x="431" y="21659"/>
                </a:cubicBezTo>
                <a:cubicBezTo>
                  <a:pt x="453" y="21772"/>
                  <a:pt x="498" y="21886"/>
                  <a:pt x="498" y="22021"/>
                </a:cubicBezTo>
                <a:cubicBezTo>
                  <a:pt x="498" y="22225"/>
                  <a:pt x="521" y="22429"/>
                  <a:pt x="544" y="22587"/>
                </a:cubicBezTo>
                <a:cubicBezTo>
                  <a:pt x="612" y="22881"/>
                  <a:pt x="634" y="23130"/>
                  <a:pt x="657" y="23425"/>
                </a:cubicBezTo>
                <a:cubicBezTo>
                  <a:pt x="680" y="23606"/>
                  <a:pt x="725" y="23787"/>
                  <a:pt x="747" y="23990"/>
                </a:cubicBezTo>
                <a:cubicBezTo>
                  <a:pt x="770" y="24262"/>
                  <a:pt x="838" y="24511"/>
                  <a:pt x="861" y="24782"/>
                </a:cubicBezTo>
                <a:cubicBezTo>
                  <a:pt x="883" y="25031"/>
                  <a:pt x="906" y="25280"/>
                  <a:pt x="996" y="25507"/>
                </a:cubicBezTo>
                <a:cubicBezTo>
                  <a:pt x="1019" y="25575"/>
                  <a:pt x="1019" y="25643"/>
                  <a:pt x="1019" y="25710"/>
                </a:cubicBezTo>
                <a:cubicBezTo>
                  <a:pt x="1019" y="25914"/>
                  <a:pt x="1087" y="26073"/>
                  <a:pt x="1087" y="26276"/>
                </a:cubicBezTo>
                <a:cubicBezTo>
                  <a:pt x="1087" y="26367"/>
                  <a:pt x="1110" y="26503"/>
                  <a:pt x="1177" y="26548"/>
                </a:cubicBezTo>
                <a:cubicBezTo>
                  <a:pt x="1223" y="26616"/>
                  <a:pt x="1223" y="26661"/>
                  <a:pt x="1200" y="26751"/>
                </a:cubicBezTo>
                <a:cubicBezTo>
                  <a:pt x="1177" y="26819"/>
                  <a:pt x="1177" y="26887"/>
                  <a:pt x="1200" y="26978"/>
                </a:cubicBezTo>
                <a:cubicBezTo>
                  <a:pt x="1223" y="27091"/>
                  <a:pt x="1223" y="27227"/>
                  <a:pt x="1313" y="27340"/>
                </a:cubicBezTo>
                <a:cubicBezTo>
                  <a:pt x="1336" y="27385"/>
                  <a:pt x="1336" y="27430"/>
                  <a:pt x="1313" y="27498"/>
                </a:cubicBezTo>
                <a:lnTo>
                  <a:pt x="1313" y="27634"/>
                </a:lnTo>
                <a:cubicBezTo>
                  <a:pt x="1313" y="27747"/>
                  <a:pt x="1358" y="27793"/>
                  <a:pt x="1404" y="27883"/>
                </a:cubicBezTo>
                <a:cubicBezTo>
                  <a:pt x="1404" y="27974"/>
                  <a:pt x="1358" y="28064"/>
                  <a:pt x="1426" y="28109"/>
                </a:cubicBezTo>
                <a:cubicBezTo>
                  <a:pt x="1449" y="28132"/>
                  <a:pt x="1426" y="28223"/>
                  <a:pt x="1449" y="28290"/>
                </a:cubicBezTo>
                <a:cubicBezTo>
                  <a:pt x="1426" y="28426"/>
                  <a:pt x="1472" y="28562"/>
                  <a:pt x="1472" y="28698"/>
                </a:cubicBezTo>
                <a:cubicBezTo>
                  <a:pt x="1472" y="28856"/>
                  <a:pt x="1540" y="28969"/>
                  <a:pt x="1540" y="29083"/>
                </a:cubicBezTo>
                <a:cubicBezTo>
                  <a:pt x="1540" y="29128"/>
                  <a:pt x="1630" y="29150"/>
                  <a:pt x="1562" y="29241"/>
                </a:cubicBezTo>
                <a:cubicBezTo>
                  <a:pt x="1540" y="29264"/>
                  <a:pt x="1585" y="29332"/>
                  <a:pt x="1630" y="29354"/>
                </a:cubicBezTo>
                <a:cubicBezTo>
                  <a:pt x="1653" y="29445"/>
                  <a:pt x="1698" y="29535"/>
                  <a:pt x="1653" y="29603"/>
                </a:cubicBezTo>
                <a:lnTo>
                  <a:pt x="1653" y="29671"/>
                </a:lnTo>
                <a:cubicBezTo>
                  <a:pt x="1698" y="29762"/>
                  <a:pt x="1653" y="29875"/>
                  <a:pt x="1675" y="29920"/>
                </a:cubicBezTo>
                <a:cubicBezTo>
                  <a:pt x="1743" y="30146"/>
                  <a:pt x="1743" y="30373"/>
                  <a:pt x="1811" y="30576"/>
                </a:cubicBezTo>
                <a:cubicBezTo>
                  <a:pt x="1856" y="30689"/>
                  <a:pt x="1856" y="30825"/>
                  <a:pt x="1879" y="30938"/>
                </a:cubicBezTo>
                <a:lnTo>
                  <a:pt x="1970" y="31527"/>
                </a:lnTo>
                <a:cubicBezTo>
                  <a:pt x="1970" y="31617"/>
                  <a:pt x="2037" y="31685"/>
                  <a:pt x="1992" y="31798"/>
                </a:cubicBezTo>
                <a:cubicBezTo>
                  <a:pt x="1970" y="31821"/>
                  <a:pt x="1992" y="31866"/>
                  <a:pt x="2015" y="31912"/>
                </a:cubicBezTo>
                <a:cubicBezTo>
                  <a:pt x="2083" y="32070"/>
                  <a:pt x="2083" y="32251"/>
                  <a:pt x="2105" y="32409"/>
                </a:cubicBezTo>
                <a:cubicBezTo>
                  <a:pt x="2151" y="32704"/>
                  <a:pt x="2151" y="32998"/>
                  <a:pt x="2218" y="33292"/>
                </a:cubicBezTo>
                <a:cubicBezTo>
                  <a:pt x="2241" y="33405"/>
                  <a:pt x="2264" y="33451"/>
                  <a:pt x="2332" y="33541"/>
                </a:cubicBezTo>
                <a:cubicBezTo>
                  <a:pt x="2354" y="33564"/>
                  <a:pt x="2377" y="33609"/>
                  <a:pt x="2354" y="33632"/>
                </a:cubicBezTo>
                <a:cubicBezTo>
                  <a:pt x="2332" y="33722"/>
                  <a:pt x="2332" y="33790"/>
                  <a:pt x="2377" y="33858"/>
                </a:cubicBezTo>
                <a:cubicBezTo>
                  <a:pt x="2422" y="33948"/>
                  <a:pt x="2445" y="34016"/>
                  <a:pt x="2377" y="34084"/>
                </a:cubicBezTo>
                <a:cubicBezTo>
                  <a:pt x="2354" y="34107"/>
                  <a:pt x="2354" y="34130"/>
                  <a:pt x="2354" y="34197"/>
                </a:cubicBezTo>
                <a:cubicBezTo>
                  <a:pt x="2377" y="34311"/>
                  <a:pt x="2377" y="34446"/>
                  <a:pt x="2422" y="34560"/>
                </a:cubicBezTo>
                <a:cubicBezTo>
                  <a:pt x="2445" y="34650"/>
                  <a:pt x="2467" y="34741"/>
                  <a:pt x="2467" y="34854"/>
                </a:cubicBezTo>
                <a:cubicBezTo>
                  <a:pt x="2467" y="34967"/>
                  <a:pt x="2490" y="35035"/>
                  <a:pt x="2535" y="35125"/>
                </a:cubicBezTo>
                <a:cubicBezTo>
                  <a:pt x="2558" y="35193"/>
                  <a:pt x="2581" y="35238"/>
                  <a:pt x="2558" y="35329"/>
                </a:cubicBezTo>
                <a:lnTo>
                  <a:pt x="2648" y="35601"/>
                </a:lnTo>
                <a:lnTo>
                  <a:pt x="2671" y="35601"/>
                </a:lnTo>
                <a:cubicBezTo>
                  <a:pt x="2671" y="35668"/>
                  <a:pt x="2671" y="35714"/>
                  <a:pt x="2694" y="35804"/>
                </a:cubicBezTo>
                <a:cubicBezTo>
                  <a:pt x="2648" y="35872"/>
                  <a:pt x="2671" y="35917"/>
                  <a:pt x="2671" y="36008"/>
                </a:cubicBezTo>
                <a:lnTo>
                  <a:pt x="2671" y="36121"/>
                </a:lnTo>
                <a:cubicBezTo>
                  <a:pt x="2671" y="36144"/>
                  <a:pt x="2671" y="36166"/>
                  <a:pt x="2694" y="36212"/>
                </a:cubicBezTo>
                <a:cubicBezTo>
                  <a:pt x="2716" y="36347"/>
                  <a:pt x="2762" y="36461"/>
                  <a:pt x="2762" y="36596"/>
                </a:cubicBezTo>
                <a:cubicBezTo>
                  <a:pt x="2762" y="36664"/>
                  <a:pt x="2784" y="36664"/>
                  <a:pt x="2807" y="36664"/>
                </a:cubicBezTo>
                <a:lnTo>
                  <a:pt x="2807" y="36777"/>
                </a:lnTo>
                <a:cubicBezTo>
                  <a:pt x="2694" y="36777"/>
                  <a:pt x="2784" y="36823"/>
                  <a:pt x="2784" y="36913"/>
                </a:cubicBezTo>
                <a:cubicBezTo>
                  <a:pt x="2807" y="37049"/>
                  <a:pt x="2830" y="37162"/>
                  <a:pt x="2875" y="37275"/>
                </a:cubicBezTo>
                <a:cubicBezTo>
                  <a:pt x="2875" y="37298"/>
                  <a:pt x="2875" y="37298"/>
                  <a:pt x="2830" y="37343"/>
                </a:cubicBezTo>
                <a:cubicBezTo>
                  <a:pt x="2807" y="37366"/>
                  <a:pt x="2784" y="37389"/>
                  <a:pt x="2807" y="37456"/>
                </a:cubicBezTo>
                <a:cubicBezTo>
                  <a:pt x="2875" y="37502"/>
                  <a:pt x="2897" y="37592"/>
                  <a:pt x="2897" y="37683"/>
                </a:cubicBezTo>
                <a:cubicBezTo>
                  <a:pt x="2920" y="37751"/>
                  <a:pt x="2920" y="37751"/>
                  <a:pt x="2897" y="37977"/>
                </a:cubicBezTo>
                <a:lnTo>
                  <a:pt x="2897" y="38022"/>
                </a:lnTo>
                <a:cubicBezTo>
                  <a:pt x="2943" y="38249"/>
                  <a:pt x="2920" y="38497"/>
                  <a:pt x="2920" y="38724"/>
                </a:cubicBezTo>
                <a:cubicBezTo>
                  <a:pt x="2920" y="38814"/>
                  <a:pt x="3011" y="38837"/>
                  <a:pt x="2988" y="38928"/>
                </a:cubicBezTo>
                <a:cubicBezTo>
                  <a:pt x="2943" y="38973"/>
                  <a:pt x="2920" y="38995"/>
                  <a:pt x="2920" y="39086"/>
                </a:cubicBezTo>
                <a:lnTo>
                  <a:pt x="2920" y="39199"/>
                </a:lnTo>
                <a:cubicBezTo>
                  <a:pt x="2920" y="39267"/>
                  <a:pt x="2897" y="39448"/>
                  <a:pt x="2897" y="39493"/>
                </a:cubicBezTo>
                <a:cubicBezTo>
                  <a:pt x="2875" y="39539"/>
                  <a:pt x="2897" y="39629"/>
                  <a:pt x="2920" y="39652"/>
                </a:cubicBezTo>
                <a:cubicBezTo>
                  <a:pt x="3011" y="39674"/>
                  <a:pt x="3011" y="39765"/>
                  <a:pt x="3033" y="39855"/>
                </a:cubicBezTo>
                <a:cubicBezTo>
                  <a:pt x="3056" y="39969"/>
                  <a:pt x="3101" y="40059"/>
                  <a:pt x="3146" y="40127"/>
                </a:cubicBezTo>
                <a:lnTo>
                  <a:pt x="3146" y="40218"/>
                </a:lnTo>
                <a:cubicBezTo>
                  <a:pt x="3101" y="40240"/>
                  <a:pt x="3056" y="40308"/>
                  <a:pt x="3056" y="40399"/>
                </a:cubicBezTo>
                <a:cubicBezTo>
                  <a:pt x="3101" y="40399"/>
                  <a:pt x="3124" y="40421"/>
                  <a:pt x="3124" y="40421"/>
                </a:cubicBezTo>
                <a:cubicBezTo>
                  <a:pt x="3146" y="40557"/>
                  <a:pt x="3146" y="40580"/>
                  <a:pt x="3237" y="40648"/>
                </a:cubicBezTo>
                <a:lnTo>
                  <a:pt x="3237" y="40738"/>
                </a:lnTo>
                <a:lnTo>
                  <a:pt x="3237" y="40761"/>
                </a:lnTo>
                <a:cubicBezTo>
                  <a:pt x="3214" y="40806"/>
                  <a:pt x="3214" y="40896"/>
                  <a:pt x="3237" y="40987"/>
                </a:cubicBezTo>
                <a:cubicBezTo>
                  <a:pt x="3260" y="41100"/>
                  <a:pt x="3260" y="41213"/>
                  <a:pt x="3237" y="41327"/>
                </a:cubicBezTo>
                <a:cubicBezTo>
                  <a:pt x="3237" y="41349"/>
                  <a:pt x="3214" y="41372"/>
                  <a:pt x="3237" y="41417"/>
                </a:cubicBezTo>
                <a:cubicBezTo>
                  <a:pt x="3282" y="41530"/>
                  <a:pt x="3260" y="41553"/>
                  <a:pt x="3214" y="41575"/>
                </a:cubicBezTo>
                <a:cubicBezTo>
                  <a:pt x="3169" y="41575"/>
                  <a:pt x="3169" y="41598"/>
                  <a:pt x="3146" y="41643"/>
                </a:cubicBezTo>
                <a:cubicBezTo>
                  <a:pt x="3124" y="41666"/>
                  <a:pt x="3146" y="41711"/>
                  <a:pt x="3169" y="41757"/>
                </a:cubicBezTo>
                <a:cubicBezTo>
                  <a:pt x="3195" y="41757"/>
                  <a:pt x="3213" y="41742"/>
                  <a:pt x="3229" y="41742"/>
                </a:cubicBezTo>
                <a:cubicBezTo>
                  <a:pt x="3240" y="41742"/>
                  <a:pt x="3250" y="41750"/>
                  <a:pt x="3260" y="41779"/>
                </a:cubicBezTo>
                <a:cubicBezTo>
                  <a:pt x="3282" y="41824"/>
                  <a:pt x="3327" y="41892"/>
                  <a:pt x="3327" y="41983"/>
                </a:cubicBezTo>
                <a:cubicBezTo>
                  <a:pt x="3327" y="42028"/>
                  <a:pt x="3350" y="42051"/>
                  <a:pt x="3327" y="42119"/>
                </a:cubicBezTo>
                <a:cubicBezTo>
                  <a:pt x="3282" y="42254"/>
                  <a:pt x="3350" y="42254"/>
                  <a:pt x="3395" y="42277"/>
                </a:cubicBezTo>
                <a:lnTo>
                  <a:pt x="3395" y="42345"/>
                </a:lnTo>
                <a:cubicBezTo>
                  <a:pt x="3350" y="42368"/>
                  <a:pt x="3350" y="42458"/>
                  <a:pt x="3373" y="42549"/>
                </a:cubicBezTo>
                <a:cubicBezTo>
                  <a:pt x="3395" y="42594"/>
                  <a:pt x="3373" y="42617"/>
                  <a:pt x="3350" y="42662"/>
                </a:cubicBezTo>
                <a:cubicBezTo>
                  <a:pt x="3260" y="42707"/>
                  <a:pt x="3327" y="42820"/>
                  <a:pt x="3327" y="42911"/>
                </a:cubicBezTo>
                <a:cubicBezTo>
                  <a:pt x="3327" y="42933"/>
                  <a:pt x="3350" y="42933"/>
                  <a:pt x="3373" y="42933"/>
                </a:cubicBezTo>
                <a:cubicBezTo>
                  <a:pt x="3441" y="42933"/>
                  <a:pt x="3441" y="43001"/>
                  <a:pt x="3441" y="43024"/>
                </a:cubicBezTo>
                <a:cubicBezTo>
                  <a:pt x="3441" y="43056"/>
                  <a:pt x="3441" y="43088"/>
                  <a:pt x="3417" y="43088"/>
                </a:cubicBezTo>
                <a:cubicBezTo>
                  <a:pt x="3407" y="43088"/>
                  <a:pt x="3393" y="43082"/>
                  <a:pt x="3373" y="43069"/>
                </a:cubicBezTo>
                <a:cubicBezTo>
                  <a:pt x="3367" y="43066"/>
                  <a:pt x="3361" y="43065"/>
                  <a:pt x="3355" y="43065"/>
                </a:cubicBezTo>
                <a:cubicBezTo>
                  <a:pt x="3316" y="43065"/>
                  <a:pt x="3279" y="43124"/>
                  <a:pt x="3260" y="43182"/>
                </a:cubicBezTo>
                <a:cubicBezTo>
                  <a:pt x="3239" y="43244"/>
                  <a:pt x="3275" y="43344"/>
                  <a:pt x="3315" y="43344"/>
                </a:cubicBezTo>
                <a:cubicBezTo>
                  <a:pt x="3319" y="43344"/>
                  <a:pt x="3323" y="43343"/>
                  <a:pt x="3327" y="43341"/>
                </a:cubicBezTo>
                <a:cubicBezTo>
                  <a:pt x="3373" y="43341"/>
                  <a:pt x="3395" y="43341"/>
                  <a:pt x="3441" y="43386"/>
                </a:cubicBezTo>
                <a:lnTo>
                  <a:pt x="3441" y="43454"/>
                </a:lnTo>
                <a:cubicBezTo>
                  <a:pt x="3373" y="43499"/>
                  <a:pt x="3350" y="43680"/>
                  <a:pt x="3282" y="43725"/>
                </a:cubicBezTo>
                <a:cubicBezTo>
                  <a:pt x="3282" y="43725"/>
                  <a:pt x="3282" y="43793"/>
                  <a:pt x="3327" y="43793"/>
                </a:cubicBezTo>
                <a:cubicBezTo>
                  <a:pt x="3373" y="43793"/>
                  <a:pt x="3395" y="43793"/>
                  <a:pt x="3373" y="43861"/>
                </a:cubicBezTo>
                <a:cubicBezTo>
                  <a:pt x="3350" y="43952"/>
                  <a:pt x="3350" y="44020"/>
                  <a:pt x="3395" y="44065"/>
                </a:cubicBezTo>
                <a:lnTo>
                  <a:pt x="3395" y="44133"/>
                </a:lnTo>
                <a:cubicBezTo>
                  <a:pt x="3395" y="44178"/>
                  <a:pt x="3395" y="44246"/>
                  <a:pt x="3441" y="44246"/>
                </a:cubicBezTo>
                <a:cubicBezTo>
                  <a:pt x="3463" y="44246"/>
                  <a:pt x="3463" y="44201"/>
                  <a:pt x="3463" y="44156"/>
                </a:cubicBezTo>
                <a:lnTo>
                  <a:pt x="3463" y="44088"/>
                </a:lnTo>
                <a:cubicBezTo>
                  <a:pt x="3576" y="44291"/>
                  <a:pt x="3576" y="44427"/>
                  <a:pt x="3463" y="44586"/>
                </a:cubicBezTo>
                <a:cubicBezTo>
                  <a:pt x="3395" y="44631"/>
                  <a:pt x="3373" y="44699"/>
                  <a:pt x="3441" y="44767"/>
                </a:cubicBezTo>
                <a:cubicBezTo>
                  <a:pt x="3463" y="44834"/>
                  <a:pt x="3395" y="44857"/>
                  <a:pt x="3395" y="44925"/>
                </a:cubicBezTo>
                <a:cubicBezTo>
                  <a:pt x="3395" y="44970"/>
                  <a:pt x="3373" y="44993"/>
                  <a:pt x="3441" y="45038"/>
                </a:cubicBezTo>
                <a:cubicBezTo>
                  <a:pt x="3486" y="45061"/>
                  <a:pt x="3486" y="45197"/>
                  <a:pt x="3576" y="45219"/>
                </a:cubicBezTo>
                <a:cubicBezTo>
                  <a:pt x="3576" y="45219"/>
                  <a:pt x="3599" y="45287"/>
                  <a:pt x="3599" y="45310"/>
                </a:cubicBezTo>
                <a:cubicBezTo>
                  <a:pt x="3599" y="45400"/>
                  <a:pt x="3622" y="45491"/>
                  <a:pt x="3667" y="45536"/>
                </a:cubicBezTo>
                <a:lnTo>
                  <a:pt x="3667" y="45672"/>
                </a:lnTo>
                <a:cubicBezTo>
                  <a:pt x="3622" y="45762"/>
                  <a:pt x="3599" y="45830"/>
                  <a:pt x="3667" y="45898"/>
                </a:cubicBezTo>
                <a:cubicBezTo>
                  <a:pt x="3690" y="45943"/>
                  <a:pt x="3667" y="45966"/>
                  <a:pt x="3667" y="46011"/>
                </a:cubicBezTo>
                <a:cubicBezTo>
                  <a:pt x="3667" y="46057"/>
                  <a:pt x="3622" y="46079"/>
                  <a:pt x="3667" y="46079"/>
                </a:cubicBezTo>
                <a:cubicBezTo>
                  <a:pt x="3735" y="46192"/>
                  <a:pt x="3712" y="46238"/>
                  <a:pt x="3622" y="46283"/>
                </a:cubicBezTo>
                <a:cubicBezTo>
                  <a:pt x="3576" y="46306"/>
                  <a:pt x="3576" y="46351"/>
                  <a:pt x="3599" y="46441"/>
                </a:cubicBezTo>
                <a:cubicBezTo>
                  <a:pt x="3599" y="46464"/>
                  <a:pt x="3622" y="46509"/>
                  <a:pt x="3622" y="46532"/>
                </a:cubicBezTo>
                <a:cubicBezTo>
                  <a:pt x="3780" y="46668"/>
                  <a:pt x="3735" y="46871"/>
                  <a:pt x="3712" y="47030"/>
                </a:cubicBezTo>
                <a:cubicBezTo>
                  <a:pt x="3712" y="47075"/>
                  <a:pt x="3690" y="47098"/>
                  <a:pt x="3690" y="47120"/>
                </a:cubicBezTo>
                <a:cubicBezTo>
                  <a:pt x="3667" y="47211"/>
                  <a:pt x="3667" y="47233"/>
                  <a:pt x="3780" y="47256"/>
                </a:cubicBezTo>
                <a:cubicBezTo>
                  <a:pt x="3803" y="47256"/>
                  <a:pt x="3803" y="47256"/>
                  <a:pt x="3803" y="47301"/>
                </a:cubicBezTo>
                <a:cubicBezTo>
                  <a:pt x="3825" y="47347"/>
                  <a:pt x="3825" y="47415"/>
                  <a:pt x="3825" y="47437"/>
                </a:cubicBezTo>
                <a:cubicBezTo>
                  <a:pt x="3848" y="47528"/>
                  <a:pt x="3803" y="47482"/>
                  <a:pt x="3803" y="47528"/>
                </a:cubicBezTo>
                <a:cubicBezTo>
                  <a:pt x="3803" y="47528"/>
                  <a:pt x="3780" y="47573"/>
                  <a:pt x="3803" y="47573"/>
                </a:cubicBezTo>
                <a:cubicBezTo>
                  <a:pt x="3803" y="47641"/>
                  <a:pt x="3825" y="47686"/>
                  <a:pt x="3825" y="47777"/>
                </a:cubicBezTo>
                <a:cubicBezTo>
                  <a:pt x="3825" y="47799"/>
                  <a:pt x="3848" y="47799"/>
                  <a:pt x="3893" y="47822"/>
                </a:cubicBezTo>
                <a:cubicBezTo>
                  <a:pt x="3939" y="47867"/>
                  <a:pt x="3939" y="47890"/>
                  <a:pt x="3893" y="47912"/>
                </a:cubicBezTo>
                <a:lnTo>
                  <a:pt x="3848" y="47912"/>
                </a:lnTo>
                <a:cubicBezTo>
                  <a:pt x="3803" y="47980"/>
                  <a:pt x="3735" y="48026"/>
                  <a:pt x="3735" y="48139"/>
                </a:cubicBezTo>
                <a:cubicBezTo>
                  <a:pt x="3735" y="48161"/>
                  <a:pt x="3780" y="48207"/>
                  <a:pt x="3803" y="48229"/>
                </a:cubicBezTo>
                <a:cubicBezTo>
                  <a:pt x="3842" y="48268"/>
                  <a:pt x="3881" y="48324"/>
                  <a:pt x="3920" y="48324"/>
                </a:cubicBezTo>
                <a:cubicBezTo>
                  <a:pt x="3926" y="48324"/>
                  <a:pt x="3932" y="48323"/>
                  <a:pt x="3939" y="48320"/>
                </a:cubicBezTo>
                <a:lnTo>
                  <a:pt x="3939" y="48320"/>
                </a:lnTo>
                <a:cubicBezTo>
                  <a:pt x="3939" y="48342"/>
                  <a:pt x="3939" y="48388"/>
                  <a:pt x="3916" y="48388"/>
                </a:cubicBezTo>
                <a:cubicBezTo>
                  <a:pt x="3893" y="48433"/>
                  <a:pt x="3848" y="48478"/>
                  <a:pt x="3825" y="48546"/>
                </a:cubicBezTo>
                <a:cubicBezTo>
                  <a:pt x="3803" y="48591"/>
                  <a:pt x="3803" y="48614"/>
                  <a:pt x="3825" y="48682"/>
                </a:cubicBezTo>
                <a:cubicBezTo>
                  <a:pt x="3825" y="48705"/>
                  <a:pt x="3825" y="48772"/>
                  <a:pt x="3803" y="48795"/>
                </a:cubicBezTo>
                <a:cubicBezTo>
                  <a:pt x="3735" y="48908"/>
                  <a:pt x="3735" y="48908"/>
                  <a:pt x="3803" y="49021"/>
                </a:cubicBezTo>
                <a:cubicBezTo>
                  <a:pt x="3780" y="49044"/>
                  <a:pt x="3803" y="49112"/>
                  <a:pt x="3803" y="49135"/>
                </a:cubicBezTo>
                <a:cubicBezTo>
                  <a:pt x="3803" y="49270"/>
                  <a:pt x="3825" y="49361"/>
                  <a:pt x="3916" y="49474"/>
                </a:cubicBezTo>
                <a:cubicBezTo>
                  <a:pt x="3961" y="49519"/>
                  <a:pt x="3961" y="49610"/>
                  <a:pt x="3939" y="49700"/>
                </a:cubicBezTo>
                <a:cubicBezTo>
                  <a:pt x="3939" y="49746"/>
                  <a:pt x="3961" y="49791"/>
                  <a:pt x="4006" y="49791"/>
                </a:cubicBezTo>
                <a:cubicBezTo>
                  <a:pt x="4006" y="49814"/>
                  <a:pt x="4006" y="49859"/>
                  <a:pt x="4029" y="49859"/>
                </a:cubicBezTo>
                <a:cubicBezTo>
                  <a:pt x="4029" y="49927"/>
                  <a:pt x="4052" y="50017"/>
                  <a:pt x="4029" y="50062"/>
                </a:cubicBezTo>
                <a:cubicBezTo>
                  <a:pt x="4029" y="50153"/>
                  <a:pt x="4029" y="50198"/>
                  <a:pt x="4074" y="50244"/>
                </a:cubicBezTo>
                <a:cubicBezTo>
                  <a:pt x="4142" y="50266"/>
                  <a:pt x="4142" y="50357"/>
                  <a:pt x="4142" y="50402"/>
                </a:cubicBezTo>
                <a:cubicBezTo>
                  <a:pt x="4142" y="50492"/>
                  <a:pt x="4120" y="50515"/>
                  <a:pt x="4074" y="50583"/>
                </a:cubicBezTo>
                <a:cubicBezTo>
                  <a:pt x="4052" y="50492"/>
                  <a:pt x="4074" y="50425"/>
                  <a:pt x="4074" y="50379"/>
                </a:cubicBezTo>
                <a:cubicBezTo>
                  <a:pt x="4074" y="50311"/>
                  <a:pt x="4052" y="50289"/>
                  <a:pt x="4029" y="50289"/>
                </a:cubicBezTo>
                <a:cubicBezTo>
                  <a:pt x="4006" y="50289"/>
                  <a:pt x="3961" y="50311"/>
                  <a:pt x="3961" y="50379"/>
                </a:cubicBezTo>
                <a:lnTo>
                  <a:pt x="3961" y="50470"/>
                </a:lnTo>
                <a:cubicBezTo>
                  <a:pt x="4006" y="50606"/>
                  <a:pt x="4006" y="50741"/>
                  <a:pt x="4074" y="50855"/>
                </a:cubicBezTo>
                <a:cubicBezTo>
                  <a:pt x="4142" y="50945"/>
                  <a:pt x="4120" y="51036"/>
                  <a:pt x="4074" y="51081"/>
                </a:cubicBezTo>
                <a:cubicBezTo>
                  <a:pt x="4052" y="51104"/>
                  <a:pt x="4052" y="51149"/>
                  <a:pt x="4029" y="51194"/>
                </a:cubicBezTo>
                <a:cubicBezTo>
                  <a:pt x="4029" y="51217"/>
                  <a:pt x="4029" y="51262"/>
                  <a:pt x="4052" y="51262"/>
                </a:cubicBezTo>
                <a:cubicBezTo>
                  <a:pt x="4067" y="51262"/>
                  <a:pt x="4092" y="51232"/>
                  <a:pt x="4107" y="51232"/>
                </a:cubicBezTo>
                <a:cubicBezTo>
                  <a:pt x="4115" y="51232"/>
                  <a:pt x="4120" y="51239"/>
                  <a:pt x="4120" y="51262"/>
                </a:cubicBezTo>
                <a:cubicBezTo>
                  <a:pt x="4142" y="51285"/>
                  <a:pt x="4120" y="51330"/>
                  <a:pt x="4120" y="51375"/>
                </a:cubicBezTo>
                <a:cubicBezTo>
                  <a:pt x="4120" y="51420"/>
                  <a:pt x="4120" y="51443"/>
                  <a:pt x="4142" y="51443"/>
                </a:cubicBezTo>
                <a:cubicBezTo>
                  <a:pt x="4187" y="51443"/>
                  <a:pt x="4233" y="51488"/>
                  <a:pt x="4233" y="51556"/>
                </a:cubicBezTo>
                <a:cubicBezTo>
                  <a:pt x="4233" y="51601"/>
                  <a:pt x="4255" y="51624"/>
                  <a:pt x="4255" y="51647"/>
                </a:cubicBezTo>
                <a:cubicBezTo>
                  <a:pt x="4346" y="51715"/>
                  <a:pt x="4301" y="51828"/>
                  <a:pt x="4346" y="51896"/>
                </a:cubicBezTo>
                <a:cubicBezTo>
                  <a:pt x="4346" y="51929"/>
                  <a:pt x="4346" y="51950"/>
                  <a:pt x="4328" y="51950"/>
                </a:cubicBezTo>
                <a:cubicBezTo>
                  <a:pt x="4322" y="51950"/>
                  <a:pt x="4313" y="51947"/>
                  <a:pt x="4301" y="51941"/>
                </a:cubicBezTo>
                <a:cubicBezTo>
                  <a:pt x="4288" y="51941"/>
                  <a:pt x="4275" y="51926"/>
                  <a:pt x="4266" y="51926"/>
                </a:cubicBezTo>
                <a:cubicBezTo>
                  <a:pt x="4260" y="51926"/>
                  <a:pt x="4255" y="51934"/>
                  <a:pt x="4255" y="51964"/>
                </a:cubicBezTo>
                <a:cubicBezTo>
                  <a:pt x="4255" y="51986"/>
                  <a:pt x="4261" y="51992"/>
                  <a:pt x="4270" y="51992"/>
                </a:cubicBezTo>
                <a:cubicBezTo>
                  <a:pt x="4278" y="51992"/>
                  <a:pt x="4289" y="51986"/>
                  <a:pt x="4301" y="51986"/>
                </a:cubicBezTo>
                <a:cubicBezTo>
                  <a:pt x="4369" y="52009"/>
                  <a:pt x="4391" y="52077"/>
                  <a:pt x="4391" y="52167"/>
                </a:cubicBezTo>
                <a:cubicBezTo>
                  <a:pt x="4414" y="52303"/>
                  <a:pt x="4414" y="52439"/>
                  <a:pt x="4459" y="52575"/>
                </a:cubicBezTo>
                <a:cubicBezTo>
                  <a:pt x="4391" y="52620"/>
                  <a:pt x="4391" y="52620"/>
                  <a:pt x="4414" y="52665"/>
                </a:cubicBezTo>
                <a:lnTo>
                  <a:pt x="4414" y="52688"/>
                </a:lnTo>
                <a:cubicBezTo>
                  <a:pt x="4301" y="52801"/>
                  <a:pt x="4301" y="52801"/>
                  <a:pt x="4346" y="52982"/>
                </a:cubicBezTo>
                <a:cubicBezTo>
                  <a:pt x="4338" y="52990"/>
                  <a:pt x="4331" y="52993"/>
                  <a:pt x="4324" y="52993"/>
                </a:cubicBezTo>
                <a:cubicBezTo>
                  <a:pt x="4299" y="52993"/>
                  <a:pt x="4282" y="52948"/>
                  <a:pt x="4267" y="52948"/>
                </a:cubicBezTo>
                <a:cubicBezTo>
                  <a:pt x="4263" y="52948"/>
                  <a:pt x="4259" y="52952"/>
                  <a:pt x="4255" y="52959"/>
                </a:cubicBezTo>
                <a:cubicBezTo>
                  <a:pt x="4278" y="53073"/>
                  <a:pt x="4369" y="53140"/>
                  <a:pt x="4301" y="53299"/>
                </a:cubicBezTo>
                <a:cubicBezTo>
                  <a:pt x="4278" y="53321"/>
                  <a:pt x="4278" y="53344"/>
                  <a:pt x="4278" y="53412"/>
                </a:cubicBezTo>
                <a:cubicBezTo>
                  <a:pt x="4278" y="53480"/>
                  <a:pt x="4346" y="53593"/>
                  <a:pt x="4278" y="53684"/>
                </a:cubicBezTo>
                <a:cubicBezTo>
                  <a:pt x="4278" y="53706"/>
                  <a:pt x="4278" y="53706"/>
                  <a:pt x="4301" y="53751"/>
                </a:cubicBezTo>
                <a:cubicBezTo>
                  <a:pt x="4414" y="53910"/>
                  <a:pt x="4414" y="53933"/>
                  <a:pt x="4369" y="54136"/>
                </a:cubicBezTo>
                <a:cubicBezTo>
                  <a:pt x="4346" y="54159"/>
                  <a:pt x="4301" y="54204"/>
                  <a:pt x="4346" y="54249"/>
                </a:cubicBezTo>
                <a:cubicBezTo>
                  <a:pt x="4353" y="54256"/>
                  <a:pt x="4359" y="54259"/>
                  <a:pt x="4365" y="54259"/>
                </a:cubicBezTo>
                <a:cubicBezTo>
                  <a:pt x="4380" y="54259"/>
                  <a:pt x="4391" y="54243"/>
                  <a:pt x="4391" y="54227"/>
                </a:cubicBezTo>
                <a:cubicBezTo>
                  <a:pt x="4407" y="54221"/>
                  <a:pt x="4421" y="54219"/>
                  <a:pt x="4432" y="54219"/>
                </a:cubicBezTo>
                <a:cubicBezTo>
                  <a:pt x="4470" y="54219"/>
                  <a:pt x="4487" y="54248"/>
                  <a:pt x="4504" y="54317"/>
                </a:cubicBezTo>
                <a:cubicBezTo>
                  <a:pt x="4572" y="54498"/>
                  <a:pt x="4617" y="54702"/>
                  <a:pt x="4595" y="54928"/>
                </a:cubicBezTo>
                <a:cubicBezTo>
                  <a:pt x="4595" y="54996"/>
                  <a:pt x="4595" y="55042"/>
                  <a:pt x="4617" y="55042"/>
                </a:cubicBezTo>
                <a:cubicBezTo>
                  <a:pt x="4685" y="55109"/>
                  <a:pt x="4731" y="55155"/>
                  <a:pt x="4731" y="55268"/>
                </a:cubicBezTo>
                <a:cubicBezTo>
                  <a:pt x="4731" y="55336"/>
                  <a:pt x="4799" y="55381"/>
                  <a:pt x="4799" y="55449"/>
                </a:cubicBezTo>
                <a:cubicBezTo>
                  <a:pt x="4799" y="55720"/>
                  <a:pt x="4912" y="55969"/>
                  <a:pt x="4934" y="56264"/>
                </a:cubicBezTo>
                <a:lnTo>
                  <a:pt x="4934" y="56399"/>
                </a:lnTo>
                <a:cubicBezTo>
                  <a:pt x="4912" y="56535"/>
                  <a:pt x="4912" y="56648"/>
                  <a:pt x="4980" y="56762"/>
                </a:cubicBezTo>
                <a:cubicBezTo>
                  <a:pt x="5025" y="56807"/>
                  <a:pt x="4980" y="56829"/>
                  <a:pt x="4980" y="56852"/>
                </a:cubicBezTo>
                <a:cubicBezTo>
                  <a:pt x="4980" y="56875"/>
                  <a:pt x="4957" y="56875"/>
                  <a:pt x="4980" y="56897"/>
                </a:cubicBezTo>
                <a:cubicBezTo>
                  <a:pt x="4980" y="56988"/>
                  <a:pt x="5070" y="57056"/>
                  <a:pt x="5070" y="57124"/>
                </a:cubicBezTo>
                <a:cubicBezTo>
                  <a:pt x="5070" y="57214"/>
                  <a:pt x="5025" y="57282"/>
                  <a:pt x="5047" y="57395"/>
                </a:cubicBezTo>
                <a:lnTo>
                  <a:pt x="5138" y="57984"/>
                </a:lnTo>
                <a:cubicBezTo>
                  <a:pt x="5161" y="58142"/>
                  <a:pt x="5206" y="58323"/>
                  <a:pt x="5206" y="58482"/>
                </a:cubicBezTo>
                <a:cubicBezTo>
                  <a:pt x="5206" y="58640"/>
                  <a:pt x="5251" y="58776"/>
                  <a:pt x="5296" y="58889"/>
                </a:cubicBezTo>
                <a:cubicBezTo>
                  <a:pt x="5364" y="58979"/>
                  <a:pt x="5319" y="59093"/>
                  <a:pt x="5274" y="59161"/>
                </a:cubicBezTo>
                <a:cubicBezTo>
                  <a:pt x="5206" y="59228"/>
                  <a:pt x="5206" y="59319"/>
                  <a:pt x="5251" y="59432"/>
                </a:cubicBezTo>
                <a:cubicBezTo>
                  <a:pt x="5274" y="59545"/>
                  <a:pt x="5296" y="59658"/>
                  <a:pt x="5296" y="59794"/>
                </a:cubicBezTo>
                <a:cubicBezTo>
                  <a:pt x="5296" y="59817"/>
                  <a:pt x="5296" y="59885"/>
                  <a:pt x="5319" y="59907"/>
                </a:cubicBezTo>
                <a:cubicBezTo>
                  <a:pt x="5410" y="59998"/>
                  <a:pt x="5387" y="60134"/>
                  <a:pt x="5410" y="60224"/>
                </a:cubicBezTo>
                <a:cubicBezTo>
                  <a:pt x="5410" y="60247"/>
                  <a:pt x="5410" y="60270"/>
                  <a:pt x="5387" y="60292"/>
                </a:cubicBezTo>
                <a:cubicBezTo>
                  <a:pt x="5319" y="60360"/>
                  <a:pt x="5364" y="60383"/>
                  <a:pt x="5387" y="60451"/>
                </a:cubicBezTo>
                <a:cubicBezTo>
                  <a:pt x="5432" y="60473"/>
                  <a:pt x="5432" y="60518"/>
                  <a:pt x="5410" y="60609"/>
                </a:cubicBezTo>
                <a:cubicBezTo>
                  <a:pt x="5387" y="60722"/>
                  <a:pt x="5410" y="60835"/>
                  <a:pt x="5432" y="60948"/>
                </a:cubicBezTo>
                <a:cubicBezTo>
                  <a:pt x="5477" y="61016"/>
                  <a:pt x="5477" y="61062"/>
                  <a:pt x="5432" y="61130"/>
                </a:cubicBezTo>
                <a:lnTo>
                  <a:pt x="5432" y="61243"/>
                </a:lnTo>
                <a:cubicBezTo>
                  <a:pt x="5500" y="61311"/>
                  <a:pt x="5500" y="61401"/>
                  <a:pt x="5477" y="61469"/>
                </a:cubicBezTo>
                <a:lnTo>
                  <a:pt x="5477" y="61582"/>
                </a:lnTo>
                <a:cubicBezTo>
                  <a:pt x="5523" y="61741"/>
                  <a:pt x="5523" y="61922"/>
                  <a:pt x="5523" y="62080"/>
                </a:cubicBezTo>
                <a:cubicBezTo>
                  <a:pt x="5523" y="62171"/>
                  <a:pt x="5523" y="62284"/>
                  <a:pt x="5591" y="62374"/>
                </a:cubicBezTo>
                <a:cubicBezTo>
                  <a:pt x="5613" y="62420"/>
                  <a:pt x="5659" y="62533"/>
                  <a:pt x="5613" y="62623"/>
                </a:cubicBezTo>
                <a:cubicBezTo>
                  <a:pt x="5591" y="62646"/>
                  <a:pt x="5613" y="62669"/>
                  <a:pt x="5613" y="62714"/>
                </a:cubicBezTo>
                <a:cubicBezTo>
                  <a:pt x="5704" y="62872"/>
                  <a:pt x="5659" y="63053"/>
                  <a:pt x="5704" y="63234"/>
                </a:cubicBezTo>
                <a:cubicBezTo>
                  <a:pt x="5704" y="63280"/>
                  <a:pt x="5659" y="63302"/>
                  <a:pt x="5659" y="63302"/>
                </a:cubicBezTo>
                <a:cubicBezTo>
                  <a:pt x="5613" y="63325"/>
                  <a:pt x="5613" y="63393"/>
                  <a:pt x="5613" y="63461"/>
                </a:cubicBezTo>
                <a:cubicBezTo>
                  <a:pt x="5613" y="63574"/>
                  <a:pt x="5591" y="63687"/>
                  <a:pt x="5545" y="63800"/>
                </a:cubicBezTo>
                <a:cubicBezTo>
                  <a:pt x="5613" y="63845"/>
                  <a:pt x="5636" y="63800"/>
                  <a:pt x="5659" y="63913"/>
                </a:cubicBezTo>
                <a:cubicBezTo>
                  <a:pt x="5659" y="63959"/>
                  <a:pt x="5659" y="64004"/>
                  <a:pt x="5704" y="64026"/>
                </a:cubicBezTo>
                <a:cubicBezTo>
                  <a:pt x="5772" y="64140"/>
                  <a:pt x="5749" y="64230"/>
                  <a:pt x="5704" y="64343"/>
                </a:cubicBezTo>
                <a:cubicBezTo>
                  <a:pt x="5704" y="64366"/>
                  <a:pt x="5659" y="64411"/>
                  <a:pt x="5659" y="64434"/>
                </a:cubicBezTo>
                <a:cubicBezTo>
                  <a:pt x="5668" y="64438"/>
                  <a:pt x="5675" y="64440"/>
                  <a:pt x="5681" y="64440"/>
                </a:cubicBezTo>
                <a:cubicBezTo>
                  <a:pt x="5705" y="64440"/>
                  <a:pt x="5708" y="64411"/>
                  <a:pt x="5726" y="64411"/>
                </a:cubicBezTo>
                <a:cubicBezTo>
                  <a:pt x="5749" y="64411"/>
                  <a:pt x="5749" y="64456"/>
                  <a:pt x="5749" y="64479"/>
                </a:cubicBezTo>
                <a:cubicBezTo>
                  <a:pt x="5749" y="64547"/>
                  <a:pt x="5772" y="64592"/>
                  <a:pt x="5840" y="64592"/>
                </a:cubicBezTo>
                <a:cubicBezTo>
                  <a:pt x="5885" y="64592"/>
                  <a:pt x="5930" y="64660"/>
                  <a:pt x="5885" y="64705"/>
                </a:cubicBezTo>
                <a:cubicBezTo>
                  <a:pt x="5862" y="64909"/>
                  <a:pt x="5975" y="65090"/>
                  <a:pt x="5975" y="65271"/>
                </a:cubicBezTo>
                <a:cubicBezTo>
                  <a:pt x="5975" y="65316"/>
                  <a:pt x="5998" y="65362"/>
                  <a:pt x="5998" y="65384"/>
                </a:cubicBezTo>
                <a:cubicBezTo>
                  <a:pt x="5998" y="65498"/>
                  <a:pt x="5998" y="65611"/>
                  <a:pt x="6043" y="65724"/>
                </a:cubicBezTo>
                <a:cubicBezTo>
                  <a:pt x="6066" y="65837"/>
                  <a:pt x="6066" y="65950"/>
                  <a:pt x="6066" y="66063"/>
                </a:cubicBezTo>
                <a:lnTo>
                  <a:pt x="6066" y="66154"/>
                </a:lnTo>
                <a:cubicBezTo>
                  <a:pt x="6066" y="66222"/>
                  <a:pt x="5998" y="66222"/>
                  <a:pt x="5975" y="66222"/>
                </a:cubicBezTo>
                <a:lnTo>
                  <a:pt x="5930" y="66154"/>
                </a:lnTo>
                <a:cubicBezTo>
                  <a:pt x="5907" y="66143"/>
                  <a:pt x="5896" y="66137"/>
                  <a:pt x="5888" y="66137"/>
                </a:cubicBezTo>
                <a:cubicBezTo>
                  <a:pt x="5879" y="66137"/>
                  <a:pt x="5874" y="66143"/>
                  <a:pt x="5862" y="66154"/>
                </a:cubicBezTo>
                <a:cubicBezTo>
                  <a:pt x="5862" y="66176"/>
                  <a:pt x="5862" y="66176"/>
                  <a:pt x="5885" y="66222"/>
                </a:cubicBezTo>
                <a:lnTo>
                  <a:pt x="6066" y="66380"/>
                </a:lnTo>
                <a:lnTo>
                  <a:pt x="6089" y="66403"/>
                </a:lnTo>
                <a:lnTo>
                  <a:pt x="6089" y="66471"/>
                </a:lnTo>
                <a:lnTo>
                  <a:pt x="6066" y="66471"/>
                </a:lnTo>
                <a:cubicBezTo>
                  <a:pt x="6055" y="66459"/>
                  <a:pt x="6038" y="66454"/>
                  <a:pt x="6023" y="66454"/>
                </a:cubicBezTo>
                <a:cubicBezTo>
                  <a:pt x="6009" y="66454"/>
                  <a:pt x="5998" y="66459"/>
                  <a:pt x="5998" y="66471"/>
                </a:cubicBezTo>
                <a:cubicBezTo>
                  <a:pt x="5975" y="66493"/>
                  <a:pt x="5953" y="66561"/>
                  <a:pt x="5975" y="66606"/>
                </a:cubicBezTo>
                <a:cubicBezTo>
                  <a:pt x="5975" y="66629"/>
                  <a:pt x="5998" y="66674"/>
                  <a:pt x="6043" y="66674"/>
                </a:cubicBezTo>
                <a:cubicBezTo>
                  <a:pt x="6066" y="66674"/>
                  <a:pt x="6066" y="66629"/>
                  <a:pt x="6089" y="66606"/>
                </a:cubicBezTo>
                <a:cubicBezTo>
                  <a:pt x="6095" y="66600"/>
                  <a:pt x="6104" y="66597"/>
                  <a:pt x="6113" y="66597"/>
                </a:cubicBezTo>
                <a:cubicBezTo>
                  <a:pt x="6134" y="66597"/>
                  <a:pt x="6156" y="66613"/>
                  <a:pt x="6156" y="66629"/>
                </a:cubicBezTo>
                <a:cubicBezTo>
                  <a:pt x="6202" y="66720"/>
                  <a:pt x="6202" y="66833"/>
                  <a:pt x="6179" y="66923"/>
                </a:cubicBezTo>
                <a:cubicBezTo>
                  <a:pt x="6156" y="66969"/>
                  <a:pt x="6179" y="66969"/>
                  <a:pt x="6202" y="67036"/>
                </a:cubicBezTo>
                <a:cubicBezTo>
                  <a:pt x="6270" y="67082"/>
                  <a:pt x="6270" y="67127"/>
                  <a:pt x="6202" y="67150"/>
                </a:cubicBezTo>
                <a:cubicBezTo>
                  <a:pt x="6179" y="67172"/>
                  <a:pt x="6156" y="67195"/>
                  <a:pt x="6156" y="67240"/>
                </a:cubicBezTo>
                <a:cubicBezTo>
                  <a:pt x="6111" y="67263"/>
                  <a:pt x="6111" y="67308"/>
                  <a:pt x="6156" y="67353"/>
                </a:cubicBezTo>
                <a:cubicBezTo>
                  <a:pt x="6202" y="67399"/>
                  <a:pt x="6224" y="67489"/>
                  <a:pt x="6270" y="67580"/>
                </a:cubicBezTo>
                <a:cubicBezTo>
                  <a:pt x="6315" y="67648"/>
                  <a:pt x="6292" y="67738"/>
                  <a:pt x="6292" y="67851"/>
                </a:cubicBezTo>
                <a:cubicBezTo>
                  <a:pt x="6292" y="67874"/>
                  <a:pt x="6270" y="67919"/>
                  <a:pt x="6270" y="67919"/>
                </a:cubicBezTo>
                <a:lnTo>
                  <a:pt x="6156" y="68032"/>
                </a:lnTo>
                <a:cubicBezTo>
                  <a:pt x="6156" y="68191"/>
                  <a:pt x="6270" y="68191"/>
                  <a:pt x="6338" y="68213"/>
                </a:cubicBezTo>
                <a:cubicBezTo>
                  <a:pt x="6315" y="68304"/>
                  <a:pt x="6292" y="68417"/>
                  <a:pt x="6292" y="68508"/>
                </a:cubicBezTo>
                <a:cubicBezTo>
                  <a:pt x="6292" y="68598"/>
                  <a:pt x="6292" y="68621"/>
                  <a:pt x="6383" y="68643"/>
                </a:cubicBezTo>
                <a:cubicBezTo>
                  <a:pt x="6338" y="68666"/>
                  <a:pt x="6338" y="68734"/>
                  <a:pt x="6315" y="68757"/>
                </a:cubicBezTo>
                <a:cubicBezTo>
                  <a:pt x="6292" y="68847"/>
                  <a:pt x="6292" y="68847"/>
                  <a:pt x="6338" y="68892"/>
                </a:cubicBezTo>
                <a:cubicBezTo>
                  <a:pt x="6383" y="68938"/>
                  <a:pt x="6383" y="68983"/>
                  <a:pt x="6338" y="68983"/>
                </a:cubicBezTo>
                <a:cubicBezTo>
                  <a:pt x="6315" y="69005"/>
                  <a:pt x="6292" y="69005"/>
                  <a:pt x="6270" y="69051"/>
                </a:cubicBezTo>
                <a:cubicBezTo>
                  <a:pt x="6179" y="69096"/>
                  <a:pt x="6179" y="69119"/>
                  <a:pt x="6224" y="69277"/>
                </a:cubicBezTo>
                <a:cubicBezTo>
                  <a:pt x="6224" y="69277"/>
                  <a:pt x="6270" y="69277"/>
                  <a:pt x="6270" y="69232"/>
                </a:cubicBezTo>
                <a:cubicBezTo>
                  <a:pt x="6290" y="69191"/>
                  <a:pt x="6292" y="69115"/>
                  <a:pt x="6324" y="69115"/>
                </a:cubicBezTo>
                <a:cubicBezTo>
                  <a:pt x="6328" y="69115"/>
                  <a:pt x="6333" y="69116"/>
                  <a:pt x="6338" y="69119"/>
                </a:cubicBezTo>
                <a:cubicBezTo>
                  <a:pt x="6405" y="69164"/>
                  <a:pt x="6383" y="69232"/>
                  <a:pt x="6383" y="69300"/>
                </a:cubicBezTo>
                <a:cubicBezTo>
                  <a:pt x="6405" y="69390"/>
                  <a:pt x="6338" y="69435"/>
                  <a:pt x="6315" y="69503"/>
                </a:cubicBezTo>
                <a:cubicBezTo>
                  <a:pt x="6292" y="69571"/>
                  <a:pt x="6383" y="69639"/>
                  <a:pt x="6315" y="69730"/>
                </a:cubicBezTo>
                <a:cubicBezTo>
                  <a:pt x="6292" y="69752"/>
                  <a:pt x="6292" y="69798"/>
                  <a:pt x="6270" y="69843"/>
                </a:cubicBezTo>
                <a:cubicBezTo>
                  <a:pt x="6315" y="69888"/>
                  <a:pt x="6338" y="70024"/>
                  <a:pt x="6428" y="70024"/>
                </a:cubicBezTo>
                <a:cubicBezTo>
                  <a:pt x="6451" y="70024"/>
                  <a:pt x="6451" y="70069"/>
                  <a:pt x="6451" y="70092"/>
                </a:cubicBezTo>
                <a:cubicBezTo>
                  <a:pt x="6451" y="70205"/>
                  <a:pt x="6496" y="70296"/>
                  <a:pt x="6541" y="70363"/>
                </a:cubicBezTo>
                <a:cubicBezTo>
                  <a:pt x="6564" y="70409"/>
                  <a:pt x="6564" y="70454"/>
                  <a:pt x="6564" y="70522"/>
                </a:cubicBezTo>
                <a:cubicBezTo>
                  <a:pt x="6564" y="70544"/>
                  <a:pt x="6564" y="70590"/>
                  <a:pt x="6609" y="70635"/>
                </a:cubicBezTo>
                <a:cubicBezTo>
                  <a:pt x="6654" y="70658"/>
                  <a:pt x="6654" y="70703"/>
                  <a:pt x="6654" y="70771"/>
                </a:cubicBezTo>
                <a:cubicBezTo>
                  <a:pt x="6677" y="70974"/>
                  <a:pt x="6722" y="71156"/>
                  <a:pt x="6745" y="71337"/>
                </a:cubicBezTo>
                <a:cubicBezTo>
                  <a:pt x="6768" y="71450"/>
                  <a:pt x="6790" y="71563"/>
                  <a:pt x="6858" y="71676"/>
                </a:cubicBezTo>
                <a:cubicBezTo>
                  <a:pt x="6903" y="71834"/>
                  <a:pt x="6949" y="71993"/>
                  <a:pt x="6903" y="72174"/>
                </a:cubicBezTo>
                <a:cubicBezTo>
                  <a:pt x="6903" y="72242"/>
                  <a:pt x="6903" y="72287"/>
                  <a:pt x="6949" y="72355"/>
                </a:cubicBezTo>
                <a:cubicBezTo>
                  <a:pt x="6971" y="72400"/>
                  <a:pt x="6971" y="72468"/>
                  <a:pt x="6949" y="72491"/>
                </a:cubicBezTo>
                <a:cubicBezTo>
                  <a:pt x="6949" y="72559"/>
                  <a:pt x="6949" y="72604"/>
                  <a:pt x="6971" y="72672"/>
                </a:cubicBezTo>
                <a:cubicBezTo>
                  <a:pt x="6971" y="72695"/>
                  <a:pt x="6971" y="72740"/>
                  <a:pt x="6994" y="72740"/>
                </a:cubicBezTo>
                <a:lnTo>
                  <a:pt x="6994" y="72830"/>
                </a:lnTo>
                <a:lnTo>
                  <a:pt x="6994" y="72966"/>
                </a:lnTo>
                <a:cubicBezTo>
                  <a:pt x="6994" y="73011"/>
                  <a:pt x="6971" y="73011"/>
                  <a:pt x="6971" y="73034"/>
                </a:cubicBezTo>
                <a:cubicBezTo>
                  <a:pt x="6903" y="73079"/>
                  <a:pt x="6949" y="73192"/>
                  <a:pt x="6949" y="73260"/>
                </a:cubicBezTo>
                <a:cubicBezTo>
                  <a:pt x="6949" y="73351"/>
                  <a:pt x="6994" y="73351"/>
                  <a:pt x="7016" y="73351"/>
                </a:cubicBezTo>
                <a:lnTo>
                  <a:pt x="7016" y="73396"/>
                </a:lnTo>
                <a:cubicBezTo>
                  <a:pt x="6949" y="73532"/>
                  <a:pt x="6994" y="73690"/>
                  <a:pt x="7062" y="73826"/>
                </a:cubicBezTo>
                <a:cubicBezTo>
                  <a:pt x="7084" y="73939"/>
                  <a:pt x="7130" y="74030"/>
                  <a:pt x="7198" y="74098"/>
                </a:cubicBezTo>
                <a:cubicBezTo>
                  <a:pt x="7220" y="74166"/>
                  <a:pt x="7288" y="74279"/>
                  <a:pt x="7243" y="74369"/>
                </a:cubicBezTo>
                <a:lnTo>
                  <a:pt x="7243" y="74415"/>
                </a:lnTo>
                <a:cubicBezTo>
                  <a:pt x="7288" y="74505"/>
                  <a:pt x="7288" y="74505"/>
                  <a:pt x="7198" y="74550"/>
                </a:cubicBezTo>
                <a:cubicBezTo>
                  <a:pt x="7175" y="74550"/>
                  <a:pt x="7175" y="74596"/>
                  <a:pt x="7175" y="74618"/>
                </a:cubicBezTo>
                <a:cubicBezTo>
                  <a:pt x="7175" y="74641"/>
                  <a:pt x="7175" y="74663"/>
                  <a:pt x="7198" y="74663"/>
                </a:cubicBezTo>
                <a:cubicBezTo>
                  <a:pt x="7220" y="74663"/>
                  <a:pt x="7220" y="74663"/>
                  <a:pt x="7243" y="74709"/>
                </a:cubicBezTo>
                <a:cubicBezTo>
                  <a:pt x="7356" y="74731"/>
                  <a:pt x="7401" y="74777"/>
                  <a:pt x="7311" y="74958"/>
                </a:cubicBezTo>
                <a:cubicBezTo>
                  <a:pt x="7311" y="74980"/>
                  <a:pt x="7288" y="75003"/>
                  <a:pt x="7288" y="75048"/>
                </a:cubicBezTo>
                <a:cubicBezTo>
                  <a:pt x="7288" y="75071"/>
                  <a:pt x="7243" y="75093"/>
                  <a:pt x="7288" y="75093"/>
                </a:cubicBezTo>
                <a:cubicBezTo>
                  <a:pt x="7356" y="75184"/>
                  <a:pt x="7311" y="75275"/>
                  <a:pt x="7288" y="75342"/>
                </a:cubicBezTo>
                <a:cubicBezTo>
                  <a:pt x="7288" y="75410"/>
                  <a:pt x="7311" y="75456"/>
                  <a:pt x="7333" y="75501"/>
                </a:cubicBezTo>
                <a:cubicBezTo>
                  <a:pt x="7356" y="75637"/>
                  <a:pt x="7401" y="75750"/>
                  <a:pt x="7424" y="75886"/>
                </a:cubicBezTo>
                <a:cubicBezTo>
                  <a:pt x="7439" y="75946"/>
                  <a:pt x="7454" y="75976"/>
                  <a:pt x="7483" y="75976"/>
                </a:cubicBezTo>
                <a:cubicBezTo>
                  <a:pt x="7497" y="75976"/>
                  <a:pt x="7514" y="75969"/>
                  <a:pt x="7537" y="75954"/>
                </a:cubicBezTo>
                <a:cubicBezTo>
                  <a:pt x="7537" y="75954"/>
                  <a:pt x="7560" y="75954"/>
                  <a:pt x="7560" y="75976"/>
                </a:cubicBezTo>
                <a:cubicBezTo>
                  <a:pt x="7514" y="76067"/>
                  <a:pt x="7446" y="76135"/>
                  <a:pt x="7424" y="76248"/>
                </a:cubicBezTo>
                <a:cubicBezTo>
                  <a:pt x="7424" y="76293"/>
                  <a:pt x="7401" y="76316"/>
                  <a:pt x="7424" y="76338"/>
                </a:cubicBezTo>
                <a:cubicBezTo>
                  <a:pt x="7431" y="76361"/>
                  <a:pt x="7439" y="76368"/>
                  <a:pt x="7446" y="76368"/>
                </a:cubicBezTo>
                <a:cubicBezTo>
                  <a:pt x="7459" y="76368"/>
                  <a:pt x="7469" y="76338"/>
                  <a:pt x="7469" y="76338"/>
                </a:cubicBezTo>
                <a:lnTo>
                  <a:pt x="7514" y="76338"/>
                </a:lnTo>
                <a:cubicBezTo>
                  <a:pt x="7514" y="76429"/>
                  <a:pt x="7537" y="76519"/>
                  <a:pt x="7537" y="76587"/>
                </a:cubicBezTo>
                <a:cubicBezTo>
                  <a:pt x="7537" y="76632"/>
                  <a:pt x="7582" y="76768"/>
                  <a:pt x="7582" y="76791"/>
                </a:cubicBezTo>
                <a:cubicBezTo>
                  <a:pt x="7600" y="76827"/>
                  <a:pt x="7618" y="76838"/>
                  <a:pt x="7638" y="76838"/>
                </a:cubicBezTo>
                <a:cubicBezTo>
                  <a:pt x="7667" y="76838"/>
                  <a:pt x="7700" y="76814"/>
                  <a:pt x="7741" y="76814"/>
                </a:cubicBezTo>
                <a:cubicBezTo>
                  <a:pt x="7763" y="76881"/>
                  <a:pt x="7741" y="76927"/>
                  <a:pt x="7741" y="76972"/>
                </a:cubicBezTo>
                <a:cubicBezTo>
                  <a:pt x="7741" y="77017"/>
                  <a:pt x="7741" y="77085"/>
                  <a:pt x="7763" y="77108"/>
                </a:cubicBezTo>
                <a:cubicBezTo>
                  <a:pt x="7809" y="77153"/>
                  <a:pt x="7809" y="77244"/>
                  <a:pt x="7786" y="77334"/>
                </a:cubicBezTo>
                <a:cubicBezTo>
                  <a:pt x="7763" y="77447"/>
                  <a:pt x="7763" y="77447"/>
                  <a:pt x="7854" y="77492"/>
                </a:cubicBezTo>
                <a:cubicBezTo>
                  <a:pt x="7899" y="77538"/>
                  <a:pt x="7899" y="77583"/>
                  <a:pt x="7899" y="77651"/>
                </a:cubicBezTo>
                <a:cubicBezTo>
                  <a:pt x="7876" y="77719"/>
                  <a:pt x="7899" y="77787"/>
                  <a:pt x="7922" y="77877"/>
                </a:cubicBezTo>
                <a:cubicBezTo>
                  <a:pt x="8012" y="78104"/>
                  <a:pt x="8125" y="78330"/>
                  <a:pt x="8103" y="78601"/>
                </a:cubicBezTo>
                <a:cubicBezTo>
                  <a:pt x="8103" y="78624"/>
                  <a:pt x="8103" y="78692"/>
                  <a:pt x="8125" y="78715"/>
                </a:cubicBezTo>
                <a:cubicBezTo>
                  <a:pt x="8125" y="78715"/>
                  <a:pt x="8148" y="78737"/>
                  <a:pt x="8148" y="78783"/>
                </a:cubicBezTo>
                <a:cubicBezTo>
                  <a:pt x="8125" y="78896"/>
                  <a:pt x="8193" y="79009"/>
                  <a:pt x="8193" y="79122"/>
                </a:cubicBezTo>
                <a:cubicBezTo>
                  <a:pt x="8193" y="79167"/>
                  <a:pt x="8216" y="79258"/>
                  <a:pt x="8148" y="79303"/>
                </a:cubicBezTo>
                <a:cubicBezTo>
                  <a:pt x="8125" y="79348"/>
                  <a:pt x="8148" y="79394"/>
                  <a:pt x="8193" y="79394"/>
                </a:cubicBezTo>
                <a:cubicBezTo>
                  <a:pt x="8261" y="79461"/>
                  <a:pt x="8306" y="79575"/>
                  <a:pt x="8306" y="79688"/>
                </a:cubicBezTo>
                <a:lnTo>
                  <a:pt x="8306" y="79824"/>
                </a:lnTo>
                <a:cubicBezTo>
                  <a:pt x="8329" y="79982"/>
                  <a:pt x="8352" y="80186"/>
                  <a:pt x="8442" y="80299"/>
                </a:cubicBezTo>
                <a:cubicBezTo>
                  <a:pt x="8465" y="80321"/>
                  <a:pt x="8488" y="80412"/>
                  <a:pt x="8488" y="80480"/>
                </a:cubicBezTo>
                <a:cubicBezTo>
                  <a:pt x="8488" y="80616"/>
                  <a:pt x="8555" y="80729"/>
                  <a:pt x="8646" y="80774"/>
                </a:cubicBezTo>
                <a:cubicBezTo>
                  <a:pt x="8691" y="80842"/>
                  <a:pt x="8759" y="80887"/>
                  <a:pt x="8714" y="81000"/>
                </a:cubicBezTo>
                <a:cubicBezTo>
                  <a:pt x="8714" y="81046"/>
                  <a:pt x="8759" y="81068"/>
                  <a:pt x="8759" y="81091"/>
                </a:cubicBezTo>
                <a:cubicBezTo>
                  <a:pt x="8759" y="81159"/>
                  <a:pt x="8759" y="81182"/>
                  <a:pt x="8782" y="81227"/>
                </a:cubicBezTo>
                <a:cubicBezTo>
                  <a:pt x="8872" y="81340"/>
                  <a:pt x="8827" y="81498"/>
                  <a:pt x="8804" y="81634"/>
                </a:cubicBezTo>
                <a:cubicBezTo>
                  <a:pt x="8782" y="81725"/>
                  <a:pt x="8782" y="81793"/>
                  <a:pt x="8872" y="81860"/>
                </a:cubicBezTo>
                <a:cubicBezTo>
                  <a:pt x="8895" y="81860"/>
                  <a:pt x="8895" y="81883"/>
                  <a:pt x="8895" y="81906"/>
                </a:cubicBezTo>
                <a:cubicBezTo>
                  <a:pt x="8827" y="81996"/>
                  <a:pt x="8895" y="82087"/>
                  <a:pt x="8918" y="82109"/>
                </a:cubicBezTo>
                <a:cubicBezTo>
                  <a:pt x="8985" y="82223"/>
                  <a:pt x="8985" y="82336"/>
                  <a:pt x="8985" y="82426"/>
                </a:cubicBezTo>
                <a:cubicBezTo>
                  <a:pt x="8940" y="82653"/>
                  <a:pt x="9031" y="82856"/>
                  <a:pt x="9121" y="83015"/>
                </a:cubicBezTo>
                <a:cubicBezTo>
                  <a:pt x="9144" y="83083"/>
                  <a:pt x="9166" y="83105"/>
                  <a:pt x="9166" y="83151"/>
                </a:cubicBezTo>
                <a:cubicBezTo>
                  <a:pt x="9166" y="83264"/>
                  <a:pt x="9212" y="83354"/>
                  <a:pt x="9280" y="83422"/>
                </a:cubicBezTo>
                <a:cubicBezTo>
                  <a:pt x="9370" y="83490"/>
                  <a:pt x="9438" y="83581"/>
                  <a:pt x="9438" y="83762"/>
                </a:cubicBezTo>
                <a:cubicBezTo>
                  <a:pt x="9438" y="83807"/>
                  <a:pt x="9461" y="83875"/>
                  <a:pt x="9483" y="83920"/>
                </a:cubicBezTo>
                <a:cubicBezTo>
                  <a:pt x="9483" y="83988"/>
                  <a:pt x="9506" y="84011"/>
                  <a:pt x="9574" y="84011"/>
                </a:cubicBezTo>
                <a:cubicBezTo>
                  <a:pt x="9710" y="84033"/>
                  <a:pt x="9778" y="84146"/>
                  <a:pt x="9778" y="84350"/>
                </a:cubicBezTo>
                <a:lnTo>
                  <a:pt x="9778" y="84395"/>
                </a:lnTo>
                <a:cubicBezTo>
                  <a:pt x="9778" y="84438"/>
                  <a:pt x="9787" y="84454"/>
                  <a:pt x="9799" y="84454"/>
                </a:cubicBezTo>
                <a:cubicBezTo>
                  <a:pt x="9806" y="84454"/>
                  <a:pt x="9815" y="84449"/>
                  <a:pt x="9823" y="84441"/>
                </a:cubicBezTo>
                <a:lnTo>
                  <a:pt x="9913" y="84350"/>
                </a:lnTo>
                <a:cubicBezTo>
                  <a:pt x="9921" y="84327"/>
                  <a:pt x="9928" y="84320"/>
                  <a:pt x="9938" y="84320"/>
                </a:cubicBezTo>
                <a:cubicBezTo>
                  <a:pt x="9956" y="84320"/>
                  <a:pt x="9981" y="84350"/>
                  <a:pt x="10027" y="84350"/>
                </a:cubicBezTo>
                <a:cubicBezTo>
                  <a:pt x="10027" y="84554"/>
                  <a:pt x="10072" y="84667"/>
                  <a:pt x="10185" y="84735"/>
                </a:cubicBezTo>
                <a:cubicBezTo>
                  <a:pt x="10253" y="84780"/>
                  <a:pt x="10275" y="84803"/>
                  <a:pt x="10253" y="84916"/>
                </a:cubicBezTo>
                <a:cubicBezTo>
                  <a:pt x="10253" y="84938"/>
                  <a:pt x="10275" y="84984"/>
                  <a:pt x="10275" y="85006"/>
                </a:cubicBezTo>
                <a:cubicBezTo>
                  <a:pt x="10275" y="85052"/>
                  <a:pt x="10298" y="85119"/>
                  <a:pt x="10343" y="85119"/>
                </a:cubicBezTo>
                <a:cubicBezTo>
                  <a:pt x="10389" y="85119"/>
                  <a:pt x="10411" y="85052"/>
                  <a:pt x="10411" y="84961"/>
                </a:cubicBezTo>
                <a:cubicBezTo>
                  <a:pt x="10411" y="84893"/>
                  <a:pt x="10411" y="84893"/>
                  <a:pt x="10479" y="84893"/>
                </a:cubicBezTo>
                <a:cubicBezTo>
                  <a:pt x="10499" y="84893"/>
                  <a:pt x="10524" y="84884"/>
                  <a:pt x="10547" y="84884"/>
                </a:cubicBezTo>
                <a:cubicBezTo>
                  <a:pt x="10576" y="84884"/>
                  <a:pt x="10602" y="84898"/>
                  <a:pt x="10615" y="84961"/>
                </a:cubicBezTo>
                <a:cubicBezTo>
                  <a:pt x="10683" y="85142"/>
                  <a:pt x="10751" y="85255"/>
                  <a:pt x="10819" y="85391"/>
                </a:cubicBezTo>
                <a:cubicBezTo>
                  <a:pt x="10841" y="85391"/>
                  <a:pt x="10841" y="85368"/>
                  <a:pt x="10864" y="85346"/>
                </a:cubicBezTo>
                <a:cubicBezTo>
                  <a:pt x="10909" y="85301"/>
                  <a:pt x="10909" y="85301"/>
                  <a:pt x="10864" y="85255"/>
                </a:cubicBezTo>
                <a:cubicBezTo>
                  <a:pt x="10841" y="85142"/>
                  <a:pt x="10841" y="85142"/>
                  <a:pt x="10932" y="85074"/>
                </a:cubicBezTo>
                <a:cubicBezTo>
                  <a:pt x="10932" y="85165"/>
                  <a:pt x="10954" y="85255"/>
                  <a:pt x="11022" y="85255"/>
                </a:cubicBezTo>
                <a:cubicBezTo>
                  <a:pt x="11068" y="85255"/>
                  <a:pt x="11068" y="85301"/>
                  <a:pt x="11068" y="85368"/>
                </a:cubicBezTo>
                <a:cubicBezTo>
                  <a:pt x="11068" y="85482"/>
                  <a:pt x="11090" y="85572"/>
                  <a:pt x="11181" y="85595"/>
                </a:cubicBezTo>
                <a:cubicBezTo>
                  <a:pt x="11203" y="85595"/>
                  <a:pt x="11249" y="85617"/>
                  <a:pt x="11249" y="85685"/>
                </a:cubicBezTo>
                <a:cubicBezTo>
                  <a:pt x="11249" y="85821"/>
                  <a:pt x="11317" y="85912"/>
                  <a:pt x="11362" y="86025"/>
                </a:cubicBezTo>
                <a:cubicBezTo>
                  <a:pt x="11407" y="86070"/>
                  <a:pt x="11475" y="86070"/>
                  <a:pt x="11475" y="86206"/>
                </a:cubicBezTo>
                <a:cubicBezTo>
                  <a:pt x="11475" y="86309"/>
                  <a:pt x="11485" y="86345"/>
                  <a:pt x="11523" y="86345"/>
                </a:cubicBezTo>
                <a:cubicBezTo>
                  <a:pt x="11543" y="86345"/>
                  <a:pt x="11571" y="86335"/>
                  <a:pt x="11611" y="86319"/>
                </a:cubicBezTo>
                <a:cubicBezTo>
                  <a:pt x="11621" y="86314"/>
                  <a:pt x="11631" y="86311"/>
                  <a:pt x="11641" y="86311"/>
                </a:cubicBezTo>
                <a:cubicBezTo>
                  <a:pt x="11674" y="86311"/>
                  <a:pt x="11701" y="86344"/>
                  <a:pt x="11701" y="86432"/>
                </a:cubicBezTo>
                <a:cubicBezTo>
                  <a:pt x="11724" y="86613"/>
                  <a:pt x="11814" y="86658"/>
                  <a:pt x="11882" y="86726"/>
                </a:cubicBezTo>
                <a:cubicBezTo>
                  <a:pt x="11882" y="86726"/>
                  <a:pt x="11902" y="86736"/>
                  <a:pt x="11923" y="86736"/>
                </a:cubicBezTo>
                <a:cubicBezTo>
                  <a:pt x="11933" y="86736"/>
                  <a:pt x="11943" y="86734"/>
                  <a:pt x="11950" y="86726"/>
                </a:cubicBezTo>
                <a:cubicBezTo>
                  <a:pt x="11995" y="86715"/>
                  <a:pt x="12029" y="86698"/>
                  <a:pt x="12063" y="86698"/>
                </a:cubicBezTo>
                <a:cubicBezTo>
                  <a:pt x="12097" y="86698"/>
                  <a:pt x="12131" y="86715"/>
                  <a:pt x="12177" y="86772"/>
                </a:cubicBezTo>
                <a:cubicBezTo>
                  <a:pt x="12187" y="86803"/>
                  <a:pt x="12212" y="86820"/>
                  <a:pt x="12238" y="86820"/>
                </a:cubicBezTo>
                <a:cubicBezTo>
                  <a:pt x="12269" y="86820"/>
                  <a:pt x="12300" y="86798"/>
                  <a:pt x="12312" y="86749"/>
                </a:cubicBezTo>
                <a:cubicBezTo>
                  <a:pt x="12380" y="86749"/>
                  <a:pt x="12426" y="86749"/>
                  <a:pt x="12448" y="86636"/>
                </a:cubicBezTo>
                <a:cubicBezTo>
                  <a:pt x="12516" y="86726"/>
                  <a:pt x="12493" y="86772"/>
                  <a:pt x="12516" y="86840"/>
                </a:cubicBezTo>
                <a:cubicBezTo>
                  <a:pt x="12528" y="86902"/>
                  <a:pt x="12555" y="86937"/>
                  <a:pt x="12583" y="86937"/>
                </a:cubicBezTo>
                <a:cubicBezTo>
                  <a:pt x="12606" y="86937"/>
                  <a:pt x="12631" y="86913"/>
                  <a:pt x="12652" y="86862"/>
                </a:cubicBezTo>
                <a:cubicBezTo>
                  <a:pt x="12674" y="86840"/>
                  <a:pt x="12674" y="86794"/>
                  <a:pt x="12742" y="86794"/>
                </a:cubicBezTo>
                <a:cubicBezTo>
                  <a:pt x="12765" y="86975"/>
                  <a:pt x="12878" y="87043"/>
                  <a:pt x="12991" y="87156"/>
                </a:cubicBezTo>
                <a:cubicBezTo>
                  <a:pt x="13001" y="87175"/>
                  <a:pt x="13022" y="87186"/>
                  <a:pt x="13048" y="87186"/>
                </a:cubicBezTo>
                <a:cubicBezTo>
                  <a:pt x="13085" y="87186"/>
                  <a:pt x="13133" y="87164"/>
                  <a:pt x="13172" y="87111"/>
                </a:cubicBezTo>
                <a:cubicBezTo>
                  <a:pt x="13195" y="87111"/>
                  <a:pt x="13218" y="87111"/>
                  <a:pt x="13218" y="87202"/>
                </a:cubicBezTo>
                <a:cubicBezTo>
                  <a:pt x="13195" y="87315"/>
                  <a:pt x="13195" y="87315"/>
                  <a:pt x="13286" y="87383"/>
                </a:cubicBezTo>
                <a:cubicBezTo>
                  <a:pt x="13331" y="87428"/>
                  <a:pt x="13444" y="87451"/>
                  <a:pt x="13444" y="87609"/>
                </a:cubicBezTo>
                <a:cubicBezTo>
                  <a:pt x="13454" y="87612"/>
                  <a:pt x="13462" y="87614"/>
                  <a:pt x="13469" y="87614"/>
                </a:cubicBezTo>
                <a:cubicBezTo>
                  <a:pt x="13512" y="87614"/>
                  <a:pt x="13515" y="87564"/>
                  <a:pt x="13534" y="87564"/>
                </a:cubicBezTo>
                <a:cubicBezTo>
                  <a:pt x="13545" y="87554"/>
                  <a:pt x="13564" y="87544"/>
                  <a:pt x="13584" y="87544"/>
                </a:cubicBezTo>
                <a:cubicBezTo>
                  <a:pt x="13609" y="87544"/>
                  <a:pt x="13635" y="87559"/>
                  <a:pt x="13648" y="87609"/>
                </a:cubicBezTo>
                <a:cubicBezTo>
                  <a:pt x="13670" y="87654"/>
                  <a:pt x="13693" y="87654"/>
                  <a:pt x="13761" y="87654"/>
                </a:cubicBezTo>
                <a:lnTo>
                  <a:pt x="13806" y="87722"/>
                </a:lnTo>
                <a:cubicBezTo>
                  <a:pt x="13866" y="87722"/>
                  <a:pt x="13873" y="87651"/>
                  <a:pt x="13890" y="87651"/>
                </a:cubicBezTo>
                <a:cubicBezTo>
                  <a:pt x="13892" y="87651"/>
                  <a:pt x="13894" y="87652"/>
                  <a:pt x="13897" y="87654"/>
                </a:cubicBezTo>
                <a:lnTo>
                  <a:pt x="13987" y="87745"/>
                </a:lnTo>
                <a:cubicBezTo>
                  <a:pt x="14010" y="87745"/>
                  <a:pt x="14010" y="87722"/>
                  <a:pt x="14032" y="87654"/>
                </a:cubicBezTo>
                <a:lnTo>
                  <a:pt x="14078" y="87654"/>
                </a:lnTo>
                <a:cubicBezTo>
                  <a:pt x="14100" y="87654"/>
                  <a:pt x="14123" y="87677"/>
                  <a:pt x="14146" y="87677"/>
                </a:cubicBezTo>
                <a:cubicBezTo>
                  <a:pt x="14213" y="87722"/>
                  <a:pt x="14236" y="87767"/>
                  <a:pt x="14236" y="87858"/>
                </a:cubicBezTo>
                <a:cubicBezTo>
                  <a:pt x="14236" y="87971"/>
                  <a:pt x="14259" y="87971"/>
                  <a:pt x="14327" y="87971"/>
                </a:cubicBezTo>
                <a:cubicBezTo>
                  <a:pt x="14366" y="87952"/>
                  <a:pt x="14421" y="87899"/>
                  <a:pt x="14494" y="87899"/>
                </a:cubicBezTo>
                <a:cubicBezTo>
                  <a:pt x="14505" y="87899"/>
                  <a:pt x="14518" y="87900"/>
                  <a:pt x="14530" y="87903"/>
                </a:cubicBezTo>
                <a:cubicBezTo>
                  <a:pt x="14553" y="87903"/>
                  <a:pt x="14576" y="87858"/>
                  <a:pt x="14598" y="87858"/>
                </a:cubicBezTo>
                <a:cubicBezTo>
                  <a:pt x="14598" y="87971"/>
                  <a:pt x="14643" y="88016"/>
                  <a:pt x="14689" y="88084"/>
                </a:cubicBezTo>
                <a:cubicBezTo>
                  <a:pt x="14700" y="88096"/>
                  <a:pt x="14717" y="88101"/>
                  <a:pt x="14734" y="88101"/>
                </a:cubicBezTo>
                <a:cubicBezTo>
                  <a:pt x="14751" y="88101"/>
                  <a:pt x="14768" y="88096"/>
                  <a:pt x="14779" y="88084"/>
                </a:cubicBezTo>
                <a:cubicBezTo>
                  <a:pt x="14824" y="88062"/>
                  <a:pt x="14915" y="88016"/>
                  <a:pt x="14983" y="87948"/>
                </a:cubicBezTo>
                <a:cubicBezTo>
                  <a:pt x="14983" y="87940"/>
                  <a:pt x="14987" y="87936"/>
                  <a:pt x="14993" y="87936"/>
                </a:cubicBezTo>
                <a:cubicBezTo>
                  <a:pt x="15022" y="87936"/>
                  <a:pt x="15100" y="88006"/>
                  <a:pt x="15119" y="88062"/>
                </a:cubicBezTo>
                <a:cubicBezTo>
                  <a:pt x="15141" y="88084"/>
                  <a:pt x="15141" y="88130"/>
                  <a:pt x="15141" y="88197"/>
                </a:cubicBezTo>
                <a:cubicBezTo>
                  <a:pt x="15181" y="88263"/>
                  <a:pt x="15205" y="88299"/>
                  <a:pt x="15236" y="88299"/>
                </a:cubicBezTo>
                <a:cubicBezTo>
                  <a:pt x="15259" y="88299"/>
                  <a:pt x="15285" y="88280"/>
                  <a:pt x="15322" y="88243"/>
                </a:cubicBezTo>
                <a:cubicBezTo>
                  <a:pt x="15368" y="88197"/>
                  <a:pt x="15436" y="88130"/>
                  <a:pt x="15481" y="87994"/>
                </a:cubicBezTo>
                <a:cubicBezTo>
                  <a:pt x="15549" y="88062"/>
                  <a:pt x="15571" y="88107"/>
                  <a:pt x="15594" y="88220"/>
                </a:cubicBezTo>
                <a:cubicBezTo>
                  <a:pt x="15612" y="88308"/>
                  <a:pt x="15656" y="88341"/>
                  <a:pt x="15718" y="88341"/>
                </a:cubicBezTo>
                <a:cubicBezTo>
                  <a:pt x="15735" y="88341"/>
                  <a:pt x="15755" y="88338"/>
                  <a:pt x="15775" y="88333"/>
                </a:cubicBezTo>
                <a:lnTo>
                  <a:pt x="15843" y="88333"/>
                </a:lnTo>
                <a:cubicBezTo>
                  <a:pt x="15888" y="88356"/>
                  <a:pt x="15911" y="88356"/>
                  <a:pt x="15933" y="88401"/>
                </a:cubicBezTo>
                <a:cubicBezTo>
                  <a:pt x="15945" y="88412"/>
                  <a:pt x="15967" y="88418"/>
                  <a:pt x="15990" y="88418"/>
                </a:cubicBezTo>
                <a:cubicBezTo>
                  <a:pt x="16013" y="88418"/>
                  <a:pt x="16035" y="88412"/>
                  <a:pt x="16047" y="88401"/>
                </a:cubicBezTo>
                <a:cubicBezTo>
                  <a:pt x="16069" y="88356"/>
                  <a:pt x="16069" y="88288"/>
                  <a:pt x="16069" y="88243"/>
                </a:cubicBezTo>
                <a:cubicBezTo>
                  <a:pt x="16137" y="88243"/>
                  <a:pt x="16137" y="88311"/>
                  <a:pt x="16182" y="88333"/>
                </a:cubicBezTo>
                <a:cubicBezTo>
                  <a:pt x="16250" y="88356"/>
                  <a:pt x="16273" y="88424"/>
                  <a:pt x="16296" y="88469"/>
                </a:cubicBezTo>
                <a:cubicBezTo>
                  <a:pt x="16314" y="88488"/>
                  <a:pt x="16329" y="88494"/>
                  <a:pt x="16343" y="88494"/>
                </a:cubicBezTo>
                <a:cubicBezTo>
                  <a:pt x="16379" y="88494"/>
                  <a:pt x="16405" y="88446"/>
                  <a:pt x="16454" y="88446"/>
                </a:cubicBezTo>
                <a:cubicBezTo>
                  <a:pt x="16522" y="88469"/>
                  <a:pt x="16590" y="88469"/>
                  <a:pt x="16680" y="88514"/>
                </a:cubicBezTo>
                <a:cubicBezTo>
                  <a:pt x="16692" y="88518"/>
                  <a:pt x="16704" y="88519"/>
                  <a:pt x="16716" y="88519"/>
                </a:cubicBezTo>
                <a:cubicBezTo>
                  <a:pt x="16741" y="88519"/>
                  <a:pt x="16767" y="88514"/>
                  <a:pt x="16793" y="88514"/>
                </a:cubicBezTo>
                <a:cubicBezTo>
                  <a:pt x="16833" y="88514"/>
                  <a:pt x="16873" y="88526"/>
                  <a:pt x="16907" y="88582"/>
                </a:cubicBezTo>
                <a:cubicBezTo>
                  <a:pt x="16914" y="88597"/>
                  <a:pt x="16922" y="88602"/>
                  <a:pt x="16929" y="88602"/>
                </a:cubicBezTo>
                <a:cubicBezTo>
                  <a:pt x="16944" y="88602"/>
                  <a:pt x="16959" y="88582"/>
                  <a:pt x="16975" y="88582"/>
                </a:cubicBezTo>
                <a:cubicBezTo>
                  <a:pt x="16984" y="88579"/>
                  <a:pt x="16991" y="88578"/>
                  <a:pt x="16998" y="88578"/>
                </a:cubicBezTo>
                <a:cubicBezTo>
                  <a:pt x="17043" y="88578"/>
                  <a:pt x="17045" y="88637"/>
                  <a:pt x="17065" y="88695"/>
                </a:cubicBezTo>
                <a:lnTo>
                  <a:pt x="17065" y="88854"/>
                </a:lnTo>
                <a:cubicBezTo>
                  <a:pt x="17042" y="88967"/>
                  <a:pt x="17065" y="89012"/>
                  <a:pt x="17156" y="89080"/>
                </a:cubicBezTo>
                <a:cubicBezTo>
                  <a:pt x="17178" y="89012"/>
                  <a:pt x="17133" y="88990"/>
                  <a:pt x="17156" y="88922"/>
                </a:cubicBezTo>
                <a:cubicBezTo>
                  <a:pt x="17156" y="88899"/>
                  <a:pt x="17178" y="88876"/>
                  <a:pt x="17178" y="88876"/>
                </a:cubicBezTo>
                <a:cubicBezTo>
                  <a:pt x="17201" y="88876"/>
                  <a:pt x="17201" y="88899"/>
                  <a:pt x="17201" y="88922"/>
                </a:cubicBezTo>
                <a:cubicBezTo>
                  <a:pt x="17201" y="88990"/>
                  <a:pt x="17178" y="89035"/>
                  <a:pt x="17246" y="89080"/>
                </a:cubicBezTo>
                <a:cubicBezTo>
                  <a:pt x="17259" y="89089"/>
                  <a:pt x="17271" y="89092"/>
                  <a:pt x="17283" y="89092"/>
                </a:cubicBezTo>
                <a:cubicBezTo>
                  <a:pt x="17330" y="89092"/>
                  <a:pt x="17364" y="89026"/>
                  <a:pt x="17382" y="88990"/>
                </a:cubicBezTo>
                <a:cubicBezTo>
                  <a:pt x="17397" y="88990"/>
                  <a:pt x="17412" y="89000"/>
                  <a:pt x="17420" y="89000"/>
                </a:cubicBezTo>
                <a:cubicBezTo>
                  <a:pt x="17425" y="89000"/>
                  <a:pt x="17427" y="88997"/>
                  <a:pt x="17427" y="88990"/>
                </a:cubicBezTo>
                <a:cubicBezTo>
                  <a:pt x="17465" y="88952"/>
                  <a:pt x="17488" y="88935"/>
                  <a:pt x="17513" y="88935"/>
                </a:cubicBezTo>
                <a:cubicBezTo>
                  <a:pt x="17534" y="88935"/>
                  <a:pt x="17555" y="88947"/>
                  <a:pt x="17586" y="88967"/>
                </a:cubicBezTo>
                <a:cubicBezTo>
                  <a:pt x="17586" y="88990"/>
                  <a:pt x="17608" y="89012"/>
                  <a:pt x="17608" y="89012"/>
                </a:cubicBezTo>
                <a:cubicBezTo>
                  <a:pt x="17631" y="89080"/>
                  <a:pt x="17518" y="89125"/>
                  <a:pt x="17608" y="89193"/>
                </a:cubicBezTo>
                <a:cubicBezTo>
                  <a:pt x="17653" y="89216"/>
                  <a:pt x="17631" y="89306"/>
                  <a:pt x="17653" y="89352"/>
                </a:cubicBezTo>
                <a:lnTo>
                  <a:pt x="17744" y="89533"/>
                </a:lnTo>
                <a:cubicBezTo>
                  <a:pt x="17758" y="89542"/>
                  <a:pt x="17769" y="89545"/>
                  <a:pt x="17780" y="89545"/>
                </a:cubicBezTo>
                <a:cubicBezTo>
                  <a:pt x="17822" y="89545"/>
                  <a:pt x="17844" y="89487"/>
                  <a:pt x="17880" y="89487"/>
                </a:cubicBezTo>
                <a:cubicBezTo>
                  <a:pt x="17926" y="89519"/>
                  <a:pt x="17962" y="89581"/>
                  <a:pt x="18002" y="89581"/>
                </a:cubicBezTo>
                <a:cubicBezTo>
                  <a:pt x="18020" y="89581"/>
                  <a:pt x="18040" y="89568"/>
                  <a:pt x="18061" y="89533"/>
                </a:cubicBezTo>
                <a:lnTo>
                  <a:pt x="18083" y="89533"/>
                </a:lnTo>
                <a:cubicBezTo>
                  <a:pt x="18118" y="89567"/>
                  <a:pt x="18149" y="89581"/>
                  <a:pt x="18176" y="89581"/>
                </a:cubicBezTo>
                <a:cubicBezTo>
                  <a:pt x="18238" y="89581"/>
                  <a:pt x="18285" y="89512"/>
                  <a:pt x="18332" y="89465"/>
                </a:cubicBezTo>
                <a:cubicBezTo>
                  <a:pt x="18369" y="89465"/>
                  <a:pt x="18376" y="89436"/>
                  <a:pt x="18389" y="89436"/>
                </a:cubicBezTo>
                <a:cubicBezTo>
                  <a:pt x="18392" y="89436"/>
                  <a:pt x="18396" y="89438"/>
                  <a:pt x="18400" y="89442"/>
                </a:cubicBezTo>
                <a:cubicBezTo>
                  <a:pt x="18437" y="89488"/>
                  <a:pt x="18470" y="89501"/>
                  <a:pt x="18501" y="89501"/>
                </a:cubicBezTo>
                <a:cubicBezTo>
                  <a:pt x="18537" y="89501"/>
                  <a:pt x="18570" y="89484"/>
                  <a:pt x="18602" y="89484"/>
                </a:cubicBezTo>
                <a:cubicBezTo>
                  <a:pt x="18610" y="89484"/>
                  <a:pt x="18618" y="89485"/>
                  <a:pt x="18627" y="89487"/>
                </a:cubicBezTo>
                <a:cubicBezTo>
                  <a:pt x="18740" y="89533"/>
                  <a:pt x="18762" y="89555"/>
                  <a:pt x="18785" y="89714"/>
                </a:cubicBezTo>
                <a:cubicBezTo>
                  <a:pt x="18785" y="89759"/>
                  <a:pt x="18785" y="89804"/>
                  <a:pt x="18830" y="89827"/>
                </a:cubicBezTo>
                <a:cubicBezTo>
                  <a:pt x="18830" y="89864"/>
                  <a:pt x="18845" y="89901"/>
                  <a:pt x="18863" y="89901"/>
                </a:cubicBezTo>
                <a:cubicBezTo>
                  <a:pt x="18867" y="89901"/>
                  <a:pt x="18871" y="89899"/>
                  <a:pt x="18876" y="89895"/>
                </a:cubicBezTo>
                <a:cubicBezTo>
                  <a:pt x="18888" y="89893"/>
                  <a:pt x="18900" y="89892"/>
                  <a:pt x="18912" y="89892"/>
                </a:cubicBezTo>
                <a:cubicBezTo>
                  <a:pt x="19032" y="89892"/>
                  <a:pt x="19139" y="89987"/>
                  <a:pt x="19283" y="90008"/>
                </a:cubicBezTo>
                <a:lnTo>
                  <a:pt x="19328" y="90008"/>
                </a:lnTo>
                <a:cubicBezTo>
                  <a:pt x="18898" y="89872"/>
                  <a:pt x="18944" y="89872"/>
                  <a:pt x="18898" y="89759"/>
                </a:cubicBezTo>
                <a:cubicBezTo>
                  <a:pt x="18876" y="89669"/>
                  <a:pt x="18944" y="89646"/>
                  <a:pt x="18966" y="89646"/>
                </a:cubicBezTo>
                <a:cubicBezTo>
                  <a:pt x="18977" y="89646"/>
                  <a:pt x="19000" y="89640"/>
                  <a:pt x="19023" y="89640"/>
                </a:cubicBezTo>
                <a:cubicBezTo>
                  <a:pt x="19045" y="89640"/>
                  <a:pt x="19068" y="89646"/>
                  <a:pt x="19079" y="89669"/>
                </a:cubicBezTo>
                <a:cubicBezTo>
                  <a:pt x="19147" y="89759"/>
                  <a:pt x="19238" y="89759"/>
                  <a:pt x="19328" y="89804"/>
                </a:cubicBezTo>
                <a:cubicBezTo>
                  <a:pt x="19359" y="89825"/>
                  <a:pt x="19380" y="89836"/>
                  <a:pt x="19396" y="89836"/>
                </a:cubicBezTo>
                <a:cubicBezTo>
                  <a:pt x="19416" y="89836"/>
                  <a:pt x="19429" y="89819"/>
                  <a:pt x="19441" y="89782"/>
                </a:cubicBezTo>
                <a:cubicBezTo>
                  <a:pt x="19499" y="89696"/>
                  <a:pt x="19520" y="89664"/>
                  <a:pt x="19556" y="89664"/>
                </a:cubicBezTo>
                <a:cubicBezTo>
                  <a:pt x="19577" y="89664"/>
                  <a:pt x="19604" y="89675"/>
                  <a:pt x="19645" y="89691"/>
                </a:cubicBezTo>
                <a:cubicBezTo>
                  <a:pt x="19671" y="89717"/>
                  <a:pt x="19693" y="89729"/>
                  <a:pt x="19712" y="89729"/>
                </a:cubicBezTo>
                <a:cubicBezTo>
                  <a:pt x="19744" y="89729"/>
                  <a:pt x="19767" y="89694"/>
                  <a:pt x="19781" y="89623"/>
                </a:cubicBezTo>
                <a:cubicBezTo>
                  <a:pt x="19797" y="89545"/>
                  <a:pt x="19801" y="89521"/>
                  <a:pt x="19825" y="89521"/>
                </a:cubicBezTo>
                <a:cubicBezTo>
                  <a:pt x="19836" y="89521"/>
                  <a:pt x="19850" y="89526"/>
                  <a:pt x="19871" y="89533"/>
                </a:cubicBezTo>
                <a:lnTo>
                  <a:pt x="19939" y="89533"/>
                </a:lnTo>
                <a:cubicBezTo>
                  <a:pt x="20030" y="89533"/>
                  <a:pt x="20120" y="89533"/>
                  <a:pt x="20166" y="89623"/>
                </a:cubicBezTo>
                <a:cubicBezTo>
                  <a:pt x="20182" y="89639"/>
                  <a:pt x="20195" y="89647"/>
                  <a:pt x="20206" y="89647"/>
                </a:cubicBezTo>
                <a:cubicBezTo>
                  <a:pt x="20227" y="89647"/>
                  <a:pt x="20242" y="89622"/>
                  <a:pt x="20256" y="89578"/>
                </a:cubicBezTo>
                <a:cubicBezTo>
                  <a:pt x="20279" y="89533"/>
                  <a:pt x="20324" y="89465"/>
                  <a:pt x="20324" y="89397"/>
                </a:cubicBezTo>
                <a:cubicBezTo>
                  <a:pt x="20369" y="89397"/>
                  <a:pt x="20392" y="89329"/>
                  <a:pt x="20437" y="89239"/>
                </a:cubicBezTo>
                <a:cubicBezTo>
                  <a:pt x="20472" y="89232"/>
                  <a:pt x="20507" y="89227"/>
                  <a:pt x="20542" y="89227"/>
                </a:cubicBezTo>
                <a:cubicBezTo>
                  <a:pt x="20620" y="89227"/>
                  <a:pt x="20699" y="89251"/>
                  <a:pt x="20777" y="89329"/>
                </a:cubicBezTo>
                <a:cubicBezTo>
                  <a:pt x="20790" y="89348"/>
                  <a:pt x="20801" y="89357"/>
                  <a:pt x="20810" y="89357"/>
                </a:cubicBezTo>
                <a:cubicBezTo>
                  <a:pt x="20833" y="89357"/>
                  <a:pt x="20845" y="89303"/>
                  <a:pt x="20845" y="89239"/>
                </a:cubicBezTo>
                <a:lnTo>
                  <a:pt x="20890" y="89216"/>
                </a:lnTo>
                <a:cubicBezTo>
                  <a:pt x="20904" y="89161"/>
                  <a:pt x="20926" y="89131"/>
                  <a:pt x="20961" y="89131"/>
                </a:cubicBezTo>
                <a:cubicBezTo>
                  <a:pt x="20984" y="89131"/>
                  <a:pt x="21013" y="89144"/>
                  <a:pt x="21048" y="89171"/>
                </a:cubicBezTo>
                <a:cubicBezTo>
                  <a:pt x="21076" y="89184"/>
                  <a:pt x="21095" y="89192"/>
                  <a:pt x="21108" y="89192"/>
                </a:cubicBezTo>
                <a:cubicBezTo>
                  <a:pt x="21139" y="89192"/>
                  <a:pt x="21139" y="89152"/>
                  <a:pt x="21139" y="89057"/>
                </a:cubicBezTo>
                <a:lnTo>
                  <a:pt x="21139" y="88990"/>
                </a:lnTo>
                <a:cubicBezTo>
                  <a:pt x="21184" y="89012"/>
                  <a:pt x="21229" y="89080"/>
                  <a:pt x="21252" y="89125"/>
                </a:cubicBezTo>
                <a:cubicBezTo>
                  <a:pt x="21282" y="89186"/>
                  <a:pt x="21292" y="89216"/>
                  <a:pt x="21322" y="89216"/>
                </a:cubicBezTo>
                <a:cubicBezTo>
                  <a:pt x="21337" y="89216"/>
                  <a:pt x="21358" y="89208"/>
                  <a:pt x="21388" y="89193"/>
                </a:cubicBezTo>
                <a:cubicBezTo>
                  <a:pt x="21424" y="89157"/>
                  <a:pt x="21454" y="89134"/>
                  <a:pt x="21488" y="89134"/>
                </a:cubicBezTo>
                <a:cubicBezTo>
                  <a:pt x="21517" y="89134"/>
                  <a:pt x="21549" y="89151"/>
                  <a:pt x="21591" y="89193"/>
                </a:cubicBezTo>
                <a:cubicBezTo>
                  <a:pt x="21597" y="89199"/>
                  <a:pt x="21606" y="89202"/>
                  <a:pt x="21615" y="89202"/>
                </a:cubicBezTo>
                <a:cubicBezTo>
                  <a:pt x="21644" y="89202"/>
                  <a:pt x="21682" y="89176"/>
                  <a:pt x="21682" y="89125"/>
                </a:cubicBezTo>
                <a:cubicBezTo>
                  <a:pt x="21682" y="89103"/>
                  <a:pt x="21682" y="89057"/>
                  <a:pt x="21705" y="89012"/>
                </a:cubicBezTo>
                <a:cubicBezTo>
                  <a:pt x="21705" y="88979"/>
                  <a:pt x="21717" y="88958"/>
                  <a:pt x="21750" y="88958"/>
                </a:cubicBezTo>
                <a:cubicBezTo>
                  <a:pt x="21762" y="88958"/>
                  <a:pt x="21777" y="88961"/>
                  <a:pt x="21795" y="88967"/>
                </a:cubicBezTo>
                <a:cubicBezTo>
                  <a:pt x="21809" y="88974"/>
                  <a:pt x="21825" y="88979"/>
                  <a:pt x="21842" y="88979"/>
                </a:cubicBezTo>
                <a:cubicBezTo>
                  <a:pt x="21878" y="88979"/>
                  <a:pt x="21915" y="88955"/>
                  <a:pt x="21931" y="88876"/>
                </a:cubicBezTo>
                <a:cubicBezTo>
                  <a:pt x="21931" y="88854"/>
                  <a:pt x="21954" y="88854"/>
                  <a:pt x="21976" y="88854"/>
                </a:cubicBezTo>
                <a:cubicBezTo>
                  <a:pt x="22021" y="88876"/>
                  <a:pt x="22044" y="88876"/>
                  <a:pt x="22089" y="88876"/>
                </a:cubicBezTo>
                <a:cubicBezTo>
                  <a:pt x="22157" y="88876"/>
                  <a:pt x="22203" y="88876"/>
                  <a:pt x="22248" y="88763"/>
                </a:cubicBezTo>
                <a:cubicBezTo>
                  <a:pt x="22248" y="88731"/>
                  <a:pt x="22270" y="88699"/>
                  <a:pt x="22292" y="88699"/>
                </a:cubicBezTo>
                <a:cubicBezTo>
                  <a:pt x="22300" y="88699"/>
                  <a:pt x="22309" y="88705"/>
                  <a:pt x="22316" y="88718"/>
                </a:cubicBezTo>
                <a:cubicBezTo>
                  <a:pt x="22322" y="88721"/>
                  <a:pt x="22328" y="88723"/>
                  <a:pt x="22333" y="88723"/>
                </a:cubicBezTo>
                <a:cubicBezTo>
                  <a:pt x="22367" y="88723"/>
                  <a:pt x="22387" y="88670"/>
                  <a:pt x="22406" y="88650"/>
                </a:cubicBezTo>
                <a:cubicBezTo>
                  <a:pt x="22423" y="88601"/>
                  <a:pt x="22462" y="88564"/>
                  <a:pt x="22500" y="88564"/>
                </a:cubicBezTo>
                <a:cubicBezTo>
                  <a:pt x="22515" y="88564"/>
                  <a:pt x="22529" y="88570"/>
                  <a:pt x="22542" y="88582"/>
                </a:cubicBezTo>
                <a:cubicBezTo>
                  <a:pt x="22561" y="88595"/>
                  <a:pt x="22576" y="88600"/>
                  <a:pt x="22589" y="88600"/>
                </a:cubicBezTo>
                <a:cubicBezTo>
                  <a:pt x="22623" y="88600"/>
                  <a:pt x="22639" y="88563"/>
                  <a:pt x="22655" y="88514"/>
                </a:cubicBezTo>
                <a:cubicBezTo>
                  <a:pt x="22655" y="88469"/>
                  <a:pt x="22700" y="88424"/>
                  <a:pt x="22700" y="88401"/>
                </a:cubicBezTo>
                <a:cubicBezTo>
                  <a:pt x="22717" y="88317"/>
                  <a:pt x="22734" y="88271"/>
                  <a:pt x="22778" y="88271"/>
                </a:cubicBezTo>
                <a:cubicBezTo>
                  <a:pt x="22794" y="88271"/>
                  <a:pt x="22813" y="88276"/>
                  <a:pt x="22836" y="88288"/>
                </a:cubicBezTo>
                <a:cubicBezTo>
                  <a:pt x="22847" y="88293"/>
                  <a:pt x="22858" y="88296"/>
                  <a:pt x="22868" y="88296"/>
                </a:cubicBezTo>
                <a:cubicBezTo>
                  <a:pt x="22902" y="88296"/>
                  <a:pt x="22932" y="88267"/>
                  <a:pt x="22949" y="88197"/>
                </a:cubicBezTo>
                <a:cubicBezTo>
                  <a:pt x="22972" y="88152"/>
                  <a:pt x="22972" y="88084"/>
                  <a:pt x="22949" y="88039"/>
                </a:cubicBezTo>
                <a:cubicBezTo>
                  <a:pt x="22995" y="88039"/>
                  <a:pt x="23063" y="88039"/>
                  <a:pt x="23153" y="87994"/>
                </a:cubicBezTo>
                <a:cubicBezTo>
                  <a:pt x="23183" y="88038"/>
                  <a:pt x="23231" y="88073"/>
                  <a:pt x="23274" y="88073"/>
                </a:cubicBezTo>
                <a:cubicBezTo>
                  <a:pt x="23297" y="88073"/>
                  <a:pt x="23318" y="88063"/>
                  <a:pt x="23334" y="88039"/>
                </a:cubicBezTo>
                <a:cubicBezTo>
                  <a:pt x="23349" y="88024"/>
                  <a:pt x="23362" y="88019"/>
                  <a:pt x="23373" y="88019"/>
                </a:cubicBezTo>
                <a:cubicBezTo>
                  <a:pt x="23394" y="88019"/>
                  <a:pt x="23410" y="88039"/>
                  <a:pt x="23425" y="88039"/>
                </a:cubicBezTo>
                <a:cubicBezTo>
                  <a:pt x="23468" y="88061"/>
                  <a:pt x="23498" y="88073"/>
                  <a:pt x="23520" y="88073"/>
                </a:cubicBezTo>
                <a:cubicBezTo>
                  <a:pt x="23565" y="88073"/>
                  <a:pt x="23575" y="88019"/>
                  <a:pt x="23606" y="87881"/>
                </a:cubicBezTo>
                <a:cubicBezTo>
                  <a:pt x="23606" y="87881"/>
                  <a:pt x="23606" y="87858"/>
                  <a:pt x="23628" y="87858"/>
                </a:cubicBezTo>
                <a:lnTo>
                  <a:pt x="23764" y="87858"/>
                </a:lnTo>
                <a:cubicBezTo>
                  <a:pt x="23787" y="87858"/>
                  <a:pt x="23900" y="87858"/>
                  <a:pt x="23945" y="87881"/>
                </a:cubicBezTo>
                <a:cubicBezTo>
                  <a:pt x="23956" y="87903"/>
                  <a:pt x="23968" y="87915"/>
                  <a:pt x="23979" y="87915"/>
                </a:cubicBezTo>
                <a:cubicBezTo>
                  <a:pt x="23990" y="87915"/>
                  <a:pt x="24002" y="87903"/>
                  <a:pt x="24013" y="87881"/>
                </a:cubicBezTo>
                <a:cubicBezTo>
                  <a:pt x="24069" y="87853"/>
                  <a:pt x="24116" y="87833"/>
                  <a:pt x="24160" y="87833"/>
                </a:cubicBezTo>
                <a:cubicBezTo>
                  <a:pt x="24188" y="87833"/>
                  <a:pt x="24213" y="87841"/>
                  <a:pt x="24239" y="87858"/>
                </a:cubicBezTo>
                <a:cubicBezTo>
                  <a:pt x="24255" y="87863"/>
                  <a:pt x="24270" y="87866"/>
                  <a:pt x="24283" y="87866"/>
                </a:cubicBezTo>
                <a:cubicBezTo>
                  <a:pt x="24326" y="87866"/>
                  <a:pt x="24353" y="87837"/>
                  <a:pt x="24353" y="87767"/>
                </a:cubicBezTo>
                <a:cubicBezTo>
                  <a:pt x="24420" y="87745"/>
                  <a:pt x="24443" y="87745"/>
                  <a:pt x="24511" y="87745"/>
                </a:cubicBezTo>
                <a:cubicBezTo>
                  <a:pt x="24522" y="87745"/>
                  <a:pt x="24536" y="87746"/>
                  <a:pt x="24552" y="87746"/>
                </a:cubicBezTo>
                <a:cubicBezTo>
                  <a:pt x="24599" y="87746"/>
                  <a:pt x="24658" y="87733"/>
                  <a:pt x="24692" y="87632"/>
                </a:cubicBezTo>
                <a:cubicBezTo>
                  <a:pt x="24692" y="87609"/>
                  <a:pt x="24737" y="87609"/>
                  <a:pt x="24760" y="87609"/>
                </a:cubicBezTo>
                <a:cubicBezTo>
                  <a:pt x="24767" y="87611"/>
                  <a:pt x="24773" y="87612"/>
                  <a:pt x="24779" y="87612"/>
                </a:cubicBezTo>
                <a:cubicBezTo>
                  <a:pt x="24851" y="87612"/>
                  <a:pt x="24856" y="87496"/>
                  <a:pt x="24918" y="87496"/>
                </a:cubicBezTo>
                <a:cubicBezTo>
                  <a:pt x="24986" y="87496"/>
                  <a:pt x="25032" y="87496"/>
                  <a:pt x="25099" y="87473"/>
                </a:cubicBezTo>
                <a:lnTo>
                  <a:pt x="25122" y="87428"/>
                </a:lnTo>
                <a:cubicBezTo>
                  <a:pt x="25190" y="87383"/>
                  <a:pt x="25213" y="87315"/>
                  <a:pt x="25235" y="87224"/>
                </a:cubicBezTo>
                <a:cubicBezTo>
                  <a:pt x="25252" y="87233"/>
                  <a:pt x="25266" y="87236"/>
                  <a:pt x="25277" y="87236"/>
                </a:cubicBezTo>
                <a:cubicBezTo>
                  <a:pt x="25327" y="87236"/>
                  <a:pt x="25334" y="87166"/>
                  <a:pt x="25371" y="87111"/>
                </a:cubicBezTo>
                <a:cubicBezTo>
                  <a:pt x="25416" y="87066"/>
                  <a:pt x="25462" y="87066"/>
                  <a:pt x="25529" y="87066"/>
                </a:cubicBezTo>
                <a:cubicBezTo>
                  <a:pt x="25643" y="87066"/>
                  <a:pt x="25665" y="87043"/>
                  <a:pt x="25665" y="86930"/>
                </a:cubicBezTo>
                <a:cubicBezTo>
                  <a:pt x="25665" y="86840"/>
                  <a:pt x="25665" y="86772"/>
                  <a:pt x="25710" y="86749"/>
                </a:cubicBezTo>
                <a:lnTo>
                  <a:pt x="25756" y="86726"/>
                </a:lnTo>
                <a:cubicBezTo>
                  <a:pt x="25770" y="86642"/>
                  <a:pt x="25793" y="86619"/>
                  <a:pt x="25824" y="86619"/>
                </a:cubicBezTo>
                <a:cubicBezTo>
                  <a:pt x="25843" y="86619"/>
                  <a:pt x="25866" y="86627"/>
                  <a:pt x="25892" y="86636"/>
                </a:cubicBezTo>
                <a:cubicBezTo>
                  <a:pt x="25914" y="86636"/>
                  <a:pt x="25914" y="86658"/>
                  <a:pt x="25937" y="86658"/>
                </a:cubicBezTo>
                <a:cubicBezTo>
                  <a:pt x="25956" y="86671"/>
                  <a:pt x="25976" y="86677"/>
                  <a:pt x="25996" y="86677"/>
                </a:cubicBezTo>
                <a:cubicBezTo>
                  <a:pt x="26048" y="86677"/>
                  <a:pt x="26095" y="86640"/>
                  <a:pt x="26095" y="86591"/>
                </a:cubicBezTo>
                <a:lnTo>
                  <a:pt x="26163" y="86251"/>
                </a:lnTo>
                <a:cubicBezTo>
                  <a:pt x="26208" y="86183"/>
                  <a:pt x="26163" y="86138"/>
                  <a:pt x="26231" y="86138"/>
                </a:cubicBezTo>
                <a:cubicBezTo>
                  <a:pt x="26254" y="86138"/>
                  <a:pt x="26254" y="86093"/>
                  <a:pt x="26254" y="86070"/>
                </a:cubicBezTo>
                <a:cubicBezTo>
                  <a:pt x="26231" y="85934"/>
                  <a:pt x="26299" y="85821"/>
                  <a:pt x="26322" y="85708"/>
                </a:cubicBezTo>
                <a:cubicBezTo>
                  <a:pt x="26352" y="85648"/>
                  <a:pt x="26402" y="85638"/>
                  <a:pt x="26459" y="85638"/>
                </a:cubicBezTo>
                <a:cubicBezTo>
                  <a:pt x="26487" y="85638"/>
                  <a:pt x="26518" y="85640"/>
                  <a:pt x="26548" y="85640"/>
                </a:cubicBezTo>
                <a:cubicBezTo>
                  <a:pt x="26576" y="85651"/>
                  <a:pt x="26599" y="85657"/>
                  <a:pt x="26617" y="85657"/>
                </a:cubicBezTo>
                <a:cubicBezTo>
                  <a:pt x="26672" y="85657"/>
                  <a:pt x="26689" y="85606"/>
                  <a:pt x="26706" y="85504"/>
                </a:cubicBezTo>
                <a:cubicBezTo>
                  <a:pt x="26752" y="85346"/>
                  <a:pt x="26774" y="85187"/>
                  <a:pt x="26797" y="85052"/>
                </a:cubicBezTo>
                <a:cubicBezTo>
                  <a:pt x="26797" y="84916"/>
                  <a:pt x="26797" y="84780"/>
                  <a:pt x="26910" y="84689"/>
                </a:cubicBezTo>
                <a:cubicBezTo>
                  <a:pt x="26933" y="84667"/>
                  <a:pt x="26933" y="84622"/>
                  <a:pt x="26910" y="84599"/>
                </a:cubicBezTo>
                <a:cubicBezTo>
                  <a:pt x="26910" y="84486"/>
                  <a:pt x="26910" y="84486"/>
                  <a:pt x="26978" y="84486"/>
                </a:cubicBezTo>
                <a:cubicBezTo>
                  <a:pt x="27000" y="84486"/>
                  <a:pt x="27046" y="84486"/>
                  <a:pt x="27068" y="84531"/>
                </a:cubicBezTo>
                <a:cubicBezTo>
                  <a:pt x="27080" y="84534"/>
                  <a:pt x="27090" y="84535"/>
                  <a:pt x="27100" y="84535"/>
                </a:cubicBezTo>
                <a:cubicBezTo>
                  <a:pt x="27164" y="84535"/>
                  <a:pt x="27182" y="84469"/>
                  <a:pt x="27182" y="84350"/>
                </a:cubicBezTo>
                <a:lnTo>
                  <a:pt x="27182" y="84237"/>
                </a:lnTo>
                <a:cubicBezTo>
                  <a:pt x="27182" y="84214"/>
                  <a:pt x="27182" y="84146"/>
                  <a:pt x="27227" y="84146"/>
                </a:cubicBezTo>
                <a:cubicBezTo>
                  <a:pt x="27272" y="84124"/>
                  <a:pt x="27272" y="84078"/>
                  <a:pt x="27272" y="84011"/>
                </a:cubicBezTo>
                <a:cubicBezTo>
                  <a:pt x="27272" y="83920"/>
                  <a:pt x="27249" y="83852"/>
                  <a:pt x="27272" y="83762"/>
                </a:cubicBezTo>
                <a:cubicBezTo>
                  <a:pt x="27272" y="83739"/>
                  <a:pt x="27272" y="83671"/>
                  <a:pt x="27249" y="83671"/>
                </a:cubicBezTo>
                <a:cubicBezTo>
                  <a:pt x="27159" y="83626"/>
                  <a:pt x="27182" y="83535"/>
                  <a:pt x="27159" y="83445"/>
                </a:cubicBezTo>
                <a:cubicBezTo>
                  <a:pt x="27159" y="83332"/>
                  <a:pt x="27204" y="83332"/>
                  <a:pt x="27249" y="83332"/>
                </a:cubicBezTo>
                <a:lnTo>
                  <a:pt x="27317" y="83332"/>
                </a:lnTo>
                <a:cubicBezTo>
                  <a:pt x="27363" y="83332"/>
                  <a:pt x="27385" y="83286"/>
                  <a:pt x="27363" y="83196"/>
                </a:cubicBezTo>
                <a:cubicBezTo>
                  <a:pt x="27340" y="83128"/>
                  <a:pt x="27340" y="83083"/>
                  <a:pt x="27340" y="83015"/>
                </a:cubicBezTo>
                <a:cubicBezTo>
                  <a:pt x="27340" y="82969"/>
                  <a:pt x="27340" y="82947"/>
                  <a:pt x="27317" y="82902"/>
                </a:cubicBezTo>
                <a:cubicBezTo>
                  <a:pt x="27272" y="82856"/>
                  <a:pt x="27227" y="82788"/>
                  <a:pt x="27204" y="82720"/>
                </a:cubicBezTo>
                <a:cubicBezTo>
                  <a:pt x="27249" y="82630"/>
                  <a:pt x="27272" y="82517"/>
                  <a:pt x="27272" y="82381"/>
                </a:cubicBezTo>
                <a:cubicBezTo>
                  <a:pt x="27272" y="82313"/>
                  <a:pt x="27317" y="82290"/>
                  <a:pt x="27317" y="82268"/>
                </a:cubicBezTo>
                <a:cubicBezTo>
                  <a:pt x="27340" y="82223"/>
                  <a:pt x="27340" y="82177"/>
                  <a:pt x="27317" y="82155"/>
                </a:cubicBezTo>
                <a:cubicBezTo>
                  <a:pt x="27317" y="82109"/>
                  <a:pt x="27272" y="82109"/>
                  <a:pt x="27317" y="82087"/>
                </a:cubicBezTo>
                <a:cubicBezTo>
                  <a:pt x="27363" y="81974"/>
                  <a:pt x="27363" y="81815"/>
                  <a:pt x="27453" y="81725"/>
                </a:cubicBezTo>
                <a:cubicBezTo>
                  <a:pt x="27476" y="81657"/>
                  <a:pt x="27476" y="81612"/>
                  <a:pt x="27476" y="81521"/>
                </a:cubicBezTo>
                <a:cubicBezTo>
                  <a:pt x="27476" y="81385"/>
                  <a:pt x="27430" y="81249"/>
                  <a:pt x="27453" y="81136"/>
                </a:cubicBezTo>
                <a:cubicBezTo>
                  <a:pt x="27453" y="81068"/>
                  <a:pt x="27453" y="81046"/>
                  <a:pt x="27430" y="81023"/>
                </a:cubicBezTo>
                <a:cubicBezTo>
                  <a:pt x="27340" y="80955"/>
                  <a:pt x="27363" y="80819"/>
                  <a:pt x="27385" y="80752"/>
                </a:cubicBezTo>
                <a:cubicBezTo>
                  <a:pt x="27430" y="80638"/>
                  <a:pt x="27430" y="80525"/>
                  <a:pt x="27453" y="80412"/>
                </a:cubicBezTo>
                <a:cubicBezTo>
                  <a:pt x="27476" y="80389"/>
                  <a:pt x="27453" y="80367"/>
                  <a:pt x="27453" y="80299"/>
                </a:cubicBezTo>
                <a:cubicBezTo>
                  <a:pt x="27453" y="80163"/>
                  <a:pt x="27430" y="80073"/>
                  <a:pt x="27363" y="80005"/>
                </a:cubicBezTo>
                <a:cubicBezTo>
                  <a:pt x="27340" y="79959"/>
                  <a:pt x="27317" y="79937"/>
                  <a:pt x="27317" y="79891"/>
                </a:cubicBezTo>
                <a:cubicBezTo>
                  <a:pt x="27330" y="79875"/>
                  <a:pt x="27343" y="79868"/>
                  <a:pt x="27357" y="79868"/>
                </a:cubicBezTo>
                <a:cubicBezTo>
                  <a:pt x="27411" y="79868"/>
                  <a:pt x="27474" y="79966"/>
                  <a:pt x="27539" y="79966"/>
                </a:cubicBezTo>
                <a:cubicBezTo>
                  <a:pt x="27548" y="79966"/>
                  <a:pt x="27557" y="79964"/>
                  <a:pt x="27566" y="79959"/>
                </a:cubicBezTo>
                <a:cubicBezTo>
                  <a:pt x="27589" y="79914"/>
                  <a:pt x="27544" y="79824"/>
                  <a:pt x="27589" y="79778"/>
                </a:cubicBezTo>
                <a:lnTo>
                  <a:pt x="27589" y="79710"/>
                </a:lnTo>
                <a:cubicBezTo>
                  <a:pt x="27566" y="79575"/>
                  <a:pt x="27566" y="79439"/>
                  <a:pt x="27498" y="79326"/>
                </a:cubicBezTo>
                <a:cubicBezTo>
                  <a:pt x="27476" y="79235"/>
                  <a:pt x="27453" y="79167"/>
                  <a:pt x="27453" y="79099"/>
                </a:cubicBezTo>
                <a:lnTo>
                  <a:pt x="27453" y="79031"/>
                </a:lnTo>
                <a:cubicBezTo>
                  <a:pt x="27544" y="78896"/>
                  <a:pt x="27589" y="78783"/>
                  <a:pt x="27566" y="78579"/>
                </a:cubicBezTo>
                <a:lnTo>
                  <a:pt x="27566" y="78466"/>
                </a:lnTo>
                <a:cubicBezTo>
                  <a:pt x="27634" y="78262"/>
                  <a:pt x="27589" y="78013"/>
                  <a:pt x="27589" y="77787"/>
                </a:cubicBezTo>
                <a:cubicBezTo>
                  <a:pt x="27589" y="77741"/>
                  <a:pt x="27566" y="77696"/>
                  <a:pt x="27544" y="77651"/>
                </a:cubicBezTo>
                <a:cubicBezTo>
                  <a:pt x="27476" y="77583"/>
                  <a:pt x="27430" y="77538"/>
                  <a:pt x="27430" y="77402"/>
                </a:cubicBezTo>
                <a:cubicBezTo>
                  <a:pt x="27430" y="77334"/>
                  <a:pt x="27363" y="77289"/>
                  <a:pt x="27340" y="77198"/>
                </a:cubicBezTo>
                <a:cubicBezTo>
                  <a:pt x="27317" y="77130"/>
                  <a:pt x="27340" y="77108"/>
                  <a:pt x="27385" y="77108"/>
                </a:cubicBezTo>
                <a:cubicBezTo>
                  <a:pt x="27476" y="77108"/>
                  <a:pt x="27544" y="77085"/>
                  <a:pt x="27544" y="76972"/>
                </a:cubicBezTo>
                <a:cubicBezTo>
                  <a:pt x="27498" y="76768"/>
                  <a:pt x="27589" y="76655"/>
                  <a:pt x="27657" y="76497"/>
                </a:cubicBezTo>
                <a:cubicBezTo>
                  <a:pt x="27679" y="76429"/>
                  <a:pt x="27679" y="76384"/>
                  <a:pt x="27679" y="76316"/>
                </a:cubicBezTo>
                <a:cubicBezTo>
                  <a:pt x="27679" y="76225"/>
                  <a:pt x="27679" y="76112"/>
                  <a:pt x="27702" y="76067"/>
                </a:cubicBezTo>
                <a:cubicBezTo>
                  <a:pt x="27702" y="75863"/>
                  <a:pt x="27702" y="75659"/>
                  <a:pt x="27679" y="75478"/>
                </a:cubicBezTo>
                <a:cubicBezTo>
                  <a:pt x="27679" y="75410"/>
                  <a:pt x="27612" y="75388"/>
                  <a:pt x="27589" y="75320"/>
                </a:cubicBezTo>
                <a:cubicBezTo>
                  <a:pt x="27498" y="75207"/>
                  <a:pt x="27544" y="75071"/>
                  <a:pt x="27544" y="74958"/>
                </a:cubicBezTo>
                <a:cubicBezTo>
                  <a:pt x="27544" y="74958"/>
                  <a:pt x="27544" y="74935"/>
                  <a:pt x="27566" y="74935"/>
                </a:cubicBezTo>
                <a:cubicBezTo>
                  <a:pt x="27612" y="74867"/>
                  <a:pt x="27612" y="74867"/>
                  <a:pt x="27589" y="74754"/>
                </a:cubicBezTo>
                <a:cubicBezTo>
                  <a:pt x="27566" y="74641"/>
                  <a:pt x="27566" y="74528"/>
                  <a:pt x="27612" y="74437"/>
                </a:cubicBezTo>
                <a:cubicBezTo>
                  <a:pt x="27679" y="74369"/>
                  <a:pt x="27702" y="74188"/>
                  <a:pt x="27702" y="74075"/>
                </a:cubicBezTo>
                <a:cubicBezTo>
                  <a:pt x="27702" y="74007"/>
                  <a:pt x="27725" y="73962"/>
                  <a:pt x="27770" y="73939"/>
                </a:cubicBezTo>
                <a:cubicBezTo>
                  <a:pt x="27838" y="73871"/>
                  <a:pt x="27883" y="73849"/>
                  <a:pt x="27815" y="73713"/>
                </a:cubicBezTo>
                <a:cubicBezTo>
                  <a:pt x="27793" y="73668"/>
                  <a:pt x="27815" y="73600"/>
                  <a:pt x="27838" y="73600"/>
                </a:cubicBezTo>
                <a:cubicBezTo>
                  <a:pt x="27951" y="73555"/>
                  <a:pt x="27928" y="73441"/>
                  <a:pt x="27906" y="73283"/>
                </a:cubicBezTo>
                <a:cubicBezTo>
                  <a:pt x="27906" y="73260"/>
                  <a:pt x="27883" y="73238"/>
                  <a:pt x="27883" y="73215"/>
                </a:cubicBezTo>
                <a:cubicBezTo>
                  <a:pt x="27838" y="73011"/>
                  <a:pt x="27793" y="72808"/>
                  <a:pt x="27770" y="72604"/>
                </a:cubicBezTo>
                <a:cubicBezTo>
                  <a:pt x="27770" y="72491"/>
                  <a:pt x="27815" y="72446"/>
                  <a:pt x="27838" y="72378"/>
                </a:cubicBezTo>
                <a:cubicBezTo>
                  <a:pt x="27860" y="72355"/>
                  <a:pt x="27877" y="72344"/>
                  <a:pt x="27892" y="72344"/>
                </a:cubicBezTo>
                <a:cubicBezTo>
                  <a:pt x="27906" y="72344"/>
                  <a:pt x="27917" y="72355"/>
                  <a:pt x="27928" y="72378"/>
                </a:cubicBezTo>
                <a:cubicBezTo>
                  <a:pt x="27928" y="72423"/>
                  <a:pt x="27951" y="72423"/>
                  <a:pt x="27951" y="72423"/>
                </a:cubicBezTo>
                <a:lnTo>
                  <a:pt x="27996" y="72423"/>
                </a:lnTo>
                <a:lnTo>
                  <a:pt x="27996" y="72378"/>
                </a:lnTo>
                <a:cubicBezTo>
                  <a:pt x="27951" y="72332"/>
                  <a:pt x="27928" y="72310"/>
                  <a:pt x="27928" y="72242"/>
                </a:cubicBezTo>
                <a:cubicBezTo>
                  <a:pt x="27906" y="72197"/>
                  <a:pt x="27906" y="72106"/>
                  <a:pt x="27906" y="72038"/>
                </a:cubicBezTo>
                <a:cubicBezTo>
                  <a:pt x="27906" y="71970"/>
                  <a:pt x="27928" y="71925"/>
                  <a:pt x="27996" y="71925"/>
                </a:cubicBezTo>
                <a:cubicBezTo>
                  <a:pt x="28042" y="71902"/>
                  <a:pt x="28019" y="71857"/>
                  <a:pt x="28019" y="71789"/>
                </a:cubicBezTo>
                <a:cubicBezTo>
                  <a:pt x="27996" y="71653"/>
                  <a:pt x="27951" y="71518"/>
                  <a:pt x="27906" y="71359"/>
                </a:cubicBezTo>
                <a:cubicBezTo>
                  <a:pt x="27883" y="71314"/>
                  <a:pt x="27883" y="71246"/>
                  <a:pt x="27838" y="71201"/>
                </a:cubicBezTo>
                <a:cubicBezTo>
                  <a:pt x="27838" y="71178"/>
                  <a:pt x="27838" y="71133"/>
                  <a:pt x="27883" y="71110"/>
                </a:cubicBezTo>
                <a:cubicBezTo>
                  <a:pt x="27928" y="71088"/>
                  <a:pt x="27928" y="71020"/>
                  <a:pt x="27951" y="70952"/>
                </a:cubicBezTo>
                <a:cubicBezTo>
                  <a:pt x="27996" y="70839"/>
                  <a:pt x="27996" y="70658"/>
                  <a:pt x="27928" y="70544"/>
                </a:cubicBezTo>
                <a:lnTo>
                  <a:pt x="27906" y="70522"/>
                </a:lnTo>
                <a:cubicBezTo>
                  <a:pt x="27906" y="70454"/>
                  <a:pt x="27906" y="70386"/>
                  <a:pt x="27928" y="70341"/>
                </a:cubicBezTo>
                <a:cubicBezTo>
                  <a:pt x="28019" y="70296"/>
                  <a:pt x="27996" y="70205"/>
                  <a:pt x="27996" y="70092"/>
                </a:cubicBezTo>
                <a:cubicBezTo>
                  <a:pt x="27951" y="69956"/>
                  <a:pt x="27928" y="69843"/>
                  <a:pt x="27906" y="69707"/>
                </a:cubicBezTo>
                <a:cubicBezTo>
                  <a:pt x="27883" y="69617"/>
                  <a:pt x="27883" y="69526"/>
                  <a:pt x="27838" y="69481"/>
                </a:cubicBezTo>
                <a:cubicBezTo>
                  <a:pt x="27815" y="69413"/>
                  <a:pt x="27815" y="69368"/>
                  <a:pt x="27815" y="69322"/>
                </a:cubicBezTo>
                <a:cubicBezTo>
                  <a:pt x="27815" y="69277"/>
                  <a:pt x="27815" y="69209"/>
                  <a:pt x="27793" y="69164"/>
                </a:cubicBezTo>
                <a:cubicBezTo>
                  <a:pt x="27770" y="69073"/>
                  <a:pt x="27770" y="68960"/>
                  <a:pt x="27770" y="68870"/>
                </a:cubicBezTo>
                <a:cubicBezTo>
                  <a:pt x="27793" y="68802"/>
                  <a:pt x="27770" y="68734"/>
                  <a:pt x="27770" y="68643"/>
                </a:cubicBezTo>
                <a:lnTo>
                  <a:pt x="27770" y="68598"/>
                </a:lnTo>
                <a:cubicBezTo>
                  <a:pt x="27793" y="68485"/>
                  <a:pt x="27793" y="68394"/>
                  <a:pt x="27883" y="68372"/>
                </a:cubicBezTo>
                <a:cubicBezTo>
                  <a:pt x="27906" y="68372"/>
                  <a:pt x="27906" y="68304"/>
                  <a:pt x="27928" y="68259"/>
                </a:cubicBezTo>
                <a:cubicBezTo>
                  <a:pt x="27928" y="68168"/>
                  <a:pt x="27951" y="68078"/>
                  <a:pt x="27996" y="68032"/>
                </a:cubicBezTo>
                <a:cubicBezTo>
                  <a:pt x="28042" y="67964"/>
                  <a:pt x="28019" y="67919"/>
                  <a:pt x="28019" y="67829"/>
                </a:cubicBezTo>
                <a:cubicBezTo>
                  <a:pt x="27951" y="67625"/>
                  <a:pt x="27996" y="67444"/>
                  <a:pt x="27906" y="67240"/>
                </a:cubicBezTo>
                <a:lnTo>
                  <a:pt x="27906" y="67150"/>
                </a:lnTo>
                <a:cubicBezTo>
                  <a:pt x="27951" y="67059"/>
                  <a:pt x="27928" y="66991"/>
                  <a:pt x="27906" y="66901"/>
                </a:cubicBezTo>
                <a:cubicBezTo>
                  <a:pt x="27883" y="66833"/>
                  <a:pt x="27883" y="66788"/>
                  <a:pt x="27883" y="66720"/>
                </a:cubicBezTo>
                <a:lnTo>
                  <a:pt x="27883" y="66606"/>
                </a:lnTo>
                <a:cubicBezTo>
                  <a:pt x="27883" y="66539"/>
                  <a:pt x="27883" y="66539"/>
                  <a:pt x="27951" y="66539"/>
                </a:cubicBezTo>
                <a:cubicBezTo>
                  <a:pt x="28019" y="66539"/>
                  <a:pt x="28019" y="66493"/>
                  <a:pt x="27996" y="66448"/>
                </a:cubicBezTo>
                <a:cubicBezTo>
                  <a:pt x="27951" y="66335"/>
                  <a:pt x="27928" y="66335"/>
                  <a:pt x="27815" y="66267"/>
                </a:cubicBezTo>
                <a:lnTo>
                  <a:pt x="27815" y="66199"/>
                </a:lnTo>
                <a:cubicBezTo>
                  <a:pt x="27815" y="66109"/>
                  <a:pt x="27815" y="66018"/>
                  <a:pt x="27906" y="66018"/>
                </a:cubicBezTo>
                <a:cubicBezTo>
                  <a:pt x="27951" y="66018"/>
                  <a:pt x="27996" y="65928"/>
                  <a:pt x="27996" y="65860"/>
                </a:cubicBezTo>
                <a:cubicBezTo>
                  <a:pt x="27996" y="65746"/>
                  <a:pt x="27996" y="65633"/>
                  <a:pt x="28109" y="65565"/>
                </a:cubicBezTo>
                <a:cubicBezTo>
                  <a:pt x="28132" y="65565"/>
                  <a:pt x="28132" y="65520"/>
                  <a:pt x="28132" y="65475"/>
                </a:cubicBezTo>
                <a:cubicBezTo>
                  <a:pt x="28132" y="65452"/>
                  <a:pt x="28132" y="65407"/>
                  <a:pt x="28155" y="65362"/>
                </a:cubicBezTo>
                <a:cubicBezTo>
                  <a:pt x="28268" y="65316"/>
                  <a:pt x="28223" y="65181"/>
                  <a:pt x="28223" y="65068"/>
                </a:cubicBezTo>
                <a:cubicBezTo>
                  <a:pt x="28223" y="64909"/>
                  <a:pt x="28155" y="64773"/>
                  <a:pt x="28223" y="64660"/>
                </a:cubicBezTo>
                <a:cubicBezTo>
                  <a:pt x="28245" y="64615"/>
                  <a:pt x="28177" y="64547"/>
                  <a:pt x="28177" y="64502"/>
                </a:cubicBezTo>
                <a:cubicBezTo>
                  <a:pt x="28177" y="64411"/>
                  <a:pt x="28177" y="64343"/>
                  <a:pt x="28223" y="64298"/>
                </a:cubicBezTo>
                <a:cubicBezTo>
                  <a:pt x="28245" y="64230"/>
                  <a:pt x="28245" y="64162"/>
                  <a:pt x="28245" y="64072"/>
                </a:cubicBezTo>
                <a:cubicBezTo>
                  <a:pt x="28223" y="63959"/>
                  <a:pt x="28245" y="63823"/>
                  <a:pt x="28177" y="63710"/>
                </a:cubicBezTo>
                <a:cubicBezTo>
                  <a:pt x="28155" y="63642"/>
                  <a:pt x="28177" y="63551"/>
                  <a:pt x="28177" y="63483"/>
                </a:cubicBezTo>
                <a:cubicBezTo>
                  <a:pt x="28177" y="63393"/>
                  <a:pt x="28223" y="63325"/>
                  <a:pt x="28223" y="63257"/>
                </a:cubicBezTo>
                <a:cubicBezTo>
                  <a:pt x="28223" y="63189"/>
                  <a:pt x="28245" y="63144"/>
                  <a:pt x="28291" y="63144"/>
                </a:cubicBezTo>
                <a:cubicBezTo>
                  <a:pt x="28291" y="63144"/>
                  <a:pt x="28336" y="63144"/>
                  <a:pt x="28336" y="63099"/>
                </a:cubicBezTo>
                <a:cubicBezTo>
                  <a:pt x="28336" y="62963"/>
                  <a:pt x="28404" y="62872"/>
                  <a:pt x="28404" y="62736"/>
                </a:cubicBezTo>
                <a:cubicBezTo>
                  <a:pt x="28404" y="62623"/>
                  <a:pt x="28404" y="62510"/>
                  <a:pt x="28381" y="62397"/>
                </a:cubicBezTo>
                <a:cubicBezTo>
                  <a:pt x="28313" y="62171"/>
                  <a:pt x="28313" y="61944"/>
                  <a:pt x="28291" y="61718"/>
                </a:cubicBezTo>
                <a:cubicBezTo>
                  <a:pt x="28268" y="61582"/>
                  <a:pt x="28268" y="61446"/>
                  <a:pt x="28268" y="61265"/>
                </a:cubicBezTo>
                <a:cubicBezTo>
                  <a:pt x="28268" y="61175"/>
                  <a:pt x="28268" y="61107"/>
                  <a:pt x="28291" y="61016"/>
                </a:cubicBezTo>
                <a:cubicBezTo>
                  <a:pt x="28336" y="60926"/>
                  <a:pt x="28336" y="60835"/>
                  <a:pt x="28358" y="60767"/>
                </a:cubicBezTo>
                <a:cubicBezTo>
                  <a:pt x="28358" y="60700"/>
                  <a:pt x="28358" y="60654"/>
                  <a:pt x="28336" y="60586"/>
                </a:cubicBezTo>
                <a:lnTo>
                  <a:pt x="28336" y="60428"/>
                </a:lnTo>
                <a:cubicBezTo>
                  <a:pt x="28336" y="60337"/>
                  <a:pt x="28358" y="60270"/>
                  <a:pt x="28404" y="60247"/>
                </a:cubicBezTo>
                <a:cubicBezTo>
                  <a:pt x="28472" y="60247"/>
                  <a:pt x="28472" y="60202"/>
                  <a:pt x="28472" y="60134"/>
                </a:cubicBezTo>
                <a:cubicBezTo>
                  <a:pt x="28472" y="60043"/>
                  <a:pt x="28472" y="59998"/>
                  <a:pt x="28517" y="59975"/>
                </a:cubicBezTo>
                <a:cubicBezTo>
                  <a:pt x="28562" y="59930"/>
                  <a:pt x="28562" y="59862"/>
                  <a:pt x="28562" y="59817"/>
                </a:cubicBezTo>
                <a:cubicBezTo>
                  <a:pt x="28494" y="59568"/>
                  <a:pt x="28494" y="59319"/>
                  <a:pt x="28472" y="59093"/>
                </a:cubicBezTo>
                <a:cubicBezTo>
                  <a:pt x="28472" y="59002"/>
                  <a:pt x="28472" y="58912"/>
                  <a:pt x="28449" y="58866"/>
                </a:cubicBezTo>
                <a:cubicBezTo>
                  <a:pt x="28404" y="58776"/>
                  <a:pt x="28472" y="58731"/>
                  <a:pt x="28472" y="58640"/>
                </a:cubicBezTo>
                <a:lnTo>
                  <a:pt x="28472" y="58572"/>
                </a:lnTo>
                <a:cubicBezTo>
                  <a:pt x="28562" y="58459"/>
                  <a:pt x="28517" y="58301"/>
                  <a:pt x="28494" y="58119"/>
                </a:cubicBezTo>
                <a:cubicBezTo>
                  <a:pt x="28494" y="58074"/>
                  <a:pt x="28494" y="58006"/>
                  <a:pt x="28472" y="57938"/>
                </a:cubicBezTo>
                <a:cubicBezTo>
                  <a:pt x="28494" y="57871"/>
                  <a:pt x="28517" y="57848"/>
                  <a:pt x="28517" y="57780"/>
                </a:cubicBezTo>
                <a:cubicBezTo>
                  <a:pt x="28562" y="57667"/>
                  <a:pt x="28585" y="57554"/>
                  <a:pt x="28517" y="57441"/>
                </a:cubicBezTo>
                <a:cubicBezTo>
                  <a:pt x="28494" y="57395"/>
                  <a:pt x="28494" y="57305"/>
                  <a:pt x="28494" y="57259"/>
                </a:cubicBezTo>
                <a:cubicBezTo>
                  <a:pt x="28517" y="57169"/>
                  <a:pt x="28472" y="57146"/>
                  <a:pt x="28449" y="57078"/>
                </a:cubicBezTo>
                <a:cubicBezTo>
                  <a:pt x="28449" y="57056"/>
                  <a:pt x="28472" y="57056"/>
                  <a:pt x="28472" y="57033"/>
                </a:cubicBezTo>
                <a:cubicBezTo>
                  <a:pt x="28494" y="56943"/>
                  <a:pt x="28517" y="56875"/>
                  <a:pt x="28494" y="56762"/>
                </a:cubicBezTo>
                <a:cubicBezTo>
                  <a:pt x="28472" y="56716"/>
                  <a:pt x="28494" y="56694"/>
                  <a:pt x="28517" y="56626"/>
                </a:cubicBezTo>
                <a:cubicBezTo>
                  <a:pt x="28562" y="56535"/>
                  <a:pt x="28585" y="56467"/>
                  <a:pt x="28517" y="56377"/>
                </a:cubicBezTo>
                <a:cubicBezTo>
                  <a:pt x="28472" y="56286"/>
                  <a:pt x="28517" y="56196"/>
                  <a:pt x="28494" y="56128"/>
                </a:cubicBezTo>
                <a:lnTo>
                  <a:pt x="28494" y="56037"/>
                </a:lnTo>
                <a:cubicBezTo>
                  <a:pt x="28562" y="55924"/>
                  <a:pt x="28562" y="55788"/>
                  <a:pt x="28517" y="55630"/>
                </a:cubicBezTo>
                <a:cubicBezTo>
                  <a:pt x="28517" y="55585"/>
                  <a:pt x="28562" y="55562"/>
                  <a:pt x="28562" y="55494"/>
                </a:cubicBezTo>
                <a:cubicBezTo>
                  <a:pt x="28585" y="55404"/>
                  <a:pt x="28607" y="55336"/>
                  <a:pt x="28607" y="55177"/>
                </a:cubicBezTo>
                <a:cubicBezTo>
                  <a:pt x="28607" y="55109"/>
                  <a:pt x="28630" y="55109"/>
                  <a:pt x="28698" y="55109"/>
                </a:cubicBezTo>
                <a:cubicBezTo>
                  <a:pt x="28721" y="55109"/>
                  <a:pt x="28721" y="55132"/>
                  <a:pt x="28743" y="55132"/>
                </a:cubicBezTo>
                <a:lnTo>
                  <a:pt x="28788" y="55132"/>
                </a:lnTo>
                <a:cubicBezTo>
                  <a:pt x="28811" y="54996"/>
                  <a:pt x="28856" y="54838"/>
                  <a:pt x="28856" y="54679"/>
                </a:cubicBezTo>
                <a:cubicBezTo>
                  <a:pt x="28834" y="54544"/>
                  <a:pt x="28902" y="54430"/>
                  <a:pt x="28947" y="54317"/>
                </a:cubicBezTo>
                <a:cubicBezTo>
                  <a:pt x="28969" y="54272"/>
                  <a:pt x="28969" y="54249"/>
                  <a:pt x="29015" y="54249"/>
                </a:cubicBezTo>
                <a:cubicBezTo>
                  <a:pt x="29023" y="54253"/>
                  <a:pt x="29030" y="54255"/>
                  <a:pt x="29037" y="54255"/>
                </a:cubicBezTo>
                <a:cubicBezTo>
                  <a:pt x="29069" y="54255"/>
                  <a:pt x="29091" y="54215"/>
                  <a:pt x="29128" y="54159"/>
                </a:cubicBezTo>
                <a:cubicBezTo>
                  <a:pt x="29173" y="54000"/>
                  <a:pt x="29196" y="53797"/>
                  <a:pt x="29173" y="53570"/>
                </a:cubicBezTo>
                <a:cubicBezTo>
                  <a:pt x="29173" y="53457"/>
                  <a:pt x="29151" y="53321"/>
                  <a:pt x="29264" y="53254"/>
                </a:cubicBezTo>
                <a:cubicBezTo>
                  <a:pt x="29286" y="53231"/>
                  <a:pt x="29286" y="53208"/>
                  <a:pt x="29309" y="53140"/>
                </a:cubicBezTo>
                <a:cubicBezTo>
                  <a:pt x="29354" y="53095"/>
                  <a:pt x="29354" y="53005"/>
                  <a:pt x="29399" y="53005"/>
                </a:cubicBezTo>
                <a:cubicBezTo>
                  <a:pt x="29422" y="53005"/>
                  <a:pt x="29422" y="52982"/>
                  <a:pt x="29422" y="52959"/>
                </a:cubicBezTo>
                <a:cubicBezTo>
                  <a:pt x="29422" y="52914"/>
                  <a:pt x="29399" y="52891"/>
                  <a:pt x="29377" y="52891"/>
                </a:cubicBezTo>
                <a:cubicBezTo>
                  <a:pt x="29362" y="52891"/>
                  <a:pt x="29357" y="52902"/>
                  <a:pt x="29342" y="52902"/>
                </a:cubicBezTo>
                <a:cubicBezTo>
                  <a:pt x="29334" y="52902"/>
                  <a:pt x="29324" y="52899"/>
                  <a:pt x="29309" y="52891"/>
                </a:cubicBezTo>
                <a:lnTo>
                  <a:pt x="29286" y="52869"/>
                </a:lnTo>
                <a:cubicBezTo>
                  <a:pt x="29286" y="52846"/>
                  <a:pt x="29286" y="52846"/>
                  <a:pt x="29309" y="52846"/>
                </a:cubicBezTo>
                <a:cubicBezTo>
                  <a:pt x="29354" y="52846"/>
                  <a:pt x="29354" y="52846"/>
                  <a:pt x="29377" y="52801"/>
                </a:cubicBezTo>
                <a:cubicBezTo>
                  <a:pt x="29399" y="52778"/>
                  <a:pt x="29399" y="52733"/>
                  <a:pt x="29377" y="52688"/>
                </a:cubicBezTo>
                <a:cubicBezTo>
                  <a:pt x="29354" y="52665"/>
                  <a:pt x="29309" y="52665"/>
                  <a:pt x="29286" y="52665"/>
                </a:cubicBezTo>
                <a:cubicBezTo>
                  <a:pt x="29264" y="52643"/>
                  <a:pt x="29241" y="52575"/>
                  <a:pt x="29264" y="52529"/>
                </a:cubicBezTo>
                <a:cubicBezTo>
                  <a:pt x="29264" y="52514"/>
                  <a:pt x="29274" y="52487"/>
                  <a:pt x="29289" y="52487"/>
                </a:cubicBezTo>
                <a:cubicBezTo>
                  <a:pt x="29295" y="52487"/>
                  <a:pt x="29302" y="52493"/>
                  <a:pt x="29309" y="52507"/>
                </a:cubicBezTo>
                <a:cubicBezTo>
                  <a:pt x="29354" y="52529"/>
                  <a:pt x="29354" y="52552"/>
                  <a:pt x="29377" y="52552"/>
                </a:cubicBezTo>
                <a:cubicBezTo>
                  <a:pt x="29377" y="52563"/>
                  <a:pt x="29382" y="52569"/>
                  <a:pt x="29388" y="52569"/>
                </a:cubicBezTo>
                <a:cubicBezTo>
                  <a:pt x="29394" y="52569"/>
                  <a:pt x="29399" y="52563"/>
                  <a:pt x="29399" y="52552"/>
                </a:cubicBezTo>
                <a:cubicBezTo>
                  <a:pt x="29422" y="52529"/>
                  <a:pt x="29422" y="52529"/>
                  <a:pt x="29422" y="52461"/>
                </a:cubicBezTo>
                <a:cubicBezTo>
                  <a:pt x="29422" y="52439"/>
                  <a:pt x="29399" y="52416"/>
                  <a:pt x="29399" y="52394"/>
                </a:cubicBezTo>
                <a:cubicBezTo>
                  <a:pt x="29377" y="52326"/>
                  <a:pt x="29354" y="52280"/>
                  <a:pt x="29399" y="52190"/>
                </a:cubicBezTo>
                <a:cubicBezTo>
                  <a:pt x="29422" y="52167"/>
                  <a:pt x="29422" y="52122"/>
                  <a:pt x="29399" y="52099"/>
                </a:cubicBezTo>
                <a:cubicBezTo>
                  <a:pt x="29377" y="52009"/>
                  <a:pt x="29399" y="51986"/>
                  <a:pt x="29467" y="51986"/>
                </a:cubicBezTo>
                <a:cubicBezTo>
                  <a:pt x="29490" y="51986"/>
                  <a:pt x="29513" y="51941"/>
                  <a:pt x="29490" y="51873"/>
                </a:cubicBezTo>
                <a:cubicBezTo>
                  <a:pt x="29490" y="51850"/>
                  <a:pt x="29467" y="51828"/>
                  <a:pt x="29467" y="51783"/>
                </a:cubicBezTo>
                <a:cubicBezTo>
                  <a:pt x="29467" y="51556"/>
                  <a:pt x="29422" y="51443"/>
                  <a:pt x="29354" y="51285"/>
                </a:cubicBezTo>
                <a:cubicBezTo>
                  <a:pt x="29399" y="51262"/>
                  <a:pt x="29399" y="51194"/>
                  <a:pt x="29377" y="51149"/>
                </a:cubicBezTo>
                <a:lnTo>
                  <a:pt x="29422" y="51081"/>
                </a:lnTo>
                <a:cubicBezTo>
                  <a:pt x="29467" y="50968"/>
                  <a:pt x="29467" y="50922"/>
                  <a:pt x="29399" y="50809"/>
                </a:cubicBezTo>
                <a:lnTo>
                  <a:pt x="29399" y="50651"/>
                </a:lnTo>
                <a:cubicBezTo>
                  <a:pt x="29422" y="50628"/>
                  <a:pt x="29513" y="50606"/>
                  <a:pt x="29490" y="50538"/>
                </a:cubicBezTo>
                <a:cubicBezTo>
                  <a:pt x="29467" y="50425"/>
                  <a:pt x="29535" y="50311"/>
                  <a:pt x="29490" y="50198"/>
                </a:cubicBezTo>
                <a:cubicBezTo>
                  <a:pt x="29467" y="50176"/>
                  <a:pt x="29467" y="50130"/>
                  <a:pt x="29467" y="50062"/>
                </a:cubicBezTo>
                <a:cubicBezTo>
                  <a:pt x="29422" y="49927"/>
                  <a:pt x="29422" y="49814"/>
                  <a:pt x="29513" y="49723"/>
                </a:cubicBezTo>
                <a:cubicBezTo>
                  <a:pt x="29603" y="49678"/>
                  <a:pt x="29626" y="49497"/>
                  <a:pt x="29648" y="49384"/>
                </a:cubicBezTo>
                <a:cubicBezTo>
                  <a:pt x="29694" y="49338"/>
                  <a:pt x="29648" y="49225"/>
                  <a:pt x="29648" y="49157"/>
                </a:cubicBezTo>
                <a:cubicBezTo>
                  <a:pt x="29626" y="49067"/>
                  <a:pt x="29626" y="49021"/>
                  <a:pt x="29694" y="48999"/>
                </a:cubicBezTo>
                <a:cubicBezTo>
                  <a:pt x="29716" y="48953"/>
                  <a:pt x="29716" y="48953"/>
                  <a:pt x="29739" y="48908"/>
                </a:cubicBezTo>
                <a:cubicBezTo>
                  <a:pt x="29626" y="48840"/>
                  <a:pt x="29603" y="48727"/>
                  <a:pt x="29535" y="48682"/>
                </a:cubicBezTo>
                <a:cubicBezTo>
                  <a:pt x="29467" y="48614"/>
                  <a:pt x="29513" y="48456"/>
                  <a:pt x="29422" y="48388"/>
                </a:cubicBezTo>
                <a:cubicBezTo>
                  <a:pt x="29513" y="48320"/>
                  <a:pt x="29513" y="48320"/>
                  <a:pt x="29490" y="48161"/>
                </a:cubicBezTo>
                <a:cubicBezTo>
                  <a:pt x="29467" y="48048"/>
                  <a:pt x="29467" y="47935"/>
                  <a:pt x="29490" y="47867"/>
                </a:cubicBezTo>
                <a:lnTo>
                  <a:pt x="29490" y="47663"/>
                </a:lnTo>
                <a:cubicBezTo>
                  <a:pt x="29490" y="47573"/>
                  <a:pt x="29467" y="47460"/>
                  <a:pt x="29535" y="47437"/>
                </a:cubicBezTo>
                <a:cubicBezTo>
                  <a:pt x="29581" y="47437"/>
                  <a:pt x="29581" y="47369"/>
                  <a:pt x="29581" y="47347"/>
                </a:cubicBezTo>
                <a:cubicBezTo>
                  <a:pt x="29513" y="47233"/>
                  <a:pt x="29581" y="47188"/>
                  <a:pt x="29626" y="47120"/>
                </a:cubicBezTo>
                <a:cubicBezTo>
                  <a:pt x="29648" y="47098"/>
                  <a:pt x="29648" y="47030"/>
                  <a:pt x="29603" y="47007"/>
                </a:cubicBezTo>
                <a:cubicBezTo>
                  <a:pt x="29513" y="46985"/>
                  <a:pt x="29513" y="46849"/>
                  <a:pt x="29467" y="46781"/>
                </a:cubicBezTo>
                <a:cubicBezTo>
                  <a:pt x="29422" y="46758"/>
                  <a:pt x="29467" y="46736"/>
                  <a:pt x="29467" y="46690"/>
                </a:cubicBezTo>
                <a:cubicBezTo>
                  <a:pt x="29467" y="46577"/>
                  <a:pt x="29513" y="46509"/>
                  <a:pt x="29513" y="46396"/>
                </a:cubicBezTo>
                <a:cubicBezTo>
                  <a:pt x="29535" y="46170"/>
                  <a:pt x="29581" y="45966"/>
                  <a:pt x="29603" y="45740"/>
                </a:cubicBezTo>
                <a:cubicBezTo>
                  <a:pt x="29603" y="45672"/>
                  <a:pt x="29626" y="45649"/>
                  <a:pt x="29648" y="45604"/>
                </a:cubicBezTo>
                <a:cubicBezTo>
                  <a:pt x="29694" y="45536"/>
                  <a:pt x="29739" y="45491"/>
                  <a:pt x="29716" y="45378"/>
                </a:cubicBezTo>
                <a:cubicBezTo>
                  <a:pt x="29694" y="45310"/>
                  <a:pt x="29739" y="45287"/>
                  <a:pt x="29762" y="45219"/>
                </a:cubicBezTo>
                <a:cubicBezTo>
                  <a:pt x="29753" y="45202"/>
                  <a:pt x="29745" y="45198"/>
                  <a:pt x="29738" y="45198"/>
                </a:cubicBezTo>
                <a:cubicBezTo>
                  <a:pt x="29730" y="45198"/>
                  <a:pt x="29723" y="45203"/>
                  <a:pt x="29720" y="45203"/>
                </a:cubicBezTo>
                <a:cubicBezTo>
                  <a:pt x="29717" y="45203"/>
                  <a:pt x="29716" y="45202"/>
                  <a:pt x="29716" y="45197"/>
                </a:cubicBezTo>
                <a:cubicBezTo>
                  <a:pt x="29716" y="45197"/>
                  <a:pt x="29694" y="45197"/>
                  <a:pt x="29694" y="45174"/>
                </a:cubicBezTo>
                <a:lnTo>
                  <a:pt x="29694" y="45106"/>
                </a:lnTo>
                <a:lnTo>
                  <a:pt x="29716" y="45083"/>
                </a:lnTo>
                <a:cubicBezTo>
                  <a:pt x="29762" y="44993"/>
                  <a:pt x="29762" y="44993"/>
                  <a:pt x="29716" y="44925"/>
                </a:cubicBezTo>
                <a:cubicBezTo>
                  <a:pt x="29694" y="44880"/>
                  <a:pt x="29648" y="44834"/>
                  <a:pt x="29626" y="44812"/>
                </a:cubicBezTo>
                <a:lnTo>
                  <a:pt x="29626" y="44767"/>
                </a:lnTo>
                <a:lnTo>
                  <a:pt x="29648" y="44767"/>
                </a:lnTo>
                <a:lnTo>
                  <a:pt x="29694" y="44812"/>
                </a:lnTo>
                <a:cubicBezTo>
                  <a:pt x="29712" y="44830"/>
                  <a:pt x="29715" y="44863"/>
                  <a:pt x="29728" y="44863"/>
                </a:cubicBezTo>
                <a:cubicBezTo>
                  <a:pt x="29731" y="44863"/>
                  <a:pt x="29735" y="44861"/>
                  <a:pt x="29739" y="44857"/>
                </a:cubicBezTo>
                <a:cubicBezTo>
                  <a:pt x="29762" y="44834"/>
                  <a:pt x="29762" y="44767"/>
                  <a:pt x="29739" y="44721"/>
                </a:cubicBezTo>
                <a:cubicBezTo>
                  <a:pt x="29739" y="44699"/>
                  <a:pt x="29716" y="44653"/>
                  <a:pt x="29694" y="44653"/>
                </a:cubicBezTo>
                <a:cubicBezTo>
                  <a:pt x="29535" y="44518"/>
                  <a:pt x="29513" y="44359"/>
                  <a:pt x="29535" y="44133"/>
                </a:cubicBezTo>
                <a:lnTo>
                  <a:pt x="29535" y="43907"/>
                </a:lnTo>
                <a:cubicBezTo>
                  <a:pt x="29535" y="43793"/>
                  <a:pt x="29603" y="43680"/>
                  <a:pt x="29513" y="43590"/>
                </a:cubicBezTo>
                <a:cubicBezTo>
                  <a:pt x="29535" y="43522"/>
                  <a:pt x="29581" y="43522"/>
                  <a:pt x="29581" y="43499"/>
                </a:cubicBezTo>
                <a:cubicBezTo>
                  <a:pt x="29603" y="43477"/>
                  <a:pt x="29626" y="43454"/>
                  <a:pt x="29603" y="43386"/>
                </a:cubicBezTo>
                <a:cubicBezTo>
                  <a:pt x="29603" y="43363"/>
                  <a:pt x="29581" y="43341"/>
                  <a:pt x="29603" y="43295"/>
                </a:cubicBezTo>
                <a:cubicBezTo>
                  <a:pt x="29648" y="43228"/>
                  <a:pt x="29626" y="43160"/>
                  <a:pt x="29603" y="43069"/>
                </a:cubicBezTo>
                <a:cubicBezTo>
                  <a:pt x="29535" y="42956"/>
                  <a:pt x="29535" y="42911"/>
                  <a:pt x="29581" y="42775"/>
                </a:cubicBezTo>
                <a:cubicBezTo>
                  <a:pt x="29603" y="42617"/>
                  <a:pt x="29626" y="42481"/>
                  <a:pt x="29603" y="42322"/>
                </a:cubicBezTo>
                <a:cubicBezTo>
                  <a:pt x="29588" y="42219"/>
                  <a:pt x="29583" y="42183"/>
                  <a:pt x="29550" y="42183"/>
                </a:cubicBezTo>
                <a:cubicBezTo>
                  <a:pt x="29532" y="42183"/>
                  <a:pt x="29507" y="42193"/>
                  <a:pt x="29467" y="42209"/>
                </a:cubicBezTo>
                <a:cubicBezTo>
                  <a:pt x="29422" y="42096"/>
                  <a:pt x="29490" y="42005"/>
                  <a:pt x="29490" y="41892"/>
                </a:cubicBezTo>
                <a:cubicBezTo>
                  <a:pt x="29490" y="41870"/>
                  <a:pt x="29490" y="41824"/>
                  <a:pt x="29467" y="41824"/>
                </a:cubicBezTo>
                <a:lnTo>
                  <a:pt x="29422" y="41824"/>
                </a:lnTo>
                <a:cubicBezTo>
                  <a:pt x="29399" y="41870"/>
                  <a:pt x="29399" y="41892"/>
                  <a:pt x="29377" y="41892"/>
                </a:cubicBezTo>
                <a:cubicBezTo>
                  <a:pt x="29399" y="41711"/>
                  <a:pt x="29377" y="41553"/>
                  <a:pt x="29422" y="41417"/>
                </a:cubicBezTo>
                <a:lnTo>
                  <a:pt x="29422" y="41349"/>
                </a:lnTo>
                <a:cubicBezTo>
                  <a:pt x="29377" y="41145"/>
                  <a:pt x="29399" y="40987"/>
                  <a:pt x="29467" y="40806"/>
                </a:cubicBezTo>
                <a:cubicBezTo>
                  <a:pt x="29490" y="40738"/>
                  <a:pt x="29490" y="40670"/>
                  <a:pt x="29490" y="40580"/>
                </a:cubicBezTo>
                <a:cubicBezTo>
                  <a:pt x="29490" y="40534"/>
                  <a:pt x="29467" y="40466"/>
                  <a:pt x="29490" y="40421"/>
                </a:cubicBezTo>
                <a:cubicBezTo>
                  <a:pt x="29513" y="40331"/>
                  <a:pt x="29513" y="40285"/>
                  <a:pt x="29490" y="40218"/>
                </a:cubicBezTo>
                <a:cubicBezTo>
                  <a:pt x="29467" y="40104"/>
                  <a:pt x="29467" y="39991"/>
                  <a:pt x="29490" y="39878"/>
                </a:cubicBezTo>
                <a:cubicBezTo>
                  <a:pt x="29490" y="39788"/>
                  <a:pt x="29513" y="39742"/>
                  <a:pt x="29535" y="39674"/>
                </a:cubicBezTo>
                <a:lnTo>
                  <a:pt x="29535" y="39606"/>
                </a:lnTo>
                <a:cubicBezTo>
                  <a:pt x="29522" y="39586"/>
                  <a:pt x="29510" y="39578"/>
                  <a:pt x="29500" y="39578"/>
                </a:cubicBezTo>
                <a:cubicBezTo>
                  <a:pt x="29478" y="39578"/>
                  <a:pt x="29467" y="39620"/>
                  <a:pt x="29467" y="39652"/>
                </a:cubicBezTo>
                <a:cubicBezTo>
                  <a:pt x="29434" y="39718"/>
                  <a:pt x="29413" y="39760"/>
                  <a:pt x="29387" y="39760"/>
                </a:cubicBezTo>
                <a:cubicBezTo>
                  <a:pt x="29377" y="39760"/>
                  <a:pt x="29366" y="39754"/>
                  <a:pt x="29354" y="39742"/>
                </a:cubicBezTo>
                <a:cubicBezTo>
                  <a:pt x="29345" y="39739"/>
                  <a:pt x="29337" y="39738"/>
                  <a:pt x="29330" y="39738"/>
                </a:cubicBezTo>
                <a:cubicBezTo>
                  <a:pt x="29285" y="39738"/>
                  <a:pt x="29280" y="39797"/>
                  <a:pt x="29241" y="39855"/>
                </a:cubicBezTo>
                <a:cubicBezTo>
                  <a:pt x="29241" y="39742"/>
                  <a:pt x="29196" y="39652"/>
                  <a:pt x="29151" y="39561"/>
                </a:cubicBezTo>
                <a:cubicBezTo>
                  <a:pt x="29128" y="39516"/>
                  <a:pt x="29151" y="39448"/>
                  <a:pt x="29196" y="39448"/>
                </a:cubicBezTo>
                <a:lnTo>
                  <a:pt x="29196" y="39335"/>
                </a:lnTo>
                <a:cubicBezTo>
                  <a:pt x="29241" y="39176"/>
                  <a:pt x="29196" y="39041"/>
                  <a:pt x="29151" y="38882"/>
                </a:cubicBezTo>
                <a:cubicBezTo>
                  <a:pt x="29128" y="38837"/>
                  <a:pt x="29151" y="38769"/>
                  <a:pt x="29151" y="38724"/>
                </a:cubicBezTo>
                <a:cubicBezTo>
                  <a:pt x="29151" y="38633"/>
                  <a:pt x="29173" y="38543"/>
                  <a:pt x="29173" y="38475"/>
                </a:cubicBezTo>
                <a:cubicBezTo>
                  <a:pt x="29173" y="38415"/>
                  <a:pt x="29173" y="38394"/>
                  <a:pt x="29160" y="38394"/>
                </a:cubicBezTo>
                <a:cubicBezTo>
                  <a:pt x="29153" y="38394"/>
                  <a:pt x="29143" y="38399"/>
                  <a:pt x="29128" y="38407"/>
                </a:cubicBezTo>
                <a:cubicBezTo>
                  <a:pt x="29083" y="38407"/>
                  <a:pt x="29037" y="38384"/>
                  <a:pt x="29060" y="38316"/>
                </a:cubicBezTo>
                <a:cubicBezTo>
                  <a:pt x="29060" y="38249"/>
                  <a:pt x="29060" y="38158"/>
                  <a:pt x="29151" y="38158"/>
                </a:cubicBezTo>
                <a:cubicBezTo>
                  <a:pt x="29196" y="38158"/>
                  <a:pt x="29173" y="38045"/>
                  <a:pt x="29241" y="38022"/>
                </a:cubicBezTo>
                <a:cubicBezTo>
                  <a:pt x="29264" y="38022"/>
                  <a:pt x="29264" y="37932"/>
                  <a:pt x="29241" y="37841"/>
                </a:cubicBezTo>
                <a:cubicBezTo>
                  <a:pt x="29196" y="37819"/>
                  <a:pt x="29241" y="37751"/>
                  <a:pt x="29241" y="37728"/>
                </a:cubicBezTo>
                <a:cubicBezTo>
                  <a:pt x="29241" y="37683"/>
                  <a:pt x="29241" y="37637"/>
                  <a:pt x="29196" y="37592"/>
                </a:cubicBezTo>
                <a:cubicBezTo>
                  <a:pt x="29196" y="37570"/>
                  <a:pt x="29173" y="37570"/>
                  <a:pt x="29173" y="37570"/>
                </a:cubicBezTo>
                <a:cubicBezTo>
                  <a:pt x="29151" y="37570"/>
                  <a:pt x="29151" y="37592"/>
                  <a:pt x="29151" y="37592"/>
                </a:cubicBezTo>
                <a:cubicBezTo>
                  <a:pt x="29173" y="37683"/>
                  <a:pt x="29128" y="37705"/>
                  <a:pt x="29083" y="37728"/>
                </a:cubicBezTo>
                <a:cubicBezTo>
                  <a:pt x="29063" y="37747"/>
                  <a:pt x="29060" y="37800"/>
                  <a:pt x="29031" y="37800"/>
                </a:cubicBezTo>
                <a:cubicBezTo>
                  <a:pt x="29026" y="37800"/>
                  <a:pt x="29021" y="37799"/>
                  <a:pt x="29015" y="37796"/>
                </a:cubicBezTo>
                <a:cubicBezTo>
                  <a:pt x="28969" y="37751"/>
                  <a:pt x="28947" y="37683"/>
                  <a:pt x="28947" y="37615"/>
                </a:cubicBezTo>
                <a:cubicBezTo>
                  <a:pt x="28947" y="37592"/>
                  <a:pt x="28969" y="37570"/>
                  <a:pt x="28969" y="37502"/>
                </a:cubicBezTo>
                <a:cubicBezTo>
                  <a:pt x="28969" y="37456"/>
                  <a:pt x="29015" y="37411"/>
                  <a:pt x="28947" y="37389"/>
                </a:cubicBezTo>
                <a:cubicBezTo>
                  <a:pt x="28902" y="37366"/>
                  <a:pt x="28902" y="37298"/>
                  <a:pt x="28902" y="37230"/>
                </a:cubicBezTo>
                <a:cubicBezTo>
                  <a:pt x="28924" y="37072"/>
                  <a:pt x="28924" y="36913"/>
                  <a:pt x="28947" y="36777"/>
                </a:cubicBezTo>
                <a:lnTo>
                  <a:pt x="28947" y="36710"/>
                </a:lnTo>
                <a:cubicBezTo>
                  <a:pt x="28947" y="36687"/>
                  <a:pt x="28924" y="36664"/>
                  <a:pt x="28924" y="36619"/>
                </a:cubicBezTo>
                <a:cubicBezTo>
                  <a:pt x="28902" y="36619"/>
                  <a:pt x="28902" y="36664"/>
                  <a:pt x="28856" y="36664"/>
                </a:cubicBezTo>
                <a:cubicBezTo>
                  <a:pt x="28834" y="36574"/>
                  <a:pt x="28856" y="36506"/>
                  <a:pt x="28856" y="36461"/>
                </a:cubicBezTo>
                <a:cubicBezTo>
                  <a:pt x="28856" y="36393"/>
                  <a:pt x="28902" y="36370"/>
                  <a:pt x="28924" y="36370"/>
                </a:cubicBezTo>
                <a:cubicBezTo>
                  <a:pt x="28947" y="36370"/>
                  <a:pt x="28947" y="36347"/>
                  <a:pt x="28947" y="36325"/>
                </a:cubicBezTo>
                <a:cubicBezTo>
                  <a:pt x="28947" y="36257"/>
                  <a:pt x="28947" y="36234"/>
                  <a:pt x="28902" y="36234"/>
                </a:cubicBezTo>
                <a:cubicBezTo>
                  <a:pt x="28834" y="36234"/>
                  <a:pt x="28811" y="36212"/>
                  <a:pt x="28834" y="36121"/>
                </a:cubicBezTo>
                <a:cubicBezTo>
                  <a:pt x="28834" y="36099"/>
                  <a:pt x="28856" y="36053"/>
                  <a:pt x="28856" y="36008"/>
                </a:cubicBezTo>
                <a:cubicBezTo>
                  <a:pt x="28834" y="35895"/>
                  <a:pt x="28856" y="35804"/>
                  <a:pt x="28856" y="35714"/>
                </a:cubicBezTo>
                <a:cubicBezTo>
                  <a:pt x="28856" y="35668"/>
                  <a:pt x="28902" y="35601"/>
                  <a:pt x="28902" y="35578"/>
                </a:cubicBezTo>
                <a:cubicBezTo>
                  <a:pt x="28924" y="35465"/>
                  <a:pt x="28924" y="35374"/>
                  <a:pt x="28902" y="35261"/>
                </a:cubicBezTo>
                <a:cubicBezTo>
                  <a:pt x="28862" y="35202"/>
                  <a:pt x="28857" y="35144"/>
                  <a:pt x="28827" y="35144"/>
                </a:cubicBezTo>
                <a:cubicBezTo>
                  <a:pt x="28822" y="35144"/>
                  <a:pt x="28817" y="35145"/>
                  <a:pt x="28811" y="35148"/>
                </a:cubicBezTo>
                <a:cubicBezTo>
                  <a:pt x="28788" y="35148"/>
                  <a:pt x="28743" y="35080"/>
                  <a:pt x="28788" y="35035"/>
                </a:cubicBezTo>
                <a:cubicBezTo>
                  <a:pt x="28834" y="34922"/>
                  <a:pt x="28788" y="34854"/>
                  <a:pt x="28721" y="34763"/>
                </a:cubicBezTo>
                <a:cubicBezTo>
                  <a:pt x="28698" y="34786"/>
                  <a:pt x="28698" y="34808"/>
                  <a:pt x="28698" y="34876"/>
                </a:cubicBezTo>
                <a:cubicBezTo>
                  <a:pt x="28698" y="34967"/>
                  <a:pt x="28698" y="35012"/>
                  <a:pt x="28630" y="35080"/>
                </a:cubicBezTo>
                <a:cubicBezTo>
                  <a:pt x="28630" y="35091"/>
                  <a:pt x="28619" y="35097"/>
                  <a:pt x="28607" y="35097"/>
                </a:cubicBezTo>
                <a:cubicBezTo>
                  <a:pt x="28596" y="35097"/>
                  <a:pt x="28585" y="35091"/>
                  <a:pt x="28585" y="35080"/>
                </a:cubicBezTo>
                <a:cubicBezTo>
                  <a:pt x="28585" y="34967"/>
                  <a:pt x="28494" y="34922"/>
                  <a:pt x="28494" y="34854"/>
                </a:cubicBezTo>
                <a:cubicBezTo>
                  <a:pt x="28517" y="34763"/>
                  <a:pt x="28517" y="34650"/>
                  <a:pt x="28562" y="34560"/>
                </a:cubicBezTo>
                <a:cubicBezTo>
                  <a:pt x="28562" y="34537"/>
                  <a:pt x="28517" y="34514"/>
                  <a:pt x="28517" y="34446"/>
                </a:cubicBezTo>
                <a:cubicBezTo>
                  <a:pt x="28517" y="34401"/>
                  <a:pt x="28517" y="34356"/>
                  <a:pt x="28562" y="34333"/>
                </a:cubicBezTo>
                <a:cubicBezTo>
                  <a:pt x="28585" y="34311"/>
                  <a:pt x="28607" y="34243"/>
                  <a:pt x="28562" y="34220"/>
                </a:cubicBezTo>
                <a:lnTo>
                  <a:pt x="28562" y="34197"/>
                </a:lnTo>
                <a:cubicBezTo>
                  <a:pt x="28585" y="34107"/>
                  <a:pt x="28585" y="34016"/>
                  <a:pt x="28562" y="33948"/>
                </a:cubicBezTo>
                <a:cubicBezTo>
                  <a:pt x="28675" y="33790"/>
                  <a:pt x="28517" y="33632"/>
                  <a:pt x="28562" y="33496"/>
                </a:cubicBezTo>
                <a:cubicBezTo>
                  <a:pt x="28562" y="33451"/>
                  <a:pt x="28517" y="33428"/>
                  <a:pt x="28494" y="33405"/>
                </a:cubicBezTo>
                <a:cubicBezTo>
                  <a:pt x="28472" y="33383"/>
                  <a:pt x="28449" y="33337"/>
                  <a:pt x="28404" y="33292"/>
                </a:cubicBezTo>
                <a:cubicBezTo>
                  <a:pt x="28381" y="33270"/>
                  <a:pt x="28404" y="33224"/>
                  <a:pt x="28449" y="33224"/>
                </a:cubicBezTo>
                <a:cubicBezTo>
                  <a:pt x="28472" y="33224"/>
                  <a:pt x="28494" y="33202"/>
                  <a:pt x="28472" y="33179"/>
                </a:cubicBezTo>
                <a:cubicBezTo>
                  <a:pt x="28449" y="33043"/>
                  <a:pt x="28381" y="32930"/>
                  <a:pt x="28358" y="32772"/>
                </a:cubicBezTo>
                <a:cubicBezTo>
                  <a:pt x="28336" y="32726"/>
                  <a:pt x="28336" y="32658"/>
                  <a:pt x="28358" y="32613"/>
                </a:cubicBezTo>
                <a:cubicBezTo>
                  <a:pt x="28381" y="32523"/>
                  <a:pt x="28404" y="32409"/>
                  <a:pt x="28381" y="32296"/>
                </a:cubicBezTo>
                <a:cubicBezTo>
                  <a:pt x="28377" y="32292"/>
                  <a:pt x="28372" y="32290"/>
                  <a:pt x="28367" y="32290"/>
                </a:cubicBezTo>
                <a:cubicBezTo>
                  <a:pt x="28348" y="32290"/>
                  <a:pt x="28327" y="32319"/>
                  <a:pt x="28291" y="32319"/>
                </a:cubicBezTo>
                <a:lnTo>
                  <a:pt x="28291" y="32296"/>
                </a:lnTo>
                <a:cubicBezTo>
                  <a:pt x="28358" y="32093"/>
                  <a:pt x="28358" y="32093"/>
                  <a:pt x="28245" y="31979"/>
                </a:cubicBezTo>
                <a:cubicBezTo>
                  <a:pt x="28223" y="31957"/>
                  <a:pt x="28177" y="31844"/>
                  <a:pt x="28177" y="31821"/>
                </a:cubicBezTo>
                <a:cubicBezTo>
                  <a:pt x="28245" y="31685"/>
                  <a:pt x="28177" y="31504"/>
                  <a:pt x="28177" y="31368"/>
                </a:cubicBezTo>
                <a:lnTo>
                  <a:pt x="28268" y="31368"/>
                </a:lnTo>
                <a:cubicBezTo>
                  <a:pt x="28279" y="31368"/>
                  <a:pt x="28296" y="31363"/>
                  <a:pt x="28313" y="31363"/>
                </a:cubicBezTo>
                <a:cubicBezTo>
                  <a:pt x="28330" y="31363"/>
                  <a:pt x="28347" y="31368"/>
                  <a:pt x="28358" y="31391"/>
                </a:cubicBezTo>
                <a:cubicBezTo>
                  <a:pt x="28381" y="31459"/>
                  <a:pt x="28358" y="31482"/>
                  <a:pt x="28336" y="31527"/>
                </a:cubicBezTo>
                <a:cubicBezTo>
                  <a:pt x="28336" y="31527"/>
                  <a:pt x="28336" y="31572"/>
                  <a:pt x="28291" y="31572"/>
                </a:cubicBezTo>
                <a:cubicBezTo>
                  <a:pt x="28223" y="31685"/>
                  <a:pt x="28223" y="31753"/>
                  <a:pt x="28291" y="31866"/>
                </a:cubicBezTo>
                <a:cubicBezTo>
                  <a:pt x="28291" y="31912"/>
                  <a:pt x="28336" y="31912"/>
                  <a:pt x="28358" y="31934"/>
                </a:cubicBezTo>
                <a:cubicBezTo>
                  <a:pt x="28358" y="31708"/>
                  <a:pt x="28472" y="31504"/>
                  <a:pt x="28404" y="31278"/>
                </a:cubicBezTo>
                <a:cubicBezTo>
                  <a:pt x="28381" y="31187"/>
                  <a:pt x="28404" y="31119"/>
                  <a:pt x="28472" y="31052"/>
                </a:cubicBezTo>
                <a:cubicBezTo>
                  <a:pt x="28494" y="31006"/>
                  <a:pt x="28472" y="30961"/>
                  <a:pt x="28472" y="30938"/>
                </a:cubicBezTo>
                <a:cubicBezTo>
                  <a:pt x="28430" y="30884"/>
                  <a:pt x="28398" y="30854"/>
                  <a:pt x="28363" y="30854"/>
                </a:cubicBezTo>
                <a:cubicBezTo>
                  <a:pt x="28341" y="30854"/>
                  <a:pt x="28317" y="30866"/>
                  <a:pt x="28291" y="30893"/>
                </a:cubicBezTo>
                <a:cubicBezTo>
                  <a:pt x="28245" y="30916"/>
                  <a:pt x="28268" y="30961"/>
                  <a:pt x="28245" y="31029"/>
                </a:cubicBezTo>
                <a:cubicBezTo>
                  <a:pt x="28234" y="31074"/>
                  <a:pt x="28211" y="31097"/>
                  <a:pt x="28189" y="31097"/>
                </a:cubicBezTo>
                <a:cubicBezTo>
                  <a:pt x="28166" y="31097"/>
                  <a:pt x="28143" y="31074"/>
                  <a:pt x="28132" y="31029"/>
                </a:cubicBezTo>
                <a:cubicBezTo>
                  <a:pt x="28132" y="31006"/>
                  <a:pt x="28109" y="30961"/>
                  <a:pt x="28109" y="30938"/>
                </a:cubicBezTo>
                <a:cubicBezTo>
                  <a:pt x="28019" y="30825"/>
                  <a:pt x="28019" y="30803"/>
                  <a:pt x="28064" y="30689"/>
                </a:cubicBezTo>
                <a:cubicBezTo>
                  <a:pt x="28109" y="30622"/>
                  <a:pt x="28109" y="30599"/>
                  <a:pt x="28109" y="30508"/>
                </a:cubicBezTo>
                <a:cubicBezTo>
                  <a:pt x="28042" y="30327"/>
                  <a:pt x="28042" y="30124"/>
                  <a:pt x="28064" y="29920"/>
                </a:cubicBezTo>
                <a:cubicBezTo>
                  <a:pt x="28109" y="29807"/>
                  <a:pt x="28109" y="29807"/>
                  <a:pt x="28042" y="29671"/>
                </a:cubicBezTo>
                <a:cubicBezTo>
                  <a:pt x="28019" y="29762"/>
                  <a:pt x="28019" y="29875"/>
                  <a:pt x="27951" y="29943"/>
                </a:cubicBezTo>
                <a:cubicBezTo>
                  <a:pt x="27928" y="29943"/>
                  <a:pt x="27906" y="29920"/>
                  <a:pt x="27883" y="29920"/>
                </a:cubicBezTo>
                <a:cubicBezTo>
                  <a:pt x="27883" y="29829"/>
                  <a:pt x="27928" y="29829"/>
                  <a:pt x="27928" y="29762"/>
                </a:cubicBezTo>
                <a:cubicBezTo>
                  <a:pt x="27906" y="29535"/>
                  <a:pt x="28019" y="29354"/>
                  <a:pt x="27951" y="29105"/>
                </a:cubicBezTo>
                <a:lnTo>
                  <a:pt x="27951" y="29105"/>
                </a:lnTo>
                <a:cubicBezTo>
                  <a:pt x="27883" y="29128"/>
                  <a:pt x="27951" y="29241"/>
                  <a:pt x="27928" y="29309"/>
                </a:cubicBezTo>
                <a:cubicBezTo>
                  <a:pt x="27906" y="29309"/>
                  <a:pt x="27883" y="29309"/>
                  <a:pt x="27883" y="29241"/>
                </a:cubicBezTo>
                <a:cubicBezTo>
                  <a:pt x="27883" y="29196"/>
                  <a:pt x="27838" y="29196"/>
                  <a:pt x="27815" y="29196"/>
                </a:cubicBezTo>
                <a:lnTo>
                  <a:pt x="27815" y="29128"/>
                </a:lnTo>
                <a:cubicBezTo>
                  <a:pt x="27815" y="29128"/>
                  <a:pt x="27838" y="29128"/>
                  <a:pt x="27838" y="29105"/>
                </a:cubicBezTo>
                <a:cubicBezTo>
                  <a:pt x="27883" y="29037"/>
                  <a:pt x="27815" y="28924"/>
                  <a:pt x="27883" y="28879"/>
                </a:cubicBezTo>
                <a:cubicBezTo>
                  <a:pt x="27928" y="28811"/>
                  <a:pt x="27906" y="28743"/>
                  <a:pt x="27906" y="28653"/>
                </a:cubicBezTo>
                <a:cubicBezTo>
                  <a:pt x="27928" y="28562"/>
                  <a:pt x="27906" y="28472"/>
                  <a:pt x="27906" y="28404"/>
                </a:cubicBezTo>
                <a:lnTo>
                  <a:pt x="27906" y="28290"/>
                </a:lnTo>
                <a:cubicBezTo>
                  <a:pt x="27928" y="28177"/>
                  <a:pt x="27906" y="28087"/>
                  <a:pt x="27838" y="28019"/>
                </a:cubicBezTo>
                <a:cubicBezTo>
                  <a:pt x="27838" y="27906"/>
                  <a:pt x="27815" y="27770"/>
                  <a:pt x="27883" y="27657"/>
                </a:cubicBezTo>
                <a:cubicBezTo>
                  <a:pt x="27906" y="27566"/>
                  <a:pt x="27883" y="27453"/>
                  <a:pt x="27793" y="27408"/>
                </a:cubicBezTo>
                <a:cubicBezTo>
                  <a:pt x="27702" y="27340"/>
                  <a:pt x="27702" y="27181"/>
                  <a:pt x="27657" y="27091"/>
                </a:cubicBezTo>
                <a:cubicBezTo>
                  <a:pt x="27612" y="27046"/>
                  <a:pt x="27612" y="26933"/>
                  <a:pt x="27657" y="26819"/>
                </a:cubicBezTo>
                <a:cubicBezTo>
                  <a:pt x="27657" y="26774"/>
                  <a:pt x="27657" y="26751"/>
                  <a:pt x="27679" y="26751"/>
                </a:cubicBezTo>
                <a:cubicBezTo>
                  <a:pt x="27702" y="26706"/>
                  <a:pt x="27679" y="26638"/>
                  <a:pt x="27657" y="26616"/>
                </a:cubicBezTo>
                <a:cubicBezTo>
                  <a:pt x="27589" y="26593"/>
                  <a:pt x="27566" y="26503"/>
                  <a:pt x="27566" y="26412"/>
                </a:cubicBezTo>
                <a:cubicBezTo>
                  <a:pt x="27566" y="26299"/>
                  <a:pt x="27544" y="26208"/>
                  <a:pt x="27566" y="26095"/>
                </a:cubicBezTo>
                <a:cubicBezTo>
                  <a:pt x="27589" y="25982"/>
                  <a:pt x="27566" y="25914"/>
                  <a:pt x="27476" y="25869"/>
                </a:cubicBezTo>
                <a:cubicBezTo>
                  <a:pt x="27453" y="25869"/>
                  <a:pt x="27430" y="25846"/>
                  <a:pt x="27385" y="25846"/>
                </a:cubicBezTo>
                <a:cubicBezTo>
                  <a:pt x="27363" y="25846"/>
                  <a:pt x="27363" y="25846"/>
                  <a:pt x="27340" y="25824"/>
                </a:cubicBezTo>
                <a:cubicBezTo>
                  <a:pt x="27340" y="25869"/>
                  <a:pt x="27317" y="25937"/>
                  <a:pt x="27317" y="26027"/>
                </a:cubicBezTo>
                <a:cubicBezTo>
                  <a:pt x="27249" y="25982"/>
                  <a:pt x="27227" y="25937"/>
                  <a:pt x="27204" y="25846"/>
                </a:cubicBezTo>
                <a:cubicBezTo>
                  <a:pt x="27159" y="25756"/>
                  <a:pt x="27159" y="25710"/>
                  <a:pt x="27204" y="25643"/>
                </a:cubicBezTo>
                <a:cubicBezTo>
                  <a:pt x="27227" y="25620"/>
                  <a:pt x="27204" y="25575"/>
                  <a:pt x="27204" y="25507"/>
                </a:cubicBezTo>
                <a:cubicBezTo>
                  <a:pt x="27159" y="25461"/>
                  <a:pt x="27136" y="25416"/>
                  <a:pt x="27114" y="25371"/>
                </a:cubicBezTo>
                <a:cubicBezTo>
                  <a:pt x="27114" y="25303"/>
                  <a:pt x="27114" y="25235"/>
                  <a:pt x="27091" y="25167"/>
                </a:cubicBezTo>
                <a:cubicBezTo>
                  <a:pt x="27046" y="25122"/>
                  <a:pt x="27091" y="25054"/>
                  <a:pt x="27114" y="25009"/>
                </a:cubicBezTo>
                <a:cubicBezTo>
                  <a:pt x="27136" y="24918"/>
                  <a:pt x="27136" y="24850"/>
                  <a:pt x="27091" y="24805"/>
                </a:cubicBezTo>
                <a:cubicBezTo>
                  <a:pt x="26978" y="24715"/>
                  <a:pt x="26933" y="24511"/>
                  <a:pt x="26865" y="24443"/>
                </a:cubicBezTo>
                <a:cubicBezTo>
                  <a:pt x="26819" y="24398"/>
                  <a:pt x="26819" y="24330"/>
                  <a:pt x="26819" y="24285"/>
                </a:cubicBezTo>
                <a:cubicBezTo>
                  <a:pt x="26819" y="24262"/>
                  <a:pt x="26819" y="24239"/>
                  <a:pt x="26865" y="24239"/>
                </a:cubicBezTo>
                <a:cubicBezTo>
                  <a:pt x="26933" y="24171"/>
                  <a:pt x="26933" y="24171"/>
                  <a:pt x="26887" y="24126"/>
                </a:cubicBezTo>
                <a:cubicBezTo>
                  <a:pt x="26865" y="24104"/>
                  <a:pt x="26819" y="24058"/>
                  <a:pt x="26865" y="23990"/>
                </a:cubicBezTo>
                <a:cubicBezTo>
                  <a:pt x="26865" y="23877"/>
                  <a:pt x="26865" y="23764"/>
                  <a:pt x="26887" y="23674"/>
                </a:cubicBezTo>
                <a:cubicBezTo>
                  <a:pt x="26910" y="23560"/>
                  <a:pt x="26887" y="23447"/>
                  <a:pt x="26865" y="23357"/>
                </a:cubicBezTo>
                <a:lnTo>
                  <a:pt x="26819" y="23334"/>
                </a:lnTo>
                <a:cubicBezTo>
                  <a:pt x="26819" y="23334"/>
                  <a:pt x="26797" y="23334"/>
                  <a:pt x="26797" y="23357"/>
                </a:cubicBezTo>
                <a:cubicBezTo>
                  <a:pt x="26774" y="23425"/>
                  <a:pt x="26797" y="23470"/>
                  <a:pt x="26797" y="23538"/>
                </a:cubicBezTo>
                <a:cubicBezTo>
                  <a:pt x="26797" y="23560"/>
                  <a:pt x="26774" y="23583"/>
                  <a:pt x="26774" y="23583"/>
                </a:cubicBezTo>
                <a:cubicBezTo>
                  <a:pt x="26752" y="23583"/>
                  <a:pt x="26752" y="23560"/>
                  <a:pt x="26752" y="23538"/>
                </a:cubicBezTo>
                <a:lnTo>
                  <a:pt x="26752" y="23311"/>
                </a:lnTo>
                <a:cubicBezTo>
                  <a:pt x="26752" y="23244"/>
                  <a:pt x="26752" y="23221"/>
                  <a:pt x="26774" y="23198"/>
                </a:cubicBezTo>
                <a:cubicBezTo>
                  <a:pt x="26819" y="23130"/>
                  <a:pt x="26819" y="23040"/>
                  <a:pt x="26797" y="22972"/>
                </a:cubicBezTo>
                <a:cubicBezTo>
                  <a:pt x="26774" y="22927"/>
                  <a:pt x="26797" y="22881"/>
                  <a:pt x="26774" y="22813"/>
                </a:cubicBezTo>
                <a:cubicBezTo>
                  <a:pt x="26752" y="22813"/>
                  <a:pt x="26752" y="22881"/>
                  <a:pt x="26752" y="22904"/>
                </a:cubicBezTo>
                <a:cubicBezTo>
                  <a:pt x="26752" y="22995"/>
                  <a:pt x="26706" y="23040"/>
                  <a:pt x="26706" y="23130"/>
                </a:cubicBezTo>
                <a:cubicBezTo>
                  <a:pt x="26706" y="23153"/>
                  <a:pt x="26684" y="23153"/>
                  <a:pt x="26661" y="23153"/>
                </a:cubicBezTo>
                <a:cubicBezTo>
                  <a:pt x="26593" y="22995"/>
                  <a:pt x="26593" y="22791"/>
                  <a:pt x="26661" y="22655"/>
                </a:cubicBezTo>
                <a:cubicBezTo>
                  <a:pt x="26706" y="22519"/>
                  <a:pt x="26661" y="22361"/>
                  <a:pt x="26661" y="22248"/>
                </a:cubicBezTo>
                <a:cubicBezTo>
                  <a:pt x="26661" y="22232"/>
                  <a:pt x="26650" y="22206"/>
                  <a:pt x="26629" y="22206"/>
                </a:cubicBezTo>
                <a:cubicBezTo>
                  <a:pt x="26619" y="22206"/>
                  <a:pt x="26607" y="22211"/>
                  <a:pt x="26593" y="22225"/>
                </a:cubicBezTo>
                <a:cubicBezTo>
                  <a:pt x="26570" y="22293"/>
                  <a:pt x="26570" y="22338"/>
                  <a:pt x="26570" y="22406"/>
                </a:cubicBezTo>
                <a:cubicBezTo>
                  <a:pt x="26570" y="22451"/>
                  <a:pt x="26548" y="22519"/>
                  <a:pt x="26480" y="22519"/>
                </a:cubicBezTo>
                <a:cubicBezTo>
                  <a:pt x="26457" y="22519"/>
                  <a:pt x="26435" y="22542"/>
                  <a:pt x="26412" y="22565"/>
                </a:cubicBezTo>
                <a:cubicBezTo>
                  <a:pt x="26389" y="22576"/>
                  <a:pt x="26378" y="22582"/>
                  <a:pt x="26370" y="22582"/>
                </a:cubicBezTo>
                <a:cubicBezTo>
                  <a:pt x="26361" y="22582"/>
                  <a:pt x="26355" y="22576"/>
                  <a:pt x="26344" y="22565"/>
                </a:cubicBezTo>
                <a:cubicBezTo>
                  <a:pt x="26322" y="22542"/>
                  <a:pt x="26322" y="22519"/>
                  <a:pt x="26322" y="22474"/>
                </a:cubicBezTo>
                <a:cubicBezTo>
                  <a:pt x="26322" y="22429"/>
                  <a:pt x="26344" y="22361"/>
                  <a:pt x="26344" y="22316"/>
                </a:cubicBezTo>
                <a:cubicBezTo>
                  <a:pt x="26344" y="22293"/>
                  <a:pt x="26344" y="22225"/>
                  <a:pt x="26322" y="22225"/>
                </a:cubicBezTo>
                <a:cubicBezTo>
                  <a:pt x="26299" y="22202"/>
                  <a:pt x="26254" y="22180"/>
                  <a:pt x="26254" y="22135"/>
                </a:cubicBezTo>
                <a:cubicBezTo>
                  <a:pt x="26231" y="22089"/>
                  <a:pt x="26231" y="22021"/>
                  <a:pt x="26208" y="21953"/>
                </a:cubicBezTo>
                <a:cubicBezTo>
                  <a:pt x="26231" y="21863"/>
                  <a:pt x="26231" y="21727"/>
                  <a:pt x="26254" y="21637"/>
                </a:cubicBezTo>
                <a:cubicBezTo>
                  <a:pt x="26299" y="21569"/>
                  <a:pt x="26231" y="21456"/>
                  <a:pt x="26231" y="21388"/>
                </a:cubicBezTo>
                <a:cubicBezTo>
                  <a:pt x="26231" y="21388"/>
                  <a:pt x="26231" y="21342"/>
                  <a:pt x="26208" y="21342"/>
                </a:cubicBezTo>
                <a:cubicBezTo>
                  <a:pt x="26186" y="21342"/>
                  <a:pt x="26186" y="21342"/>
                  <a:pt x="26186" y="21388"/>
                </a:cubicBezTo>
                <a:lnTo>
                  <a:pt x="26186" y="21433"/>
                </a:lnTo>
                <a:cubicBezTo>
                  <a:pt x="26186" y="21456"/>
                  <a:pt x="26140" y="21456"/>
                  <a:pt x="26140" y="21456"/>
                </a:cubicBezTo>
                <a:cubicBezTo>
                  <a:pt x="26118" y="21456"/>
                  <a:pt x="26118" y="21433"/>
                  <a:pt x="26118" y="21410"/>
                </a:cubicBezTo>
                <a:lnTo>
                  <a:pt x="26208" y="20980"/>
                </a:lnTo>
                <a:cubicBezTo>
                  <a:pt x="26231" y="20935"/>
                  <a:pt x="26208" y="20867"/>
                  <a:pt x="26186" y="20845"/>
                </a:cubicBezTo>
                <a:cubicBezTo>
                  <a:pt x="26186" y="20777"/>
                  <a:pt x="26208" y="20754"/>
                  <a:pt x="26208" y="20709"/>
                </a:cubicBezTo>
                <a:cubicBezTo>
                  <a:pt x="26208" y="20653"/>
                  <a:pt x="26193" y="20612"/>
                  <a:pt x="26162" y="20612"/>
                </a:cubicBezTo>
                <a:cubicBezTo>
                  <a:pt x="26156" y="20612"/>
                  <a:pt x="26148" y="20614"/>
                  <a:pt x="26140" y="20618"/>
                </a:cubicBezTo>
                <a:cubicBezTo>
                  <a:pt x="26131" y="20628"/>
                  <a:pt x="26122" y="20633"/>
                  <a:pt x="26112" y="20633"/>
                </a:cubicBezTo>
                <a:cubicBezTo>
                  <a:pt x="26099" y="20633"/>
                  <a:pt x="26086" y="20622"/>
                  <a:pt x="26073" y="20596"/>
                </a:cubicBezTo>
                <a:cubicBezTo>
                  <a:pt x="26043" y="20556"/>
                  <a:pt x="26026" y="20538"/>
                  <a:pt x="26013" y="20538"/>
                </a:cubicBezTo>
                <a:cubicBezTo>
                  <a:pt x="25996" y="20538"/>
                  <a:pt x="25985" y="20567"/>
                  <a:pt x="25959" y="20618"/>
                </a:cubicBezTo>
                <a:cubicBezTo>
                  <a:pt x="25892" y="20618"/>
                  <a:pt x="25869" y="20618"/>
                  <a:pt x="25846" y="20505"/>
                </a:cubicBezTo>
                <a:cubicBezTo>
                  <a:pt x="25846" y="20437"/>
                  <a:pt x="25846" y="20415"/>
                  <a:pt x="25801" y="20392"/>
                </a:cubicBezTo>
                <a:lnTo>
                  <a:pt x="25778" y="20392"/>
                </a:lnTo>
                <a:cubicBezTo>
                  <a:pt x="25756" y="20369"/>
                  <a:pt x="25733" y="20324"/>
                  <a:pt x="25688" y="20279"/>
                </a:cubicBezTo>
                <a:cubicBezTo>
                  <a:pt x="25703" y="20256"/>
                  <a:pt x="25715" y="20249"/>
                  <a:pt x="25726" y="20249"/>
                </a:cubicBezTo>
                <a:cubicBezTo>
                  <a:pt x="25748" y="20249"/>
                  <a:pt x="25763" y="20279"/>
                  <a:pt x="25778" y="20279"/>
                </a:cubicBezTo>
                <a:cubicBezTo>
                  <a:pt x="25801" y="20279"/>
                  <a:pt x="25846" y="20256"/>
                  <a:pt x="25801" y="20211"/>
                </a:cubicBezTo>
                <a:cubicBezTo>
                  <a:pt x="25778" y="20143"/>
                  <a:pt x="25801" y="20052"/>
                  <a:pt x="25846" y="19984"/>
                </a:cubicBezTo>
                <a:lnTo>
                  <a:pt x="25846" y="19939"/>
                </a:lnTo>
                <a:cubicBezTo>
                  <a:pt x="25824" y="19928"/>
                  <a:pt x="25812" y="19922"/>
                  <a:pt x="25804" y="19922"/>
                </a:cubicBezTo>
                <a:cubicBezTo>
                  <a:pt x="25795" y="19922"/>
                  <a:pt x="25790" y="19928"/>
                  <a:pt x="25778" y="19939"/>
                </a:cubicBezTo>
                <a:cubicBezTo>
                  <a:pt x="25758" y="19960"/>
                  <a:pt x="25747" y="19971"/>
                  <a:pt x="25734" y="19971"/>
                </a:cubicBezTo>
                <a:cubicBezTo>
                  <a:pt x="25719" y="19971"/>
                  <a:pt x="25703" y="19954"/>
                  <a:pt x="25665" y="19917"/>
                </a:cubicBezTo>
                <a:cubicBezTo>
                  <a:pt x="25665" y="19871"/>
                  <a:pt x="25643" y="19849"/>
                  <a:pt x="25643" y="19826"/>
                </a:cubicBezTo>
                <a:cubicBezTo>
                  <a:pt x="25629" y="19812"/>
                  <a:pt x="25607" y="19790"/>
                  <a:pt x="25586" y="19790"/>
                </a:cubicBezTo>
                <a:cubicBezTo>
                  <a:pt x="25573" y="19790"/>
                  <a:pt x="25561" y="19799"/>
                  <a:pt x="25552" y="19826"/>
                </a:cubicBezTo>
                <a:cubicBezTo>
                  <a:pt x="25529" y="19849"/>
                  <a:pt x="25529" y="19917"/>
                  <a:pt x="25507" y="19939"/>
                </a:cubicBezTo>
                <a:cubicBezTo>
                  <a:pt x="25507" y="19962"/>
                  <a:pt x="25462" y="19962"/>
                  <a:pt x="25462" y="19984"/>
                </a:cubicBezTo>
                <a:cubicBezTo>
                  <a:pt x="25439" y="19984"/>
                  <a:pt x="25416" y="19984"/>
                  <a:pt x="25416" y="19917"/>
                </a:cubicBezTo>
                <a:lnTo>
                  <a:pt x="25416" y="19860"/>
                </a:lnTo>
                <a:lnTo>
                  <a:pt x="25416" y="19860"/>
                </a:lnTo>
                <a:cubicBezTo>
                  <a:pt x="25458" y="19839"/>
                  <a:pt x="25500" y="19805"/>
                  <a:pt x="25462" y="19690"/>
                </a:cubicBezTo>
                <a:cubicBezTo>
                  <a:pt x="25462" y="19645"/>
                  <a:pt x="25462" y="19600"/>
                  <a:pt x="25507" y="19532"/>
                </a:cubicBezTo>
                <a:cubicBezTo>
                  <a:pt x="25507" y="19464"/>
                  <a:pt x="25529" y="19373"/>
                  <a:pt x="25529" y="19283"/>
                </a:cubicBezTo>
                <a:cubicBezTo>
                  <a:pt x="25529" y="19238"/>
                  <a:pt x="25529" y="19147"/>
                  <a:pt x="25507" y="19124"/>
                </a:cubicBezTo>
                <a:cubicBezTo>
                  <a:pt x="25496" y="19114"/>
                  <a:pt x="25486" y="19110"/>
                  <a:pt x="25476" y="19110"/>
                </a:cubicBezTo>
                <a:cubicBezTo>
                  <a:pt x="25443" y="19110"/>
                  <a:pt x="25416" y="19158"/>
                  <a:pt x="25416" y="19192"/>
                </a:cubicBezTo>
                <a:cubicBezTo>
                  <a:pt x="25401" y="19192"/>
                  <a:pt x="25376" y="19223"/>
                  <a:pt x="25361" y="19223"/>
                </a:cubicBezTo>
                <a:cubicBezTo>
                  <a:pt x="25353" y="19223"/>
                  <a:pt x="25348" y="19215"/>
                  <a:pt x="25348" y="19192"/>
                </a:cubicBezTo>
                <a:cubicBezTo>
                  <a:pt x="25326" y="19079"/>
                  <a:pt x="25326" y="18966"/>
                  <a:pt x="25303" y="18830"/>
                </a:cubicBezTo>
                <a:cubicBezTo>
                  <a:pt x="25348" y="18717"/>
                  <a:pt x="25394" y="18559"/>
                  <a:pt x="25348" y="18400"/>
                </a:cubicBezTo>
                <a:lnTo>
                  <a:pt x="25348" y="18332"/>
                </a:lnTo>
                <a:cubicBezTo>
                  <a:pt x="25394" y="18264"/>
                  <a:pt x="25416" y="18242"/>
                  <a:pt x="25416" y="18174"/>
                </a:cubicBezTo>
                <a:cubicBezTo>
                  <a:pt x="25416" y="18129"/>
                  <a:pt x="25416" y="18106"/>
                  <a:pt x="25394" y="18061"/>
                </a:cubicBezTo>
                <a:cubicBezTo>
                  <a:pt x="25384" y="18058"/>
                  <a:pt x="25376" y="18056"/>
                  <a:pt x="25369" y="18056"/>
                </a:cubicBezTo>
                <a:cubicBezTo>
                  <a:pt x="25326" y="18056"/>
                  <a:pt x="25326" y="18109"/>
                  <a:pt x="25326" y="18129"/>
                </a:cubicBezTo>
                <a:lnTo>
                  <a:pt x="25326" y="18264"/>
                </a:lnTo>
                <a:cubicBezTo>
                  <a:pt x="25280" y="18264"/>
                  <a:pt x="25235" y="18242"/>
                  <a:pt x="25213" y="18174"/>
                </a:cubicBezTo>
                <a:lnTo>
                  <a:pt x="25213" y="18151"/>
                </a:lnTo>
                <a:cubicBezTo>
                  <a:pt x="25213" y="18106"/>
                  <a:pt x="25235" y="18038"/>
                  <a:pt x="25190" y="18016"/>
                </a:cubicBezTo>
                <a:cubicBezTo>
                  <a:pt x="25181" y="18012"/>
                  <a:pt x="25173" y="18011"/>
                  <a:pt x="25166" y="18011"/>
                </a:cubicBezTo>
                <a:cubicBezTo>
                  <a:pt x="25122" y="18011"/>
                  <a:pt x="25122" y="18070"/>
                  <a:pt x="25122" y="18129"/>
                </a:cubicBezTo>
                <a:cubicBezTo>
                  <a:pt x="25122" y="18174"/>
                  <a:pt x="25122" y="18219"/>
                  <a:pt x="25077" y="18242"/>
                </a:cubicBezTo>
                <a:cubicBezTo>
                  <a:pt x="25009" y="18174"/>
                  <a:pt x="24986" y="18129"/>
                  <a:pt x="25054" y="18038"/>
                </a:cubicBezTo>
                <a:cubicBezTo>
                  <a:pt x="25054" y="18016"/>
                  <a:pt x="25077" y="17993"/>
                  <a:pt x="25054" y="17948"/>
                </a:cubicBezTo>
                <a:cubicBezTo>
                  <a:pt x="25054" y="17948"/>
                  <a:pt x="25009" y="17948"/>
                  <a:pt x="25009" y="17993"/>
                </a:cubicBezTo>
                <a:cubicBezTo>
                  <a:pt x="24986" y="18016"/>
                  <a:pt x="24986" y="18038"/>
                  <a:pt x="24964" y="18038"/>
                </a:cubicBezTo>
                <a:cubicBezTo>
                  <a:pt x="24941" y="17902"/>
                  <a:pt x="24896" y="17789"/>
                  <a:pt x="24986" y="17699"/>
                </a:cubicBezTo>
                <a:cubicBezTo>
                  <a:pt x="25009" y="17676"/>
                  <a:pt x="24986" y="17653"/>
                  <a:pt x="24986" y="17608"/>
                </a:cubicBezTo>
                <a:cubicBezTo>
                  <a:pt x="24964" y="17495"/>
                  <a:pt x="24964" y="17359"/>
                  <a:pt x="24986" y="17246"/>
                </a:cubicBezTo>
                <a:cubicBezTo>
                  <a:pt x="25009" y="17201"/>
                  <a:pt x="25054" y="17110"/>
                  <a:pt x="24986" y="17020"/>
                </a:cubicBezTo>
                <a:cubicBezTo>
                  <a:pt x="24941" y="16929"/>
                  <a:pt x="24873" y="16929"/>
                  <a:pt x="24828" y="16929"/>
                </a:cubicBezTo>
                <a:cubicBezTo>
                  <a:pt x="24783" y="16929"/>
                  <a:pt x="24783" y="16974"/>
                  <a:pt x="24783" y="16997"/>
                </a:cubicBezTo>
                <a:cubicBezTo>
                  <a:pt x="24783" y="17020"/>
                  <a:pt x="24783" y="17042"/>
                  <a:pt x="24828" y="17088"/>
                </a:cubicBezTo>
                <a:cubicBezTo>
                  <a:pt x="24834" y="17094"/>
                  <a:pt x="24838" y="17096"/>
                  <a:pt x="24842" y="17096"/>
                </a:cubicBezTo>
                <a:cubicBezTo>
                  <a:pt x="24850" y="17096"/>
                  <a:pt x="24850" y="17075"/>
                  <a:pt x="24850" y="17042"/>
                </a:cubicBezTo>
                <a:cubicBezTo>
                  <a:pt x="24867" y="17034"/>
                  <a:pt x="24878" y="17029"/>
                  <a:pt x="24884" y="17029"/>
                </a:cubicBezTo>
                <a:cubicBezTo>
                  <a:pt x="24896" y="17029"/>
                  <a:pt x="24896" y="17045"/>
                  <a:pt x="24896" y="17088"/>
                </a:cubicBezTo>
                <a:lnTo>
                  <a:pt x="24896" y="17110"/>
                </a:lnTo>
                <a:cubicBezTo>
                  <a:pt x="24873" y="17314"/>
                  <a:pt x="24873" y="17495"/>
                  <a:pt x="24828" y="17699"/>
                </a:cubicBezTo>
                <a:cubicBezTo>
                  <a:pt x="24760" y="17653"/>
                  <a:pt x="24737" y="17585"/>
                  <a:pt x="24737" y="17495"/>
                </a:cubicBezTo>
                <a:cubicBezTo>
                  <a:pt x="24737" y="17450"/>
                  <a:pt x="24737" y="17427"/>
                  <a:pt x="24715" y="17382"/>
                </a:cubicBezTo>
                <a:cubicBezTo>
                  <a:pt x="24647" y="17314"/>
                  <a:pt x="24647" y="17155"/>
                  <a:pt x="24601" y="17088"/>
                </a:cubicBezTo>
                <a:cubicBezTo>
                  <a:pt x="24556" y="16997"/>
                  <a:pt x="24556" y="16861"/>
                  <a:pt x="24601" y="16771"/>
                </a:cubicBezTo>
                <a:cubicBezTo>
                  <a:pt x="24624" y="16680"/>
                  <a:pt x="24601" y="16567"/>
                  <a:pt x="24624" y="16477"/>
                </a:cubicBezTo>
                <a:cubicBezTo>
                  <a:pt x="24624" y="16431"/>
                  <a:pt x="24556" y="16409"/>
                  <a:pt x="24534" y="16409"/>
                </a:cubicBezTo>
                <a:cubicBezTo>
                  <a:pt x="24519" y="16366"/>
                  <a:pt x="24487" y="16350"/>
                  <a:pt x="24459" y="16350"/>
                </a:cubicBezTo>
                <a:cubicBezTo>
                  <a:pt x="24443" y="16350"/>
                  <a:pt x="24429" y="16355"/>
                  <a:pt x="24420" y="16363"/>
                </a:cubicBezTo>
                <a:cubicBezTo>
                  <a:pt x="24405" y="16378"/>
                  <a:pt x="24385" y="16383"/>
                  <a:pt x="24363" y="16383"/>
                </a:cubicBezTo>
                <a:cubicBezTo>
                  <a:pt x="24317" y="16383"/>
                  <a:pt x="24262" y="16363"/>
                  <a:pt x="24217" y="16363"/>
                </a:cubicBezTo>
                <a:cubicBezTo>
                  <a:pt x="24171" y="16363"/>
                  <a:pt x="24104" y="16228"/>
                  <a:pt x="24149" y="16137"/>
                </a:cubicBezTo>
                <a:cubicBezTo>
                  <a:pt x="24149" y="16130"/>
                  <a:pt x="24151" y="16127"/>
                  <a:pt x="24156" y="16127"/>
                </a:cubicBezTo>
                <a:cubicBezTo>
                  <a:pt x="24164" y="16127"/>
                  <a:pt x="24179" y="16137"/>
                  <a:pt x="24194" y="16137"/>
                </a:cubicBezTo>
                <a:cubicBezTo>
                  <a:pt x="24217" y="16137"/>
                  <a:pt x="24262" y="16114"/>
                  <a:pt x="24217" y="16069"/>
                </a:cubicBezTo>
                <a:cubicBezTo>
                  <a:pt x="24171" y="15911"/>
                  <a:pt x="24149" y="15798"/>
                  <a:pt x="24149" y="15662"/>
                </a:cubicBezTo>
                <a:cubicBezTo>
                  <a:pt x="24149" y="15639"/>
                  <a:pt x="24104" y="15617"/>
                  <a:pt x="24081" y="15617"/>
                </a:cubicBezTo>
                <a:cubicBezTo>
                  <a:pt x="24058" y="15617"/>
                  <a:pt x="24058" y="15639"/>
                  <a:pt x="24058" y="15662"/>
                </a:cubicBezTo>
                <a:cubicBezTo>
                  <a:pt x="24104" y="15775"/>
                  <a:pt x="24058" y="15865"/>
                  <a:pt x="24036" y="15956"/>
                </a:cubicBezTo>
                <a:cubicBezTo>
                  <a:pt x="23979" y="15918"/>
                  <a:pt x="23970" y="15832"/>
                  <a:pt x="23941" y="15832"/>
                </a:cubicBezTo>
                <a:cubicBezTo>
                  <a:pt x="23936" y="15832"/>
                  <a:pt x="23930" y="15836"/>
                  <a:pt x="23923" y="15843"/>
                </a:cubicBezTo>
                <a:cubicBezTo>
                  <a:pt x="23877" y="15843"/>
                  <a:pt x="23877" y="15775"/>
                  <a:pt x="23877" y="15752"/>
                </a:cubicBezTo>
                <a:lnTo>
                  <a:pt x="23877" y="15662"/>
                </a:lnTo>
                <a:cubicBezTo>
                  <a:pt x="23923" y="15639"/>
                  <a:pt x="23923" y="15617"/>
                  <a:pt x="23923" y="15571"/>
                </a:cubicBezTo>
                <a:cubicBezTo>
                  <a:pt x="23877" y="15503"/>
                  <a:pt x="23877" y="15413"/>
                  <a:pt x="23923" y="15322"/>
                </a:cubicBezTo>
                <a:cubicBezTo>
                  <a:pt x="23945" y="15277"/>
                  <a:pt x="23923" y="15209"/>
                  <a:pt x="23923" y="15164"/>
                </a:cubicBezTo>
                <a:cubicBezTo>
                  <a:pt x="23923" y="15005"/>
                  <a:pt x="23877" y="14870"/>
                  <a:pt x="23923" y="14734"/>
                </a:cubicBezTo>
                <a:cubicBezTo>
                  <a:pt x="23923" y="14711"/>
                  <a:pt x="23923" y="14643"/>
                  <a:pt x="23877" y="14621"/>
                </a:cubicBezTo>
                <a:cubicBezTo>
                  <a:pt x="23832" y="14553"/>
                  <a:pt x="23764" y="14508"/>
                  <a:pt x="23741" y="14394"/>
                </a:cubicBezTo>
                <a:lnTo>
                  <a:pt x="23719" y="14372"/>
                </a:lnTo>
                <a:cubicBezTo>
                  <a:pt x="23651" y="14326"/>
                  <a:pt x="23651" y="14326"/>
                  <a:pt x="23628" y="14259"/>
                </a:cubicBezTo>
                <a:cubicBezTo>
                  <a:pt x="23651" y="14191"/>
                  <a:pt x="23651" y="14145"/>
                  <a:pt x="23651" y="14055"/>
                </a:cubicBezTo>
                <a:cubicBezTo>
                  <a:pt x="23651" y="14032"/>
                  <a:pt x="23651" y="13987"/>
                  <a:pt x="23628" y="13964"/>
                </a:cubicBezTo>
                <a:cubicBezTo>
                  <a:pt x="23538" y="13851"/>
                  <a:pt x="23515" y="13761"/>
                  <a:pt x="23493" y="13602"/>
                </a:cubicBezTo>
                <a:cubicBezTo>
                  <a:pt x="23493" y="13580"/>
                  <a:pt x="23493" y="13534"/>
                  <a:pt x="23470" y="13512"/>
                </a:cubicBezTo>
                <a:cubicBezTo>
                  <a:pt x="23402" y="13466"/>
                  <a:pt x="23311" y="13376"/>
                  <a:pt x="23289" y="13263"/>
                </a:cubicBezTo>
                <a:cubicBezTo>
                  <a:pt x="23244" y="13285"/>
                  <a:pt x="23244" y="13399"/>
                  <a:pt x="23198" y="13466"/>
                </a:cubicBezTo>
                <a:cubicBezTo>
                  <a:pt x="23198" y="13353"/>
                  <a:pt x="23176" y="13263"/>
                  <a:pt x="23244" y="13172"/>
                </a:cubicBezTo>
                <a:cubicBezTo>
                  <a:pt x="23266" y="13082"/>
                  <a:pt x="23266" y="13014"/>
                  <a:pt x="23176" y="12946"/>
                </a:cubicBezTo>
                <a:cubicBezTo>
                  <a:pt x="23153" y="12923"/>
                  <a:pt x="23130" y="12855"/>
                  <a:pt x="23085" y="12810"/>
                </a:cubicBezTo>
                <a:cubicBezTo>
                  <a:pt x="23069" y="12761"/>
                  <a:pt x="23053" y="12724"/>
                  <a:pt x="23019" y="12724"/>
                </a:cubicBezTo>
                <a:cubicBezTo>
                  <a:pt x="23006" y="12724"/>
                  <a:pt x="22991" y="12730"/>
                  <a:pt x="22972" y="12742"/>
                </a:cubicBezTo>
                <a:lnTo>
                  <a:pt x="22949" y="12742"/>
                </a:lnTo>
                <a:cubicBezTo>
                  <a:pt x="22927" y="12697"/>
                  <a:pt x="22859" y="12629"/>
                  <a:pt x="22836" y="12584"/>
                </a:cubicBezTo>
                <a:cubicBezTo>
                  <a:pt x="22814" y="12516"/>
                  <a:pt x="22791" y="12471"/>
                  <a:pt x="22836" y="12403"/>
                </a:cubicBezTo>
                <a:cubicBezTo>
                  <a:pt x="22836" y="12403"/>
                  <a:pt x="22859" y="12357"/>
                  <a:pt x="22836" y="12357"/>
                </a:cubicBezTo>
                <a:cubicBezTo>
                  <a:pt x="22814" y="12267"/>
                  <a:pt x="22791" y="12222"/>
                  <a:pt x="22746" y="12131"/>
                </a:cubicBezTo>
                <a:cubicBezTo>
                  <a:pt x="22723" y="12041"/>
                  <a:pt x="22678" y="12018"/>
                  <a:pt x="22610" y="12018"/>
                </a:cubicBezTo>
                <a:cubicBezTo>
                  <a:pt x="22565" y="12018"/>
                  <a:pt x="22519" y="11995"/>
                  <a:pt x="22519" y="11905"/>
                </a:cubicBezTo>
                <a:cubicBezTo>
                  <a:pt x="22519" y="11882"/>
                  <a:pt x="22519" y="11837"/>
                  <a:pt x="22565" y="11837"/>
                </a:cubicBezTo>
                <a:cubicBezTo>
                  <a:pt x="22587" y="11837"/>
                  <a:pt x="22587" y="11882"/>
                  <a:pt x="22610" y="11905"/>
                </a:cubicBezTo>
                <a:cubicBezTo>
                  <a:pt x="22626" y="11921"/>
                  <a:pt x="22653" y="11937"/>
                  <a:pt x="22676" y="11937"/>
                </a:cubicBezTo>
                <a:cubicBezTo>
                  <a:pt x="22685" y="11937"/>
                  <a:pt x="22694" y="11934"/>
                  <a:pt x="22700" y="11927"/>
                </a:cubicBezTo>
                <a:cubicBezTo>
                  <a:pt x="22723" y="11882"/>
                  <a:pt x="22723" y="11837"/>
                  <a:pt x="22700" y="11769"/>
                </a:cubicBezTo>
                <a:cubicBezTo>
                  <a:pt x="22678" y="11679"/>
                  <a:pt x="22587" y="11656"/>
                  <a:pt x="22565" y="11543"/>
                </a:cubicBezTo>
                <a:cubicBezTo>
                  <a:pt x="22565" y="11520"/>
                  <a:pt x="22553" y="11509"/>
                  <a:pt x="22539" y="11509"/>
                </a:cubicBezTo>
                <a:cubicBezTo>
                  <a:pt x="22525" y="11509"/>
                  <a:pt x="22508" y="11520"/>
                  <a:pt x="22497" y="11543"/>
                </a:cubicBezTo>
                <a:cubicBezTo>
                  <a:pt x="22478" y="11561"/>
                  <a:pt x="22475" y="11594"/>
                  <a:pt x="22462" y="11594"/>
                </a:cubicBezTo>
                <a:cubicBezTo>
                  <a:pt x="22459" y="11594"/>
                  <a:pt x="22456" y="11592"/>
                  <a:pt x="22451" y="11588"/>
                </a:cubicBezTo>
                <a:cubicBezTo>
                  <a:pt x="22451" y="11565"/>
                  <a:pt x="22406" y="11565"/>
                  <a:pt x="22406" y="11543"/>
                </a:cubicBezTo>
                <a:cubicBezTo>
                  <a:pt x="22406" y="11430"/>
                  <a:pt x="22384" y="11271"/>
                  <a:pt x="22406" y="11158"/>
                </a:cubicBezTo>
                <a:cubicBezTo>
                  <a:pt x="22406" y="11135"/>
                  <a:pt x="22406" y="11113"/>
                  <a:pt x="22384" y="11113"/>
                </a:cubicBezTo>
                <a:cubicBezTo>
                  <a:pt x="22293" y="11022"/>
                  <a:pt x="22248" y="10909"/>
                  <a:pt x="22225" y="10773"/>
                </a:cubicBezTo>
                <a:cubicBezTo>
                  <a:pt x="22225" y="10705"/>
                  <a:pt x="22157" y="10683"/>
                  <a:pt x="22157" y="10637"/>
                </a:cubicBezTo>
                <a:cubicBezTo>
                  <a:pt x="22112" y="10547"/>
                  <a:pt x="22112" y="10479"/>
                  <a:pt x="22135" y="10411"/>
                </a:cubicBezTo>
                <a:cubicBezTo>
                  <a:pt x="22157" y="10321"/>
                  <a:pt x="22225" y="10230"/>
                  <a:pt x="22157" y="10117"/>
                </a:cubicBezTo>
                <a:lnTo>
                  <a:pt x="22157" y="10072"/>
                </a:lnTo>
                <a:cubicBezTo>
                  <a:pt x="22248" y="9913"/>
                  <a:pt x="22180" y="9777"/>
                  <a:pt x="22135" y="9642"/>
                </a:cubicBezTo>
                <a:cubicBezTo>
                  <a:pt x="22112" y="9551"/>
                  <a:pt x="22112" y="9461"/>
                  <a:pt x="22135" y="9415"/>
                </a:cubicBezTo>
                <a:cubicBezTo>
                  <a:pt x="22157" y="9393"/>
                  <a:pt x="22157" y="9325"/>
                  <a:pt x="22180" y="9302"/>
                </a:cubicBezTo>
                <a:cubicBezTo>
                  <a:pt x="22180" y="9246"/>
                  <a:pt x="22165" y="9206"/>
                  <a:pt x="22147" y="9206"/>
                </a:cubicBezTo>
                <a:cubicBezTo>
                  <a:pt x="22143" y="9206"/>
                  <a:pt x="22139" y="9208"/>
                  <a:pt x="22135" y="9212"/>
                </a:cubicBezTo>
                <a:cubicBezTo>
                  <a:pt x="22116" y="9218"/>
                  <a:pt x="22101" y="9221"/>
                  <a:pt x="22089" y="9221"/>
                </a:cubicBezTo>
                <a:cubicBezTo>
                  <a:pt x="22055" y="9221"/>
                  <a:pt x="22038" y="9200"/>
                  <a:pt x="22021" y="9166"/>
                </a:cubicBezTo>
                <a:cubicBezTo>
                  <a:pt x="21954" y="9076"/>
                  <a:pt x="21908" y="8963"/>
                  <a:pt x="21908" y="8827"/>
                </a:cubicBezTo>
                <a:cubicBezTo>
                  <a:pt x="21908" y="8759"/>
                  <a:pt x="21908" y="8714"/>
                  <a:pt x="21886" y="8646"/>
                </a:cubicBezTo>
                <a:cubicBezTo>
                  <a:pt x="21840" y="8555"/>
                  <a:pt x="21840" y="8510"/>
                  <a:pt x="21840" y="8420"/>
                </a:cubicBezTo>
                <a:cubicBezTo>
                  <a:pt x="21886" y="8171"/>
                  <a:pt x="21840" y="8103"/>
                  <a:pt x="21682" y="7967"/>
                </a:cubicBezTo>
                <a:cubicBezTo>
                  <a:pt x="21614" y="7922"/>
                  <a:pt x="21569" y="7831"/>
                  <a:pt x="21501" y="7763"/>
                </a:cubicBezTo>
                <a:cubicBezTo>
                  <a:pt x="21501" y="7763"/>
                  <a:pt x="21478" y="7741"/>
                  <a:pt x="21478" y="7718"/>
                </a:cubicBezTo>
                <a:cubicBezTo>
                  <a:pt x="21478" y="7582"/>
                  <a:pt x="21433" y="7469"/>
                  <a:pt x="21478" y="7356"/>
                </a:cubicBezTo>
                <a:cubicBezTo>
                  <a:pt x="21501" y="7311"/>
                  <a:pt x="21478" y="7288"/>
                  <a:pt x="21478" y="7265"/>
                </a:cubicBezTo>
                <a:cubicBezTo>
                  <a:pt x="21388" y="7152"/>
                  <a:pt x="21388" y="7016"/>
                  <a:pt x="21365" y="6858"/>
                </a:cubicBezTo>
                <a:cubicBezTo>
                  <a:pt x="21342" y="6813"/>
                  <a:pt x="21342" y="6790"/>
                  <a:pt x="21342" y="6722"/>
                </a:cubicBezTo>
                <a:cubicBezTo>
                  <a:pt x="21365" y="6564"/>
                  <a:pt x="21342" y="6360"/>
                  <a:pt x="21320" y="6179"/>
                </a:cubicBezTo>
                <a:cubicBezTo>
                  <a:pt x="21275" y="6134"/>
                  <a:pt x="21275" y="6043"/>
                  <a:pt x="21320" y="5998"/>
                </a:cubicBezTo>
                <a:lnTo>
                  <a:pt x="21320" y="5817"/>
                </a:lnTo>
                <a:cubicBezTo>
                  <a:pt x="21320" y="5704"/>
                  <a:pt x="21252" y="5613"/>
                  <a:pt x="21207" y="5613"/>
                </a:cubicBezTo>
                <a:cubicBezTo>
                  <a:pt x="21139" y="5613"/>
                  <a:pt x="21116" y="5568"/>
                  <a:pt x="21094" y="5500"/>
                </a:cubicBezTo>
                <a:cubicBezTo>
                  <a:pt x="21061" y="5451"/>
                  <a:pt x="21028" y="5414"/>
                  <a:pt x="20987" y="5414"/>
                </a:cubicBezTo>
                <a:cubicBezTo>
                  <a:pt x="20971" y="5414"/>
                  <a:pt x="20954" y="5419"/>
                  <a:pt x="20935" y="5432"/>
                </a:cubicBezTo>
                <a:cubicBezTo>
                  <a:pt x="20928" y="5435"/>
                  <a:pt x="20920" y="5436"/>
                  <a:pt x="20913" y="5436"/>
                </a:cubicBezTo>
                <a:cubicBezTo>
                  <a:pt x="20852" y="5436"/>
                  <a:pt x="20790" y="5359"/>
                  <a:pt x="20709" y="5319"/>
                </a:cubicBezTo>
                <a:cubicBezTo>
                  <a:pt x="20686" y="5274"/>
                  <a:pt x="20641" y="5228"/>
                  <a:pt x="20596" y="5161"/>
                </a:cubicBezTo>
                <a:cubicBezTo>
                  <a:pt x="20576" y="5131"/>
                  <a:pt x="20565" y="5114"/>
                  <a:pt x="20553" y="5114"/>
                </a:cubicBezTo>
                <a:cubicBezTo>
                  <a:pt x="20537" y="5114"/>
                  <a:pt x="20521" y="5142"/>
                  <a:pt x="20482" y="5206"/>
                </a:cubicBezTo>
                <a:cubicBezTo>
                  <a:pt x="20460" y="5240"/>
                  <a:pt x="20449" y="5257"/>
                  <a:pt x="20440" y="5257"/>
                </a:cubicBezTo>
                <a:cubicBezTo>
                  <a:pt x="20432" y="5257"/>
                  <a:pt x="20426" y="5240"/>
                  <a:pt x="20415" y="5206"/>
                </a:cubicBezTo>
                <a:cubicBezTo>
                  <a:pt x="20369" y="5145"/>
                  <a:pt x="20344" y="5125"/>
                  <a:pt x="20312" y="5125"/>
                </a:cubicBezTo>
                <a:cubicBezTo>
                  <a:pt x="20296" y="5125"/>
                  <a:pt x="20279" y="5130"/>
                  <a:pt x="20256" y="5138"/>
                </a:cubicBezTo>
                <a:cubicBezTo>
                  <a:pt x="20237" y="5167"/>
                  <a:pt x="20222" y="5175"/>
                  <a:pt x="20205" y="5175"/>
                </a:cubicBezTo>
                <a:cubicBezTo>
                  <a:pt x="20183" y="5175"/>
                  <a:pt x="20159" y="5161"/>
                  <a:pt x="20120" y="5161"/>
                </a:cubicBezTo>
                <a:cubicBezTo>
                  <a:pt x="20030" y="5138"/>
                  <a:pt x="19962" y="5138"/>
                  <a:pt x="19871" y="5025"/>
                </a:cubicBezTo>
                <a:cubicBezTo>
                  <a:pt x="19830" y="4970"/>
                  <a:pt x="19797" y="4940"/>
                  <a:pt x="19758" y="4940"/>
                </a:cubicBezTo>
                <a:cubicBezTo>
                  <a:pt x="19732" y="4940"/>
                  <a:pt x="19703" y="4953"/>
                  <a:pt x="19668" y="4979"/>
                </a:cubicBezTo>
                <a:cubicBezTo>
                  <a:pt x="19654" y="4993"/>
                  <a:pt x="19637" y="4998"/>
                  <a:pt x="19619" y="4998"/>
                </a:cubicBezTo>
                <a:cubicBezTo>
                  <a:pt x="19575" y="4998"/>
                  <a:pt x="19525" y="4966"/>
                  <a:pt x="19509" y="4934"/>
                </a:cubicBezTo>
                <a:cubicBezTo>
                  <a:pt x="19443" y="4901"/>
                  <a:pt x="19389" y="4880"/>
                  <a:pt x="19347" y="4880"/>
                </a:cubicBezTo>
                <a:cubicBezTo>
                  <a:pt x="19331" y="4880"/>
                  <a:pt x="19318" y="4883"/>
                  <a:pt x="19306" y="4889"/>
                </a:cubicBezTo>
                <a:cubicBezTo>
                  <a:pt x="19294" y="4893"/>
                  <a:pt x="19282" y="4895"/>
                  <a:pt x="19271" y="4895"/>
                </a:cubicBezTo>
                <a:cubicBezTo>
                  <a:pt x="19221" y="4895"/>
                  <a:pt x="19180" y="4854"/>
                  <a:pt x="19125" y="4798"/>
                </a:cubicBezTo>
                <a:cubicBezTo>
                  <a:pt x="19068" y="4742"/>
                  <a:pt x="19040" y="4714"/>
                  <a:pt x="19011" y="4714"/>
                </a:cubicBezTo>
                <a:cubicBezTo>
                  <a:pt x="18983" y="4714"/>
                  <a:pt x="18955" y="4742"/>
                  <a:pt x="18898" y="4798"/>
                </a:cubicBezTo>
                <a:cubicBezTo>
                  <a:pt x="18876" y="4776"/>
                  <a:pt x="18876" y="4708"/>
                  <a:pt x="18876" y="4663"/>
                </a:cubicBezTo>
                <a:cubicBezTo>
                  <a:pt x="18876" y="4482"/>
                  <a:pt x="18830" y="4368"/>
                  <a:pt x="18717" y="4300"/>
                </a:cubicBezTo>
                <a:cubicBezTo>
                  <a:pt x="18649" y="4233"/>
                  <a:pt x="18627" y="4187"/>
                  <a:pt x="18627" y="4074"/>
                </a:cubicBezTo>
                <a:cubicBezTo>
                  <a:pt x="18627" y="4029"/>
                  <a:pt x="18604" y="3984"/>
                  <a:pt x="18604" y="3961"/>
                </a:cubicBezTo>
                <a:cubicBezTo>
                  <a:pt x="18604" y="3848"/>
                  <a:pt x="18536" y="3803"/>
                  <a:pt x="18491" y="3803"/>
                </a:cubicBezTo>
                <a:cubicBezTo>
                  <a:pt x="18400" y="3803"/>
                  <a:pt x="18310" y="3757"/>
                  <a:pt x="18265" y="3667"/>
                </a:cubicBezTo>
                <a:cubicBezTo>
                  <a:pt x="18219" y="3644"/>
                  <a:pt x="18197" y="3644"/>
                  <a:pt x="18174" y="3644"/>
                </a:cubicBezTo>
                <a:cubicBezTo>
                  <a:pt x="18167" y="3651"/>
                  <a:pt x="18159" y="3654"/>
                  <a:pt x="18149" y="3654"/>
                </a:cubicBezTo>
                <a:cubicBezTo>
                  <a:pt x="18125" y="3654"/>
                  <a:pt x="18093" y="3638"/>
                  <a:pt x="18061" y="3622"/>
                </a:cubicBezTo>
                <a:lnTo>
                  <a:pt x="18038" y="3622"/>
                </a:lnTo>
                <a:cubicBezTo>
                  <a:pt x="18002" y="3667"/>
                  <a:pt x="17969" y="3683"/>
                  <a:pt x="17938" y="3683"/>
                </a:cubicBezTo>
                <a:cubicBezTo>
                  <a:pt x="17893" y="3683"/>
                  <a:pt x="17852" y="3648"/>
                  <a:pt x="17812" y="3622"/>
                </a:cubicBezTo>
                <a:cubicBezTo>
                  <a:pt x="17778" y="3588"/>
                  <a:pt x="17738" y="3588"/>
                  <a:pt x="17702" y="3588"/>
                </a:cubicBezTo>
                <a:cubicBezTo>
                  <a:pt x="17665" y="3588"/>
                  <a:pt x="17631" y="3588"/>
                  <a:pt x="17608" y="3554"/>
                </a:cubicBezTo>
                <a:lnTo>
                  <a:pt x="17586" y="3554"/>
                </a:lnTo>
                <a:cubicBezTo>
                  <a:pt x="17548" y="3617"/>
                  <a:pt x="17496" y="3630"/>
                  <a:pt x="17442" y="3630"/>
                </a:cubicBezTo>
                <a:cubicBezTo>
                  <a:pt x="17399" y="3630"/>
                  <a:pt x="17354" y="3622"/>
                  <a:pt x="17314" y="3622"/>
                </a:cubicBezTo>
                <a:cubicBezTo>
                  <a:pt x="17269" y="3622"/>
                  <a:pt x="17269" y="3667"/>
                  <a:pt x="17201" y="3689"/>
                </a:cubicBezTo>
                <a:cubicBezTo>
                  <a:pt x="17172" y="3733"/>
                  <a:pt x="17152" y="3758"/>
                  <a:pt x="17117" y="3758"/>
                </a:cubicBezTo>
                <a:cubicBezTo>
                  <a:pt x="17098" y="3758"/>
                  <a:pt x="17074" y="3751"/>
                  <a:pt x="17042" y="3735"/>
                </a:cubicBezTo>
                <a:cubicBezTo>
                  <a:pt x="16975" y="3689"/>
                  <a:pt x="16929" y="3667"/>
                  <a:pt x="16861" y="3667"/>
                </a:cubicBezTo>
                <a:lnTo>
                  <a:pt x="16793" y="3667"/>
                </a:lnTo>
                <a:cubicBezTo>
                  <a:pt x="16771" y="3659"/>
                  <a:pt x="16753" y="3654"/>
                  <a:pt x="16739" y="3654"/>
                </a:cubicBezTo>
                <a:cubicBezTo>
                  <a:pt x="16710" y="3654"/>
                  <a:pt x="16695" y="3674"/>
                  <a:pt x="16680" y="3735"/>
                </a:cubicBezTo>
                <a:cubicBezTo>
                  <a:pt x="16652" y="3778"/>
                  <a:pt x="16632" y="3793"/>
                  <a:pt x="16616" y="3793"/>
                </a:cubicBezTo>
                <a:cubicBezTo>
                  <a:pt x="16606" y="3793"/>
                  <a:pt x="16598" y="3788"/>
                  <a:pt x="16590" y="3780"/>
                </a:cubicBezTo>
                <a:cubicBezTo>
                  <a:pt x="16552" y="3761"/>
                  <a:pt x="16513" y="3754"/>
                  <a:pt x="16478" y="3754"/>
                </a:cubicBezTo>
                <a:cubicBezTo>
                  <a:pt x="16431" y="3754"/>
                  <a:pt x="16390" y="3767"/>
                  <a:pt x="16363" y="3780"/>
                </a:cubicBezTo>
                <a:cubicBezTo>
                  <a:pt x="16317" y="3796"/>
                  <a:pt x="16281" y="3822"/>
                  <a:pt x="16233" y="3822"/>
                </a:cubicBezTo>
                <a:cubicBezTo>
                  <a:pt x="16212" y="3822"/>
                  <a:pt x="16188" y="3817"/>
                  <a:pt x="16160" y="3803"/>
                </a:cubicBezTo>
                <a:lnTo>
                  <a:pt x="16069" y="3803"/>
                </a:lnTo>
                <a:cubicBezTo>
                  <a:pt x="16047" y="3803"/>
                  <a:pt x="16024" y="3780"/>
                  <a:pt x="16001" y="3780"/>
                </a:cubicBezTo>
                <a:cubicBezTo>
                  <a:pt x="15979" y="3772"/>
                  <a:pt x="15961" y="3767"/>
                  <a:pt x="15947" y="3767"/>
                </a:cubicBezTo>
                <a:cubicBezTo>
                  <a:pt x="15918" y="3767"/>
                  <a:pt x="15903" y="3788"/>
                  <a:pt x="15888" y="3848"/>
                </a:cubicBezTo>
                <a:cubicBezTo>
                  <a:pt x="15820" y="3961"/>
                  <a:pt x="15730" y="3961"/>
                  <a:pt x="15685" y="3961"/>
                </a:cubicBezTo>
                <a:cubicBezTo>
                  <a:pt x="15571" y="3961"/>
                  <a:pt x="15503" y="3984"/>
                  <a:pt x="15436" y="4097"/>
                </a:cubicBezTo>
                <a:cubicBezTo>
                  <a:pt x="15368" y="4187"/>
                  <a:pt x="15277" y="4210"/>
                  <a:pt x="15232" y="4323"/>
                </a:cubicBezTo>
                <a:cubicBezTo>
                  <a:pt x="15232" y="4323"/>
                  <a:pt x="15222" y="4333"/>
                  <a:pt x="15215" y="4333"/>
                </a:cubicBezTo>
                <a:cubicBezTo>
                  <a:pt x="15212" y="4333"/>
                  <a:pt x="15209" y="4331"/>
                  <a:pt x="15209" y="4323"/>
                </a:cubicBezTo>
                <a:cubicBezTo>
                  <a:pt x="15183" y="4297"/>
                  <a:pt x="15159" y="4288"/>
                  <a:pt x="15137" y="4288"/>
                </a:cubicBezTo>
                <a:cubicBezTo>
                  <a:pt x="15080" y="4288"/>
                  <a:pt x="15031" y="4346"/>
                  <a:pt x="14983" y="4346"/>
                </a:cubicBezTo>
                <a:cubicBezTo>
                  <a:pt x="14938" y="4346"/>
                  <a:pt x="14915" y="4368"/>
                  <a:pt x="14892" y="4436"/>
                </a:cubicBezTo>
                <a:cubicBezTo>
                  <a:pt x="14824" y="4549"/>
                  <a:pt x="14757" y="4663"/>
                  <a:pt x="14689" y="4776"/>
                </a:cubicBezTo>
                <a:cubicBezTo>
                  <a:pt x="14677" y="4798"/>
                  <a:pt x="14666" y="4810"/>
                  <a:pt x="14652" y="4810"/>
                </a:cubicBezTo>
                <a:cubicBezTo>
                  <a:pt x="14638" y="4810"/>
                  <a:pt x="14621" y="4798"/>
                  <a:pt x="14598" y="4776"/>
                </a:cubicBezTo>
                <a:cubicBezTo>
                  <a:pt x="14580" y="4749"/>
                  <a:pt x="14559" y="4740"/>
                  <a:pt x="14537" y="4740"/>
                </a:cubicBezTo>
                <a:cubicBezTo>
                  <a:pt x="14503" y="4740"/>
                  <a:pt x="14467" y="4762"/>
                  <a:pt x="14440" y="4776"/>
                </a:cubicBezTo>
                <a:cubicBezTo>
                  <a:pt x="14412" y="4785"/>
                  <a:pt x="14391" y="4791"/>
                  <a:pt x="14375" y="4791"/>
                </a:cubicBezTo>
                <a:cubicBezTo>
                  <a:pt x="14353" y="4791"/>
                  <a:pt x="14340" y="4780"/>
                  <a:pt x="14327" y="4753"/>
                </a:cubicBezTo>
                <a:cubicBezTo>
                  <a:pt x="14283" y="4709"/>
                  <a:pt x="14258" y="4684"/>
                  <a:pt x="14233" y="4684"/>
                </a:cubicBezTo>
                <a:cubicBezTo>
                  <a:pt x="14220" y="4684"/>
                  <a:pt x="14207" y="4692"/>
                  <a:pt x="14191" y="4708"/>
                </a:cubicBezTo>
                <a:cubicBezTo>
                  <a:pt x="14153" y="4758"/>
                  <a:pt x="14109" y="4773"/>
                  <a:pt x="14065" y="4773"/>
                </a:cubicBezTo>
                <a:cubicBezTo>
                  <a:pt x="14030" y="4773"/>
                  <a:pt x="13995" y="4763"/>
                  <a:pt x="13964" y="4753"/>
                </a:cubicBezTo>
                <a:cubicBezTo>
                  <a:pt x="13919" y="4753"/>
                  <a:pt x="13874" y="4708"/>
                  <a:pt x="13851" y="4685"/>
                </a:cubicBezTo>
                <a:cubicBezTo>
                  <a:pt x="13823" y="4676"/>
                  <a:pt x="13803" y="4670"/>
                  <a:pt x="13784" y="4670"/>
                </a:cubicBezTo>
                <a:cubicBezTo>
                  <a:pt x="13757" y="4670"/>
                  <a:pt x="13733" y="4681"/>
                  <a:pt x="13693" y="4708"/>
                </a:cubicBezTo>
                <a:cubicBezTo>
                  <a:pt x="13670" y="4776"/>
                  <a:pt x="13625" y="4776"/>
                  <a:pt x="13580" y="4798"/>
                </a:cubicBezTo>
                <a:cubicBezTo>
                  <a:pt x="13557" y="4821"/>
                  <a:pt x="13534" y="4889"/>
                  <a:pt x="13467" y="4934"/>
                </a:cubicBezTo>
                <a:cubicBezTo>
                  <a:pt x="13461" y="4946"/>
                  <a:pt x="13453" y="4950"/>
                  <a:pt x="13445" y="4950"/>
                </a:cubicBezTo>
                <a:cubicBezTo>
                  <a:pt x="13425" y="4950"/>
                  <a:pt x="13400" y="4929"/>
                  <a:pt x="13374" y="4929"/>
                </a:cubicBezTo>
                <a:cubicBezTo>
                  <a:pt x="13367" y="4929"/>
                  <a:pt x="13360" y="4931"/>
                  <a:pt x="13353" y="4934"/>
                </a:cubicBezTo>
                <a:cubicBezTo>
                  <a:pt x="13305" y="5015"/>
                  <a:pt x="13245" y="5027"/>
                  <a:pt x="13173" y="5027"/>
                </a:cubicBezTo>
                <a:cubicBezTo>
                  <a:pt x="13145" y="5027"/>
                  <a:pt x="13114" y="5025"/>
                  <a:pt x="13082" y="5025"/>
                </a:cubicBezTo>
                <a:cubicBezTo>
                  <a:pt x="13014" y="5025"/>
                  <a:pt x="12991" y="5025"/>
                  <a:pt x="12969" y="5093"/>
                </a:cubicBezTo>
                <a:cubicBezTo>
                  <a:pt x="12955" y="5121"/>
                  <a:pt x="12932" y="5140"/>
                  <a:pt x="12906" y="5140"/>
                </a:cubicBezTo>
                <a:cubicBezTo>
                  <a:pt x="12890" y="5140"/>
                  <a:pt x="12873" y="5133"/>
                  <a:pt x="12856" y="5115"/>
                </a:cubicBezTo>
                <a:cubicBezTo>
                  <a:pt x="12833" y="5093"/>
                  <a:pt x="12788" y="5047"/>
                  <a:pt x="12765" y="5047"/>
                </a:cubicBezTo>
                <a:cubicBezTo>
                  <a:pt x="12750" y="5040"/>
                  <a:pt x="12740" y="5035"/>
                  <a:pt x="12731" y="5035"/>
                </a:cubicBezTo>
                <a:cubicBezTo>
                  <a:pt x="12715" y="5035"/>
                  <a:pt x="12705" y="5055"/>
                  <a:pt x="12674" y="5115"/>
                </a:cubicBezTo>
                <a:lnTo>
                  <a:pt x="12674" y="5138"/>
                </a:lnTo>
                <a:lnTo>
                  <a:pt x="12652" y="5161"/>
                </a:lnTo>
                <a:cubicBezTo>
                  <a:pt x="12629" y="5161"/>
                  <a:pt x="12629" y="5138"/>
                  <a:pt x="12652" y="5115"/>
                </a:cubicBezTo>
                <a:cubicBezTo>
                  <a:pt x="12674" y="5047"/>
                  <a:pt x="12674" y="5002"/>
                  <a:pt x="12629" y="5002"/>
                </a:cubicBezTo>
                <a:cubicBezTo>
                  <a:pt x="12561" y="5002"/>
                  <a:pt x="12516" y="4934"/>
                  <a:pt x="12493" y="4889"/>
                </a:cubicBezTo>
                <a:cubicBezTo>
                  <a:pt x="12452" y="4820"/>
                  <a:pt x="12419" y="4793"/>
                  <a:pt x="12378" y="4793"/>
                </a:cubicBezTo>
                <a:cubicBezTo>
                  <a:pt x="12353" y="4793"/>
                  <a:pt x="12325" y="4803"/>
                  <a:pt x="12290" y="4821"/>
                </a:cubicBezTo>
                <a:cubicBezTo>
                  <a:pt x="12274" y="4805"/>
                  <a:pt x="12246" y="4789"/>
                  <a:pt x="12216" y="4789"/>
                </a:cubicBezTo>
                <a:cubicBezTo>
                  <a:pt x="12203" y="4789"/>
                  <a:pt x="12190" y="4792"/>
                  <a:pt x="12177" y="4798"/>
                </a:cubicBezTo>
                <a:lnTo>
                  <a:pt x="12109" y="4798"/>
                </a:lnTo>
                <a:cubicBezTo>
                  <a:pt x="12063" y="4708"/>
                  <a:pt x="11995" y="4640"/>
                  <a:pt x="11928" y="4640"/>
                </a:cubicBezTo>
                <a:cubicBezTo>
                  <a:pt x="11860" y="4527"/>
                  <a:pt x="11814" y="4549"/>
                  <a:pt x="11747" y="4527"/>
                </a:cubicBezTo>
                <a:cubicBezTo>
                  <a:pt x="11656" y="4482"/>
                  <a:pt x="11588" y="4414"/>
                  <a:pt x="11498" y="4346"/>
                </a:cubicBezTo>
                <a:cubicBezTo>
                  <a:pt x="11467" y="4325"/>
                  <a:pt x="11446" y="4314"/>
                  <a:pt x="11429" y="4314"/>
                </a:cubicBezTo>
                <a:cubicBezTo>
                  <a:pt x="11409" y="4314"/>
                  <a:pt x="11397" y="4331"/>
                  <a:pt x="11384" y="4368"/>
                </a:cubicBezTo>
                <a:cubicBezTo>
                  <a:pt x="11384" y="4399"/>
                  <a:pt x="11380" y="4411"/>
                  <a:pt x="11371" y="4411"/>
                </a:cubicBezTo>
                <a:cubicBezTo>
                  <a:pt x="11359" y="4411"/>
                  <a:pt x="11341" y="4393"/>
                  <a:pt x="11317" y="4368"/>
                </a:cubicBezTo>
                <a:lnTo>
                  <a:pt x="11317" y="4323"/>
                </a:lnTo>
                <a:cubicBezTo>
                  <a:pt x="11317" y="4255"/>
                  <a:pt x="11317" y="4210"/>
                  <a:pt x="11271" y="4187"/>
                </a:cubicBezTo>
                <a:cubicBezTo>
                  <a:pt x="11181" y="4097"/>
                  <a:pt x="11181" y="4097"/>
                  <a:pt x="11203" y="3984"/>
                </a:cubicBezTo>
                <a:cubicBezTo>
                  <a:pt x="11249" y="3893"/>
                  <a:pt x="11203" y="3848"/>
                  <a:pt x="11158" y="3803"/>
                </a:cubicBezTo>
                <a:lnTo>
                  <a:pt x="11090" y="3757"/>
                </a:lnTo>
                <a:cubicBezTo>
                  <a:pt x="10977" y="3622"/>
                  <a:pt x="10932" y="3418"/>
                  <a:pt x="10909" y="3192"/>
                </a:cubicBezTo>
                <a:cubicBezTo>
                  <a:pt x="10909" y="3078"/>
                  <a:pt x="10864" y="2988"/>
                  <a:pt x="10841" y="2897"/>
                </a:cubicBezTo>
                <a:cubicBezTo>
                  <a:pt x="10819" y="2875"/>
                  <a:pt x="10819" y="2829"/>
                  <a:pt x="10819" y="2762"/>
                </a:cubicBezTo>
                <a:cubicBezTo>
                  <a:pt x="10819" y="2671"/>
                  <a:pt x="10796" y="2603"/>
                  <a:pt x="10728" y="2535"/>
                </a:cubicBezTo>
                <a:cubicBezTo>
                  <a:pt x="10705" y="2513"/>
                  <a:pt x="10705" y="2445"/>
                  <a:pt x="10705" y="2399"/>
                </a:cubicBezTo>
                <a:cubicBezTo>
                  <a:pt x="10705" y="2309"/>
                  <a:pt x="10683" y="2218"/>
                  <a:pt x="10615" y="2218"/>
                </a:cubicBezTo>
                <a:cubicBezTo>
                  <a:pt x="10524" y="2196"/>
                  <a:pt x="10479" y="2083"/>
                  <a:pt x="10389" y="2060"/>
                </a:cubicBezTo>
                <a:cubicBezTo>
                  <a:pt x="10343" y="2037"/>
                  <a:pt x="10343" y="1947"/>
                  <a:pt x="10298" y="1879"/>
                </a:cubicBezTo>
                <a:cubicBezTo>
                  <a:pt x="10275" y="1834"/>
                  <a:pt x="10275" y="1743"/>
                  <a:pt x="10253" y="1653"/>
                </a:cubicBezTo>
                <a:cubicBezTo>
                  <a:pt x="10230" y="1585"/>
                  <a:pt x="10230" y="1494"/>
                  <a:pt x="10140" y="1471"/>
                </a:cubicBezTo>
                <a:cubicBezTo>
                  <a:pt x="10117" y="1471"/>
                  <a:pt x="10117" y="1426"/>
                  <a:pt x="10117" y="1404"/>
                </a:cubicBezTo>
                <a:cubicBezTo>
                  <a:pt x="10072" y="1358"/>
                  <a:pt x="10049" y="1290"/>
                  <a:pt x="10027" y="1268"/>
                </a:cubicBezTo>
                <a:cubicBezTo>
                  <a:pt x="9936" y="1268"/>
                  <a:pt x="9913" y="1177"/>
                  <a:pt x="9845" y="1087"/>
                </a:cubicBezTo>
                <a:cubicBezTo>
                  <a:pt x="9845" y="1087"/>
                  <a:pt x="9823" y="1087"/>
                  <a:pt x="9800" y="1064"/>
                </a:cubicBezTo>
                <a:lnTo>
                  <a:pt x="9800" y="1019"/>
                </a:lnTo>
                <a:cubicBezTo>
                  <a:pt x="9823" y="860"/>
                  <a:pt x="9800" y="815"/>
                  <a:pt x="9710" y="793"/>
                </a:cubicBezTo>
                <a:cubicBezTo>
                  <a:pt x="9597" y="725"/>
                  <a:pt x="9551" y="679"/>
                  <a:pt x="9483" y="521"/>
                </a:cubicBezTo>
                <a:cubicBezTo>
                  <a:pt x="9461" y="476"/>
                  <a:pt x="9438" y="476"/>
                  <a:pt x="9393" y="453"/>
                </a:cubicBezTo>
                <a:cubicBezTo>
                  <a:pt x="9325" y="385"/>
                  <a:pt x="9212" y="408"/>
                  <a:pt x="9121" y="295"/>
                </a:cubicBezTo>
                <a:cubicBezTo>
                  <a:pt x="9114" y="287"/>
                  <a:pt x="9109" y="285"/>
                  <a:pt x="9104" y="285"/>
                </a:cubicBezTo>
                <a:cubicBezTo>
                  <a:pt x="9094" y="285"/>
                  <a:pt x="9084" y="295"/>
                  <a:pt x="9053" y="295"/>
                </a:cubicBezTo>
                <a:cubicBezTo>
                  <a:pt x="9016" y="310"/>
                  <a:pt x="8978" y="320"/>
                  <a:pt x="8943" y="320"/>
                </a:cubicBezTo>
                <a:cubicBezTo>
                  <a:pt x="8872" y="320"/>
                  <a:pt x="8812" y="280"/>
                  <a:pt x="8782" y="159"/>
                </a:cubicBezTo>
                <a:cubicBezTo>
                  <a:pt x="8759" y="136"/>
                  <a:pt x="8759" y="114"/>
                  <a:pt x="8714" y="114"/>
                </a:cubicBezTo>
                <a:cubicBezTo>
                  <a:pt x="8708" y="116"/>
                  <a:pt x="8701" y="117"/>
                  <a:pt x="8695" y="117"/>
                </a:cubicBezTo>
                <a:cubicBezTo>
                  <a:pt x="8630" y="117"/>
                  <a:pt x="8547" y="21"/>
                  <a:pt x="8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txBox="1">
            <a:spLocks noGrp="1"/>
          </p:cNvSpPr>
          <p:nvPr>
            <p:ph type="title"/>
          </p:nvPr>
        </p:nvSpPr>
        <p:spPr>
          <a:xfrm>
            <a:off x="713225" y="3637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01" name="Google Shape;401;p4"/>
          <p:cNvSpPr txBox="1">
            <a:spLocks noGrp="1"/>
          </p:cNvSpPr>
          <p:nvPr>
            <p:ph type="subTitle" idx="1"/>
          </p:nvPr>
        </p:nvSpPr>
        <p:spPr>
          <a:xfrm>
            <a:off x="713225" y="1158850"/>
            <a:ext cx="7717500" cy="344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Quicksand"/>
              <a:buAutoNum type="arabicPeriod"/>
              <a:defRPr sz="1200"/>
            </a:lvl1pPr>
            <a:lvl2pPr lvl="1" rtl="0">
              <a:lnSpc>
                <a:spcPct val="100000"/>
              </a:lnSpc>
              <a:spcBef>
                <a:spcPts val="0"/>
              </a:spcBef>
              <a:spcAft>
                <a:spcPts val="0"/>
              </a:spcAft>
              <a:buClr>
                <a:schemeClr val="dk1"/>
              </a:buClr>
              <a:buSzPts val="1400"/>
              <a:buFont typeface="Quicksand"/>
              <a:buChar char="○"/>
              <a:defRPr sz="1200">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SzPts val="1400"/>
              <a:buFont typeface="Lato" panose="020F0502020204030203"/>
              <a:buChar char="■"/>
              <a:defRPr>
                <a:latin typeface="Lato" panose="020F0502020204030203"/>
                <a:ea typeface="Lato" panose="020F0502020204030203"/>
                <a:cs typeface="Lato" panose="020F0502020204030203"/>
                <a:sym typeface="Lato" panose="020F0502020204030203"/>
              </a:defRPr>
            </a:lvl9pPr>
          </a:lstStyle>
          <a:p>
            <a:endParaRPr/>
          </a:p>
        </p:txBody>
      </p:sp>
      <p:grpSp>
        <p:nvGrpSpPr>
          <p:cNvPr id="402" name="Google Shape;402;p4"/>
          <p:cNvGrpSpPr/>
          <p:nvPr/>
        </p:nvGrpSpPr>
        <p:grpSpPr>
          <a:xfrm rot="-10200734">
            <a:off x="8236663" y="69057"/>
            <a:ext cx="912165" cy="1324157"/>
            <a:chOff x="5656125" y="2029425"/>
            <a:chExt cx="440925" cy="640075"/>
          </a:xfrm>
        </p:grpSpPr>
        <p:sp>
          <p:nvSpPr>
            <p:cNvPr id="403" name="Google Shape;403;p4"/>
            <p:cNvSpPr/>
            <p:nvPr/>
          </p:nvSpPr>
          <p:spPr>
            <a:xfrm>
              <a:off x="5773300" y="2029425"/>
              <a:ext cx="323750" cy="577450"/>
            </a:xfrm>
            <a:custGeom>
              <a:avLst/>
              <a:gdLst/>
              <a:ahLst/>
              <a:cxnLst/>
              <a:rect l="l" t="t" r="r" b="b"/>
              <a:pathLst>
                <a:path w="12950" h="23098" extrusionOk="0">
                  <a:moveTo>
                    <a:pt x="10467" y="866"/>
                  </a:moveTo>
                  <a:cubicBezTo>
                    <a:pt x="10894" y="5606"/>
                    <a:pt x="12359" y="10923"/>
                    <a:pt x="10448" y="15510"/>
                  </a:cubicBezTo>
                  <a:cubicBezTo>
                    <a:pt x="8847" y="19280"/>
                    <a:pt x="4977" y="20881"/>
                    <a:pt x="1475" y="22515"/>
                  </a:cubicBezTo>
                  <a:cubicBezTo>
                    <a:pt x="1407" y="22544"/>
                    <a:pt x="1376" y="22598"/>
                    <a:pt x="1370" y="22658"/>
                  </a:cubicBezTo>
                  <a:lnTo>
                    <a:pt x="1370" y="22658"/>
                  </a:lnTo>
                  <a:cubicBezTo>
                    <a:pt x="1" y="21395"/>
                    <a:pt x="552" y="18975"/>
                    <a:pt x="1008" y="17412"/>
                  </a:cubicBezTo>
                  <a:cubicBezTo>
                    <a:pt x="1475" y="15744"/>
                    <a:pt x="2142" y="14176"/>
                    <a:pt x="2842" y="12608"/>
                  </a:cubicBezTo>
                  <a:cubicBezTo>
                    <a:pt x="4759" y="8359"/>
                    <a:pt x="8053" y="4875"/>
                    <a:pt x="10467" y="866"/>
                  </a:cubicBezTo>
                  <a:close/>
                  <a:moveTo>
                    <a:pt x="10595" y="0"/>
                  </a:moveTo>
                  <a:cubicBezTo>
                    <a:pt x="10538" y="0"/>
                    <a:pt x="10483" y="30"/>
                    <a:pt x="10448" y="99"/>
                  </a:cubicBezTo>
                  <a:cubicBezTo>
                    <a:pt x="9080" y="2568"/>
                    <a:pt x="7312" y="4836"/>
                    <a:pt x="5678" y="7104"/>
                  </a:cubicBezTo>
                  <a:cubicBezTo>
                    <a:pt x="4210" y="9206"/>
                    <a:pt x="3009" y="11341"/>
                    <a:pt x="1975" y="13676"/>
                  </a:cubicBezTo>
                  <a:cubicBezTo>
                    <a:pt x="1174" y="15410"/>
                    <a:pt x="474" y="17212"/>
                    <a:pt x="240" y="19080"/>
                  </a:cubicBezTo>
                  <a:cubicBezTo>
                    <a:pt x="74" y="20447"/>
                    <a:pt x="7" y="22082"/>
                    <a:pt x="1174" y="23049"/>
                  </a:cubicBezTo>
                  <a:cubicBezTo>
                    <a:pt x="1222" y="23083"/>
                    <a:pt x="1272" y="23098"/>
                    <a:pt x="1318" y="23098"/>
                  </a:cubicBezTo>
                  <a:cubicBezTo>
                    <a:pt x="1427" y="23098"/>
                    <a:pt x="1519" y="23019"/>
                    <a:pt x="1541" y="22927"/>
                  </a:cubicBezTo>
                  <a:lnTo>
                    <a:pt x="1541" y="22927"/>
                  </a:lnTo>
                  <a:cubicBezTo>
                    <a:pt x="1552" y="22930"/>
                    <a:pt x="1564" y="22932"/>
                    <a:pt x="1576" y="22932"/>
                  </a:cubicBezTo>
                  <a:cubicBezTo>
                    <a:pt x="1598" y="22932"/>
                    <a:pt x="1619" y="22927"/>
                    <a:pt x="1641" y="22916"/>
                  </a:cubicBezTo>
                  <a:cubicBezTo>
                    <a:pt x="5177" y="21281"/>
                    <a:pt x="8980" y="19713"/>
                    <a:pt x="10681" y="15944"/>
                  </a:cubicBezTo>
                  <a:cubicBezTo>
                    <a:pt x="12950" y="11107"/>
                    <a:pt x="11148" y="5270"/>
                    <a:pt x="10815" y="233"/>
                  </a:cubicBezTo>
                  <a:cubicBezTo>
                    <a:pt x="10815" y="102"/>
                    <a:pt x="10701" y="0"/>
                    <a:pt x="10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656125" y="2588150"/>
              <a:ext cx="171875" cy="81350"/>
            </a:xfrm>
            <a:custGeom>
              <a:avLst/>
              <a:gdLst/>
              <a:ahLst/>
              <a:cxnLst/>
              <a:rect l="l" t="t" r="r" b="b"/>
              <a:pathLst>
                <a:path w="6875" h="3254" extrusionOk="0">
                  <a:moveTo>
                    <a:pt x="6576" y="0"/>
                  </a:moveTo>
                  <a:cubicBezTo>
                    <a:pt x="6527" y="0"/>
                    <a:pt x="6475" y="20"/>
                    <a:pt x="6428" y="66"/>
                  </a:cubicBezTo>
                  <a:cubicBezTo>
                    <a:pt x="4968" y="1314"/>
                    <a:pt x="3008" y="2811"/>
                    <a:pt x="953" y="2811"/>
                  </a:cubicBezTo>
                  <a:cubicBezTo>
                    <a:pt x="755" y="2811"/>
                    <a:pt x="557" y="2798"/>
                    <a:pt x="357" y="2768"/>
                  </a:cubicBezTo>
                  <a:cubicBezTo>
                    <a:pt x="348" y="2767"/>
                    <a:pt x="338" y="2766"/>
                    <a:pt x="329" y="2766"/>
                  </a:cubicBezTo>
                  <a:cubicBezTo>
                    <a:pt x="84" y="2766"/>
                    <a:pt x="0" y="3170"/>
                    <a:pt x="257" y="3202"/>
                  </a:cubicBezTo>
                  <a:cubicBezTo>
                    <a:pt x="486" y="3237"/>
                    <a:pt x="713" y="3253"/>
                    <a:pt x="939" y="3253"/>
                  </a:cubicBezTo>
                  <a:cubicBezTo>
                    <a:pt x="3097" y="3253"/>
                    <a:pt x="5156" y="1755"/>
                    <a:pt x="6695" y="367"/>
                  </a:cubicBezTo>
                  <a:cubicBezTo>
                    <a:pt x="6875" y="213"/>
                    <a:pt x="6739" y="0"/>
                    <a:pt x="6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761000" y="2049625"/>
              <a:ext cx="283500" cy="591300"/>
            </a:xfrm>
            <a:custGeom>
              <a:avLst/>
              <a:gdLst/>
              <a:ahLst/>
              <a:cxnLst/>
              <a:rect l="l" t="t" r="r" b="b"/>
              <a:pathLst>
                <a:path w="11340" h="23652" extrusionOk="0">
                  <a:moveTo>
                    <a:pt x="10819" y="0"/>
                  </a:moveTo>
                  <a:cubicBezTo>
                    <a:pt x="10715" y="0"/>
                    <a:pt x="10623" y="75"/>
                    <a:pt x="10640" y="225"/>
                  </a:cubicBezTo>
                  <a:cubicBezTo>
                    <a:pt x="10906" y="4862"/>
                    <a:pt x="9105" y="9532"/>
                    <a:pt x="7137" y="13635"/>
                  </a:cubicBezTo>
                  <a:cubicBezTo>
                    <a:pt x="5469" y="17204"/>
                    <a:pt x="3468" y="20974"/>
                    <a:pt x="165" y="23242"/>
                  </a:cubicBezTo>
                  <a:cubicBezTo>
                    <a:pt x="1" y="23379"/>
                    <a:pt x="107" y="23651"/>
                    <a:pt x="279" y="23651"/>
                  </a:cubicBezTo>
                  <a:cubicBezTo>
                    <a:pt x="317" y="23651"/>
                    <a:pt x="357" y="23638"/>
                    <a:pt x="399" y="23609"/>
                  </a:cubicBezTo>
                  <a:cubicBezTo>
                    <a:pt x="3768" y="21274"/>
                    <a:pt x="5836" y="17438"/>
                    <a:pt x="7504" y="13868"/>
                  </a:cubicBezTo>
                  <a:cubicBezTo>
                    <a:pt x="9472" y="9632"/>
                    <a:pt x="11340" y="4962"/>
                    <a:pt x="11073" y="225"/>
                  </a:cubicBezTo>
                  <a:cubicBezTo>
                    <a:pt x="11040" y="75"/>
                    <a:pt x="10923" y="0"/>
                    <a:pt x="10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940250" y="2376375"/>
              <a:ext cx="77475" cy="34150"/>
            </a:xfrm>
            <a:custGeom>
              <a:avLst/>
              <a:gdLst/>
              <a:ahLst/>
              <a:cxnLst/>
              <a:rect l="l" t="t" r="r" b="b"/>
              <a:pathLst>
                <a:path w="3099" h="1366" extrusionOk="0">
                  <a:moveTo>
                    <a:pt x="2771" y="0"/>
                  </a:moveTo>
                  <a:cubicBezTo>
                    <a:pt x="2729" y="0"/>
                    <a:pt x="2684" y="10"/>
                    <a:pt x="2636" y="31"/>
                  </a:cubicBezTo>
                  <a:cubicBezTo>
                    <a:pt x="1935" y="532"/>
                    <a:pt x="1168" y="899"/>
                    <a:pt x="267" y="965"/>
                  </a:cubicBezTo>
                  <a:cubicBezTo>
                    <a:pt x="0" y="965"/>
                    <a:pt x="0" y="1366"/>
                    <a:pt x="267" y="1366"/>
                  </a:cubicBezTo>
                  <a:cubicBezTo>
                    <a:pt x="1268" y="1366"/>
                    <a:pt x="2102" y="965"/>
                    <a:pt x="2902" y="398"/>
                  </a:cubicBezTo>
                  <a:cubicBezTo>
                    <a:pt x="3099" y="258"/>
                    <a:pt x="2989" y="0"/>
                    <a:pt x="2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5964200" y="2304350"/>
              <a:ext cx="71075" cy="36500"/>
            </a:xfrm>
            <a:custGeom>
              <a:avLst/>
              <a:gdLst/>
              <a:ahLst/>
              <a:cxnLst/>
              <a:rect l="l" t="t" r="r" b="b"/>
              <a:pathLst>
                <a:path w="2843" h="1460" extrusionOk="0">
                  <a:moveTo>
                    <a:pt x="2584" y="1"/>
                  </a:moveTo>
                  <a:cubicBezTo>
                    <a:pt x="2550" y="1"/>
                    <a:pt x="2514" y="14"/>
                    <a:pt x="2478" y="44"/>
                  </a:cubicBezTo>
                  <a:cubicBezTo>
                    <a:pt x="1744" y="410"/>
                    <a:pt x="1010" y="844"/>
                    <a:pt x="210" y="1044"/>
                  </a:cubicBezTo>
                  <a:cubicBezTo>
                    <a:pt x="0" y="1104"/>
                    <a:pt x="59" y="1459"/>
                    <a:pt x="267" y="1459"/>
                  </a:cubicBezTo>
                  <a:cubicBezTo>
                    <a:pt x="290" y="1459"/>
                    <a:pt x="316" y="1455"/>
                    <a:pt x="343" y="1445"/>
                  </a:cubicBezTo>
                  <a:cubicBezTo>
                    <a:pt x="1177" y="1211"/>
                    <a:pt x="1944" y="777"/>
                    <a:pt x="2678" y="377"/>
                  </a:cubicBezTo>
                  <a:cubicBezTo>
                    <a:pt x="2843" y="268"/>
                    <a:pt x="2737" y="1"/>
                    <a:pt x="2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949200" y="2254000"/>
              <a:ext cx="22350" cy="83675"/>
            </a:xfrm>
            <a:custGeom>
              <a:avLst/>
              <a:gdLst/>
              <a:ahLst/>
              <a:cxnLst/>
              <a:rect l="l" t="t" r="r" b="b"/>
              <a:pathLst>
                <a:path w="894" h="3347" extrusionOk="0">
                  <a:moveTo>
                    <a:pt x="274" y="1"/>
                  </a:moveTo>
                  <a:cubicBezTo>
                    <a:pt x="145" y="1"/>
                    <a:pt x="0" y="108"/>
                    <a:pt x="43" y="256"/>
                  </a:cubicBezTo>
                  <a:cubicBezTo>
                    <a:pt x="243" y="1224"/>
                    <a:pt x="310" y="2191"/>
                    <a:pt x="443" y="3125"/>
                  </a:cubicBezTo>
                  <a:cubicBezTo>
                    <a:pt x="459" y="3271"/>
                    <a:pt x="570" y="3346"/>
                    <a:pt x="676" y="3346"/>
                  </a:cubicBezTo>
                  <a:cubicBezTo>
                    <a:pt x="788" y="3346"/>
                    <a:pt x="894" y="3263"/>
                    <a:pt x="877" y="3092"/>
                  </a:cubicBezTo>
                  <a:cubicBezTo>
                    <a:pt x="777" y="2091"/>
                    <a:pt x="643" y="1124"/>
                    <a:pt x="443" y="123"/>
                  </a:cubicBezTo>
                  <a:cubicBezTo>
                    <a:pt x="418" y="37"/>
                    <a:pt x="349"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5977900" y="2168350"/>
              <a:ext cx="27850" cy="77900"/>
            </a:xfrm>
            <a:custGeom>
              <a:avLst/>
              <a:gdLst/>
              <a:ahLst/>
              <a:cxnLst/>
              <a:rect l="l" t="t" r="r" b="b"/>
              <a:pathLst>
                <a:path w="1114" h="3116" extrusionOk="0">
                  <a:moveTo>
                    <a:pt x="246" y="1"/>
                  </a:moveTo>
                  <a:cubicBezTo>
                    <a:pt x="117" y="1"/>
                    <a:pt x="0" y="115"/>
                    <a:pt x="62" y="280"/>
                  </a:cubicBezTo>
                  <a:cubicBezTo>
                    <a:pt x="396" y="1147"/>
                    <a:pt x="563" y="2014"/>
                    <a:pt x="663" y="2948"/>
                  </a:cubicBezTo>
                  <a:cubicBezTo>
                    <a:pt x="694" y="3058"/>
                    <a:pt x="798" y="3116"/>
                    <a:pt x="897" y="3116"/>
                  </a:cubicBezTo>
                  <a:cubicBezTo>
                    <a:pt x="1009" y="3116"/>
                    <a:pt x="1114" y="3041"/>
                    <a:pt x="1096" y="2882"/>
                  </a:cubicBezTo>
                  <a:cubicBezTo>
                    <a:pt x="963" y="1981"/>
                    <a:pt x="796" y="10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5915375" y="2307150"/>
              <a:ext cx="27400" cy="95875"/>
            </a:xfrm>
            <a:custGeom>
              <a:avLst/>
              <a:gdLst/>
              <a:ahLst/>
              <a:cxnLst/>
              <a:rect l="l" t="t" r="r" b="b"/>
              <a:pathLst>
                <a:path w="1096" h="3835" extrusionOk="0">
                  <a:moveTo>
                    <a:pt x="242" y="1"/>
                  </a:moveTo>
                  <a:cubicBezTo>
                    <a:pt x="114" y="1"/>
                    <a:pt x="0" y="102"/>
                    <a:pt x="61" y="265"/>
                  </a:cubicBezTo>
                  <a:cubicBezTo>
                    <a:pt x="462" y="1333"/>
                    <a:pt x="662" y="2467"/>
                    <a:pt x="662" y="3634"/>
                  </a:cubicBezTo>
                  <a:cubicBezTo>
                    <a:pt x="662" y="3768"/>
                    <a:pt x="770" y="3834"/>
                    <a:pt x="879" y="3834"/>
                  </a:cubicBezTo>
                  <a:cubicBezTo>
                    <a:pt x="987" y="3834"/>
                    <a:pt x="1095" y="3768"/>
                    <a:pt x="1095" y="3634"/>
                  </a:cubicBezTo>
                  <a:cubicBezTo>
                    <a:pt x="1095" y="2433"/>
                    <a:pt x="895" y="1266"/>
                    <a:pt x="462" y="132"/>
                  </a:cubicBezTo>
                  <a:cubicBezTo>
                    <a:pt x="410" y="41"/>
                    <a:pt x="323" y="1"/>
                    <a:pt x="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5868825" y="2471000"/>
              <a:ext cx="91275" cy="43825"/>
            </a:xfrm>
            <a:custGeom>
              <a:avLst/>
              <a:gdLst/>
              <a:ahLst/>
              <a:cxnLst/>
              <a:rect l="l" t="t" r="r" b="b"/>
              <a:pathLst>
                <a:path w="3651" h="1753" extrusionOk="0">
                  <a:moveTo>
                    <a:pt x="3318" y="0"/>
                  </a:moveTo>
                  <a:cubicBezTo>
                    <a:pt x="3267" y="0"/>
                    <a:pt x="3212" y="15"/>
                    <a:pt x="3158" y="49"/>
                  </a:cubicBezTo>
                  <a:cubicBezTo>
                    <a:pt x="2324" y="749"/>
                    <a:pt x="1323" y="1116"/>
                    <a:pt x="256" y="1350"/>
                  </a:cubicBezTo>
                  <a:cubicBezTo>
                    <a:pt x="0" y="1414"/>
                    <a:pt x="111" y="1752"/>
                    <a:pt x="326" y="1752"/>
                  </a:cubicBezTo>
                  <a:cubicBezTo>
                    <a:pt x="336" y="1752"/>
                    <a:pt x="345" y="1752"/>
                    <a:pt x="356" y="1750"/>
                  </a:cubicBezTo>
                  <a:cubicBezTo>
                    <a:pt x="1523" y="1517"/>
                    <a:pt x="2591" y="1083"/>
                    <a:pt x="3491" y="349"/>
                  </a:cubicBezTo>
                  <a:cubicBezTo>
                    <a:pt x="3650" y="217"/>
                    <a:pt x="3514" y="0"/>
                    <a:pt x="3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868875" y="2413100"/>
              <a:ext cx="27200" cy="109350"/>
            </a:xfrm>
            <a:custGeom>
              <a:avLst/>
              <a:gdLst/>
              <a:ahLst/>
              <a:cxnLst/>
              <a:rect l="l" t="t" r="r" b="b"/>
              <a:pathLst>
                <a:path w="1088" h="4374" extrusionOk="0">
                  <a:moveTo>
                    <a:pt x="861" y="1"/>
                  </a:moveTo>
                  <a:cubicBezTo>
                    <a:pt x="756" y="1"/>
                    <a:pt x="654" y="67"/>
                    <a:pt x="654" y="197"/>
                  </a:cubicBezTo>
                  <a:cubicBezTo>
                    <a:pt x="620" y="1531"/>
                    <a:pt x="354" y="2799"/>
                    <a:pt x="20" y="4100"/>
                  </a:cubicBezTo>
                  <a:cubicBezTo>
                    <a:pt x="0" y="4277"/>
                    <a:pt x="121" y="4373"/>
                    <a:pt x="244" y="4373"/>
                  </a:cubicBezTo>
                  <a:cubicBezTo>
                    <a:pt x="328" y="4373"/>
                    <a:pt x="413" y="4328"/>
                    <a:pt x="454" y="4233"/>
                  </a:cubicBezTo>
                  <a:cubicBezTo>
                    <a:pt x="787" y="2932"/>
                    <a:pt x="1021" y="1598"/>
                    <a:pt x="1087" y="230"/>
                  </a:cubicBezTo>
                  <a:cubicBezTo>
                    <a:pt x="1087" y="76"/>
                    <a:pt x="973"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827150" y="2486100"/>
              <a:ext cx="16375" cy="88600"/>
            </a:xfrm>
            <a:custGeom>
              <a:avLst/>
              <a:gdLst/>
              <a:ahLst/>
              <a:cxnLst/>
              <a:rect l="l" t="t" r="r" b="b"/>
              <a:pathLst>
                <a:path w="655" h="3544" extrusionOk="0">
                  <a:moveTo>
                    <a:pt x="260" y="0"/>
                  </a:moveTo>
                  <a:cubicBezTo>
                    <a:pt x="133" y="0"/>
                    <a:pt x="1" y="114"/>
                    <a:pt x="21" y="279"/>
                  </a:cubicBezTo>
                  <a:cubicBezTo>
                    <a:pt x="255" y="1313"/>
                    <a:pt x="255" y="2314"/>
                    <a:pt x="255" y="3348"/>
                  </a:cubicBezTo>
                  <a:cubicBezTo>
                    <a:pt x="255" y="3477"/>
                    <a:pt x="349" y="3544"/>
                    <a:pt x="446" y="3544"/>
                  </a:cubicBezTo>
                  <a:cubicBezTo>
                    <a:pt x="549" y="3544"/>
                    <a:pt x="655" y="3469"/>
                    <a:pt x="655" y="3314"/>
                  </a:cubicBezTo>
                  <a:cubicBezTo>
                    <a:pt x="655" y="2280"/>
                    <a:pt x="655" y="1180"/>
                    <a:pt x="455" y="145"/>
                  </a:cubicBezTo>
                  <a:cubicBezTo>
                    <a:pt x="417" y="44"/>
                    <a:pt x="339" y="0"/>
                    <a:pt x="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835425" y="2543750"/>
              <a:ext cx="66875" cy="24450"/>
            </a:xfrm>
            <a:custGeom>
              <a:avLst/>
              <a:gdLst/>
              <a:ahLst/>
              <a:cxnLst/>
              <a:rect l="l" t="t" r="r" b="b"/>
              <a:pathLst>
                <a:path w="2675" h="978" extrusionOk="0">
                  <a:moveTo>
                    <a:pt x="2390" y="0"/>
                  </a:moveTo>
                  <a:cubicBezTo>
                    <a:pt x="2370" y="0"/>
                    <a:pt x="2348" y="3"/>
                    <a:pt x="2325" y="8"/>
                  </a:cubicBezTo>
                  <a:cubicBezTo>
                    <a:pt x="1625" y="208"/>
                    <a:pt x="958" y="441"/>
                    <a:pt x="257" y="541"/>
                  </a:cubicBezTo>
                  <a:cubicBezTo>
                    <a:pt x="1" y="605"/>
                    <a:pt x="114" y="977"/>
                    <a:pt x="330" y="977"/>
                  </a:cubicBezTo>
                  <a:cubicBezTo>
                    <a:pt x="339" y="977"/>
                    <a:pt x="348" y="976"/>
                    <a:pt x="357" y="975"/>
                  </a:cubicBezTo>
                  <a:cubicBezTo>
                    <a:pt x="1091" y="842"/>
                    <a:pt x="1758" y="641"/>
                    <a:pt x="2459" y="441"/>
                  </a:cubicBezTo>
                  <a:cubicBezTo>
                    <a:pt x="2674" y="349"/>
                    <a:pt x="2634" y="0"/>
                    <a:pt x="2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998675" y="2197925"/>
              <a:ext cx="49275" cy="50200"/>
            </a:xfrm>
            <a:custGeom>
              <a:avLst/>
              <a:gdLst/>
              <a:ahLst/>
              <a:cxnLst/>
              <a:rect l="l" t="t" r="r" b="b"/>
              <a:pathLst>
                <a:path w="1971" h="2008" extrusionOk="0">
                  <a:moveTo>
                    <a:pt x="1659" y="1"/>
                  </a:moveTo>
                  <a:cubicBezTo>
                    <a:pt x="1598" y="1"/>
                    <a:pt x="1539" y="29"/>
                    <a:pt x="1499" y="98"/>
                  </a:cubicBezTo>
                  <a:cubicBezTo>
                    <a:pt x="1233" y="698"/>
                    <a:pt x="732" y="1165"/>
                    <a:pt x="165" y="1599"/>
                  </a:cubicBezTo>
                  <a:cubicBezTo>
                    <a:pt x="1" y="1736"/>
                    <a:pt x="107" y="2008"/>
                    <a:pt x="279" y="2008"/>
                  </a:cubicBezTo>
                  <a:cubicBezTo>
                    <a:pt x="317" y="2008"/>
                    <a:pt x="357" y="1995"/>
                    <a:pt x="399" y="1966"/>
                  </a:cubicBezTo>
                  <a:cubicBezTo>
                    <a:pt x="999" y="1532"/>
                    <a:pt x="1566" y="998"/>
                    <a:pt x="1900" y="331"/>
                  </a:cubicBezTo>
                  <a:cubicBezTo>
                    <a:pt x="1970" y="166"/>
                    <a:pt x="1808" y="1"/>
                    <a:pt x="1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303AAF-C10E-41BF-ACF8-A98092EE8FF8}"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F5E5C6A-F5E4-47C2-B607-57CA71070F8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427"/>
        <p:cNvGrpSpPr/>
        <p:nvPr/>
      </p:nvGrpSpPr>
      <p:grpSpPr>
        <a:xfrm>
          <a:off x="0" y="0"/>
          <a:ext cx="0" cy="0"/>
          <a:chOff x="0" y="0"/>
          <a:chExt cx="0" cy="0"/>
        </a:xfrm>
      </p:grpSpPr>
      <p:sp>
        <p:nvSpPr>
          <p:cNvPr id="428" name="Google Shape;428;p7"/>
          <p:cNvSpPr/>
          <p:nvPr/>
        </p:nvSpPr>
        <p:spPr>
          <a:xfrm rot="960684" flipH="1">
            <a:off x="-2309616" y="65947"/>
            <a:ext cx="8174627" cy="5336720"/>
          </a:xfrm>
          <a:custGeom>
            <a:avLst/>
            <a:gdLst/>
            <a:ahLst/>
            <a:cxnLst/>
            <a:rect l="l" t="t" r="r" b="b"/>
            <a:pathLst>
              <a:path w="105082" h="53105" extrusionOk="0">
                <a:moveTo>
                  <a:pt x="20981" y="643"/>
                </a:moveTo>
                <a:lnTo>
                  <a:pt x="21003" y="688"/>
                </a:lnTo>
                <a:cubicBezTo>
                  <a:pt x="21003" y="688"/>
                  <a:pt x="20981" y="688"/>
                  <a:pt x="20981" y="643"/>
                </a:cubicBezTo>
                <a:close/>
                <a:moveTo>
                  <a:pt x="11642" y="1486"/>
                </a:moveTo>
                <a:cubicBezTo>
                  <a:pt x="11645" y="1486"/>
                  <a:pt x="11645" y="1491"/>
                  <a:pt x="11634" y="1503"/>
                </a:cubicBezTo>
                <a:cubicBezTo>
                  <a:pt x="11634" y="1491"/>
                  <a:pt x="11639" y="1486"/>
                  <a:pt x="11642" y="1486"/>
                </a:cubicBezTo>
                <a:close/>
                <a:moveTo>
                  <a:pt x="9778" y="2498"/>
                </a:moveTo>
                <a:cubicBezTo>
                  <a:pt x="9778" y="2521"/>
                  <a:pt x="9733" y="2521"/>
                  <a:pt x="9710" y="2544"/>
                </a:cubicBezTo>
                <a:cubicBezTo>
                  <a:pt x="9733" y="2521"/>
                  <a:pt x="9733" y="2498"/>
                  <a:pt x="9778" y="2498"/>
                </a:cubicBezTo>
                <a:close/>
                <a:moveTo>
                  <a:pt x="29558" y="3585"/>
                </a:moveTo>
                <a:cubicBezTo>
                  <a:pt x="29536" y="3630"/>
                  <a:pt x="29513" y="3630"/>
                  <a:pt x="29513" y="3653"/>
                </a:cubicBezTo>
                <a:cubicBezTo>
                  <a:pt x="29513" y="3630"/>
                  <a:pt x="29536" y="3585"/>
                  <a:pt x="29558" y="3585"/>
                </a:cubicBezTo>
                <a:close/>
                <a:moveTo>
                  <a:pt x="35313" y="6472"/>
                </a:moveTo>
                <a:cubicBezTo>
                  <a:pt x="35334" y="6472"/>
                  <a:pt x="35360" y="6482"/>
                  <a:pt x="35375" y="6482"/>
                </a:cubicBezTo>
                <a:lnTo>
                  <a:pt x="35284" y="6482"/>
                </a:lnTo>
                <a:cubicBezTo>
                  <a:pt x="35292" y="6474"/>
                  <a:pt x="35302" y="6472"/>
                  <a:pt x="35313" y="6472"/>
                </a:cubicBezTo>
                <a:close/>
                <a:moveTo>
                  <a:pt x="49497" y="6708"/>
                </a:moveTo>
                <a:cubicBezTo>
                  <a:pt x="49497" y="6708"/>
                  <a:pt x="49520" y="6708"/>
                  <a:pt x="49520" y="6731"/>
                </a:cubicBezTo>
                <a:cubicBezTo>
                  <a:pt x="49497" y="6731"/>
                  <a:pt x="49497" y="6731"/>
                  <a:pt x="49497" y="6708"/>
                </a:cubicBezTo>
                <a:close/>
                <a:moveTo>
                  <a:pt x="22633" y="7183"/>
                </a:moveTo>
                <a:cubicBezTo>
                  <a:pt x="22633" y="7183"/>
                  <a:pt x="22610" y="7206"/>
                  <a:pt x="22588" y="7206"/>
                </a:cubicBezTo>
                <a:cubicBezTo>
                  <a:pt x="22588" y="7206"/>
                  <a:pt x="22610" y="7183"/>
                  <a:pt x="22633" y="7183"/>
                </a:cubicBezTo>
                <a:close/>
                <a:moveTo>
                  <a:pt x="44636" y="7231"/>
                </a:moveTo>
                <a:cubicBezTo>
                  <a:pt x="44641" y="7231"/>
                  <a:pt x="44646" y="7251"/>
                  <a:pt x="44631" y="7251"/>
                </a:cubicBezTo>
                <a:cubicBezTo>
                  <a:pt x="44631" y="7236"/>
                  <a:pt x="44634" y="7231"/>
                  <a:pt x="44636" y="7231"/>
                </a:cubicBezTo>
                <a:close/>
                <a:moveTo>
                  <a:pt x="68553" y="7998"/>
                </a:moveTo>
                <a:cubicBezTo>
                  <a:pt x="68553" y="8043"/>
                  <a:pt x="68530" y="8043"/>
                  <a:pt x="68508" y="8043"/>
                </a:cubicBezTo>
                <a:cubicBezTo>
                  <a:pt x="68530" y="8043"/>
                  <a:pt x="68530" y="8043"/>
                  <a:pt x="68553" y="7998"/>
                </a:cubicBezTo>
                <a:close/>
                <a:moveTo>
                  <a:pt x="23968" y="8157"/>
                </a:moveTo>
                <a:cubicBezTo>
                  <a:pt x="23968" y="8173"/>
                  <a:pt x="23968" y="8189"/>
                  <a:pt x="23960" y="8189"/>
                </a:cubicBezTo>
                <a:cubicBezTo>
                  <a:pt x="23957" y="8189"/>
                  <a:pt x="23952" y="8186"/>
                  <a:pt x="23945" y="8179"/>
                </a:cubicBezTo>
                <a:cubicBezTo>
                  <a:pt x="23945" y="8179"/>
                  <a:pt x="23968" y="8179"/>
                  <a:pt x="23968" y="8157"/>
                </a:cubicBezTo>
                <a:close/>
                <a:moveTo>
                  <a:pt x="64004" y="8722"/>
                </a:moveTo>
                <a:cubicBezTo>
                  <a:pt x="63988" y="8738"/>
                  <a:pt x="63961" y="8754"/>
                  <a:pt x="63938" y="8754"/>
                </a:cubicBezTo>
                <a:cubicBezTo>
                  <a:pt x="63929" y="8754"/>
                  <a:pt x="63920" y="8752"/>
                  <a:pt x="63913" y="8745"/>
                </a:cubicBezTo>
                <a:cubicBezTo>
                  <a:pt x="63936" y="8745"/>
                  <a:pt x="63981" y="8722"/>
                  <a:pt x="64004" y="8722"/>
                </a:cubicBezTo>
                <a:close/>
                <a:moveTo>
                  <a:pt x="67670" y="9899"/>
                </a:moveTo>
                <a:cubicBezTo>
                  <a:pt x="67670" y="9922"/>
                  <a:pt x="67648" y="9967"/>
                  <a:pt x="67648" y="9990"/>
                </a:cubicBezTo>
                <a:cubicBezTo>
                  <a:pt x="67625" y="9967"/>
                  <a:pt x="67625" y="9967"/>
                  <a:pt x="67625" y="9922"/>
                </a:cubicBezTo>
                <a:cubicBezTo>
                  <a:pt x="67648" y="9899"/>
                  <a:pt x="67648" y="9899"/>
                  <a:pt x="67670" y="9899"/>
                </a:cubicBezTo>
                <a:close/>
                <a:moveTo>
                  <a:pt x="65894" y="10546"/>
                </a:moveTo>
                <a:cubicBezTo>
                  <a:pt x="65918" y="10546"/>
                  <a:pt x="65934" y="10562"/>
                  <a:pt x="65950" y="10578"/>
                </a:cubicBezTo>
                <a:cubicBezTo>
                  <a:pt x="65928" y="10578"/>
                  <a:pt x="65905" y="10555"/>
                  <a:pt x="65860" y="10555"/>
                </a:cubicBezTo>
                <a:cubicBezTo>
                  <a:pt x="65873" y="10549"/>
                  <a:pt x="65884" y="10546"/>
                  <a:pt x="65894" y="10546"/>
                </a:cubicBezTo>
                <a:close/>
                <a:moveTo>
                  <a:pt x="79552" y="11959"/>
                </a:moveTo>
                <a:cubicBezTo>
                  <a:pt x="79552" y="12004"/>
                  <a:pt x="79530" y="12004"/>
                  <a:pt x="79530" y="12027"/>
                </a:cubicBezTo>
                <a:lnTo>
                  <a:pt x="79530" y="12004"/>
                </a:lnTo>
                <a:lnTo>
                  <a:pt x="79552" y="11959"/>
                </a:lnTo>
                <a:close/>
                <a:moveTo>
                  <a:pt x="80022" y="12621"/>
                </a:moveTo>
                <a:cubicBezTo>
                  <a:pt x="80027" y="12621"/>
                  <a:pt x="80027" y="12626"/>
                  <a:pt x="80005" y="12638"/>
                </a:cubicBezTo>
                <a:cubicBezTo>
                  <a:pt x="80005" y="12626"/>
                  <a:pt x="80016" y="12621"/>
                  <a:pt x="80022" y="12621"/>
                </a:cubicBezTo>
                <a:close/>
                <a:moveTo>
                  <a:pt x="58465" y="12699"/>
                </a:moveTo>
                <a:lnTo>
                  <a:pt x="58465" y="12699"/>
                </a:lnTo>
                <a:cubicBezTo>
                  <a:pt x="58472" y="12706"/>
                  <a:pt x="58482" y="12706"/>
                  <a:pt x="58482" y="12706"/>
                </a:cubicBezTo>
                <a:cubicBezTo>
                  <a:pt x="58474" y="12706"/>
                  <a:pt x="58469" y="12703"/>
                  <a:pt x="58465" y="12699"/>
                </a:cubicBezTo>
                <a:close/>
                <a:moveTo>
                  <a:pt x="63076" y="13475"/>
                </a:moveTo>
                <a:cubicBezTo>
                  <a:pt x="63099" y="13498"/>
                  <a:pt x="63076" y="13498"/>
                  <a:pt x="63076" y="13498"/>
                </a:cubicBezTo>
                <a:lnTo>
                  <a:pt x="63076" y="13475"/>
                </a:lnTo>
                <a:close/>
                <a:moveTo>
                  <a:pt x="83128" y="14448"/>
                </a:moveTo>
                <a:cubicBezTo>
                  <a:pt x="83128" y="14493"/>
                  <a:pt x="83105" y="14493"/>
                  <a:pt x="83060" y="14493"/>
                </a:cubicBezTo>
                <a:cubicBezTo>
                  <a:pt x="83060" y="14493"/>
                  <a:pt x="83105" y="14448"/>
                  <a:pt x="83128" y="14448"/>
                </a:cubicBezTo>
                <a:close/>
                <a:moveTo>
                  <a:pt x="11204" y="15489"/>
                </a:moveTo>
                <a:cubicBezTo>
                  <a:pt x="11181" y="15535"/>
                  <a:pt x="11181" y="15557"/>
                  <a:pt x="11158" y="15557"/>
                </a:cubicBezTo>
                <a:lnTo>
                  <a:pt x="11204" y="15489"/>
                </a:lnTo>
                <a:close/>
                <a:moveTo>
                  <a:pt x="15323" y="17685"/>
                </a:moveTo>
                <a:cubicBezTo>
                  <a:pt x="15345" y="17707"/>
                  <a:pt x="15345" y="17730"/>
                  <a:pt x="15323" y="17775"/>
                </a:cubicBezTo>
                <a:lnTo>
                  <a:pt x="15323" y="17685"/>
                </a:lnTo>
                <a:close/>
                <a:moveTo>
                  <a:pt x="43997" y="18160"/>
                </a:moveTo>
                <a:cubicBezTo>
                  <a:pt x="44020" y="18160"/>
                  <a:pt x="44065" y="18182"/>
                  <a:pt x="44065" y="18228"/>
                </a:cubicBezTo>
                <a:lnTo>
                  <a:pt x="43997" y="18160"/>
                </a:lnTo>
                <a:close/>
                <a:moveTo>
                  <a:pt x="68666" y="18612"/>
                </a:moveTo>
                <a:cubicBezTo>
                  <a:pt x="68666" y="18624"/>
                  <a:pt x="68655" y="18629"/>
                  <a:pt x="68638" y="18629"/>
                </a:cubicBezTo>
                <a:cubicBezTo>
                  <a:pt x="68621" y="18629"/>
                  <a:pt x="68598" y="18624"/>
                  <a:pt x="68576" y="18612"/>
                </a:cubicBezTo>
                <a:close/>
                <a:moveTo>
                  <a:pt x="51194" y="18635"/>
                </a:moveTo>
                <a:cubicBezTo>
                  <a:pt x="51194" y="18680"/>
                  <a:pt x="51194" y="18680"/>
                  <a:pt x="51149" y="18680"/>
                </a:cubicBezTo>
                <a:cubicBezTo>
                  <a:pt x="51149" y="18658"/>
                  <a:pt x="51194" y="18658"/>
                  <a:pt x="51194" y="18635"/>
                </a:cubicBezTo>
                <a:close/>
                <a:moveTo>
                  <a:pt x="60383" y="18748"/>
                </a:moveTo>
                <a:lnTo>
                  <a:pt x="60406" y="18794"/>
                </a:lnTo>
                <a:cubicBezTo>
                  <a:pt x="60406" y="18794"/>
                  <a:pt x="60383" y="18794"/>
                  <a:pt x="60383" y="18748"/>
                </a:cubicBezTo>
                <a:close/>
                <a:moveTo>
                  <a:pt x="65144" y="19048"/>
                </a:moveTo>
                <a:cubicBezTo>
                  <a:pt x="65147" y="19048"/>
                  <a:pt x="65147" y="19054"/>
                  <a:pt x="65136" y="19065"/>
                </a:cubicBezTo>
                <a:cubicBezTo>
                  <a:pt x="65136" y="19054"/>
                  <a:pt x="65141" y="19048"/>
                  <a:pt x="65144" y="19048"/>
                </a:cubicBezTo>
                <a:close/>
                <a:moveTo>
                  <a:pt x="16477" y="19224"/>
                </a:moveTo>
                <a:cubicBezTo>
                  <a:pt x="16477" y="19269"/>
                  <a:pt x="16454" y="19269"/>
                  <a:pt x="16454" y="19269"/>
                </a:cubicBezTo>
                <a:lnTo>
                  <a:pt x="16477" y="19224"/>
                </a:lnTo>
                <a:close/>
                <a:moveTo>
                  <a:pt x="71268" y="19933"/>
                </a:moveTo>
                <a:cubicBezTo>
                  <a:pt x="71285" y="19950"/>
                  <a:pt x="71305" y="19955"/>
                  <a:pt x="71337" y="19970"/>
                </a:cubicBezTo>
                <a:cubicBezTo>
                  <a:pt x="71292" y="19970"/>
                  <a:pt x="71292" y="19970"/>
                  <a:pt x="71269" y="19948"/>
                </a:cubicBezTo>
                <a:cubicBezTo>
                  <a:pt x="71269" y="19948"/>
                  <a:pt x="71269" y="19941"/>
                  <a:pt x="71268" y="19933"/>
                </a:cubicBezTo>
                <a:close/>
                <a:moveTo>
                  <a:pt x="40127" y="20151"/>
                </a:moveTo>
                <a:cubicBezTo>
                  <a:pt x="40127" y="20174"/>
                  <a:pt x="40105" y="20174"/>
                  <a:pt x="40059" y="20174"/>
                </a:cubicBezTo>
                <a:cubicBezTo>
                  <a:pt x="40105" y="20151"/>
                  <a:pt x="40105" y="20151"/>
                  <a:pt x="40127" y="20151"/>
                </a:cubicBezTo>
                <a:close/>
                <a:moveTo>
                  <a:pt x="15345" y="20174"/>
                </a:moveTo>
                <a:cubicBezTo>
                  <a:pt x="15391" y="20174"/>
                  <a:pt x="15413" y="20197"/>
                  <a:pt x="15458" y="20219"/>
                </a:cubicBezTo>
                <a:cubicBezTo>
                  <a:pt x="15436" y="20219"/>
                  <a:pt x="15368" y="20265"/>
                  <a:pt x="15323" y="20265"/>
                </a:cubicBezTo>
                <a:lnTo>
                  <a:pt x="15323" y="20219"/>
                </a:lnTo>
                <a:cubicBezTo>
                  <a:pt x="15323" y="20197"/>
                  <a:pt x="15277" y="20174"/>
                  <a:pt x="15345" y="20174"/>
                </a:cubicBezTo>
                <a:close/>
                <a:moveTo>
                  <a:pt x="44880" y="20287"/>
                </a:moveTo>
                <a:cubicBezTo>
                  <a:pt x="44857" y="20310"/>
                  <a:pt x="44857" y="20333"/>
                  <a:pt x="44857" y="20333"/>
                </a:cubicBezTo>
                <a:lnTo>
                  <a:pt x="44857" y="20287"/>
                </a:lnTo>
                <a:close/>
                <a:moveTo>
                  <a:pt x="41477" y="23195"/>
                </a:moveTo>
                <a:cubicBezTo>
                  <a:pt x="41485" y="23195"/>
                  <a:pt x="41497" y="23207"/>
                  <a:pt x="41508" y="23229"/>
                </a:cubicBezTo>
                <a:lnTo>
                  <a:pt x="41463" y="23229"/>
                </a:lnTo>
                <a:cubicBezTo>
                  <a:pt x="41463" y="23207"/>
                  <a:pt x="41468" y="23195"/>
                  <a:pt x="41477" y="23195"/>
                </a:cubicBezTo>
                <a:close/>
                <a:moveTo>
                  <a:pt x="69096" y="24571"/>
                </a:moveTo>
                <a:cubicBezTo>
                  <a:pt x="69103" y="24574"/>
                  <a:pt x="69111" y="24579"/>
                  <a:pt x="69119" y="24587"/>
                </a:cubicBezTo>
                <a:lnTo>
                  <a:pt x="69119" y="24587"/>
                </a:lnTo>
                <a:cubicBezTo>
                  <a:pt x="69119" y="24587"/>
                  <a:pt x="69109" y="24578"/>
                  <a:pt x="69096" y="24571"/>
                </a:cubicBezTo>
                <a:close/>
                <a:moveTo>
                  <a:pt x="71133" y="25357"/>
                </a:moveTo>
                <a:cubicBezTo>
                  <a:pt x="71133" y="25379"/>
                  <a:pt x="71133" y="25379"/>
                  <a:pt x="71110" y="25402"/>
                </a:cubicBezTo>
                <a:cubicBezTo>
                  <a:pt x="71110" y="25402"/>
                  <a:pt x="71110" y="25379"/>
                  <a:pt x="71133" y="25357"/>
                </a:cubicBezTo>
                <a:close/>
                <a:moveTo>
                  <a:pt x="23832" y="25923"/>
                </a:moveTo>
                <a:lnTo>
                  <a:pt x="23832" y="25968"/>
                </a:lnTo>
                <a:cubicBezTo>
                  <a:pt x="23832" y="25945"/>
                  <a:pt x="23810" y="25945"/>
                  <a:pt x="23810" y="25923"/>
                </a:cubicBezTo>
                <a:close/>
                <a:moveTo>
                  <a:pt x="48278" y="26024"/>
                </a:moveTo>
                <a:cubicBezTo>
                  <a:pt x="48280" y="26024"/>
                  <a:pt x="48286" y="26036"/>
                  <a:pt x="48297" y="26058"/>
                </a:cubicBezTo>
                <a:cubicBezTo>
                  <a:pt x="48320" y="26081"/>
                  <a:pt x="48297" y="26081"/>
                  <a:pt x="48297" y="26104"/>
                </a:cubicBezTo>
                <a:cubicBezTo>
                  <a:pt x="48297" y="26081"/>
                  <a:pt x="48275" y="26058"/>
                  <a:pt x="48275" y="26058"/>
                </a:cubicBezTo>
                <a:cubicBezTo>
                  <a:pt x="48275" y="26036"/>
                  <a:pt x="48275" y="26024"/>
                  <a:pt x="48278" y="26024"/>
                </a:cubicBezTo>
                <a:close/>
                <a:moveTo>
                  <a:pt x="37864" y="26443"/>
                </a:moveTo>
                <a:cubicBezTo>
                  <a:pt x="37841" y="26443"/>
                  <a:pt x="37841" y="26488"/>
                  <a:pt x="37796" y="26534"/>
                </a:cubicBezTo>
                <a:cubicBezTo>
                  <a:pt x="37774" y="26511"/>
                  <a:pt x="37774" y="26511"/>
                  <a:pt x="37796" y="26488"/>
                </a:cubicBezTo>
                <a:cubicBezTo>
                  <a:pt x="37841" y="26443"/>
                  <a:pt x="37841" y="26443"/>
                  <a:pt x="37864" y="26443"/>
                </a:cubicBezTo>
                <a:close/>
                <a:moveTo>
                  <a:pt x="50538" y="26783"/>
                </a:moveTo>
                <a:cubicBezTo>
                  <a:pt x="50558" y="26783"/>
                  <a:pt x="50560" y="26817"/>
                  <a:pt x="50575" y="26826"/>
                </a:cubicBezTo>
                <a:lnTo>
                  <a:pt x="50575" y="26826"/>
                </a:lnTo>
                <a:cubicBezTo>
                  <a:pt x="50567" y="26822"/>
                  <a:pt x="50552" y="26811"/>
                  <a:pt x="50538" y="26783"/>
                </a:cubicBezTo>
                <a:close/>
                <a:moveTo>
                  <a:pt x="20573" y="27869"/>
                </a:moveTo>
                <a:cubicBezTo>
                  <a:pt x="20557" y="27885"/>
                  <a:pt x="20553" y="27901"/>
                  <a:pt x="20535" y="27901"/>
                </a:cubicBezTo>
                <a:cubicBezTo>
                  <a:pt x="20528" y="27901"/>
                  <a:pt x="20519" y="27898"/>
                  <a:pt x="20505" y="27892"/>
                </a:cubicBezTo>
                <a:cubicBezTo>
                  <a:pt x="20551" y="27892"/>
                  <a:pt x="20551" y="27869"/>
                  <a:pt x="20573" y="27869"/>
                </a:cubicBezTo>
                <a:close/>
                <a:moveTo>
                  <a:pt x="64502" y="28480"/>
                </a:moveTo>
                <a:cubicBezTo>
                  <a:pt x="64547" y="28480"/>
                  <a:pt x="64547" y="28480"/>
                  <a:pt x="64547" y="28525"/>
                </a:cubicBezTo>
                <a:cubicBezTo>
                  <a:pt x="64547" y="28525"/>
                  <a:pt x="64547" y="28480"/>
                  <a:pt x="64502" y="28480"/>
                </a:cubicBezTo>
                <a:close/>
                <a:moveTo>
                  <a:pt x="71744" y="28571"/>
                </a:moveTo>
                <a:lnTo>
                  <a:pt x="71676" y="28752"/>
                </a:lnTo>
                <a:cubicBezTo>
                  <a:pt x="71676" y="28684"/>
                  <a:pt x="71699" y="28638"/>
                  <a:pt x="71744" y="28571"/>
                </a:cubicBezTo>
                <a:close/>
                <a:moveTo>
                  <a:pt x="78285" y="29408"/>
                </a:moveTo>
                <a:cubicBezTo>
                  <a:pt x="78285" y="29453"/>
                  <a:pt x="78285" y="29453"/>
                  <a:pt x="78262" y="29453"/>
                </a:cubicBezTo>
                <a:cubicBezTo>
                  <a:pt x="78262" y="29408"/>
                  <a:pt x="78285" y="29408"/>
                  <a:pt x="78285" y="29408"/>
                </a:cubicBezTo>
                <a:close/>
                <a:moveTo>
                  <a:pt x="71722" y="30540"/>
                </a:moveTo>
                <a:lnTo>
                  <a:pt x="71699" y="30585"/>
                </a:lnTo>
                <a:lnTo>
                  <a:pt x="71654" y="30585"/>
                </a:lnTo>
                <a:cubicBezTo>
                  <a:pt x="71699" y="30540"/>
                  <a:pt x="71721" y="30540"/>
                  <a:pt x="71722" y="30540"/>
                </a:cubicBezTo>
                <a:close/>
                <a:moveTo>
                  <a:pt x="51240" y="31015"/>
                </a:moveTo>
                <a:cubicBezTo>
                  <a:pt x="51240" y="31037"/>
                  <a:pt x="51262" y="31037"/>
                  <a:pt x="51262" y="31037"/>
                </a:cubicBezTo>
                <a:cubicBezTo>
                  <a:pt x="51240" y="31037"/>
                  <a:pt x="51240" y="31037"/>
                  <a:pt x="51240" y="31015"/>
                </a:cubicBezTo>
                <a:close/>
                <a:moveTo>
                  <a:pt x="42594" y="36220"/>
                </a:moveTo>
                <a:cubicBezTo>
                  <a:pt x="42564" y="36220"/>
                  <a:pt x="42554" y="36230"/>
                  <a:pt x="42544" y="36230"/>
                </a:cubicBezTo>
                <a:cubicBezTo>
                  <a:pt x="42542" y="36230"/>
                  <a:pt x="42541" y="36230"/>
                  <a:pt x="42539" y="36230"/>
                </a:cubicBezTo>
                <a:lnTo>
                  <a:pt x="42539" y="36230"/>
                </a:lnTo>
                <a:cubicBezTo>
                  <a:pt x="42551" y="36227"/>
                  <a:pt x="42569" y="36220"/>
                  <a:pt x="42594" y="36220"/>
                </a:cubicBezTo>
                <a:close/>
                <a:moveTo>
                  <a:pt x="43279" y="36339"/>
                </a:moveTo>
                <a:cubicBezTo>
                  <a:pt x="43290" y="36339"/>
                  <a:pt x="43296" y="36345"/>
                  <a:pt x="43296" y="36356"/>
                </a:cubicBezTo>
                <a:lnTo>
                  <a:pt x="43228" y="36356"/>
                </a:lnTo>
                <a:cubicBezTo>
                  <a:pt x="43251" y="36345"/>
                  <a:pt x="43267" y="36339"/>
                  <a:pt x="43279" y="36339"/>
                </a:cubicBezTo>
                <a:close/>
                <a:moveTo>
                  <a:pt x="25960" y="37284"/>
                </a:moveTo>
                <a:lnTo>
                  <a:pt x="25960" y="37284"/>
                </a:lnTo>
                <a:cubicBezTo>
                  <a:pt x="25982" y="37307"/>
                  <a:pt x="26005" y="37307"/>
                  <a:pt x="26028" y="37352"/>
                </a:cubicBezTo>
                <a:cubicBezTo>
                  <a:pt x="26013" y="37352"/>
                  <a:pt x="26007" y="37362"/>
                  <a:pt x="25999" y="37362"/>
                </a:cubicBezTo>
                <a:cubicBezTo>
                  <a:pt x="25995" y="37362"/>
                  <a:pt x="25990" y="37359"/>
                  <a:pt x="25982" y="37352"/>
                </a:cubicBezTo>
                <a:cubicBezTo>
                  <a:pt x="25960" y="37352"/>
                  <a:pt x="25960" y="37307"/>
                  <a:pt x="25960" y="37284"/>
                </a:cubicBezTo>
                <a:close/>
                <a:moveTo>
                  <a:pt x="47483" y="38325"/>
                </a:moveTo>
                <a:lnTo>
                  <a:pt x="47483" y="38325"/>
                </a:lnTo>
                <a:cubicBezTo>
                  <a:pt x="47483" y="38325"/>
                  <a:pt x="47505" y="38370"/>
                  <a:pt x="47528" y="38370"/>
                </a:cubicBezTo>
                <a:cubicBezTo>
                  <a:pt x="47505" y="38370"/>
                  <a:pt x="47483" y="38370"/>
                  <a:pt x="47483" y="38325"/>
                </a:cubicBezTo>
                <a:close/>
                <a:moveTo>
                  <a:pt x="42979" y="38755"/>
                </a:moveTo>
                <a:lnTo>
                  <a:pt x="42979" y="38778"/>
                </a:lnTo>
                <a:lnTo>
                  <a:pt x="42956" y="38778"/>
                </a:lnTo>
                <a:lnTo>
                  <a:pt x="42979" y="38755"/>
                </a:lnTo>
                <a:close/>
                <a:moveTo>
                  <a:pt x="94557" y="39230"/>
                </a:moveTo>
                <a:cubicBezTo>
                  <a:pt x="94580" y="39230"/>
                  <a:pt x="94580" y="39275"/>
                  <a:pt x="94580" y="39298"/>
                </a:cubicBezTo>
                <a:lnTo>
                  <a:pt x="94580" y="39298"/>
                </a:lnTo>
                <a:cubicBezTo>
                  <a:pt x="94580" y="39276"/>
                  <a:pt x="94580" y="39275"/>
                  <a:pt x="94557" y="39230"/>
                </a:cubicBezTo>
                <a:close/>
                <a:moveTo>
                  <a:pt x="44829" y="40073"/>
                </a:moveTo>
                <a:cubicBezTo>
                  <a:pt x="44835" y="40073"/>
                  <a:pt x="44835" y="40079"/>
                  <a:pt x="44812" y="40090"/>
                </a:cubicBezTo>
                <a:cubicBezTo>
                  <a:pt x="44812" y="40079"/>
                  <a:pt x="44823" y="40073"/>
                  <a:pt x="44829" y="40073"/>
                </a:cubicBezTo>
                <a:close/>
                <a:moveTo>
                  <a:pt x="42255" y="40068"/>
                </a:moveTo>
                <a:cubicBezTo>
                  <a:pt x="42255" y="40090"/>
                  <a:pt x="42255" y="40113"/>
                  <a:pt x="42209" y="40113"/>
                </a:cubicBezTo>
                <a:cubicBezTo>
                  <a:pt x="42209" y="40113"/>
                  <a:pt x="42255" y="40090"/>
                  <a:pt x="42255" y="40068"/>
                </a:cubicBezTo>
                <a:close/>
                <a:moveTo>
                  <a:pt x="55789" y="40520"/>
                </a:moveTo>
                <a:cubicBezTo>
                  <a:pt x="55789" y="40520"/>
                  <a:pt x="55834" y="40520"/>
                  <a:pt x="55834" y="40543"/>
                </a:cubicBezTo>
                <a:cubicBezTo>
                  <a:pt x="55789" y="40543"/>
                  <a:pt x="55789" y="40543"/>
                  <a:pt x="55789" y="40520"/>
                </a:cubicBezTo>
                <a:close/>
                <a:moveTo>
                  <a:pt x="90597" y="41358"/>
                </a:moveTo>
                <a:cubicBezTo>
                  <a:pt x="90619" y="41358"/>
                  <a:pt x="90642" y="41380"/>
                  <a:pt x="90642" y="41380"/>
                </a:cubicBezTo>
                <a:cubicBezTo>
                  <a:pt x="90642" y="41380"/>
                  <a:pt x="90619" y="41380"/>
                  <a:pt x="90597" y="41358"/>
                </a:cubicBezTo>
                <a:close/>
                <a:moveTo>
                  <a:pt x="51036" y="42602"/>
                </a:moveTo>
                <a:cubicBezTo>
                  <a:pt x="51081" y="42602"/>
                  <a:pt x="51081" y="42625"/>
                  <a:pt x="51081" y="42670"/>
                </a:cubicBezTo>
                <a:cubicBezTo>
                  <a:pt x="51036" y="42670"/>
                  <a:pt x="51036" y="42693"/>
                  <a:pt x="51036" y="42693"/>
                </a:cubicBezTo>
                <a:lnTo>
                  <a:pt x="51036" y="42602"/>
                </a:lnTo>
                <a:close/>
                <a:moveTo>
                  <a:pt x="52462" y="43711"/>
                </a:moveTo>
                <a:cubicBezTo>
                  <a:pt x="52454" y="43719"/>
                  <a:pt x="52449" y="43721"/>
                  <a:pt x="52444" y="43721"/>
                </a:cubicBezTo>
                <a:cubicBezTo>
                  <a:pt x="52434" y="43721"/>
                  <a:pt x="52424" y="43711"/>
                  <a:pt x="52394" y="43711"/>
                </a:cubicBezTo>
                <a:close/>
                <a:moveTo>
                  <a:pt x="59274" y="44300"/>
                </a:moveTo>
                <a:cubicBezTo>
                  <a:pt x="59274" y="44322"/>
                  <a:pt x="59251" y="44322"/>
                  <a:pt x="59251" y="44368"/>
                </a:cubicBezTo>
                <a:cubicBezTo>
                  <a:pt x="59251" y="44322"/>
                  <a:pt x="59251" y="44322"/>
                  <a:pt x="59274" y="44300"/>
                </a:cubicBezTo>
                <a:close/>
                <a:moveTo>
                  <a:pt x="98314" y="44549"/>
                </a:moveTo>
                <a:cubicBezTo>
                  <a:pt x="98314" y="44594"/>
                  <a:pt x="98314" y="44617"/>
                  <a:pt x="98291" y="44639"/>
                </a:cubicBezTo>
                <a:cubicBezTo>
                  <a:pt x="98291" y="44617"/>
                  <a:pt x="98291" y="44594"/>
                  <a:pt x="98314" y="44549"/>
                </a:cubicBezTo>
                <a:close/>
                <a:moveTo>
                  <a:pt x="98201" y="50297"/>
                </a:moveTo>
                <a:cubicBezTo>
                  <a:pt x="98201" y="50320"/>
                  <a:pt x="98178" y="50365"/>
                  <a:pt x="98156" y="50388"/>
                </a:cubicBezTo>
                <a:cubicBezTo>
                  <a:pt x="98156" y="50365"/>
                  <a:pt x="98178" y="50320"/>
                  <a:pt x="98201" y="50297"/>
                </a:cubicBezTo>
                <a:close/>
                <a:moveTo>
                  <a:pt x="18862" y="0"/>
                </a:moveTo>
                <a:cubicBezTo>
                  <a:pt x="18831" y="0"/>
                  <a:pt x="18800" y="17"/>
                  <a:pt x="18763" y="54"/>
                </a:cubicBezTo>
                <a:cubicBezTo>
                  <a:pt x="18627" y="145"/>
                  <a:pt x="18491" y="145"/>
                  <a:pt x="18310" y="167"/>
                </a:cubicBezTo>
                <a:cubicBezTo>
                  <a:pt x="18232" y="180"/>
                  <a:pt x="18153" y="194"/>
                  <a:pt x="18066" y="194"/>
                </a:cubicBezTo>
                <a:cubicBezTo>
                  <a:pt x="18002" y="194"/>
                  <a:pt x="17934" y="187"/>
                  <a:pt x="17857" y="167"/>
                </a:cubicBezTo>
                <a:cubicBezTo>
                  <a:pt x="17853" y="163"/>
                  <a:pt x="17846" y="161"/>
                  <a:pt x="17837" y="161"/>
                </a:cubicBezTo>
                <a:cubicBezTo>
                  <a:pt x="17800" y="161"/>
                  <a:pt x="17735" y="190"/>
                  <a:pt x="17699" y="190"/>
                </a:cubicBezTo>
                <a:cubicBezTo>
                  <a:pt x="17637" y="206"/>
                  <a:pt x="17563" y="232"/>
                  <a:pt x="17487" y="232"/>
                </a:cubicBezTo>
                <a:cubicBezTo>
                  <a:pt x="17452" y="232"/>
                  <a:pt x="17417" y="227"/>
                  <a:pt x="17382" y="213"/>
                </a:cubicBezTo>
                <a:cubicBezTo>
                  <a:pt x="17322" y="213"/>
                  <a:pt x="17251" y="193"/>
                  <a:pt x="17184" y="193"/>
                </a:cubicBezTo>
                <a:cubicBezTo>
                  <a:pt x="17151" y="193"/>
                  <a:pt x="17118" y="198"/>
                  <a:pt x="17088" y="213"/>
                </a:cubicBezTo>
                <a:cubicBezTo>
                  <a:pt x="17077" y="209"/>
                  <a:pt x="17066" y="208"/>
                  <a:pt x="17053" y="208"/>
                </a:cubicBezTo>
                <a:cubicBezTo>
                  <a:pt x="17014" y="208"/>
                  <a:pt x="16966" y="221"/>
                  <a:pt x="16918" y="221"/>
                </a:cubicBezTo>
                <a:cubicBezTo>
                  <a:pt x="16884" y="221"/>
                  <a:pt x="16849" y="214"/>
                  <a:pt x="16816" y="190"/>
                </a:cubicBezTo>
                <a:cubicBezTo>
                  <a:pt x="16805" y="179"/>
                  <a:pt x="16782" y="173"/>
                  <a:pt x="16760" y="173"/>
                </a:cubicBezTo>
                <a:cubicBezTo>
                  <a:pt x="16737" y="173"/>
                  <a:pt x="16715" y="179"/>
                  <a:pt x="16703" y="190"/>
                </a:cubicBezTo>
                <a:cubicBezTo>
                  <a:pt x="16613" y="281"/>
                  <a:pt x="16500" y="258"/>
                  <a:pt x="16409" y="281"/>
                </a:cubicBezTo>
                <a:cubicBezTo>
                  <a:pt x="16361" y="251"/>
                  <a:pt x="16312" y="243"/>
                  <a:pt x="16264" y="243"/>
                </a:cubicBezTo>
                <a:cubicBezTo>
                  <a:pt x="16199" y="243"/>
                  <a:pt x="16134" y="258"/>
                  <a:pt x="16070" y="258"/>
                </a:cubicBezTo>
                <a:cubicBezTo>
                  <a:pt x="16024" y="258"/>
                  <a:pt x="15956" y="258"/>
                  <a:pt x="15911" y="213"/>
                </a:cubicBezTo>
                <a:cubicBezTo>
                  <a:pt x="15843" y="167"/>
                  <a:pt x="15821" y="99"/>
                  <a:pt x="15707" y="77"/>
                </a:cubicBezTo>
                <a:cubicBezTo>
                  <a:pt x="15617" y="77"/>
                  <a:pt x="15572" y="167"/>
                  <a:pt x="15481" y="167"/>
                </a:cubicBezTo>
                <a:lnTo>
                  <a:pt x="15436" y="167"/>
                </a:lnTo>
                <a:cubicBezTo>
                  <a:pt x="15391" y="190"/>
                  <a:pt x="15345" y="190"/>
                  <a:pt x="15323" y="258"/>
                </a:cubicBezTo>
                <a:cubicBezTo>
                  <a:pt x="15210" y="484"/>
                  <a:pt x="14938" y="484"/>
                  <a:pt x="14757" y="507"/>
                </a:cubicBezTo>
                <a:cubicBezTo>
                  <a:pt x="14576" y="530"/>
                  <a:pt x="14463" y="597"/>
                  <a:pt x="14417" y="733"/>
                </a:cubicBezTo>
                <a:cubicBezTo>
                  <a:pt x="14350" y="711"/>
                  <a:pt x="14372" y="620"/>
                  <a:pt x="14304" y="620"/>
                </a:cubicBezTo>
                <a:cubicBezTo>
                  <a:pt x="14123" y="643"/>
                  <a:pt x="13965" y="620"/>
                  <a:pt x="13852" y="711"/>
                </a:cubicBezTo>
                <a:cubicBezTo>
                  <a:pt x="13738" y="756"/>
                  <a:pt x="13625" y="756"/>
                  <a:pt x="13535" y="778"/>
                </a:cubicBezTo>
                <a:cubicBezTo>
                  <a:pt x="13500" y="792"/>
                  <a:pt x="13465" y="798"/>
                  <a:pt x="13429" y="798"/>
                </a:cubicBezTo>
                <a:cubicBezTo>
                  <a:pt x="13351" y="798"/>
                  <a:pt x="13273" y="771"/>
                  <a:pt x="13195" y="756"/>
                </a:cubicBezTo>
                <a:cubicBezTo>
                  <a:pt x="13170" y="714"/>
                  <a:pt x="13145" y="700"/>
                  <a:pt x="13120" y="700"/>
                </a:cubicBezTo>
                <a:cubicBezTo>
                  <a:pt x="13077" y="700"/>
                  <a:pt x="13034" y="742"/>
                  <a:pt x="12992" y="756"/>
                </a:cubicBezTo>
                <a:cubicBezTo>
                  <a:pt x="12878" y="824"/>
                  <a:pt x="12743" y="892"/>
                  <a:pt x="12629" y="892"/>
                </a:cubicBezTo>
                <a:cubicBezTo>
                  <a:pt x="12539" y="892"/>
                  <a:pt x="12448" y="892"/>
                  <a:pt x="12335" y="937"/>
                </a:cubicBezTo>
                <a:cubicBezTo>
                  <a:pt x="12109" y="982"/>
                  <a:pt x="11883" y="982"/>
                  <a:pt x="11656" y="1095"/>
                </a:cubicBezTo>
                <a:lnTo>
                  <a:pt x="11611" y="1095"/>
                </a:lnTo>
                <a:cubicBezTo>
                  <a:pt x="11582" y="1076"/>
                  <a:pt x="11554" y="1069"/>
                  <a:pt x="11525" y="1069"/>
                </a:cubicBezTo>
                <a:cubicBezTo>
                  <a:pt x="11486" y="1069"/>
                  <a:pt x="11447" y="1082"/>
                  <a:pt x="11407" y="1095"/>
                </a:cubicBezTo>
                <a:cubicBezTo>
                  <a:pt x="11317" y="1163"/>
                  <a:pt x="11204" y="1163"/>
                  <a:pt x="11136" y="1163"/>
                </a:cubicBezTo>
                <a:cubicBezTo>
                  <a:pt x="11010" y="1163"/>
                  <a:pt x="10894" y="1129"/>
                  <a:pt x="10780" y="1129"/>
                </a:cubicBezTo>
                <a:cubicBezTo>
                  <a:pt x="10709" y="1129"/>
                  <a:pt x="10640" y="1142"/>
                  <a:pt x="10570" y="1186"/>
                </a:cubicBezTo>
                <a:lnTo>
                  <a:pt x="10525" y="1186"/>
                </a:lnTo>
                <a:cubicBezTo>
                  <a:pt x="10436" y="1162"/>
                  <a:pt x="10351" y="1155"/>
                  <a:pt x="10266" y="1155"/>
                </a:cubicBezTo>
                <a:cubicBezTo>
                  <a:pt x="10149" y="1155"/>
                  <a:pt x="10034" y="1168"/>
                  <a:pt x="9915" y="1168"/>
                </a:cubicBezTo>
                <a:cubicBezTo>
                  <a:pt x="9877" y="1168"/>
                  <a:pt x="9839" y="1167"/>
                  <a:pt x="9800" y="1163"/>
                </a:cubicBezTo>
                <a:cubicBezTo>
                  <a:pt x="9762" y="1163"/>
                  <a:pt x="9723" y="1148"/>
                  <a:pt x="9688" y="1148"/>
                </a:cubicBezTo>
                <a:cubicBezTo>
                  <a:pt x="9662" y="1148"/>
                  <a:pt x="9639" y="1157"/>
                  <a:pt x="9619" y="1186"/>
                </a:cubicBezTo>
                <a:cubicBezTo>
                  <a:pt x="9393" y="1208"/>
                  <a:pt x="9212" y="1231"/>
                  <a:pt x="8986" y="1299"/>
                </a:cubicBezTo>
                <a:cubicBezTo>
                  <a:pt x="8876" y="1330"/>
                  <a:pt x="8778" y="1383"/>
                  <a:pt x="8683" y="1383"/>
                </a:cubicBezTo>
                <a:cubicBezTo>
                  <a:pt x="8640" y="1383"/>
                  <a:pt x="8598" y="1372"/>
                  <a:pt x="8556" y="1344"/>
                </a:cubicBezTo>
                <a:lnTo>
                  <a:pt x="8488" y="1344"/>
                </a:lnTo>
                <a:cubicBezTo>
                  <a:pt x="8420" y="1390"/>
                  <a:pt x="8329" y="1390"/>
                  <a:pt x="8262" y="1390"/>
                </a:cubicBezTo>
                <a:cubicBezTo>
                  <a:pt x="8248" y="1380"/>
                  <a:pt x="8234" y="1377"/>
                  <a:pt x="8221" y="1377"/>
                </a:cubicBezTo>
                <a:cubicBezTo>
                  <a:pt x="8167" y="1377"/>
                  <a:pt x="8117" y="1435"/>
                  <a:pt x="8080" y="1435"/>
                </a:cubicBezTo>
                <a:cubicBezTo>
                  <a:pt x="8072" y="1437"/>
                  <a:pt x="8064" y="1438"/>
                  <a:pt x="8056" y="1438"/>
                </a:cubicBezTo>
                <a:cubicBezTo>
                  <a:pt x="7992" y="1438"/>
                  <a:pt x="7939" y="1379"/>
                  <a:pt x="7889" y="1379"/>
                </a:cubicBezTo>
                <a:cubicBezTo>
                  <a:pt x="7877" y="1379"/>
                  <a:pt x="7866" y="1382"/>
                  <a:pt x="7854" y="1390"/>
                </a:cubicBezTo>
                <a:cubicBezTo>
                  <a:pt x="7809" y="1390"/>
                  <a:pt x="7809" y="1390"/>
                  <a:pt x="7786" y="1412"/>
                </a:cubicBezTo>
                <a:cubicBezTo>
                  <a:pt x="7741" y="1435"/>
                  <a:pt x="7673" y="1435"/>
                  <a:pt x="7628" y="1457"/>
                </a:cubicBezTo>
                <a:cubicBezTo>
                  <a:pt x="7447" y="1503"/>
                  <a:pt x="7311" y="1638"/>
                  <a:pt x="7107" y="1661"/>
                </a:cubicBezTo>
                <a:cubicBezTo>
                  <a:pt x="7096" y="1661"/>
                  <a:pt x="7073" y="1655"/>
                  <a:pt x="7051" y="1655"/>
                </a:cubicBezTo>
                <a:cubicBezTo>
                  <a:pt x="7028" y="1655"/>
                  <a:pt x="7005" y="1661"/>
                  <a:pt x="6994" y="1684"/>
                </a:cubicBezTo>
                <a:cubicBezTo>
                  <a:pt x="6904" y="1684"/>
                  <a:pt x="6858" y="1752"/>
                  <a:pt x="6836" y="1797"/>
                </a:cubicBezTo>
                <a:lnTo>
                  <a:pt x="6768" y="1797"/>
                </a:lnTo>
                <a:cubicBezTo>
                  <a:pt x="6768" y="1774"/>
                  <a:pt x="6745" y="1774"/>
                  <a:pt x="6723" y="1774"/>
                </a:cubicBezTo>
                <a:cubicBezTo>
                  <a:pt x="6677" y="1797"/>
                  <a:pt x="6655" y="1842"/>
                  <a:pt x="6655" y="1865"/>
                </a:cubicBezTo>
                <a:cubicBezTo>
                  <a:pt x="6639" y="1862"/>
                  <a:pt x="6626" y="1860"/>
                  <a:pt x="6615" y="1860"/>
                </a:cubicBezTo>
                <a:cubicBezTo>
                  <a:pt x="6541" y="1860"/>
                  <a:pt x="6538" y="1919"/>
                  <a:pt x="6519" y="1978"/>
                </a:cubicBezTo>
                <a:lnTo>
                  <a:pt x="6519" y="2023"/>
                </a:lnTo>
                <a:cubicBezTo>
                  <a:pt x="6451" y="2001"/>
                  <a:pt x="6383" y="2001"/>
                  <a:pt x="6315" y="1978"/>
                </a:cubicBezTo>
                <a:cubicBezTo>
                  <a:pt x="6285" y="1978"/>
                  <a:pt x="6255" y="1968"/>
                  <a:pt x="6225" y="1968"/>
                </a:cubicBezTo>
                <a:cubicBezTo>
                  <a:pt x="6210" y="1968"/>
                  <a:pt x="6194" y="1970"/>
                  <a:pt x="6179" y="1978"/>
                </a:cubicBezTo>
                <a:cubicBezTo>
                  <a:pt x="6066" y="2023"/>
                  <a:pt x="5953" y="2114"/>
                  <a:pt x="5885" y="2227"/>
                </a:cubicBezTo>
                <a:cubicBezTo>
                  <a:pt x="5863" y="2295"/>
                  <a:pt x="5840" y="2317"/>
                  <a:pt x="5772" y="2317"/>
                </a:cubicBezTo>
                <a:cubicBezTo>
                  <a:pt x="5727" y="2317"/>
                  <a:pt x="5671" y="2338"/>
                  <a:pt x="5606" y="2338"/>
                </a:cubicBezTo>
                <a:cubicBezTo>
                  <a:pt x="5573" y="2338"/>
                  <a:pt x="5538" y="2333"/>
                  <a:pt x="5500" y="2317"/>
                </a:cubicBezTo>
                <a:cubicBezTo>
                  <a:pt x="5471" y="2357"/>
                  <a:pt x="5442" y="2366"/>
                  <a:pt x="5412" y="2366"/>
                </a:cubicBezTo>
                <a:cubicBezTo>
                  <a:pt x="5385" y="2366"/>
                  <a:pt x="5357" y="2358"/>
                  <a:pt x="5329" y="2358"/>
                </a:cubicBezTo>
                <a:cubicBezTo>
                  <a:pt x="5318" y="2358"/>
                  <a:pt x="5308" y="2359"/>
                  <a:pt x="5297" y="2363"/>
                </a:cubicBezTo>
                <a:cubicBezTo>
                  <a:pt x="5161" y="2408"/>
                  <a:pt x="5048" y="2431"/>
                  <a:pt x="4912" y="2453"/>
                </a:cubicBezTo>
                <a:cubicBezTo>
                  <a:pt x="4821" y="2476"/>
                  <a:pt x="4754" y="2544"/>
                  <a:pt x="4754" y="2634"/>
                </a:cubicBezTo>
                <a:cubicBezTo>
                  <a:pt x="4731" y="2634"/>
                  <a:pt x="4731" y="2657"/>
                  <a:pt x="4708" y="2657"/>
                </a:cubicBezTo>
                <a:lnTo>
                  <a:pt x="4505" y="2657"/>
                </a:lnTo>
                <a:cubicBezTo>
                  <a:pt x="4391" y="2657"/>
                  <a:pt x="4301" y="2680"/>
                  <a:pt x="4256" y="2770"/>
                </a:cubicBezTo>
                <a:cubicBezTo>
                  <a:pt x="4233" y="2793"/>
                  <a:pt x="4188" y="2861"/>
                  <a:pt x="4142" y="2861"/>
                </a:cubicBezTo>
                <a:cubicBezTo>
                  <a:pt x="4029" y="2861"/>
                  <a:pt x="3961" y="2906"/>
                  <a:pt x="3939" y="2996"/>
                </a:cubicBezTo>
                <a:cubicBezTo>
                  <a:pt x="3916" y="3042"/>
                  <a:pt x="3848" y="3042"/>
                  <a:pt x="3803" y="3087"/>
                </a:cubicBezTo>
                <a:cubicBezTo>
                  <a:pt x="3790" y="3087"/>
                  <a:pt x="3762" y="3072"/>
                  <a:pt x="3737" y="3072"/>
                </a:cubicBezTo>
                <a:cubicBezTo>
                  <a:pt x="3718" y="3072"/>
                  <a:pt x="3700" y="3080"/>
                  <a:pt x="3690" y="3110"/>
                </a:cubicBezTo>
                <a:cubicBezTo>
                  <a:pt x="3599" y="3110"/>
                  <a:pt x="3509" y="3132"/>
                  <a:pt x="3464" y="3132"/>
                </a:cubicBezTo>
                <a:cubicBezTo>
                  <a:pt x="3282" y="3155"/>
                  <a:pt x="2807" y="3540"/>
                  <a:pt x="2762" y="3698"/>
                </a:cubicBezTo>
                <a:lnTo>
                  <a:pt x="2762" y="3721"/>
                </a:lnTo>
                <a:cubicBezTo>
                  <a:pt x="2717" y="3924"/>
                  <a:pt x="2604" y="4105"/>
                  <a:pt x="2649" y="4332"/>
                </a:cubicBezTo>
                <a:cubicBezTo>
                  <a:pt x="2649" y="4377"/>
                  <a:pt x="2604" y="4400"/>
                  <a:pt x="2581" y="4467"/>
                </a:cubicBezTo>
                <a:cubicBezTo>
                  <a:pt x="2468" y="4603"/>
                  <a:pt x="2377" y="4739"/>
                  <a:pt x="2264" y="4897"/>
                </a:cubicBezTo>
                <a:cubicBezTo>
                  <a:pt x="2196" y="5011"/>
                  <a:pt x="2106" y="5124"/>
                  <a:pt x="2038" y="5237"/>
                </a:cubicBezTo>
                <a:cubicBezTo>
                  <a:pt x="1992" y="5395"/>
                  <a:pt x="1811" y="5463"/>
                  <a:pt x="1857" y="5622"/>
                </a:cubicBezTo>
                <a:cubicBezTo>
                  <a:pt x="1744" y="5712"/>
                  <a:pt x="1744" y="5825"/>
                  <a:pt x="1744" y="5961"/>
                </a:cubicBezTo>
                <a:cubicBezTo>
                  <a:pt x="1744" y="6052"/>
                  <a:pt x="1744" y="6188"/>
                  <a:pt x="1653" y="6210"/>
                </a:cubicBezTo>
                <a:cubicBezTo>
                  <a:pt x="1517" y="6301"/>
                  <a:pt x="1472" y="6391"/>
                  <a:pt x="1472" y="6527"/>
                </a:cubicBezTo>
                <a:lnTo>
                  <a:pt x="1472" y="6776"/>
                </a:lnTo>
                <a:cubicBezTo>
                  <a:pt x="1427" y="6821"/>
                  <a:pt x="1427" y="6844"/>
                  <a:pt x="1404" y="6889"/>
                </a:cubicBezTo>
                <a:cubicBezTo>
                  <a:pt x="1359" y="7002"/>
                  <a:pt x="1313" y="7093"/>
                  <a:pt x="1223" y="7161"/>
                </a:cubicBezTo>
                <a:cubicBezTo>
                  <a:pt x="1132" y="7183"/>
                  <a:pt x="1110" y="7274"/>
                  <a:pt x="1087" y="7319"/>
                </a:cubicBezTo>
                <a:cubicBezTo>
                  <a:pt x="1087" y="7387"/>
                  <a:pt x="1065" y="7410"/>
                  <a:pt x="1019" y="7455"/>
                </a:cubicBezTo>
                <a:cubicBezTo>
                  <a:pt x="951" y="7659"/>
                  <a:pt x="793" y="7840"/>
                  <a:pt x="748" y="8021"/>
                </a:cubicBezTo>
                <a:cubicBezTo>
                  <a:pt x="725" y="8089"/>
                  <a:pt x="680" y="8111"/>
                  <a:pt x="612" y="8111"/>
                </a:cubicBezTo>
                <a:cubicBezTo>
                  <a:pt x="544" y="8111"/>
                  <a:pt x="521" y="8134"/>
                  <a:pt x="521" y="8202"/>
                </a:cubicBezTo>
                <a:lnTo>
                  <a:pt x="521" y="8247"/>
                </a:lnTo>
                <a:cubicBezTo>
                  <a:pt x="386" y="8338"/>
                  <a:pt x="386" y="8451"/>
                  <a:pt x="386" y="8587"/>
                </a:cubicBezTo>
                <a:cubicBezTo>
                  <a:pt x="386" y="8654"/>
                  <a:pt x="340" y="8700"/>
                  <a:pt x="318" y="8768"/>
                </a:cubicBezTo>
                <a:cubicBezTo>
                  <a:pt x="227" y="8903"/>
                  <a:pt x="272" y="9039"/>
                  <a:pt x="295" y="9198"/>
                </a:cubicBezTo>
                <a:cubicBezTo>
                  <a:pt x="295" y="9220"/>
                  <a:pt x="340" y="9265"/>
                  <a:pt x="318" y="9311"/>
                </a:cubicBezTo>
                <a:cubicBezTo>
                  <a:pt x="227" y="9424"/>
                  <a:pt x="272" y="9560"/>
                  <a:pt x="182" y="9695"/>
                </a:cubicBezTo>
                <a:cubicBezTo>
                  <a:pt x="46" y="9922"/>
                  <a:pt x="1" y="10171"/>
                  <a:pt x="114" y="10397"/>
                </a:cubicBezTo>
                <a:cubicBezTo>
                  <a:pt x="182" y="10555"/>
                  <a:pt x="91" y="10691"/>
                  <a:pt x="114" y="10804"/>
                </a:cubicBezTo>
                <a:cubicBezTo>
                  <a:pt x="46" y="10850"/>
                  <a:pt x="69" y="10918"/>
                  <a:pt x="114" y="10963"/>
                </a:cubicBezTo>
                <a:cubicBezTo>
                  <a:pt x="205" y="11031"/>
                  <a:pt x="227" y="11076"/>
                  <a:pt x="227" y="11189"/>
                </a:cubicBezTo>
                <a:cubicBezTo>
                  <a:pt x="227" y="11280"/>
                  <a:pt x="318" y="11393"/>
                  <a:pt x="318" y="11483"/>
                </a:cubicBezTo>
                <a:cubicBezTo>
                  <a:pt x="431" y="11529"/>
                  <a:pt x="408" y="11642"/>
                  <a:pt x="386" y="11732"/>
                </a:cubicBezTo>
                <a:cubicBezTo>
                  <a:pt x="340" y="11823"/>
                  <a:pt x="408" y="11868"/>
                  <a:pt x="499" y="11913"/>
                </a:cubicBezTo>
                <a:cubicBezTo>
                  <a:pt x="499" y="11936"/>
                  <a:pt x="521" y="11936"/>
                  <a:pt x="521" y="11959"/>
                </a:cubicBezTo>
                <a:cubicBezTo>
                  <a:pt x="521" y="11981"/>
                  <a:pt x="499" y="12027"/>
                  <a:pt x="499" y="12049"/>
                </a:cubicBezTo>
                <a:cubicBezTo>
                  <a:pt x="431" y="12253"/>
                  <a:pt x="612" y="12411"/>
                  <a:pt x="567" y="12615"/>
                </a:cubicBezTo>
                <a:cubicBezTo>
                  <a:pt x="567" y="12638"/>
                  <a:pt x="612" y="12638"/>
                  <a:pt x="612" y="12660"/>
                </a:cubicBezTo>
                <a:cubicBezTo>
                  <a:pt x="635" y="12728"/>
                  <a:pt x="657" y="12751"/>
                  <a:pt x="725" y="12819"/>
                </a:cubicBezTo>
                <a:cubicBezTo>
                  <a:pt x="770" y="12864"/>
                  <a:pt x="838" y="12932"/>
                  <a:pt x="748" y="13000"/>
                </a:cubicBezTo>
                <a:cubicBezTo>
                  <a:pt x="725" y="13045"/>
                  <a:pt x="748" y="13090"/>
                  <a:pt x="770" y="13113"/>
                </a:cubicBezTo>
                <a:lnTo>
                  <a:pt x="951" y="13294"/>
                </a:lnTo>
                <a:cubicBezTo>
                  <a:pt x="997" y="13339"/>
                  <a:pt x="1019" y="13407"/>
                  <a:pt x="997" y="13452"/>
                </a:cubicBezTo>
                <a:cubicBezTo>
                  <a:pt x="974" y="13543"/>
                  <a:pt x="997" y="13611"/>
                  <a:pt x="1065" y="13656"/>
                </a:cubicBezTo>
                <a:cubicBezTo>
                  <a:pt x="1200" y="13769"/>
                  <a:pt x="1291" y="13882"/>
                  <a:pt x="1336" y="14086"/>
                </a:cubicBezTo>
                <a:lnTo>
                  <a:pt x="1359" y="14109"/>
                </a:lnTo>
                <a:cubicBezTo>
                  <a:pt x="1384" y="14099"/>
                  <a:pt x="1404" y="14094"/>
                  <a:pt x="1419" y="14094"/>
                </a:cubicBezTo>
                <a:cubicBezTo>
                  <a:pt x="1472" y="14094"/>
                  <a:pt x="1472" y="14147"/>
                  <a:pt x="1472" y="14199"/>
                </a:cubicBezTo>
                <a:cubicBezTo>
                  <a:pt x="1517" y="14312"/>
                  <a:pt x="1562" y="14403"/>
                  <a:pt x="1676" y="14403"/>
                </a:cubicBezTo>
                <a:cubicBezTo>
                  <a:pt x="1676" y="14448"/>
                  <a:pt x="1698" y="14448"/>
                  <a:pt x="1766" y="14471"/>
                </a:cubicBezTo>
                <a:cubicBezTo>
                  <a:pt x="1811" y="14539"/>
                  <a:pt x="1857" y="14561"/>
                  <a:pt x="1789" y="14652"/>
                </a:cubicBezTo>
                <a:cubicBezTo>
                  <a:pt x="1766" y="14675"/>
                  <a:pt x="1789" y="14697"/>
                  <a:pt x="1811" y="14742"/>
                </a:cubicBezTo>
                <a:cubicBezTo>
                  <a:pt x="1902" y="14765"/>
                  <a:pt x="1970" y="14810"/>
                  <a:pt x="2015" y="14901"/>
                </a:cubicBezTo>
                <a:cubicBezTo>
                  <a:pt x="2106" y="15014"/>
                  <a:pt x="2196" y="15127"/>
                  <a:pt x="2332" y="15195"/>
                </a:cubicBezTo>
                <a:cubicBezTo>
                  <a:pt x="2422" y="15240"/>
                  <a:pt x="2468" y="15308"/>
                  <a:pt x="2468" y="15376"/>
                </a:cubicBezTo>
                <a:cubicBezTo>
                  <a:pt x="2468" y="15467"/>
                  <a:pt x="2468" y="15557"/>
                  <a:pt x="2581" y="15580"/>
                </a:cubicBezTo>
                <a:lnTo>
                  <a:pt x="2604" y="15602"/>
                </a:lnTo>
                <a:cubicBezTo>
                  <a:pt x="2604" y="15716"/>
                  <a:pt x="2694" y="15761"/>
                  <a:pt x="2785" y="15783"/>
                </a:cubicBezTo>
                <a:cubicBezTo>
                  <a:pt x="2830" y="15806"/>
                  <a:pt x="2898" y="15897"/>
                  <a:pt x="2943" y="15897"/>
                </a:cubicBezTo>
                <a:cubicBezTo>
                  <a:pt x="3056" y="15942"/>
                  <a:pt x="2943" y="16010"/>
                  <a:pt x="2988" y="16055"/>
                </a:cubicBezTo>
                <a:cubicBezTo>
                  <a:pt x="2988" y="16100"/>
                  <a:pt x="3011" y="16100"/>
                  <a:pt x="3011" y="16123"/>
                </a:cubicBezTo>
                <a:cubicBezTo>
                  <a:pt x="3034" y="16168"/>
                  <a:pt x="3101" y="16168"/>
                  <a:pt x="3147" y="16214"/>
                </a:cubicBezTo>
                <a:cubicBezTo>
                  <a:pt x="3282" y="16259"/>
                  <a:pt x="3373" y="16349"/>
                  <a:pt x="3396" y="16485"/>
                </a:cubicBezTo>
                <a:cubicBezTo>
                  <a:pt x="3396" y="16553"/>
                  <a:pt x="3441" y="16576"/>
                  <a:pt x="3486" y="16576"/>
                </a:cubicBezTo>
                <a:cubicBezTo>
                  <a:pt x="3510" y="16570"/>
                  <a:pt x="3530" y="16567"/>
                  <a:pt x="3546" y="16567"/>
                </a:cubicBezTo>
                <a:cubicBezTo>
                  <a:pt x="3592" y="16567"/>
                  <a:pt x="3618" y="16588"/>
                  <a:pt x="3667" y="16621"/>
                </a:cubicBezTo>
                <a:cubicBezTo>
                  <a:pt x="3685" y="16692"/>
                  <a:pt x="3703" y="16748"/>
                  <a:pt x="3763" y="16748"/>
                </a:cubicBezTo>
                <a:cubicBezTo>
                  <a:pt x="3780" y="16748"/>
                  <a:pt x="3801" y="16744"/>
                  <a:pt x="3826" y="16734"/>
                </a:cubicBezTo>
                <a:cubicBezTo>
                  <a:pt x="3836" y="16732"/>
                  <a:pt x="3845" y="16730"/>
                  <a:pt x="3854" y="16730"/>
                </a:cubicBezTo>
                <a:cubicBezTo>
                  <a:pt x="3926" y="16730"/>
                  <a:pt x="3969" y="16804"/>
                  <a:pt x="4029" y="16825"/>
                </a:cubicBezTo>
                <a:cubicBezTo>
                  <a:pt x="4075" y="16847"/>
                  <a:pt x="4029" y="16915"/>
                  <a:pt x="4029" y="16938"/>
                </a:cubicBezTo>
                <a:cubicBezTo>
                  <a:pt x="4029" y="17006"/>
                  <a:pt x="4052" y="17028"/>
                  <a:pt x="4120" y="17028"/>
                </a:cubicBezTo>
                <a:cubicBezTo>
                  <a:pt x="4165" y="17051"/>
                  <a:pt x="4256" y="17051"/>
                  <a:pt x="4278" y="17119"/>
                </a:cubicBezTo>
                <a:cubicBezTo>
                  <a:pt x="4346" y="17232"/>
                  <a:pt x="4414" y="17255"/>
                  <a:pt x="4527" y="17277"/>
                </a:cubicBezTo>
                <a:cubicBezTo>
                  <a:pt x="4640" y="17300"/>
                  <a:pt x="4754" y="17345"/>
                  <a:pt x="4844" y="17458"/>
                </a:cubicBezTo>
                <a:cubicBezTo>
                  <a:pt x="4878" y="17492"/>
                  <a:pt x="4912" y="17504"/>
                  <a:pt x="4949" y="17504"/>
                </a:cubicBezTo>
                <a:cubicBezTo>
                  <a:pt x="4986" y="17504"/>
                  <a:pt x="5025" y="17492"/>
                  <a:pt x="5070" y="17481"/>
                </a:cubicBezTo>
                <a:lnTo>
                  <a:pt x="5093" y="17504"/>
                </a:lnTo>
                <a:cubicBezTo>
                  <a:pt x="5186" y="17610"/>
                  <a:pt x="5224" y="17654"/>
                  <a:pt x="5277" y="17654"/>
                </a:cubicBezTo>
                <a:cubicBezTo>
                  <a:pt x="5314" y="17654"/>
                  <a:pt x="5358" y="17632"/>
                  <a:pt x="5433" y="17594"/>
                </a:cubicBezTo>
                <a:cubicBezTo>
                  <a:pt x="5479" y="17578"/>
                  <a:pt x="5505" y="17552"/>
                  <a:pt x="5538" y="17552"/>
                </a:cubicBezTo>
                <a:cubicBezTo>
                  <a:pt x="5553" y="17552"/>
                  <a:pt x="5570" y="17557"/>
                  <a:pt x="5591" y="17571"/>
                </a:cubicBezTo>
                <a:cubicBezTo>
                  <a:pt x="5636" y="17571"/>
                  <a:pt x="5704" y="17594"/>
                  <a:pt x="5636" y="17639"/>
                </a:cubicBezTo>
                <a:cubicBezTo>
                  <a:pt x="5591" y="17730"/>
                  <a:pt x="5614" y="17752"/>
                  <a:pt x="5704" y="17798"/>
                </a:cubicBezTo>
                <a:cubicBezTo>
                  <a:pt x="5749" y="17820"/>
                  <a:pt x="5817" y="17843"/>
                  <a:pt x="5840" y="17911"/>
                </a:cubicBezTo>
                <a:cubicBezTo>
                  <a:pt x="5893" y="17990"/>
                  <a:pt x="5930" y="18023"/>
                  <a:pt x="5980" y="18023"/>
                </a:cubicBezTo>
                <a:cubicBezTo>
                  <a:pt x="6015" y="18023"/>
                  <a:pt x="6055" y="18007"/>
                  <a:pt x="6111" y="17979"/>
                </a:cubicBezTo>
                <a:cubicBezTo>
                  <a:pt x="6293" y="17911"/>
                  <a:pt x="6451" y="17934"/>
                  <a:pt x="6609" y="17843"/>
                </a:cubicBezTo>
                <a:cubicBezTo>
                  <a:pt x="6632" y="17866"/>
                  <a:pt x="6632" y="17866"/>
                  <a:pt x="6609" y="17911"/>
                </a:cubicBezTo>
                <a:cubicBezTo>
                  <a:pt x="6519" y="18024"/>
                  <a:pt x="6519" y="18069"/>
                  <a:pt x="6632" y="18092"/>
                </a:cubicBezTo>
                <a:cubicBezTo>
                  <a:pt x="6745" y="18137"/>
                  <a:pt x="6836" y="18182"/>
                  <a:pt x="6904" y="18273"/>
                </a:cubicBezTo>
                <a:cubicBezTo>
                  <a:pt x="6936" y="18289"/>
                  <a:pt x="6956" y="18305"/>
                  <a:pt x="6982" y="18305"/>
                </a:cubicBezTo>
                <a:cubicBezTo>
                  <a:pt x="6992" y="18305"/>
                  <a:pt x="7003" y="18302"/>
                  <a:pt x="7017" y="18296"/>
                </a:cubicBezTo>
                <a:cubicBezTo>
                  <a:pt x="7107" y="18273"/>
                  <a:pt x="7220" y="18273"/>
                  <a:pt x="7311" y="18160"/>
                </a:cubicBezTo>
                <a:cubicBezTo>
                  <a:pt x="7395" y="18258"/>
                  <a:pt x="7454" y="18313"/>
                  <a:pt x="7529" y="18313"/>
                </a:cubicBezTo>
                <a:cubicBezTo>
                  <a:pt x="7575" y="18313"/>
                  <a:pt x="7627" y="18293"/>
                  <a:pt x="7696" y="18250"/>
                </a:cubicBezTo>
                <a:cubicBezTo>
                  <a:pt x="7762" y="18217"/>
                  <a:pt x="7816" y="18196"/>
                  <a:pt x="7867" y="18196"/>
                </a:cubicBezTo>
                <a:cubicBezTo>
                  <a:pt x="7886" y="18196"/>
                  <a:pt x="7904" y="18199"/>
                  <a:pt x="7922" y="18205"/>
                </a:cubicBezTo>
                <a:cubicBezTo>
                  <a:pt x="7922" y="18250"/>
                  <a:pt x="7899" y="18273"/>
                  <a:pt x="7899" y="18296"/>
                </a:cubicBezTo>
                <a:cubicBezTo>
                  <a:pt x="7854" y="18318"/>
                  <a:pt x="7854" y="18386"/>
                  <a:pt x="7809" y="18409"/>
                </a:cubicBezTo>
                <a:cubicBezTo>
                  <a:pt x="7786" y="18431"/>
                  <a:pt x="7741" y="18477"/>
                  <a:pt x="7764" y="18499"/>
                </a:cubicBezTo>
                <a:cubicBezTo>
                  <a:pt x="7809" y="18590"/>
                  <a:pt x="7786" y="18612"/>
                  <a:pt x="7741" y="18658"/>
                </a:cubicBezTo>
                <a:cubicBezTo>
                  <a:pt x="7696" y="18703"/>
                  <a:pt x="7650" y="18748"/>
                  <a:pt x="7583" y="18748"/>
                </a:cubicBezTo>
                <a:cubicBezTo>
                  <a:pt x="7537" y="18748"/>
                  <a:pt x="7515" y="18816"/>
                  <a:pt x="7515" y="18861"/>
                </a:cubicBezTo>
                <a:cubicBezTo>
                  <a:pt x="7537" y="18997"/>
                  <a:pt x="7447" y="19110"/>
                  <a:pt x="7424" y="19224"/>
                </a:cubicBezTo>
                <a:cubicBezTo>
                  <a:pt x="7401" y="19337"/>
                  <a:pt x="7356" y="19427"/>
                  <a:pt x="7243" y="19495"/>
                </a:cubicBezTo>
                <a:cubicBezTo>
                  <a:pt x="7198" y="19518"/>
                  <a:pt x="7175" y="19540"/>
                  <a:pt x="7198" y="19608"/>
                </a:cubicBezTo>
                <a:cubicBezTo>
                  <a:pt x="7243" y="19744"/>
                  <a:pt x="7130" y="19789"/>
                  <a:pt x="7017" y="19857"/>
                </a:cubicBezTo>
                <a:cubicBezTo>
                  <a:pt x="6949" y="19880"/>
                  <a:pt x="6881" y="19903"/>
                  <a:pt x="6904" y="20016"/>
                </a:cubicBezTo>
                <a:cubicBezTo>
                  <a:pt x="6904" y="20084"/>
                  <a:pt x="6881" y="20129"/>
                  <a:pt x="6836" y="20129"/>
                </a:cubicBezTo>
                <a:cubicBezTo>
                  <a:pt x="6745" y="20174"/>
                  <a:pt x="6745" y="20219"/>
                  <a:pt x="6723" y="20310"/>
                </a:cubicBezTo>
                <a:cubicBezTo>
                  <a:pt x="6655" y="20446"/>
                  <a:pt x="6677" y="20581"/>
                  <a:pt x="6677" y="20763"/>
                </a:cubicBezTo>
                <a:cubicBezTo>
                  <a:pt x="6677" y="20966"/>
                  <a:pt x="6655" y="21102"/>
                  <a:pt x="6451" y="21193"/>
                </a:cubicBezTo>
                <a:cubicBezTo>
                  <a:pt x="6383" y="21215"/>
                  <a:pt x="6383" y="21260"/>
                  <a:pt x="6406" y="21351"/>
                </a:cubicBezTo>
                <a:cubicBezTo>
                  <a:pt x="6406" y="21374"/>
                  <a:pt x="6406" y="21419"/>
                  <a:pt x="6428" y="21442"/>
                </a:cubicBezTo>
                <a:cubicBezTo>
                  <a:pt x="6496" y="21532"/>
                  <a:pt x="6496" y="21645"/>
                  <a:pt x="6451" y="21713"/>
                </a:cubicBezTo>
                <a:cubicBezTo>
                  <a:pt x="6428" y="21804"/>
                  <a:pt x="6383" y="21894"/>
                  <a:pt x="6451" y="22007"/>
                </a:cubicBezTo>
                <a:cubicBezTo>
                  <a:pt x="6428" y="22143"/>
                  <a:pt x="6519" y="22279"/>
                  <a:pt x="6315" y="22369"/>
                </a:cubicBezTo>
                <a:cubicBezTo>
                  <a:pt x="6270" y="22392"/>
                  <a:pt x="6270" y="22460"/>
                  <a:pt x="6293" y="22483"/>
                </a:cubicBezTo>
                <a:cubicBezTo>
                  <a:pt x="6293" y="22550"/>
                  <a:pt x="6315" y="22596"/>
                  <a:pt x="6338" y="22618"/>
                </a:cubicBezTo>
                <a:cubicBezTo>
                  <a:pt x="6428" y="22732"/>
                  <a:pt x="6428" y="22845"/>
                  <a:pt x="6338" y="22958"/>
                </a:cubicBezTo>
                <a:cubicBezTo>
                  <a:pt x="6293" y="23048"/>
                  <a:pt x="6293" y="23071"/>
                  <a:pt x="6338" y="23162"/>
                </a:cubicBezTo>
                <a:cubicBezTo>
                  <a:pt x="6293" y="23297"/>
                  <a:pt x="6496" y="23478"/>
                  <a:pt x="6293" y="23614"/>
                </a:cubicBezTo>
                <a:lnTo>
                  <a:pt x="6293" y="23682"/>
                </a:lnTo>
                <a:cubicBezTo>
                  <a:pt x="6293" y="23727"/>
                  <a:pt x="6315" y="23795"/>
                  <a:pt x="6338" y="23840"/>
                </a:cubicBezTo>
                <a:cubicBezTo>
                  <a:pt x="6428" y="23976"/>
                  <a:pt x="6406" y="24203"/>
                  <a:pt x="6338" y="24361"/>
                </a:cubicBezTo>
                <a:cubicBezTo>
                  <a:pt x="6315" y="24384"/>
                  <a:pt x="6293" y="24406"/>
                  <a:pt x="6293" y="24474"/>
                </a:cubicBezTo>
                <a:cubicBezTo>
                  <a:pt x="6270" y="24519"/>
                  <a:pt x="6270" y="24587"/>
                  <a:pt x="6338" y="24633"/>
                </a:cubicBezTo>
                <a:cubicBezTo>
                  <a:pt x="6496" y="24723"/>
                  <a:pt x="6451" y="24746"/>
                  <a:pt x="6315" y="24814"/>
                </a:cubicBezTo>
                <a:cubicBezTo>
                  <a:pt x="6225" y="24836"/>
                  <a:pt x="6202" y="24882"/>
                  <a:pt x="6270" y="24949"/>
                </a:cubicBezTo>
                <a:cubicBezTo>
                  <a:pt x="6383" y="25063"/>
                  <a:pt x="6428" y="25198"/>
                  <a:pt x="6451" y="25334"/>
                </a:cubicBezTo>
                <a:cubicBezTo>
                  <a:pt x="6496" y="25425"/>
                  <a:pt x="6519" y="25493"/>
                  <a:pt x="6428" y="25515"/>
                </a:cubicBezTo>
                <a:cubicBezTo>
                  <a:pt x="6406" y="25538"/>
                  <a:pt x="6383" y="25606"/>
                  <a:pt x="6406" y="25628"/>
                </a:cubicBezTo>
                <a:cubicBezTo>
                  <a:pt x="6428" y="25674"/>
                  <a:pt x="6519" y="25719"/>
                  <a:pt x="6541" y="25764"/>
                </a:cubicBezTo>
                <a:cubicBezTo>
                  <a:pt x="6564" y="25855"/>
                  <a:pt x="6496" y="25877"/>
                  <a:pt x="6541" y="25968"/>
                </a:cubicBezTo>
                <a:cubicBezTo>
                  <a:pt x="6655" y="26126"/>
                  <a:pt x="6723" y="26330"/>
                  <a:pt x="6881" y="26466"/>
                </a:cubicBezTo>
                <a:cubicBezTo>
                  <a:pt x="6836" y="26511"/>
                  <a:pt x="6768" y="26511"/>
                  <a:pt x="6745" y="26534"/>
                </a:cubicBezTo>
                <a:cubicBezTo>
                  <a:pt x="6723" y="26556"/>
                  <a:pt x="6677" y="26624"/>
                  <a:pt x="6745" y="26647"/>
                </a:cubicBezTo>
                <a:cubicBezTo>
                  <a:pt x="6858" y="26737"/>
                  <a:pt x="6949" y="26851"/>
                  <a:pt x="6971" y="26986"/>
                </a:cubicBezTo>
                <a:lnTo>
                  <a:pt x="6971" y="27009"/>
                </a:lnTo>
                <a:cubicBezTo>
                  <a:pt x="6994" y="27077"/>
                  <a:pt x="7085" y="27077"/>
                  <a:pt x="7107" y="27122"/>
                </a:cubicBezTo>
                <a:cubicBezTo>
                  <a:pt x="7175" y="27190"/>
                  <a:pt x="7062" y="27235"/>
                  <a:pt x="7107" y="27303"/>
                </a:cubicBezTo>
                <a:lnTo>
                  <a:pt x="7198" y="27371"/>
                </a:lnTo>
                <a:cubicBezTo>
                  <a:pt x="7243" y="27416"/>
                  <a:pt x="7288" y="27439"/>
                  <a:pt x="7311" y="27462"/>
                </a:cubicBezTo>
                <a:cubicBezTo>
                  <a:pt x="7334" y="27484"/>
                  <a:pt x="7334" y="27530"/>
                  <a:pt x="7288" y="27552"/>
                </a:cubicBezTo>
                <a:cubicBezTo>
                  <a:pt x="7130" y="27643"/>
                  <a:pt x="7130" y="27643"/>
                  <a:pt x="7243" y="27778"/>
                </a:cubicBezTo>
                <a:cubicBezTo>
                  <a:pt x="7334" y="27892"/>
                  <a:pt x="7424" y="27982"/>
                  <a:pt x="7401" y="28141"/>
                </a:cubicBezTo>
                <a:cubicBezTo>
                  <a:pt x="7401" y="28208"/>
                  <a:pt x="7424" y="28254"/>
                  <a:pt x="7424" y="28322"/>
                </a:cubicBezTo>
                <a:cubicBezTo>
                  <a:pt x="7424" y="28344"/>
                  <a:pt x="7447" y="28367"/>
                  <a:pt x="7469" y="28390"/>
                </a:cubicBezTo>
                <a:cubicBezTo>
                  <a:pt x="7628" y="28435"/>
                  <a:pt x="7650" y="28548"/>
                  <a:pt x="7673" y="28661"/>
                </a:cubicBezTo>
                <a:cubicBezTo>
                  <a:pt x="7696" y="28729"/>
                  <a:pt x="7741" y="28797"/>
                  <a:pt x="7741" y="28910"/>
                </a:cubicBezTo>
                <a:cubicBezTo>
                  <a:pt x="7741" y="29001"/>
                  <a:pt x="7764" y="29046"/>
                  <a:pt x="7854" y="29068"/>
                </a:cubicBezTo>
                <a:cubicBezTo>
                  <a:pt x="7899" y="29068"/>
                  <a:pt x="7967" y="29136"/>
                  <a:pt x="7990" y="29159"/>
                </a:cubicBezTo>
                <a:cubicBezTo>
                  <a:pt x="8035" y="29250"/>
                  <a:pt x="8080" y="29340"/>
                  <a:pt x="8148" y="29385"/>
                </a:cubicBezTo>
                <a:cubicBezTo>
                  <a:pt x="8174" y="29405"/>
                  <a:pt x="8201" y="29411"/>
                  <a:pt x="8230" y="29411"/>
                </a:cubicBezTo>
                <a:cubicBezTo>
                  <a:pt x="8291" y="29411"/>
                  <a:pt x="8358" y="29382"/>
                  <a:pt x="8426" y="29382"/>
                </a:cubicBezTo>
                <a:cubicBezTo>
                  <a:pt x="8439" y="29382"/>
                  <a:pt x="8452" y="29383"/>
                  <a:pt x="8465" y="29385"/>
                </a:cubicBezTo>
                <a:cubicBezTo>
                  <a:pt x="8443" y="29476"/>
                  <a:pt x="8329" y="29476"/>
                  <a:pt x="8329" y="29521"/>
                </a:cubicBezTo>
                <a:cubicBezTo>
                  <a:pt x="8329" y="29612"/>
                  <a:pt x="8420" y="29634"/>
                  <a:pt x="8465" y="29680"/>
                </a:cubicBezTo>
                <a:cubicBezTo>
                  <a:pt x="8488" y="29702"/>
                  <a:pt x="8488" y="29725"/>
                  <a:pt x="8533" y="29747"/>
                </a:cubicBezTo>
                <a:cubicBezTo>
                  <a:pt x="8601" y="29838"/>
                  <a:pt x="8669" y="29951"/>
                  <a:pt x="8805" y="30019"/>
                </a:cubicBezTo>
                <a:cubicBezTo>
                  <a:pt x="8759" y="30042"/>
                  <a:pt x="8714" y="30064"/>
                  <a:pt x="8692" y="30064"/>
                </a:cubicBezTo>
                <a:cubicBezTo>
                  <a:pt x="8601" y="30155"/>
                  <a:pt x="8601" y="30200"/>
                  <a:pt x="8714" y="30268"/>
                </a:cubicBezTo>
                <a:cubicBezTo>
                  <a:pt x="8827" y="30291"/>
                  <a:pt x="8873" y="30359"/>
                  <a:pt x="8918" y="30472"/>
                </a:cubicBezTo>
                <a:cubicBezTo>
                  <a:pt x="8986" y="30607"/>
                  <a:pt x="9031" y="30630"/>
                  <a:pt x="9167" y="30630"/>
                </a:cubicBezTo>
                <a:cubicBezTo>
                  <a:pt x="9280" y="30630"/>
                  <a:pt x="9438" y="30698"/>
                  <a:pt x="9461" y="30811"/>
                </a:cubicBezTo>
                <a:cubicBezTo>
                  <a:pt x="9506" y="31037"/>
                  <a:pt x="9687" y="31060"/>
                  <a:pt x="9846" y="31060"/>
                </a:cubicBezTo>
                <a:cubicBezTo>
                  <a:pt x="9891" y="31083"/>
                  <a:pt x="9914" y="31151"/>
                  <a:pt x="9936" y="31173"/>
                </a:cubicBezTo>
                <a:cubicBezTo>
                  <a:pt x="10027" y="31219"/>
                  <a:pt x="10049" y="31286"/>
                  <a:pt x="9959" y="31400"/>
                </a:cubicBezTo>
                <a:cubicBezTo>
                  <a:pt x="9914" y="31445"/>
                  <a:pt x="9936" y="31535"/>
                  <a:pt x="10027" y="31558"/>
                </a:cubicBezTo>
                <a:cubicBezTo>
                  <a:pt x="10140" y="31603"/>
                  <a:pt x="10185" y="31671"/>
                  <a:pt x="10253" y="31784"/>
                </a:cubicBezTo>
                <a:cubicBezTo>
                  <a:pt x="10293" y="31883"/>
                  <a:pt x="10366" y="31947"/>
                  <a:pt x="10474" y="31947"/>
                </a:cubicBezTo>
                <a:cubicBezTo>
                  <a:pt x="10490" y="31947"/>
                  <a:pt x="10507" y="31946"/>
                  <a:pt x="10525" y="31943"/>
                </a:cubicBezTo>
                <a:cubicBezTo>
                  <a:pt x="10570" y="31920"/>
                  <a:pt x="10621" y="31909"/>
                  <a:pt x="10672" y="31909"/>
                </a:cubicBezTo>
                <a:cubicBezTo>
                  <a:pt x="10723" y="31909"/>
                  <a:pt x="10774" y="31920"/>
                  <a:pt x="10819" y="31943"/>
                </a:cubicBezTo>
                <a:cubicBezTo>
                  <a:pt x="10932" y="31965"/>
                  <a:pt x="10977" y="32011"/>
                  <a:pt x="11023" y="32124"/>
                </a:cubicBezTo>
                <a:cubicBezTo>
                  <a:pt x="11045" y="32214"/>
                  <a:pt x="11091" y="32282"/>
                  <a:pt x="11158" y="32282"/>
                </a:cubicBezTo>
                <a:cubicBezTo>
                  <a:pt x="11198" y="32271"/>
                  <a:pt x="11235" y="32265"/>
                  <a:pt x="11269" y="32265"/>
                </a:cubicBezTo>
                <a:cubicBezTo>
                  <a:pt x="11373" y="32265"/>
                  <a:pt x="11458" y="32316"/>
                  <a:pt x="11543" y="32418"/>
                </a:cubicBezTo>
                <a:cubicBezTo>
                  <a:pt x="11558" y="32426"/>
                  <a:pt x="11576" y="32428"/>
                  <a:pt x="11595" y="32428"/>
                </a:cubicBezTo>
                <a:cubicBezTo>
                  <a:pt x="11634" y="32428"/>
                  <a:pt x="11679" y="32418"/>
                  <a:pt x="11724" y="32418"/>
                </a:cubicBezTo>
                <a:cubicBezTo>
                  <a:pt x="11769" y="32418"/>
                  <a:pt x="11815" y="32418"/>
                  <a:pt x="11815" y="32463"/>
                </a:cubicBezTo>
                <a:cubicBezTo>
                  <a:pt x="11844" y="32567"/>
                  <a:pt x="11903" y="32603"/>
                  <a:pt x="11977" y="32603"/>
                </a:cubicBezTo>
                <a:cubicBezTo>
                  <a:pt x="12017" y="32603"/>
                  <a:pt x="12062" y="32592"/>
                  <a:pt x="12109" y="32576"/>
                </a:cubicBezTo>
                <a:cubicBezTo>
                  <a:pt x="12169" y="32561"/>
                  <a:pt x="12227" y="32554"/>
                  <a:pt x="12283" y="32554"/>
                </a:cubicBezTo>
                <a:cubicBezTo>
                  <a:pt x="12396" y="32554"/>
                  <a:pt x="12501" y="32584"/>
                  <a:pt x="12607" y="32644"/>
                </a:cubicBezTo>
                <a:cubicBezTo>
                  <a:pt x="12647" y="32671"/>
                  <a:pt x="12694" y="32682"/>
                  <a:pt x="12749" y="32682"/>
                </a:cubicBezTo>
                <a:cubicBezTo>
                  <a:pt x="12789" y="32682"/>
                  <a:pt x="12832" y="32676"/>
                  <a:pt x="12878" y="32667"/>
                </a:cubicBezTo>
                <a:cubicBezTo>
                  <a:pt x="12942" y="32651"/>
                  <a:pt x="13006" y="32635"/>
                  <a:pt x="13062" y="32635"/>
                </a:cubicBezTo>
                <a:cubicBezTo>
                  <a:pt x="13086" y="32635"/>
                  <a:pt x="13107" y="32638"/>
                  <a:pt x="13127" y="32644"/>
                </a:cubicBezTo>
                <a:cubicBezTo>
                  <a:pt x="13200" y="32673"/>
                  <a:pt x="13270" y="32684"/>
                  <a:pt x="13340" y="32684"/>
                </a:cubicBezTo>
                <a:cubicBezTo>
                  <a:pt x="13487" y="32684"/>
                  <a:pt x="13630" y="32637"/>
                  <a:pt x="13784" y="32622"/>
                </a:cubicBezTo>
                <a:cubicBezTo>
                  <a:pt x="13874" y="32622"/>
                  <a:pt x="13965" y="32622"/>
                  <a:pt x="13987" y="32690"/>
                </a:cubicBezTo>
                <a:cubicBezTo>
                  <a:pt x="14004" y="32741"/>
                  <a:pt x="14047" y="32766"/>
                  <a:pt x="14086" y="32766"/>
                </a:cubicBezTo>
                <a:cubicBezTo>
                  <a:pt x="14099" y="32766"/>
                  <a:pt x="14112" y="32763"/>
                  <a:pt x="14123" y="32758"/>
                </a:cubicBezTo>
                <a:cubicBezTo>
                  <a:pt x="14145" y="32752"/>
                  <a:pt x="14163" y="32749"/>
                  <a:pt x="14181" y="32749"/>
                </a:cubicBezTo>
                <a:cubicBezTo>
                  <a:pt x="14236" y="32749"/>
                  <a:pt x="14275" y="32779"/>
                  <a:pt x="14327" y="32848"/>
                </a:cubicBezTo>
                <a:cubicBezTo>
                  <a:pt x="14350" y="32893"/>
                  <a:pt x="14372" y="32984"/>
                  <a:pt x="14463" y="33006"/>
                </a:cubicBezTo>
                <a:cubicBezTo>
                  <a:pt x="14531" y="32984"/>
                  <a:pt x="14553" y="32961"/>
                  <a:pt x="14598" y="32916"/>
                </a:cubicBezTo>
                <a:cubicBezTo>
                  <a:pt x="14644" y="32893"/>
                  <a:pt x="14644" y="32893"/>
                  <a:pt x="14644" y="32871"/>
                </a:cubicBezTo>
                <a:cubicBezTo>
                  <a:pt x="14644" y="32848"/>
                  <a:pt x="14644" y="32803"/>
                  <a:pt x="14666" y="32803"/>
                </a:cubicBezTo>
                <a:cubicBezTo>
                  <a:pt x="14689" y="32803"/>
                  <a:pt x="14712" y="32803"/>
                  <a:pt x="14757" y="32848"/>
                </a:cubicBezTo>
                <a:cubicBezTo>
                  <a:pt x="14802" y="32893"/>
                  <a:pt x="14893" y="32984"/>
                  <a:pt x="14915" y="33074"/>
                </a:cubicBezTo>
                <a:cubicBezTo>
                  <a:pt x="14983" y="33188"/>
                  <a:pt x="15096" y="33120"/>
                  <a:pt x="15142" y="33210"/>
                </a:cubicBezTo>
                <a:cubicBezTo>
                  <a:pt x="15147" y="33221"/>
                  <a:pt x="15155" y="33225"/>
                  <a:pt x="15164" y="33225"/>
                </a:cubicBezTo>
                <a:cubicBezTo>
                  <a:pt x="15195" y="33225"/>
                  <a:pt x="15243" y="33177"/>
                  <a:pt x="15277" y="33142"/>
                </a:cubicBezTo>
                <a:lnTo>
                  <a:pt x="15323" y="33142"/>
                </a:lnTo>
                <a:lnTo>
                  <a:pt x="15345" y="33188"/>
                </a:lnTo>
                <a:cubicBezTo>
                  <a:pt x="15377" y="33235"/>
                  <a:pt x="15420" y="33294"/>
                  <a:pt x="15481" y="33294"/>
                </a:cubicBezTo>
                <a:cubicBezTo>
                  <a:pt x="15508" y="33294"/>
                  <a:pt x="15538" y="33283"/>
                  <a:pt x="15572" y="33255"/>
                </a:cubicBezTo>
                <a:cubicBezTo>
                  <a:pt x="15583" y="33250"/>
                  <a:pt x="15594" y="33247"/>
                  <a:pt x="15605" y="33247"/>
                </a:cubicBezTo>
                <a:cubicBezTo>
                  <a:pt x="15638" y="33247"/>
                  <a:pt x="15668" y="33272"/>
                  <a:pt x="15685" y="33323"/>
                </a:cubicBezTo>
                <a:cubicBezTo>
                  <a:pt x="15730" y="33369"/>
                  <a:pt x="15775" y="33436"/>
                  <a:pt x="15821" y="33482"/>
                </a:cubicBezTo>
                <a:cubicBezTo>
                  <a:pt x="15843" y="33527"/>
                  <a:pt x="15911" y="33527"/>
                  <a:pt x="15934" y="33527"/>
                </a:cubicBezTo>
                <a:cubicBezTo>
                  <a:pt x="15956" y="33640"/>
                  <a:pt x="16024" y="33708"/>
                  <a:pt x="16047" y="33821"/>
                </a:cubicBezTo>
                <a:cubicBezTo>
                  <a:pt x="16047" y="33934"/>
                  <a:pt x="16115" y="34002"/>
                  <a:pt x="16183" y="34025"/>
                </a:cubicBezTo>
                <a:cubicBezTo>
                  <a:pt x="16273" y="34048"/>
                  <a:pt x="16341" y="34115"/>
                  <a:pt x="16364" y="34206"/>
                </a:cubicBezTo>
                <a:cubicBezTo>
                  <a:pt x="16402" y="34320"/>
                  <a:pt x="16471" y="34370"/>
                  <a:pt x="16599" y="34370"/>
                </a:cubicBezTo>
                <a:cubicBezTo>
                  <a:pt x="16624" y="34370"/>
                  <a:pt x="16651" y="34368"/>
                  <a:pt x="16681" y="34364"/>
                </a:cubicBezTo>
                <a:cubicBezTo>
                  <a:pt x="16759" y="34351"/>
                  <a:pt x="16845" y="34338"/>
                  <a:pt x="16934" y="34338"/>
                </a:cubicBezTo>
                <a:cubicBezTo>
                  <a:pt x="16999" y="34338"/>
                  <a:pt x="17066" y="34345"/>
                  <a:pt x="17133" y="34364"/>
                </a:cubicBezTo>
                <a:lnTo>
                  <a:pt x="17201" y="34364"/>
                </a:lnTo>
                <a:cubicBezTo>
                  <a:pt x="17360" y="34319"/>
                  <a:pt x="17518" y="34342"/>
                  <a:pt x="17699" y="34319"/>
                </a:cubicBezTo>
                <a:cubicBezTo>
                  <a:pt x="17727" y="34308"/>
                  <a:pt x="17756" y="34302"/>
                  <a:pt x="17782" y="34302"/>
                </a:cubicBezTo>
                <a:cubicBezTo>
                  <a:pt x="17863" y="34302"/>
                  <a:pt x="17931" y="34353"/>
                  <a:pt x="17948" y="34455"/>
                </a:cubicBezTo>
                <a:cubicBezTo>
                  <a:pt x="17948" y="34500"/>
                  <a:pt x="17993" y="34545"/>
                  <a:pt x="18039" y="34568"/>
                </a:cubicBezTo>
                <a:cubicBezTo>
                  <a:pt x="18152" y="34613"/>
                  <a:pt x="18220" y="34704"/>
                  <a:pt x="18265" y="34817"/>
                </a:cubicBezTo>
                <a:cubicBezTo>
                  <a:pt x="18282" y="34919"/>
                  <a:pt x="18337" y="34970"/>
                  <a:pt x="18421" y="34970"/>
                </a:cubicBezTo>
                <a:cubicBezTo>
                  <a:pt x="18449" y="34970"/>
                  <a:pt x="18480" y="34964"/>
                  <a:pt x="18514" y="34953"/>
                </a:cubicBezTo>
                <a:cubicBezTo>
                  <a:pt x="18559" y="34953"/>
                  <a:pt x="18627" y="34930"/>
                  <a:pt x="18717" y="34930"/>
                </a:cubicBezTo>
                <a:cubicBezTo>
                  <a:pt x="18740" y="34953"/>
                  <a:pt x="18740" y="34998"/>
                  <a:pt x="18763" y="35021"/>
                </a:cubicBezTo>
                <a:cubicBezTo>
                  <a:pt x="18815" y="35090"/>
                  <a:pt x="18853" y="35119"/>
                  <a:pt x="18919" y="35119"/>
                </a:cubicBezTo>
                <a:cubicBezTo>
                  <a:pt x="18939" y="35119"/>
                  <a:pt x="18962" y="35117"/>
                  <a:pt x="18989" y="35111"/>
                </a:cubicBezTo>
                <a:cubicBezTo>
                  <a:pt x="19055" y="35078"/>
                  <a:pt x="19097" y="35057"/>
                  <a:pt x="19151" y="35057"/>
                </a:cubicBezTo>
                <a:cubicBezTo>
                  <a:pt x="19170" y="35057"/>
                  <a:pt x="19191" y="35060"/>
                  <a:pt x="19215" y="35066"/>
                </a:cubicBezTo>
                <a:cubicBezTo>
                  <a:pt x="19238" y="35111"/>
                  <a:pt x="19283" y="35157"/>
                  <a:pt x="19283" y="35224"/>
                </a:cubicBezTo>
                <a:cubicBezTo>
                  <a:pt x="19283" y="35338"/>
                  <a:pt x="19329" y="35383"/>
                  <a:pt x="19419" y="35383"/>
                </a:cubicBezTo>
                <a:cubicBezTo>
                  <a:pt x="19510" y="35383"/>
                  <a:pt x="19555" y="35451"/>
                  <a:pt x="19577" y="35519"/>
                </a:cubicBezTo>
                <a:cubicBezTo>
                  <a:pt x="19577" y="35564"/>
                  <a:pt x="19623" y="35587"/>
                  <a:pt x="19645" y="35609"/>
                </a:cubicBezTo>
                <a:cubicBezTo>
                  <a:pt x="19670" y="35658"/>
                  <a:pt x="19700" y="35680"/>
                  <a:pt x="19738" y="35680"/>
                </a:cubicBezTo>
                <a:cubicBezTo>
                  <a:pt x="19770" y="35680"/>
                  <a:pt x="19807" y="35663"/>
                  <a:pt x="19849" y="35632"/>
                </a:cubicBezTo>
                <a:cubicBezTo>
                  <a:pt x="19883" y="35609"/>
                  <a:pt x="19923" y="35598"/>
                  <a:pt x="19968" y="35598"/>
                </a:cubicBezTo>
                <a:cubicBezTo>
                  <a:pt x="20013" y="35598"/>
                  <a:pt x="20064" y="35609"/>
                  <a:pt x="20121" y="35632"/>
                </a:cubicBezTo>
                <a:cubicBezTo>
                  <a:pt x="20256" y="35700"/>
                  <a:pt x="20347" y="35835"/>
                  <a:pt x="20483" y="35903"/>
                </a:cubicBezTo>
                <a:cubicBezTo>
                  <a:pt x="20573" y="35949"/>
                  <a:pt x="20641" y="36017"/>
                  <a:pt x="20664" y="36084"/>
                </a:cubicBezTo>
                <a:cubicBezTo>
                  <a:pt x="20686" y="36243"/>
                  <a:pt x="20777" y="36243"/>
                  <a:pt x="20890" y="36265"/>
                </a:cubicBezTo>
                <a:cubicBezTo>
                  <a:pt x="20935" y="36265"/>
                  <a:pt x="21003" y="36265"/>
                  <a:pt x="21049" y="36243"/>
                </a:cubicBezTo>
                <a:cubicBezTo>
                  <a:pt x="21100" y="36212"/>
                  <a:pt x="21151" y="36200"/>
                  <a:pt x="21200" y="36200"/>
                </a:cubicBezTo>
                <a:cubicBezTo>
                  <a:pt x="21259" y="36200"/>
                  <a:pt x="21316" y="36218"/>
                  <a:pt x="21365" y="36243"/>
                </a:cubicBezTo>
                <a:cubicBezTo>
                  <a:pt x="21433" y="36243"/>
                  <a:pt x="21479" y="36265"/>
                  <a:pt x="21546" y="36265"/>
                </a:cubicBezTo>
                <a:cubicBezTo>
                  <a:pt x="21728" y="36175"/>
                  <a:pt x="21931" y="36175"/>
                  <a:pt x="22135" y="36152"/>
                </a:cubicBezTo>
                <a:cubicBezTo>
                  <a:pt x="22180" y="36152"/>
                  <a:pt x="22225" y="36175"/>
                  <a:pt x="22271" y="36175"/>
                </a:cubicBezTo>
                <a:cubicBezTo>
                  <a:pt x="22361" y="36198"/>
                  <a:pt x="22406" y="36243"/>
                  <a:pt x="22452" y="36311"/>
                </a:cubicBezTo>
                <a:cubicBezTo>
                  <a:pt x="22474" y="36401"/>
                  <a:pt x="22497" y="36492"/>
                  <a:pt x="22588" y="36514"/>
                </a:cubicBezTo>
                <a:cubicBezTo>
                  <a:pt x="22600" y="36563"/>
                  <a:pt x="22625" y="36585"/>
                  <a:pt x="22652" y="36585"/>
                </a:cubicBezTo>
                <a:cubicBezTo>
                  <a:pt x="22676" y="36585"/>
                  <a:pt x="22702" y="36569"/>
                  <a:pt x="22723" y="36537"/>
                </a:cubicBezTo>
                <a:cubicBezTo>
                  <a:pt x="22796" y="36537"/>
                  <a:pt x="22868" y="36508"/>
                  <a:pt x="22929" y="36508"/>
                </a:cubicBezTo>
                <a:cubicBezTo>
                  <a:pt x="22944" y="36508"/>
                  <a:pt x="22959" y="36510"/>
                  <a:pt x="22972" y="36514"/>
                </a:cubicBezTo>
                <a:cubicBezTo>
                  <a:pt x="23063" y="36537"/>
                  <a:pt x="23153" y="36582"/>
                  <a:pt x="23266" y="36605"/>
                </a:cubicBezTo>
                <a:cubicBezTo>
                  <a:pt x="23289" y="36605"/>
                  <a:pt x="23357" y="36605"/>
                  <a:pt x="23380" y="36582"/>
                </a:cubicBezTo>
                <a:cubicBezTo>
                  <a:pt x="23402" y="36537"/>
                  <a:pt x="23425" y="36537"/>
                  <a:pt x="23493" y="36537"/>
                </a:cubicBezTo>
                <a:cubicBezTo>
                  <a:pt x="23506" y="36537"/>
                  <a:pt x="23533" y="36552"/>
                  <a:pt x="23559" y="36552"/>
                </a:cubicBezTo>
                <a:cubicBezTo>
                  <a:pt x="23578" y="36552"/>
                  <a:pt x="23596" y="36544"/>
                  <a:pt x="23606" y="36514"/>
                </a:cubicBezTo>
                <a:cubicBezTo>
                  <a:pt x="23659" y="36488"/>
                  <a:pt x="23720" y="36477"/>
                  <a:pt x="23784" y="36477"/>
                </a:cubicBezTo>
                <a:cubicBezTo>
                  <a:pt x="23829" y="36477"/>
                  <a:pt x="23876" y="36482"/>
                  <a:pt x="23923" y="36492"/>
                </a:cubicBezTo>
                <a:cubicBezTo>
                  <a:pt x="23953" y="36492"/>
                  <a:pt x="23993" y="36512"/>
                  <a:pt x="24023" y="36512"/>
                </a:cubicBezTo>
                <a:cubicBezTo>
                  <a:pt x="24038" y="36512"/>
                  <a:pt x="24051" y="36507"/>
                  <a:pt x="24059" y="36492"/>
                </a:cubicBezTo>
                <a:lnTo>
                  <a:pt x="24104" y="36492"/>
                </a:lnTo>
                <a:cubicBezTo>
                  <a:pt x="24149" y="36492"/>
                  <a:pt x="24172" y="36514"/>
                  <a:pt x="24194" y="36514"/>
                </a:cubicBezTo>
                <a:cubicBezTo>
                  <a:pt x="24217" y="36605"/>
                  <a:pt x="24308" y="36582"/>
                  <a:pt x="24375" y="36605"/>
                </a:cubicBezTo>
                <a:cubicBezTo>
                  <a:pt x="24375" y="36650"/>
                  <a:pt x="24398" y="36650"/>
                  <a:pt x="24443" y="36695"/>
                </a:cubicBezTo>
                <a:cubicBezTo>
                  <a:pt x="24443" y="36763"/>
                  <a:pt x="24489" y="36831"/>
                  <a:pt x="24489" y="36922"/>
                </a:cubicBezTo>
                <a:cubicBezTo>
                  <a:pt x="24489" y="36990"/>
                  <a:pt x="24511" y="37058"/>
                  <a:pt x="24602" y="37058"/>
                </a:cubicBezTo>
                <a:cubicBezTo>
                  <a:pt x="24715" y="37080"/>
                  <a:pt x="24760" y="37148"/>
                  <a:pt x="24783" y="37261"/>
                </a:cubicBezTo>
                <a:cubicBezTo>
                  <a:pt x="24828" y="37397"/>
                  <a:pt x="24896" y="37442"/>
                  <a:pt x="25054" y="37488"/>
                </a:cubicBezTo>
                <a:cubicBezTo>
                  <a:pt x="25009" y="37601"/>
                  <a:pt x="25077" y="37669"/>
                  <a:pt x="25168" y="37714"/>
                </a:cubicBezTo>
                <a:cubicBezTo>
                  <a:pt x="25281" y="37759"/>
                  <a:pt x="25326" y="37827"/>
                  <a:pt x="25349" y="37940"/>
                </a:cubicBezTo>
                <a:cubicBezTo>
                  <a:pt x="25394" y="38008"/>
                  <a:pt x="25417" y="38053"/>
                  <a:pt x="25507" y="38053"/>
                </a:cubicBezTo>
                <a:cubicBezTo>
                  <a:pt x="25548" y="38064"/>
                  <a:pt x="25590" y="38067"/>
                  <a:pt x="25633" y="38067"/>
                </a:cubicBezTo>
                <a:cubicBezTo>
                  <a:pt x="25710" y="38067"/>
                  <a:pt x="25790" y="38057"/>
                  <a:pt x="25871" y="38057"/>
                </a:cubicBezTo>
                <a:cubicBezTo>
                  <a:pt x="25945" y="38057"/>
                  <a:pt x="26020" y="38065"/>
                  <a:pt x="26095" y="38099"/>
                </a:cubicBezTo>
                <a:cubicBezTo>
                  <a:pt x="26118" y="38099"/>
                  <a:pt x="26186" y="38099"/>
                  <a:pt x="26209" y="38076"/>
                </a:cubicBezTo>
                <a:cubicBezTo>
                  <a:pt x="26233" y="38070"/>
                  <a:pt x="26256" y="38067"/>
                  <a:pt x="26277" y="38067"/>
                </a:cubicBezTo>
                <a:cubicBezTo>
                  <a:pt x="26337" y="38067"/>
                  <a:pt x="26391" y="38088"/>
                  <a:pt x="26458" y="38121"/>
                </a:cubicBezTo>
                <a:cubicBezTo>
                  <a:pt x="26527" y="38191"/>
                  <a:pt x="26596" y="38217"/>
                  <a:pt x="26666" y="38217"/>
                </a:cubicBezTo>
                <a:cubicBezTo>
                  <a:pt x="26709" y="38217"/>
                  <a:pt x="26753" y="38207"/>
                  <a:pt x="26797" y="38189"/>
                </a:cubicBezTo>
                <a:cubicBezTo>
                  <a:pt x="26842" y="38178"/>
                  <a:pt x="26876" y="38172"/>
                  <a:pt x="26907" y="38172"/>
                </a:cubicBezTo>
                <a:cubicBezTo>
                  <a:pt x="26939" y="38172"/>
                  <a:pt x="26967" y="38178"/>
                  <a:pt x="27001" y="38189"/>
                </a:cubicBezTo>
                <a:cubicBezTo>
                  <a:pt x="27067" y="38216"/>
                  <a:pt x="27141" y="38227"/>
                  <a:pt x="27214" y="38227"/>
                </a:cubicBezTo>
                <a:cubicBezTo>
                  <a:pt x="27265" y="38227"/>
                  <a:pt x="27316" y="38221"/>
                  <a:pt x="27363" y="38212"/>
                </a:cubicBezTo>
                <a:cubicBezTo>
                  <a:pt x="27393" y="38204"/>
                  <a:pt x="27423" y="38202"/>
                  <a:pt x="27452" y="38202"/>
                </a:cubicBezTo>
                <a:cubicBezTo>
                  <a:pt x="27509" y="38202"/>
                  <a:pt x="27559" y="38212"/>
                  <a:pt x="27589" y="38212"/>
                </a:cubicBezTo>
                <a:cubicBezTo>
                  <a:pt x="27589" y="38302"/>
                  <a:pt x="27657" y="38325"/>
                  <a:pt x="27702" y="38348"/>
                </a:cubicBezTo>
                <a:cubicBezTo>
                  <a:pt x="27793" y="38393"/>
                  <a:pt x="27838" y="38416"/>
                  <a:pt x="27883" y="38506"/>
                </a:cubicBezTo>
                <a:cubicBezTo>
                  <a:pt x="27930" y="38661"/>
                  <a:pt x="27987" y="38721"/>
                  <a:pt x="28092" y="38721"/>
                </a:cubicBezTo>
                <a:cubicBezTo>
                  <a:pt x="28140" y="38721"/>
                  <a:pt x="28197" y="38708"/>
                  <a:pt x="28268" y="38687"/>
                </a:cubicBezTo>
                <a:cubicBezTo>
                  <a:pt x="28302" y="38676"/>
                  <a:pt x="28330" y="38670"/>
                  <a:pt x="28362" y="38670"/>
                </a:cubicBezTo>
                <a:cubicBezTo>
                  <a:pt x="28393" y="38670"/>
                  <a:pt x="28427" y="38676"/>
                  <a:pt x="28472" y="38687"/>
                </a:cubicBezTo>
                <a:cubicBezTo>
                  <a:pt x="28541" y="38727"/>
                  <a:pt x="28615" y="38745"/>
                  <a:pt x="28689" y="38745"/>
                </a:cubicBezTo>
                <a:cubicBezTo>
                  <a:pt x="28785" y="38745"/>
                  <a:pt x="28881" y="38715"/>
                  <a:pt x="28970" y="38664"/>
                </a:cubicBezTo>
                <a:cubicBezTo>
                  <a:pt x="29004" y="38676"/>
                  <a:pt x="29043" y="38681"/>
                  <a:pt x="29080" y="38681"/>
                </a:cubicBezTo>
                <a:cubicBezTo>
                  <a:pt x="29117" y="38681"/>
                  <a:pt x="29151" y="38676"/>
                  <a:pt x="29173" y="38664"/>
                </a:cubicBezTo>
                <a:cubicBezTo>
                  <a:pt x="29196" y="38755"/>
                  <a:pt x="29241" y="38846"/>
                  <a:pt x="29309" y="38891"/>
                </a:cubicBezTo>
                <a:cubicBezTo>
                  <a:pt x="29334" y="38928"/>
                  <a:pt x="29352" y="38945"/>
                  <a:pt x="29367" y="38945"/>
                </a:cubicBezTo>
                <a:cubicBezTo>
                  <a:pt x="29379" y="38945"/>
                  <a:pt x="29390" y="38934"/>
                  <a:pt x="29400" y="38913"/>
                </a:cubicBezTo>
                <a:cubicBezTo>
                  <a:pt x="29494" y="38895"/>
                  <a:pt x="29583" y="38884"/>
                  <a:pt x="29673" y="38884"/>
                </a:cubicBezTo>
                <a:cubicBezTo>
                  <a:pt x="29799" y="38884"/>
                  <a:pt x="29924" y="38906"/>
                  <a:pt x="30056" y="38959"/>
                </a:cubicBezTo>
                <a:cubicBezTo>
                  <a:pt x="30147" y="38981"/>
                  <a:pt x="30192" y="39027"/>
                  <a:pt x="30215" y="39094"/>
                </a:cubicBezTo>
                <a:cubicBezTo>
                  <a:pt x="30288" y="39241"/>
                  <a:pt x="30352" y="39303"/>
                  <a:pt x="30450" y="39303"/>
                </a:cubicBezTo>
                <a:cubicBezTo>
                  <a:pt x="30502" y="39303"/>
                  <a:pt x="30565" y="39285"/>
                  <a:pt x="30645" y="39253"/>
                </a:cubicBezTo>
                <a:cubicBezTo>
                  <a:pt x="30667" y="39253"/>
                  <a:pt x="30712" y="39298"/>
                  <a:pt x="30735" y="39343"/>
                </a:cubicBezTo>
                <a:cubicBezTo>
                  <a:pt x="30804" y="39482"/>
                  <a:pt x="30847" y="39541"/>
                  <a:pt x="30944" y="39541"/>
                </a:cubicBezTo>
                <a:cubicBezTo>
                  <a:pt x="30974" y="39541"/>
                  <a:pt x="31009" y="39535"/>
                  <a:pt x="31052" y="39524"/>
                </a:cubicBezTo>
                <a:cubicBezTo>
                  <a:pt x="31090" y="39509"/>
                  <a:pt x="31122" y="39504"/>
                  <a:pt x="31152" y="39504"/>
                </a:cubicBezTo>
                <a:cubicBezTo>
                  <a:pt x="31213" y="39504"/>
                  <a:pt x="31263" y="39524"/>
                  <a:pt x="31323" y="39524"/>
                </a:cubicBezTo>
                <a:cubicBezTo>
                  <a:pt x="31399" y="39524"/>
                  <a:pt x="31474" y="39555"/>
                  <a:pt x="31550" y="39555"/>
                </a:cubicBezTo>
                <a:cubicBezTo>
                  <a:pt x="31588" y="39555"/>
                  <a:pt x="31625" y="39547"/>
                  <a:pt x="31663" y="39524"/>
                </a:cubicBezTo>
                <a:cubicBezTo>
                  <a:pt x="31670" y="39510"/>
                  <a:pt x="31679" y="39505"/>
                  <a:pt x="31689" y="39505"/>
                </a:cubicBezTo>
                <a:cubicBezTo>
                  <a:pt x="31711" y="39505"/>
                  <a:pt x="31738" y="39532"/>
                  <a:pt x="31753" y="39547"/>
                </a:cubicBezTo>
                <a:cubicBezTo>
                  <a:pt x="31799" y="39570"/>
                  <a:pt x="31844" y="39638"/>
                  <a:pt x="31867" y="39683"/>
                </a:cubicBezTo>
                <a:cubicBezTo>
                  <a:pt x="31881" y="39752"/>
                  <a:pt x="31894" y="39779"/>
                  <a:pt x="31929" y="39779"/>
                </a:cubicBezTo>
                <a:cubicBezTo>
                  <a:pt x="31951" y="39779"/>
                  <a:pt x="31981" y="39768"/>
                  <a:pt x="32025" y="39751"/>
                </a:cubicBezTo>
                <a:cubicBezTo>
                  <a:pt x="32093" y="39706"/>
                  <a:pt x="32116" y="39683"/>
                  <a:pt x="32183" y="39660"/>
                </a:cubicBezTo>
                <a:cubicBezTo>
                  <a:pt x="32210" y="39621"/>
                  <a:pt x="32244" y="39597"/>
                  <a:pt x="32276" y="39597"/>
                </a:cubicBezTo>
                <a:cubicBezTo>
                  <a:pt x="32300" y="39597"/>
                  <a:pt x="32323" y="39609"/>
                  <a:pt x="32342" y="39638"/>
                </a:cubicBezTo>
                <a:cubicBezTo>
                  <a:pt x="32376" y="39660"/>
                  <a:pt x="32404" y="39666"/>
                  <a:pt x="32432" y="39666"/>
                </a:cubicBezTo>
                <a:cubicBezTo>
                  <a:pt x="32461" y="39666"/>
                  <a:pt x="32489" y="39660"/>
                  <a:pt x="32523" y="39660"/>
                </a:cubicBezTo>
                <a:lnTo>
                  <a:pt x="32568" y="39660"/>
                </a:lnTo>
                <a:cubicBezTo>
                  <a:pt x="32591" y="39751"/>
                  <a:pt x="32681" y="39706"/>
                  <a:pt x="32749" y="39751"/>
                </a:cubicBezTo>
                <a:cubicBezTo>
                  <a:pt x="32795" y="39773"/>
                  <a:pt x="32817" y="39796"/>
                  <a:pt x="32862" y="39864"/>
                </a:cubicBezTo>
                <a:cubicBezTo>
                  <a:pt x="32862" y="39909"/>
                  <a:pt x="32862" y="39977"/>
                  <a:pt x="32885" y="40022"/>
                </a:cubicBezTo>
                <a:cubicBezTo>
                  <a:pt x="32885" y="40090"/>
                  <a:pt x="32908" y="40090"/>
                  <a:pt x="32976" y="40090"/>
                </a:cubicBezTo>
                <a:cubicBezTo>
                  <a:pt x="32998" y="40090"/>
                  <a:pt x="33021" y="40090"/>
                  <a:pt x="33021" y="40045"/>
                </a:cubicBezTo>
                <a:cubicBezTo>
                  <a:pt x="33044" y="40090"/>
                  <a:pt x="33021" y="40113"/>
                  <a:pt x="33021" y="40136"/>
                </a:cubicBezTo>
                <a:cubicBezTo>
                  <a:pt x="33021" y="40317"/>
                  <a:pt x="33089" y="40339"/>
                  <a:pt x="33247" y="40339"/>
                </a:cubicBezTo>
                <a:cubicBezTo>
                  <a:pt x="33290" y="40335"/>
                  <a:pt x="33333" y="40333"/>
                  <a:pt x="33375" y="40333"/>
                </a:cubicBezTo>
                <a:cubicBezTo>
                  <a:pt x="33551" y="40333"/>
                  <a:pt x="33716" y="40366"/>
                  <a:pt x="33881" y="40385"/>
                </a:cubicBezTo>
                <a:cubicBezTo>
                  <a:pt x="33881" y="40385"/>
                  <a:pt x="33904" y="40385"/>
                  <a:pt x="33904" y="40430"/>
                </a:cubicBezTo>
                <a:cubicBezTo>
                  <a:pt x="33939" y="40538"/>
                  <a:pt x="33990" y="40631"/>
                  <a:pt x="34111" y="40631"/>
                </a:cubicBezTo>
                <a:cubicBezTo>
                  <a:pt x="34142" y="40631"/>
                  <a:pt x="34178" y="40625"/>
                  <a:pt x="34220" y="40611"/>
                </a:cubicBezTo>
                <a:lnTo>
                  <a:pt x="34266" y="40611"/>
                </a:lnTo>
                <a:cubicBezTo>
                  <a:pt x="34327" y="40641"/>
                  <a:pt x="34393" y="40654"/>
                  <a:pt x="34459" y="40654"/>
                </a:cubicBezTo>
                <a:cubicBezTo>
                  <a:pt x="34540" y="40654"/>
                  <a:pt x="34621" y="40636"/>
                  <a:pt x="34696" y="40611"/>
                </a:cubicBezTo>
                <a:cubicBezTo>
                  <a:pt x="34724" y="40606"/>
                  <a:pt x="34750" y="40603"/>
                  <a:pt x="34774" y="40603"/>
                </a:cubicBezTo>
                <a:cubicBezTo>
                  <a:pt x="34867" y="40603"/>
                  <a:pt x="34931" y="40644"/>
                  <a:pt x="34967" y="40769"/>
                </a:cubicBezTo>
                <a:cubicBezTo>
                  <a:pt x="35000" y="40818"/>
                  <a:pt x="35044" y="40855"/>
                  <a:pt x="35100" y="40855"/>
                </a:cubicBezTo>
                <a:cubicBezTo>
                  <a:pt x="35122" y="40855"/>
                  <a:pt x="35146" y="40850"/>
                  <a:pt x="35171" y="40837"/>
                </a:cubicBezTo>
                <a:cubicBezTo>
                  <a:pt x="35212" y="40832"/>
                  <a:pt x="35251" y="40829"/>
                  <a:pt x="35289" y="40829"/>
                </a:cubicBezTo>
                <a:cubicBezTo>
                  <a:pt x="35421" y="40829"/>
                  <a:pt x="35536" y="40863"/>
                  <a:pt x="35624" y="40950"/>
                </a:cubicBezTo>
                <a:cubicBezTo>
                  <a:pt x="35714" y="41018"/>
                  <a:pt x="35805" y="41063"/>
                  <a:pt x="35872" y="41063"/>
                </a:cubicBezTo>
                <a:cubicBezTo>
                  <a:pt x="35986" y="41063"/>
                  <a:pt x="36054" y="41131"/>
                  <a:pt x="36076" y="41177"/>
                </a:cubicBezTo>
                <a:cubicBezTo>
                  <a:pt x="36143" y="41310"/>
                  <a:pt x="36222" y="41345"/>
                  <a:pt x="36323" y="41345"/>
                </a:cubicBezTo>
                <a:cubicBezTo>
                  <a:pt x="36359" y="41345"/>
                  <a:pt x="36397" y="41341"/>
                  <a:pt x="36438" y="41335"/>
                </a:cubicBezTo>
                <a:cubicBezTo>
                  <a:pt x="36468" y="41335"/>
                  <a:pt x="36499" y="41315"/>
                  <a:pt x="36522" y="41315"/>
                </a:cubicBezTo>
                <a:cubicBezTo>
                  <a:pt x="36534" y="41315"/>
                  <a:pt x="36544" y="41320"/>
                  <a:pt x="36551" y="41335"/>
                </a:cubicBezTo>
                <a:cubicBezTo>
                  <a:pt x="36589" y="41372"/>
                  <a:pt x="36619" y="41389"/>
                  <a:pt x="36651" y="41389"/>
                </a:cubicBezTo>
                <a:cubicBezTo>
                  <a:pt x="36676" y="41389"/>
                  <a:pt x="36702" y="41378"/>
                  <a:pt x="36733" y="41358"/>
                </a:cubicBezTo>
                <a:cubicBezTo>
                  <a:pt x="36768" y="41336"/>
                  <a:pt x="36802" y="41328"/>
                  <a:pt x="36835" y="41328"/>
                </a:cubicBezTo>
                <a:cubicBezTo>
                  <a:pt x="36905" y="41328"/>
                  <a:pt x="36972" y="41365"/>
                  <a:pt x="37049" y="41380"/>
                </a:cubicBezTo>
                <a:cubicBezTo>
                  <a:pt x="37117" y="41403"/>
                  <a:pt x="37163" y="41448"/>
                  <a:pt x="37185" y="41516"/>
                </a:cubicBezTo>
                <a:cubicBezTo>
                  <a:pt x="37202" y="41585"/>
                  <a:pt x="37259" y="41615"/>
                  <a:pt x="37326" y="41615"/>
                </a:cubicBezTo>
                <a:cubicBezTo>
                  <a:pt x="37346" y="41615"/>
                  <a:pt x="37367" y="41612"/>
                  <a:pt x="37389" y="41607"/>
                </a:cubicBezTo>
                <a:cubicBezTo>
                  <a:pt x="37432" y="41601"/>
                  <a:pt x="37476" y="41598"/>
                  <a:pt x="37520" y="41598"/>
                </a:cubicBezTo>
                <a:cubicBezTo>
                  <a:pt x="37665" y="41598"/>
                  <a:pt x="37816" y="41628"/>
                  <a:pt x="37955" y="41697"/>
                </a:cubicBezTo>
                <a:cubicBezTo>
                  <a:pt x="37977" y="41720"/>
                  <a:pt x="38000" y="41720"/>
                  <a:pt x="38023" y="41720"/>
                </a:cubicBezTo>
                <a:cubicBezTo>
                  <a:pt x="38054" y="41712"/>
                  <a:pt x="38085" y="41709"/>
                  <a:pt x="38114" y="41709"/>
                </a:cubicBezTo>
                <a:cubicBezTo>
                  <a:pt x="38212" y="41709"/>
                  <a:pt x="38300" y="41742"/>
                  <a:pt x="38395" y="41742"/>
                </a:cubicBezTo>
                <a:cubicBezTo>
                  <a:pt x="38435" y="41742"/>
                  <a:pt x="38476" y="41736"/>
                  <a:pt x="38520" y="41720"/>
                </a:cubicBezTo>
                <a:cubicBezTo>
                  <a:pt x="38566" y="41720"/>
                  <a:pt x="38588" y="41742"/>
                  <a:pt x="38566" y="41810"/>
                </a:cubicBezTo>
                <a:cubicBezTo>
                  <a:pt x="38543" y="41856"/>
                  <a:pt x="38543" y="41901"/>
                  <a:pt x="38588" y="41923"/>
                </a:cubicBezTo>
                <a:cubicBezTo>
                  <a:pt x="38679" y="41969"/>
                  <a:pt x="38724" y="42037"/>
                  <a:pt x="38769" y="42127"/>
                </a:cubicBezTo>
                <a:cubicBezTo>
                  <a:pt x="38769" y="42150"/>
                  <a:pt x="38792" y="42195"/>
                  <a:pt x="38837" y="42195"/>
                </a:cubicBezTo>
                <a:cubicBezTo>
                  <a:pt x="38883" y="42195"/>
                  <a:pt x="38924" y="42193"/>
                  <a:pt x="38964" y="42193"/>
                </a:cubicBezTo>
                <a:cubicBezTo>
                  <a:pt x="39062" y="42193"/>
                  <a:pt x="39148" y="42205"/>
                  <a:pt x="39245" y="42286"/>
                </a:cubicBezTo>
                <a:cubicBezTo>
                  <a:pt x="39267" y="42286"/>
                  <a:pt x="39290" y="42286"/>
                  <a:pt x="39335" y="42263"/>
                </a:cubicBezTo>
                <a:cubicBezTo>
                  <a:pt x="39358" y="42252"/>
                  <a:pt x="39386" y="42246"/>
                  <a:pt x="39414" y="42246"/>
                </a:cubicBezTo>
                <a:cubicBezTo>
                  <a:pt x="39443" y="42246"/>
                  <a:pt x="39471" y="42252"/>
                  <a:pt x="39494" y="42263"/>
                </a:cubicBezTo>
                <a:cubicBezTo>
                  <a:pt x="39607" y="42308"/>
                  <a:pt x="39765" y="42263"/>
                  <a:pt x="39833" y="42376"/>
                </a:cubicBezTo>
                <a:cubicBezTo>
                  <a:pt x="39841" y="42384"/>
                  <a:pt x="39851" y="42386"/>
                  <a:pt x="39862" y="42386"/>
                </a:cubicBezTo>
                <a:cubicBezTo>
                  <a:pt x="39883" y="42386"/>
                  <a:pt x="39909" y="42376"/>
                  <a:pt x="39924" y="42376"/>
                </a:cubicBezTo>
                <a:cubicBezTo>
                  <a:pt x="39984" y="42376"/>
                  <a:pt x="40024" y="42366"/>
                  <a:pt x="40071" y="42366"/>
                </a:cubicBezTo>
                <a:cubicBezTo>
                  <a:pt x="40095" y="42366"/>
                  <a:pt x="40120" y="42369"/>
                  <a:pt x="40150" y="42376"/>
                </a:cubicBezTo>
                <a:cubicBezTo>
                  <a:pt x="40217" y="42561"/>
                  <a:pt x="40197" y="42621"/>
                  <a:pt x="40322" y="42621"/>
                </a:cubicBezTo>
                <a:cubicBezTo>
                  <a:pt x="40365" y="42621"/>
                  <a:pt x="40425" y="42614"/>
                  <a:pt x="40512" y="42602"/>
                </a:cubicBezTo>
                <a:cubicBezTo>
                  <a:pt x="40605" y="42629"/>
                  <a:pt x="40690" y="42640"/>
                  <a:pt x="40772" y="42640"/>
                </a:cubicBezTo>
                <a:cubicBezTo>
                  <a:pt x="40830" y="42640"/>
                  <a:pt x="40886" y="42634"/>
                  <a:pt x="40942" y="42625"/>
                </a:cubicBezTo>
                <a:cubicBezTo>
                  <a:pt x="40993" y="42614"/>
                  <a:pt x="41044" y="42608"/>
                  <a:pt x="41094" y="42608"/>
                </a:cubicBezTo>
                <a:cubicBezTo>
                  <a:pt x="41243" y="42608"/>
                  <a:pt x="41383" y="42659"/>
                  <a:pt x="41485" y="42761"/>
                </a:cubicBezTo>
                <a:cubicBezTo>
                  <a:pt x="41553" y="42812"/>
                  <a:pt x="41583" y="42837"/>
                  <a:pt x="41632" y="42837"/>
                </a:cubicBezTo>
                <a:cubicBezTo>
                  <a:pt x="41648" y="42837"/>
                  <a:pt x="41666" y="42834"/>
                  <a:pt x="41689" y="42829"/>
                </a:cubicBezTo>
                <a:cubicBezTo>
                  <a:pt x="41701" y="42823"/>
                  <a:pt x="41715" y="42820"/>
                  <a:pt x="41728" y="42820"/>
                </a:cubicBezTo>
                <a:cubicBezTo>
                  <a:pt x="41766" y="42820"/>
                  <a:pt x="41802" y="42841"/>
                  <a:pt x="41802" y="42874"/>
                </a:cubicBezTo>
                <a:cubicBezTo>
                  <a:pt x="41825" y="42919"/>
                  <a:pt x="41757" y="42987"/>
                  <a:pt x="41825" y="42987"/>
                </a:cubicBezTo>
                <a:lnTo>
                  <a:pt x="41870" y="42987"/>
                </a:lnTo>
                <a:cubicBezTo>
                  <a:pt x="41939" y="42960"/>
                  <a:pt x="41999" y="42915"/>
                  <a:pt x="42061" y="42915"/>
                </a:cubicBezTo>
                <a:cubicBezTo>
                  <a:pt x="42101" y="42915"/>
                  <a:pt x="42142" y="42934"/>
                  <a:pt x="42187" y="42987"/>
                </a:cubicBezTo>
                <a:cubicBezTo>
                  <a:pt x="42187" y="42987"/>
                  <a:pt x="42232" y="42965"/>
                  <a:pt x="42277" y="42965"/>
                </a:cubicBezTo>
                <a:cubicBezTo>
                  <a:pt x="42277" y="43032"/>
                  <a:pt x="42277" y="43078"/>
                  <a:pt x="42300" y="43146"/>
                </a:cubicBezTo>
                <a:cubicBezTo>
                  <a:pt x="42317" y="43230"/>
                  <a:pt x="42358" y="43276"/>
                  <a:pt x="42425" y="43276"/>
                </a:cubicBezTo>
                <a:cubicBezTo>
                  <a:pt x="42448" y="43276"/>
                  <a:pt x="42474" y="43270"/>
                  <a:pt x="42504" y="43259"/>
                </a:cubicBezTo>
                <a:cubicBezTo>
                  <a:pt x="42534" y="43244"/>
                  <a:pt x="42561" y="43239"/>
                  <a:pt x="42588" y="43239"/>
                </a:cubicBezTo>
                <a:cubicBezTo>
                  <a:pt x="42642" y="43239"/>
                  <a:pt x="42692" y="43259"/>
                  <a:pt x="42753" y="43259"/>
                </a:cubicBezTo>
                <a:cubicBezTo>
                  <a:pt x="42813" y="43259"/>
                  <a:pt x="42863" y="43269"/>
                  <a:pt x="42930" y="43269"/>
                </a:cubicBezTo>
                <a:cubicBezTo>
                  <a:pt x="42964" y="43269"/>
                  <a:pt x="43002" y="43266"/>
                  <a:pt x="43047" y="43259"/>
                </a:cubicBezTo>
                <a:cubicBezTo>
                  <a:pt x="43069" y="43236"/>
                  <a:pt x="43098" y="43225"/>
                  <a:pt x="43129" y="43225"/>
                </a:cubicBezTo>
                <a:cubicBezTo>
                  <a:pt x="43160" y="43225"/>
                  <a:pt x="43194" y="43236"/>
                  <a:pt x="43228" y="43259"/>
                </a:cubicBezTo>
                <a:cubicBezTo>
                  <a:pt x="43371" y="43302"/>
                  <a:pt x="43506" y="43318"/>
                  <a:pt x="43643" y="43318"/>
                </a:cubicBezTo>
                <a:cubicBezTo>
                  <a:pt x="43722" y="43318"/>
                  <a:pt x="43801" y="43312"/>
                  <a:pt x="43884" y="43304"/>
                </a:cubicBezTo>
                <a:cubicBezTo>
                  <a:pt x="43997" y="43304"/>
                  <a:pt x="44088" y="43304"/>
                  <a:pt x="44178" y="43417"/>
                </a:cubicBezTo>
                <a:cubicBezTo>
                  <a:pt x="44195" y="43468"/>
                  <a:pt x="44251" y="43494"/>
                  <a:pt x="44296" y="43494"/>
                </a:cubicBezTo>
                <a:cubicBezTo>
                  <a:pt x="44311" y="43494"/>
                  <a:pt x="44326" y="43491"/>
                  <a:pt x="44337" y="43485"/>
                </a:cubicBezTo>
                <a:cubicBezTo>
                  <a:pt x="44370" y="43465"/>
                  <a:pt x="44401" y="43457"/>
                  <a:pt x="44430" y="43457"/>
                </a:cubicBezTo>
                <a:cubicBezTo>
                  <a:pt x="44499" y="43457"/>
                  <a:pt x="44554" y="43505"/>
                  <a:pt x="44586" y="43553"/>
                </a:cubicBezTo>
                <a:cubicBezTo>
                  <a:pt x="44638" y="43622"/>
                  <a:pt x="44676" y="43652"/>
                  <a:pt x="44732" y="43652"/>
                </a:cubicBezTo>
                <a:cubicBezTo>
                  <a:pt x="44749" y="43652"/>
                  <a:pt x="44768" y="43649"/>
                  <a:pt x="44789" y="43644"/>
                </a:cubicBezTo>
                <a:cubicBezTo>
                  <a:pt x="44805" y="43636"/>
                  <a:pt x="44822" y="43631"/>
                  <a:pt x="44841" y="43631"/>
                </a:cubicBezTo>
                <a:cubicBezTo>
                  <a:pt x="44878" y="43631"/>
                  <a:pt x="44918" y="43651"/>
                  <a:pt x="44948" y="43711"/>
                </a:cubicBezTo>
                <a:cubicBezTo>
                  <a:pt x="44993" y="43757"/>
                  <a:pt x="45038" y="43825"/>
                  <a:pt x="45106" y="43847"/>
                </a:cubicBezTo>
                <a:cubicBezTo>
                  <a:pt x="45118" y="43859"/>
                  <a:pt x="45133" y="43863"/>
                  <a:pt x="45150" y="43863"/>
                </a:cubicBezTo>
                <a:cubicBezTo>
                  <a:pt x="45186" y="43863"/>
                  <a:pt x="45231" y="43842"/>
                  <a:pt x="45264" y="43842"/>
                </a:cubicBezTo>
                <a:cubicBezTo>
                  <a:pt x="45273" y="43842"/>
                  <a:pt x="45281" y="43844"/>
                  <a:pt x="45287" y="43847"/>
                </a:cubicBezTo>
                <a:cubicBezTo>
                  <a:pt x="45318" y="43859"/>
                  <a:pt x="45343" y="43865"/>
                  <a:pt x="45365" y="43865"/>
                </a:cubicBezTo>
                <a:cubicBezTo>
                  <a:pt x="45425" y="43865"/>
                  <a:pt x="45458" y="43823"/>
                  <a:pt x="45491" y="43757"/>
                </a:cubicBezTo>
                <a:cubicBezTo>
                  <a:pt x="45491" y="43734"/>
                  <a:pt x="45514" y="43734"/>
                  <a:pt x="45559" y="43734"/>
                </a:cubicBezTo>
                <a:cubicBezTo>
                  <a:pt x="45582" y="43757"/>
                  <a:pt x="45604" y="43779"/>
                  <a:pt x="45582" y="43825"/>
                </a:cubicBezTo>
                <a:cubicBezTo>
                  <a:pt x="45582" y="43847"/>
                  <a:pt x="45559" y="43870"/>
                  <a:pt x="45559" y="43870"/>
                </a:cubicBezTo>
                <a:cubicBezTo>
                  <a:pt x="45559" y="43885"/>
                  <a:pt x="45570" y="43912"/>
                  <a:pt x="45584" y="43912"/>
                </a:cubicBezTo>
                <a:cubicBezTo>
                  <a:pt x="45590" y="43912"/>
                  <a:pt x="45597" y="43907"/>
                  <a:pt x="45604" y="43892"/>
                </a:cubicBezTo>
                <a:cubicBezTo>
                  <a:pt x="45695" y="43757"/>
                  <a:pt x="45831" y="43825"/>
                  <a:pt x="45944" y="43757"/>
                </a:cubicBezTo>
                <a:cubicBezTo>
                  <a:pt x="45988" y="43727"/>
                  <a:pt x="46027" y="43715"/>
                  <a:pt x="46063" y="43715"/>
                </a:cubicBezTo>
                <a:cubicBezTo>
                  <a:pt x="46140" y="43715"/>
                  <a:pt x="46207" y="43771"/>
                  <a:pt x="46283" y="43847"/>
                </a:cubicBezTo>
                <a:cubicBezTo>
                  <a:pt x="46306" y="43870"/>
                  <a:pt x="46351" y="43938"/>
                  <a:pt x="46374" y="43960"/>
                </a:cubicBezTo>
                <a:cubicBezTo>
                  <a:pt x="46396" y="43983"/>
                  <a:pt x="46419" y="43983"/>
                  <a:pt x="46464" y="43983"/>
                </a:cubicBezTo>
                <a:cubicBezTo>
                  <a:pt x="46487" y="43960"/>
                  <a:pt x="46487" y="43960"/>
                  <a:pt x="46464" y="43938"/>
                </a:cubicBezTo>
                <a:cubicBezTo>
                  <a:pt x="46396" y="43870"/>
                  <a:pt x="46464" y="43847"/>
                  <a:pt x="46510" y="43847"/>
                </a:cubicBezTo>
                <a:cubicBezTo>
                  <a:pt x="46600" y="43847"/>
                  <a:pt x="46713" y="43870"/>
                  <a:pt x="46736" y="43983"/>
                </a:cubicBezTo>
                <a:cubicBezTo>
                  <a:pt x="46758" y="44096"/>
                  <a:pt x="46826" y="44187"/>
                  <a:pt x="46849" y="44300"/>
                </a:cubicBezTo>
                <a:cubicBezTo>
                  <a:pt x="46917" y="44300"/>
                  <a:pt x="46917" y="44277"/>
                  <a:pt x="46940" y="44232"/>
                </a:cubicBezTo>
                <a:cubicBezTo>
                  <a:pt x="46951" y="44221"/>
                  <a:pt x="46973" y="44215"/>
                  <a:pt x="46996" y="44215"/>
                </a:cubicBezTo>
                <a:cubicBezTo>
                  <a:pt x="47019" y="44215"/>
                  <a:pt x="47041" y="44221"/>
                  <a:pt x="47053" y="44232"/>
                </a:cubicBezTo>
                <a:cubicBezTo>
                  <a:pt x="47098" y="44322"/>
                  <a:pt x="47256" y="44345"/>
                  <a:pt x="47279" y="44504"/>
                </a:cubicBezTo>
                <a:cubicBezTo>
                  <a:pt x="47279" y="44549"/>
                  <a:pt x="47324" y="44571"/>
                  <a:pt x="47415" y="44571"/>
                </a:cubicBezTo>
                <a:cubicBezTo>
                  <a:pt x="47442" y="44569"/>
                  <a:pt x="47468" y="44568"/>
                  <a:pt x="47495" y="44568"/>
                </a:cubicBezTo>
                <a:cubicBezTo>
                  <a:pt x="47615" y="44568"/>
                  <a:pt x="47735" y="44590"/>
                  <a:pt x="47851" y="44590"/>
                </a:cubicBezTo>
                <a:cubicBezTo>
                  <a:pt x="47926" y="44590"/>
                  <a:pt x="48000" y="44580"/>
                  <a:pt x="48071" y="44549"/>
                </a:cubicBezTo>
                <a:lnTo>
                  <a:pt x="48162" y="44549"/>
                </a:lnTo>
                <a:cubicBezTo>
                  <a:pt x="48184" y="44571"/>
                  <a:pt x="48252" y="44571"/>
                  <a:pt x="48252" y="44639"/>
                </a:cubicBezTo>
                <a:cubicBezTo>
                  <a:pt x="48252" y="44662"/>
                  <a:pt x="48252" y="44730"/>
                  <a:pt x="48275" y="44730"/>
                </a:cubicBezTo>
                <a:cubicBezTo>
                  <a:pt x="48388" y="44752"/>
                  <a:pt x="48411" y="44866"/>
                  <a:pt x="48456" y="44956"/>
                </a:cubicBezTo>
                <a:cubicBezTo>
                  <a:pt x="48493" y="44994"/>
                  <a:pt x="48524" y="45010"/>
                  <a:pt x="48566" y="45010"/>
                </a:cubicBezTo>
                <a:cubicBezTo>
                  <a:pt x="48601" y="45010"/>
                  <a:pt x="48644" y="44999"/>
                  <a:pt x="48705" y="44979"/>
                </a:cubicBezTo>
                <a:cubicBezTo>
                  <a:pt x="48773" y="45001"/>
                  <a:pt x="48841" y="45001"/>
                  <a:pt x="48931" y="45024"/>
                </a:cubicBezTo>
                <a:cubicBezTo>
                  <a:pt x="48954" y="45024"/>
                  <a:pt x="48999" y="45024"/>
                  <a:pt x="49044" y="45001"/>
                </a:cubicBezTo>
                <a:cubicBezTo>
                  <a:pt x="49058" y="45006"/>
                  <a:pt x="49072" y="45008"/>
                  <a:pt x="49088" y="45008"/>
                </a:cubicBezTo>
                <a:cubicBezTo>
                  <a:pt x="49148" y="45008"/>
                  <a:pt x="49221" y="44979"/>
                  <a:pt x="49293" y="44979"/>
                </a:cubicBezTo>
                <a:cubicBezTo>
                  <a:pt x="49339" y="44979"/>
                  <a:pt x="49372" y="44973"/>
                  <a:pt x="49404" y="44973"/>
                </a:cubicBezTo>
                <a:cubicBezTo>
                  <a:pt x="49435" y="44973"/>
                  <a:pt x="49463" y="44979"/>
                  <a:pt x="49497" y="45001"/>
                </a:cubicBezTo>
                <a:cubicBezTo>
                  <a:pt x="49572" y="45062"/>
                  <a:pt x="49648" y="45092"/>
                  <a:pt x="49737" y="45092"/>
                </a:cubicBezTo>
                <a:cubicBezTo>
                  <a:pt x="49781" y="45092"/>
                  <a:pt x="49829" y="45084"/>
                  <a:pt x="49882" y="45069"/>
                </a:cubicBezTo>
                <a:cubicBezTo>
                  <a:pt x="49911" y="45060"/>
                  <a:pt x="49937" y="45055"/>
                  <a:pt x="49960" y="45055"/>
                </a:cubicBezTo>
                <a:cubicBezTo>
                  <a:pt x="50044" y="45055"/>
                  <a:pt x="50090" y="45116"/>
                  <a:pt x="50108" y="45205"/>
                </a:cubicBezTo>
                <a:cubicBezTo>
                  <a:pt x="50108" y="45244"/>
                  <a:pt x="50108" y="45300"/>
                  <a:pt x="50166" y="45300"/>
                </a:cubicBezTo>
                <a:cubicBezTo>
                  <a:pt x="50175" y="45300"/>
                  <a:pt x="50186" y="45299"/>
                  <a:pt x="50199" y="45296"/>
                </a:cubicBezTo>
                <a:cubicBezTo>
                  <a:pt x="50206" y="45288"/>
                  <a:pt x="50215" y="45285"/>
                  <a:pt x="50224" y="45285"/>
                </a:cubicBezTo>
                <a:cubicBezTo>
                  <a:pt x="50257" y="45285"/>
                  <a:pt x="50295" y="45329"/>
                  <a:pt x="50319" y="45329"/>
                </a:cubicBezTo>
                <a:cubicBezTo>
                  <a:pt x="50325" y="45329"/>
                  <a:pt x="50330" y="45326"/>
                  <a:pt x="50334" y="45318"/>
                </a:cubicBezTo>
                <a:cubicBezTo>
                  <a:pt x="50376" y="45268"/>
                  <a:pt x="50427" y="45255"/>
                  <a:pt x="50481" y="45255"/>
                </a:cubicBezTo>
                <a:cubicBezTo>
                  <a:pt x="50539" y="45255"/>
                  <a:pt x="50601" y="45271"/>
                  <a:pt x="50656" y="45271"/>
                </a:cubicBezTo>
                <a:cubicBezTo>
                  <a:pt x="50687" y="45271"/>
                  <a:pt x="50716" y="45266"/>
                  <a:pt x="50742" y="45250"/>
                </a:cubicBezTo>
                <a:cubicBezTo>
                  <a:pt x="50787" y="45341"/>
                  <a:pt x="50968" y="45250"/>
                  <a:pt x="50968" y="45409"/>
                </a:cubicBezTo>
                <a:cubicBezTo>
                  <a:pt x="50968" y="45431"/>
                  <a:pt x="50991" y="45454"/>
                  <a:pt x="51036" y="45454"/>
                </a:cubicBezTo>
                <a:cubicBezTo>
                  <a:pt x="51194" y="45454"/>
                  <a:pt x="51240" y="45567"/>
                  <a:pt x="51330" y="45680"/>
                </a:cubicBezTo>
                <a:cubicBezTo>
                  <a:pt x="51434" y="45618"/>
                  <a:pt x="51533" y="45589"/>
                  <a:pt x="51625" y="45589"/>
                </a:cubicBezTo>
                <a:cubicBezTo>
                  <a:pt x="51734" y="45589"/>
                  <a:pt x="51833" y="45630"/>
                  <a:pt x="51919" y="45703"/>
                </a:cubicBezTo>
                <a:cubicBezTo>
                  <a:pt x="51987" y="45758"/>
                  <a:pt x="52047" y="45788"/>
                  <a:pt x="52104" y="45788"/>
                </a:cubicBezTo>
                <a:cubicBezTo>
                  <a:pt x="52141" y="45788"/>
                  <a:pt x="52177" y="45775"/>
                  <a:pt x="52213" y="45748"/>
                </a:cubicBezTo>
                <a:cubicBezTo>
                  <a:pt x="52256" y="45705"/>
                  <a:pt x="52308" y="45690"/>
                  <a:pt x="52369" y="45690"/>
                </a:cubicBezTo>
                <a:cubicBezTo>
                  <a:pt x="52405" y="45690"/>
                  <a:pt x="52443" y="45695"/>
                  <a:pt x="52484" y="45703"/>
                </a:cubicBezTo>
                <a:cubicBezTo>
                  <a:pt x="52575" y="45748"/>
                  <a:pt x="52620" y="45748"/>
                  <a:pt x="52711" y="45771"/>
                </a:cubicBezTo>
                <a:cubicBezTo>
                  <a:pt x="52779" y="45771"/>
                  <a:pt x="52801" y="45794"/>
                  <a:pt x="52846" y="45794"/>
                </a:cubicBezTo>
                <a:cubicBezTo>
                  <a:pt x="52892" y="45794"/>
                  <a:pt x="52892" y="45816"/>
                  <a:pt x="52892" y="45861"/>
                </a:cubicBezTo>
                <a:lnTo>
                  <a:pt x="52824" y="45861"/>
                </a:lnTo>
                <a:cubicBezTo>
                  <a:pt x="52811" y="45861"/>
                  <a:pt x="52783" y="45847"/>
                  <a:pt x="52758" y="45847"/>
                </a:cubicBezTo>
                <a:cubicBezTo>
                  <a:pt x="52738" y="45847"/>
                  <a:pt x="52720" y="45855"/>
                  <a:pt x="52711" y="45884"/>
                </a:cubicBezTo>
                <a:lnTo>
                  <a:pt x="52665" y="45884"/>
                </a:lnTo>
                <a:cubicBezTo>
                  <a:pt x="52614" y="45884"/>
                  <a:pt x="52551" y="45846"/>
                  <a:pt x="52503" y="45846"/>
                </a:cubicBezTo>
                <a:cubicBezTo>
                  <a:pt x="52487" y="45846"/>
                  <a:pt x="52473" y="45850"/>
                  <a:pt x="52462" y="45861"/>
                </a:cubicBezTo>
                <a:cubicBezTo>
                  <a:pt x="52439" y="45884"/>
                  <a:pt x="52394" y="45907"/>
                  <a:pt x="52394" y="45929"/>
                </a:cubicBezTo>
                <a:cubicBezTo>
                  <a:pt x="52394" y="45975"/>
                  <a:pt x="52439" y="45997"/>
                  <a:pt x="52462" y="45997"/>
                </a:cubicBezTo>
                <a:cubicBezTo>
                  <a:pt x="52484" y="45997"/>
                  <a:pt x="52507" y="45997"/>
                  <a:pt x="52507" y="46020"/>
                </a:cubicBezTo>
                <a:lnTo>
                  <a:pt x="52575" y="46020"/>
                </a:lnTo>
                <a:cubicBezTo>
                  <a:pt x="52595" y="46179"/>
                  <a:pt x="52615" y="46250"/>
                  <a:pt x="52695" y="46250"/>
                </a:cubicBezTo>
                <a:cubicBezTo>
                  <a:pt x="52707" y="46250"/>
                  <a:pt x="52719" y="46249"/>
                  <a:pt x="52733" y="46246"/>
                </a:cubicBezTo>
                <a:cubicBezTo>
                  <a:pt x="52824" y="46224"/>
                  <a:pt x="52937" y="46246"/>
                  <a:pt x="53028" y="46201"/>
                </a:cubicBezTo>
                <a:cubicBezTo>
                  <a:pt x="53073" y="46224"/>
                  <a:pt x="53124" y="46229"/>
                  <a:pt x="53172" y="46229"/>
                </a:cubicBezTo>
                <a:cubicBezTo>
                  <a:pt x="53220" y="46229"/>
                  <a:pt x="53265" y="46224"/>
                  <a:pt x="53299" y="46224"/>
                </a:cubicBezTo>
                <a:cubicBezTo>
                  <a:pt x="53458" y="46201"/>
                  <a:pt x="53616" y="46201"/>
                  <a:pt x="53752" y="46201"/>
                </a:cubicBezTo>
                <a:cubicBezTo>
                  <a:pt x="53780" y="46244"/>
                  <a:pt x="53809" y="46260"/>
                  <a:pt x="53844" y="46260"/>
                </a:cubicBezTo>
                <a:cubicBezTo>
                  <a:pt x="53863" y="46260"/>
                  <a:pt x="53885" y="46254"/>
                  <a:pt x="53910" y="46246"/>
                </a:cubicBezTo>
                <a:cubicBezTo>
                  <a:pt x="53967" y="46235"/>
                  <a:pt x="54029" y="46235"/>
                  <a:pt x="54091" y="46235"/>
                </a:cubicBezTo>
                <a:cubicBezTo>
                  <a:pt x="54153" y="46235"/>
                  <a:pt x="54216" y="46235"/>
                  <a:pt x="54272" y="46224"/>
                </a:cubicBezTo>
                <a:cubicBezTo>
                  <a:pt x="54431" y="46224"/>
                  <a:pt x="54612" y="46246"/>
                  <a:pt x="54770" y="46314"/>
                </a:cubicBezTo>
                <a:cubicBezTo>
                  <a:pt x="54811" y="46324"/>
                  <a:pt x="54851" y="46334"/>
                  <a:pt x="54892" y="46334"/>
                </a:cubicBezTo>
                <a:cubicBezTo>
                  <a:pt x="54942" y="46334"/>
                  <a:pt x="54992" y="46319"/>
                  <a:pt x="55042" y="46269"/>
                </a:cubicBezTo>
                <a:cubicBezTo>
                  <a:pt x="55064" y="46269"/>
                  <a:pt x="55087" y="46314"/>
                  <a:pt x="55110" y="46314"/>
                </a:cubicBezTo>
                <a:cubicBezTo>
                  <a:pt x="55178" y="46427"/>
                  <a:pt x="55291" y="46450"/>
                  <a:pt x="55381" y="46540"/>
                </a:cubicBezTo>
                <a:cubicBezTo>
                  <a:pt x="55313" y="46563"/>
                  <a:pt x="55313" y="46586"/>
                  <a:pt x="55336" y="46654"/>
                </a:cubicBezTo>
                <a:cubicBezTo>
                  <a:pt x="55404" y="46699"/>
                  <a:pt x="55449" y="46721"/>
                  <a:pt x="55517" y="46789"/>
                </a:cubicBezTo>
                <a:cubicBezTo>
                  <a:pt x="55566" y="46838"/>
                  <a:pt x="55588" y="46860"/>
                  <a:pt x="55605" y="46860"/>
                </a:cubicBezTo>
                <a:cubicBezTo>
                  <a:pt x="55621" y="46860"/>
                  <a:pt x="55632" y="46844"/>
                  <a:pt x="55653" y="46812"/>
                </a:cubicBezTo>
                <a:cubicBezTo>
                  <a:pt x="55694" y="46771"/>
                  <a:pt x="55735" y="46758"/>
                  <a:pt x="55772" y="46758"/>
                </a:cubicBezTo>
                <a:cubicBezTo>
                  <a:pt x="55816" y="46758"/>
                  <a:pt x="55854" y="46777"/>
                  <a:pt x="55879" y="46789"/>
                </a:cubicBezTo>
                <a:cubicBezTo>
                  <a:pt x="55902" y="46812"/>
                  <a:pt x="55947" y="46835"/>
                  <a:pt x="55992" y="46835"/>
                </a:cubicBezTo>
                <a:cubicBezTo>
                  <a:pt x="56004" y="46857"/>
                  <a:pt x="56021" y="46869"/>
                  <a:pt x="56038" y="46869"/>
                </a:cubicBezTo>
                <a:cubicBezTo>
                  <a:pt x="56055" y="46869"/>
                  <a:pt x="56072" y="46857"/>
                  <a:pt x="56083" y="46835"/>
                </a:cubicBezTo>
                <a:cubicBezTo>
                  <a:pt x="56173" y="46721"/>
                  <a:pt x="56354" y="46767"/>
                  <a:pt x="56445" y="46654"/>
                </a:cubicBezTo>
                <a:cubicBezTo>
                  <a:pt x="56456" y="46631"/>
                  <a:pt x="56473" y="46620"/>
                  <a:pt x="56490" y="46620"/>
                </a:cubicBezTo>
                <a:cubicBezTo>
                  <a:pt x="56507" y="46620"/>
                  <a:pt x="56524" y="46631"/>
                  <a:pt x="56535" y="46654"/>
                </a:cubicBezTo>
                <a:cubicBezTo>
                  <a:pt x="56581" y="46688"/>
                  <a:pt x="56620" y="46705"/>
                  <a:pt x="56660" y="46705"/>
                </a:cubicBezTo>
                <a:cubicBezTo>
                  <a:pt x="56700" y="46705"/>
                  <a:pt x="56739" y="46688"/>
                  <a:pt x="56784" y="46654"/>
                </a:cubicBezTo>
                <a:cubicBezTo>
                  <a:pt x="57011" y="46676"/>
                  <a:pt x="57237" y="46654"/>
                  <a:pt x="57463" y="46721"/>
                </a:cubicBezTo>
                <a:cubicBezTo>
                  <a:pt x="57463" y="46767"/>
                  <a:pt x="57463" y="46789"/>
                  <a:pt x="57486" y="46789"/>
                </a:cubicBezTo>
                <a:cubicBezTo>
                  <a:pt x="57554" y="46880"/>
                  <a:pt x="57644" y="46925"/>
                  <a:pt x="57712" y="47016"/>
                </a:cubicBezTo>
                <a:cubicBezTo>
                  <a:pt x="57746" y="47038"/>
                  <a:pt x="57769" y="47050"/>
                  <a:pt x="57792" y="47050"/>
                </a:cubicBezTo>
                <a:cubicBezTo>
                  <a:pt x="57814" y="47050"/>
                  <a:pt x="57837" y="47038"/>
                  <a:pt x="57871" y="47016"/>
                </a:cubicBezTo>
                <a:cubicBezTo>
                  <a:pt x="57893" y="46994"/>
                  <a:pt x="57917" y="46984"/>
                  <a:pt x="57942" y="46984"/>
                </a:cubicBezTo>
                <a:cubicBezTo>
                  <a:pt x="57994" y="46984"/>
                  <a:pt x="58051" y="47029"/>
                  <a:pt x="58097" y="47106"/>
                </a:cubicBezTo>
                <a:cubicBezTo>
                  <a:pt x="58120" y="47129"/>
                  <a:pt x="58120" y="47151"/>
                  <a:pt x="58142" y="47174"/>
                </a:cubicBezTo>
                <a:cubicBezTo>
                  <a:pt x="58088" y="47215"/>
                  <a:pt x="58042" y="47223"/>
                  <a:pt x="57994" y="47223"/>
                </a:cubicBezTo>
                <a:cubicBezTo>
                  <a:pt x="57962" y="47223"/>
                  <a:pt x="57930" y="47219"/>
                  <a:pt x="57893" y="47219"/>
                </a:cubicBezTo>
                <a:lnTo>
                  <a:pt x="57803" y="47219"/>
                </a:lnTo>
                <a:cubicBezTo>
                  <a:pt x="57780" y="47219"/>
                  <a:pt x="57758" y="47242"/>
                  <a:pt x="57758" y="47265"/>
                </a:cubicBezTo>
                <a:cubicBezTo>
                  <a:pt x="57758" y="47287"/>
                  <a:pt x="57758" y="47333"/>
                  <a:pt x="57780" y="47355"/>
                </a:cubicBezTo>
                <a:cubicBezTo>
                  <a:pt x="57893" y="47378"/>
                  <a:pt x="57939" y="47400"/>
                  <a:pt x="57939" y="47514"/>
                </a:cubicBezTo>
                <a:cubicBezTo>
                  <a:pt x="57939" y="47559"/>
                  <a:pt x="57984" y="47604"/>
                  <a:pt x="58007" y="47627"/>
                </a:cubicBezTo>
                <a:cubicBezTo>
                  <a:pt x="58023" y="47660"/>
                  <a:pt x="58064" y="47681"/>
                  <a:pt x="58094" y="47681"/>
                </a:cubicBezTo>
                <a:cubicBezTo>
                  <a:pt x="58104" y="47681"/>
                  <a:pt x="58114" y="47678"/>
                  <a:pt x="58120" y="47672"/>
                </a:cubicBezTo>
                <a:cubicBezTo>
                  <a:pt x="58191" y="47629"/>
                  <a:pt x="58263" y="47613"/>
                  <a:pt x="58341" y="47613"/>
                </a:cubicBezTo>
                <a:cubicBezTo>
                  <a:pt x="58385" y="47613"/>
                  <a:pt x="58432" y="47618"/>
                  <a:pt x="58482" y="47627"/>
                </a:cubicBezTo>
                <a:cubicBezTo>
                  <a:pt x="58487" y="47638"/>
                  <a:pt x="58496" y="47642"/>
                  <a:pt x="58506" y="47642"/>
                </a:cubicBezTo>
                <a:cubicBezTo>
                  <a:pt x="58536" y="47642"/>
                  <a:pt x="58578" y="47604"/>
                  <a:pt x="58595" y="47604"/>
                </a:cubicBezTo>
                <a:cubicBezTo>
                  <a:pt x="58708" y="47582"/>
                  <a:pt x="58844" y="47582"/>
                  <a:pt x="58957" y="47582"/>
                </a:cubicBezTo>
                <a:cubicBezTo>
                  <a:pt x="59025" y="47582"/>
                  <a:pt x="59116" y="47604"/>
                  <a:pt x="59161" y="47627"/>
                </a:cubicBezTo>
                <a:cubicBezTo>
                  <a:pt x="59183" y="47638"/>
                  <a:pt x="59203" y="47642"/>
                  <a:pt x="59221" y="47642"/>
                </a:cubicBezTo>
                <a:cubicBezTo>
                  <a:pt x="59275" y="47642"/>
                  <a:pt x="59314" y="47604"/>
                  <a:pt x="59364" y="47604"/>
                </a:cubicBezTo>
                <a:cubicBezTo>
                  <a:pt x="59430" y="47614"/>
                  <a:pt x="59500" y="47619"/>
                  <a:pt x="59568" y="47619"/>
                </a:cubicBezTo>
                <a:cubicBezTo>
                  <a:pt x="59665" y="47619"/>
                  <a:pt x="59760" y="47608"/>
                  <a:pt x="59840" y="47582"/>
                </a:cubicBezTo>
                <a:cubicBezTo>
                  <a:pt x="59858" y="47575"/>
                  <a:pt x="59874" y="47573"/>
                  <a:pt x="59889" y="47573"/>
                </a:cubicBezTo>
                <a:cubicBezTo>
                  <a:pt x="59930" y="47573"/>
                  <a:pt x="59959" y="47594"/>
                  <a:pt x="59976" y="47627"/>
                </a:cubicBezTo>
                <a:cubicBezTo>
                  <a:pt x="60021" y="47672"/>
                  <a:pt x="60043" y="47717"/>
                  <a:pt x="60089" y="47717"/>
                </a:cubicBezTo>
                <a:cubicBezTo>
                  <a:pt x="60109" y="47713"/>
                  <a:pt x="60127" y="47711"/>
                  <a:pt x="60145" y="47711"/>
                </a:cubicBezTo>
                <a:cubicBezTo>
                  <a:pt x="60225" y="47711"/>
                  <a:pt x="60278" y="47752"/>
                  <a:pt x="60315" y="47808"/>
                </a:cubicBezTo>
                <a:cubicBezTo>
                  <a:pt x="60363" y="47824"/>
                  <a:pt x="60400" y="47840"/>
                  <a:pt x="60441" y="47840"/>
                </a:cubicBezTo>
                <a:cubicBezTo>
                  <a:pt x="60458" y="47840"/>
                  <a:pt x="60476" y="47837"/>
                  <a:pt x="60496" y="47830"/>
                </a:cubicBezTo>
                <a:cubicBezTo>
                  <a:pt x="60523" y="47824"/>
                  <a:pt x="60547" y="47821"/>
                  <a:pt x="60570" y="47821"/>
                </a:cubicBezTo>
                <a:cubicBezTo>
                  <a:pt x="60626" y="47821"/>
                  <a:pt x="60674" y="47837"/>
                  <a:pt x="60722" y="47853"/>
                </a:cubicBezTo>
                <a:cubicBezTo>
                  <a:pt x="60768" y="47898"/>
                  <a:pt x="60722" y="47944"/>
                  <a:pt x="60722" y="47966"/>
                </a:cubicBezTo>
                <a:cubicBezTo>
                  <a:pt x="60722" y="48012"/>
                  <a:pt x="60722" y="48012"/>
                  <a:pt x="60745" y="48034"/>
                </a:cubicBezTo>
                <a:cubicBezTo>
                  <a:pt x="60858" y="48079"/>
                  <a:pt x="60858" y="48170"/>
                  <a:pt x="60881" y="48283"/>
                </a:cubicBezTo>
                <a:cubicBezTo>
                  <a:pt x="60971" y="48283"/>
                  <a:pt x="61039" y="48260"/>
                  <a:pt x="61084" y="48238"/>
                </a:cubicBezTo>
                <a:cubicBezTo>
                  <a:pt x="61115" y="48215"/>
                  <a:pt x="61147" y="48210"/>
                  <a:pt x="61181" y="48210"/>
                </a:cubicBezTo>
                <a:cubicBezTo>
                  <a:pt x="61208" y="48210"/>
                  <a:pt x="61235" y="48213"/>
                  <a:pt x="61262" y="48213"/>
                </a:cubicBezTo>
                <a:cubicBezTo>
                  <a:pt x="61303" y="48213"/>
                  <a:pt x="61342" y="48206"/>
                  <a:pt x="61379" y="48170"/>
                </a:cubicBezTo>
                <a:cubicBezTo>
                  <a:pt x="61379" y="48170"/>
                  <a:pt x="61424" y="48193"/>
                  <a:pt x="61424" y="48238"/>
                </a:cubicBezTo>
                <a:cubicBezTo>
                  <a:pt x="61435" y="48249"/>
                  <a:pt x="61452" y="48255"/>
                  <a:pt x="61469" y="48255"/>
                </a:cubicBezTo>
                <a:cubicBezTo>
                  <a:pt x="61486" y="48255"/>
                  <a:pt x="61503" y="48249"/>
                  <a:pt x="61515" y="48238"/>
                </a:cubicBezTo>
                <a:cubicBezTo>
                  <a:pt x="61537" y="48170"/>
                  <a:pt x="61560" y="48125"/>
                  <a:pt x="61628" y="48125"/>
                </a:cubicBezTo>
                <a:cubicBezTo>
                  <a:pt x="61741" y="48079"/>
                  <a:pt x="61831" y="48012"/>
                  <a:pt x="61877" y="47921"/>
                </a:cubicBezTo>
                <a:cubicBezTo>
                  <a:pt x="61967" y="47944"/>
                  <a:pt x="62012" y="47944"/>
                  <a:pt x="62103" y="47966"/>
                </a:cubicBezTo>
                <a:cubicBezTo>
                  <a:pt x="62080" y="48034"/>
                  <a:pt x="62012" y="48034"/>
                  <a:pt x="61967" y="48034"/>
                </a:cubicBezTo>
                <a:cubicBezTo>
                  <a:pt x="61945" y="48034"/>
                  <a:pt x="61899" y="48034"/>
                  <a:pt x="61899" y="48079"/>
                </a:cubicBezTo>
                <a:cubicBezTo>
                  <a:pt x="61899" y="48125"/>
                  <a:pt x="61945" y="48125"/>
                  <a:pt x="61967" y="48125"/>
                </a:cubicBezTo>
                <a:cubicBezTo>
                  <a:pt x="62080" y="48125"/>
                  <a:pt x="62126" y="48147"/>
                  <a:pt x="62103" y="48260"/>
                </a:cubicBezTo>
                <a:lnTo>
                  <a:pt x="62103" y="48306"/>
                </a:lnTo>
                <a:cubicBezTo>
                  <a:pt x="62119" y="48371"/>
                  <a:pt x="62159" y="48424"/>
                  <a:pt x="62213" y="48424"/>
                </a:cubicBezTo>
                <a:cubicBezTo>
                  <a:pt x="62234" y="48424"/>
                  <a:pt x="62258" y="48416"/>
                  <a:pt x="62284" y="48396"/>
                </a:cubicBezTo>
                <a:cubicBezTo>
                  <a:pt x="62332" y="48377"/>
                  <a:pt x="62372" y="48370"/>
                  <a:pt x="62410" y="48370"/>
                </a:cubicBezTo>
                <a:cubicBezTo>
                  <a:pt x="62463" y="48370"/>
                  <a:pt x="62513" y="48383"/>
                  <a:pt x="62578" y="48396"/>
                </a:cubicBezTo>
                <a:cubicBezTo>
                  <a:pt x="62635" y="48408"/>
                  <a:pt x="62691" y="48425"/>
                  <a:pt x="62748" y="48425"/>
                </a:cubicBezTo>
                <a:cubicBezTo>
                  <a:pt x="62805" y="48425"/>
                  <a:pt x="62861" y="48408"/>
                  <a:pt x="62918" y="48351"/>
                </a:cubicBezTo>
                <a:cubicBezTo>
                  <a:pt x="62978" y="48351"/>
                  <a:pt x="63048" y="48361"/>
                  <a:pt x="63116" y="48361"/>
                </a:cubicBezTo>
                <a:cubicBezTo>
                  <a:pt x="63149" y="48361"/>
                  <a:pt x="63182" y="48359"/>
                  <a:pt x="63212" y="48351"/>
                </a:cubicBezTo>
                <a:cubicBezTo>
                  <a:pt x="63238" y="48338"/>
                  <a:pt x="63259" y="48332"/>
                  <a:pt x="63276" y="48332"/>
                </a:cubicBezTo>
                <a:cubicBezTo>
                  <a:pt x="63316" y="48332"/>
                  <a:pt x="63332" y="48364"/>
                  <a:pt x="63348" y="48396"/>
                </a:cubicBezTo>
                <a:cubicBezTo>
                  <a:pt x="63362" y="48410"/>
                  <a:pt x="63385" y="48442"/>
                  <a:pt x="63411" y="48442"/>
                </a:cubicBezTo>
                <a:cubicBezTo>
                  <a:pt x="63427" y="48442"/>
                  <a:pt x="63444" y="48430"/>
                  <a:pt x="63461" y="48396"/>
                </a:cubicBezTo>
                <a:cubicBezTo>
                  <a:pt x="63461" y="48374"/>
                  <a:pt x="63483" y="48374"/>
                  <a:pt x="63529" y="48374"/>
                </a:cubicBezTo>
                <a:cubicBezTo>
                  <a:pt x="63687" y="48374"/>
                  <a:pt x="63868" y="48396"/>
                  <a:pt x="64004" y="48396"/>
                </a:cubicBezTo>
                <a:cubicBezTo>
                  <a:pt x="64140" y="48396"/>
                  <a:pt x="64253" y="48464"/>
                  <a:pt x="64321" y="48577"/>
                </a:cubicBezTo>
                <a:cubicBezTo>
                  <a:pt x="64344" y="48623"/>
                  <a:pt x="64366" y="48645"/>
                  <a:pt x="64389" y="48690"/>
                </a:cubicBezTo>
                <a:cubicBezTo>
                  <a:pt x="64457" y="48650"/>
                  <a:pt x="64541" y="48642"/>
                  <a:pt x="64622" y="48642"/>
                </a:cubicBezTo>
                <a:cubicBezTo>
                  <a:pt x="64676" y="48642"/>
                  <a:pt x="64728" y="48645"/>
                  <a:pt x="64774" y="48645"/>
                </a:cubicBezTo>
                <a:cubicBezTo>
                  <a:pt x="64826" y="48645"/>
                  <a:pt x="64905" y="48712"/>
                  <a:pt x="64980" y="48712"/>
                </a:cubicBezTo>
                <a:cubicBezTo>
                  <a:pt x="65002" y="48712"/>
                  <a:pt x="65024" y="48706"/>
                  <a:pt x="65045" y="48690"/>
                </a:cubicBezTo>
                <a:cubicBezTo>
                  <a:pt x="65045" y="48690"/>
                  <a:pt x="65068" y="48713"/>
                  <a:pt x="65068" y="48736"/>
                </a:cubicBezTo>
                <a:cubicBezTo>
                  <a:pt x="65068" y="48758"/>
                  <a:pt x="65068" y="48804"/>
                  <a:pt x="65045" y="48826"/>
                </a:cubicBezTo>
                <a:cubicBezTo>
                  <a:pt x="65045" y="48939"/>
                  <a:pt x="65045" y="48962"/>
                  <a:pt x="65158" y="48985"/>
                </a:cubicBezTo>
                <a:lnTo>
                  <a:pt x="65226" y="48985"/>
                </a:lnTo>
                <a:cubicBezTo>
                  <a:pt x="65258" y="49016"/>
                  <a:pt x="65294" y="49033"/>
                  <a:pt x="65331" y="49033"/>
                </a:cubicBezTo>
                <a:cubicBezTo>
                  <a:pt x="65373" y="49033"/>
                  <a:pt x="65416" y="49011"/>
                  <a:pt x="65452" y="48962"/>
                </a:cubicBezTo>
                <a:cubicBezTo>
                  <a:pt x="65468" y="48946"/>
                  <a:pt x="65484" y="48930"/>
                  <a:pt x="65516" y="48930"/>
                </a:cubicBezTo>
                <a:cubicBezTo>
                  <a:pt x="65530" y="48930"/>
                  <a:pt x="65546" y="48933"/>
                  <a:pt x="65566" y="48939"/>
                </a:cubicBezTo>
                <a:cubicBezTo>
                  <a:pt x="65634" y="48962"/>
                  <a:pt x="65724" y="48962"/>
                  <a:pt x="65815" y="49030"/>
                </a:cubicBezTo>
                <a:cubicBezTo>
                  <a:pt x="65828" y="49036"/>
                  <a:pt x="65841" y="49038"/>
                  <a:pt x="65852" y="49038"/>
                </a:cubicBezTo>
                <a:cubicBezTo>
                  <a:pt x="65929" y="49038"/>
                  <a:pt x="65939" y="48911"/>
                  <a:pt x="66018" y="48872"/>
                </a:cubicBezTo>
                <a:cubicBezTo>
                  <a:pt x="66041" y="48872"/>
                  <a:pt x="66041" y="48849"/>
                  <a:pt x="66064" y="48849"/>
                </a:cubicBezTo>
                <a:cubicBezTo>
                  <a:pt x="66079" y="48852"/>
                  <a:pt x="66094" y="48853"/>
                  <a:pt x="66108" y="48853"/>
                </a:cubicBezTo>
                <a:cubicBezTo>
                  <a:pt x="66195" y="48853"/>
                  <a:pt x="66254" y="48797"/>
                  <a:pt x="66312" y="48758"/>
                </a:cubicBezTo>
                <a:cubicBezTo>
                  <a:pt x="66358" y="48826"/>
                  <a:pt x="66380" y="48849"/>
                  <a:pt x="66403" y="48872"/>
                </a:cubicBezTo>
                <a:cubicBezTo>
                  <a:pt x="66426" y="48962"/>
                  <a:pt x="66516" y="48939"/>
                  <a:pt x="66584" y="48962"/>
                </a:cubicBezTo>
                <a:lnTo>
                  <a:pt x="66584" y="49030"/>
                </a:lnTo>
                <a:cubicBezTo>
                  <a:pt x="66634" y="49164"/>
                  <a:pt x="66647" y="49199"/>
                  <a:pt x="66724" y="49199"/>
                </a:cubicBezTo>
                <a:cubicBezTo>
                  <a:pt x="66751" y="49199"/>
                  <a:pt x="66786" y="49194"/>
                  <a:pt x="66833" y="49188"/>
                </a:cubicBezTo>
                <a:lnTo>
                  <a:pt x="66991" y="49188"/>
                </a:lnTo>
                <a:cubicBezTo>
                  <a:pt x="66969" y="49324"/>
                  <a:pt x="67082" y="49302"/>
                  <a:pt x="67172" y="49324"/>
                </a:cubicBezTo>
                <a:cubicBezTo>
                  <a:pt x="67185" y="49324"/>
                  <a:pt x="67213" y="49339"/>
                  <a:pt x="67239" y="49339"/>
                </a:cubicBezTo>
                <a:cubicBezTo>
                  <a:pt x="67258" y="49339"/>
                  <a:pt x="67276" y="49331"/>
                  <a:pt x="67286" y="49302"/>
                </a:cubicBezTo>
                <a:cubicBezTo>
                  <a:pt x="67324" y="49289"/>
                  <a:pt x="67361" y="49283"/>
                  <a:pt x="67400" y="49283"/>
                </a:cubicBezTo>
                <a:cubicBezTo>
                  <a:pt x="67499" y="49283"/>
                  <a:pt x="67601" y="49320"/>
                  <a:pt x="67716" y="49369"/>
                </a:cubicBezTo>
                <a:cubicBezTo>
                  <a:pt x="67764" y="49385"/>
                  <a:pt x="67823" y="49401"/>
                  <a:pt x="67894" y="49401"/>
                </a:cubicBezTo>
                <a:cubicBezTo>
                  <a:pt x="67923" y="49401"/>
                  <a:pt x="67954" y="49399"/>
                  <a:pt x="67987" y="49392"/>
                </a:cubicBezTo>
                <a:cubicBezTo>
                  <a:pt x="68033" y="49392"/>
                  <a:pt x="68068" y="49382"/>
                  <a:pt x="68093" y="49382"/>
                </a:cubicBezTo>
                <a:cubicBezTo>
                  <a:pt x="68105" y="49382"/>
                  <a:pt x="68115" y="49385"/>
                  <a:pt x="68123" y="49392"/>
                </a:cubicBezTo>
                <a:cubicBezTo>
                  <a:pt x="68158" y="49436"/>
                  <a:pt x="68196" y="49449"/>
                  <a:pt x="68235" y="49449"/>
                </a:cubicBezTo>
                <a:cubicBezTo>
                  <a:pt x="68297" y="49449"/>
                  <a:pt x="68362" y="49415"/>
                  <a:pt x="68417" y="49415"/>
                </a:cubicBezTo>
                <a:cubicBezTo>
                  <a:pt x="68440" y="49415"/>
                  <a:pt x="68463" y="49437"/>
                  <a:pt x="68508" y="49437"/>
                </a:cubicBezTo>
                <a:lnTo>
                  <a:pt x="68508" y="49528"/>
                </a:lnTo>
                <a:cubicBezTo>
                  <a:pt x="68515" y="49535"/>
                  <a:pt x="68525" y="49538"/>
                  <a:pt x="68535" y="49538"/>
                </a:cubicBezTo>
                <a:cubicBezTo>
                  <a:pt x="68556" y="49538"/>
                  <a:pt x="68576" y="49528"/>
                  <a:pt x="68576" y="49528"/>
                </a:cubicBezTo>
                <a:cubicBezTo>
                  <a:pt x="68607" y="49476"/>
                  <a:pt x="68633" y="49462"/>
                  <a:pt x="68661" y="49462"/>
                </a:cubicBezTo>
                <a:cubicBezTo>
                  <a:pt x="68694" y="49462"/>
                  <a:pt x="68730" y="49483"/>
                  <a:pt x="68779" y="49483"/>
                </a:cubicBezTo>
                <a:cubicBezTo>
                  <a:pt x="68870" y="49483"/>
                  <a:pt x="68893" y="49550"/>
                  <a:pt x="68893" y="49641"/>
                </a:cubicBezTo>
                <a:cubicBezTo>
                  <a:pt x="68893" y="49680"/>
                  <a:pt x="68915" y="49705"/>
                  <a:pt x="68944" y="49705"/>
                </a:cubicBezTo>
                <a:cubicBezTo>
                  <a:pt x="68964" y="49705"/>
                  <a:pt x="68987" y="49692"/>
                  <a:pt x="69006" y="49664"/>
                </a:cubicBezTo>
                <a:cubicBezTo>
                  <a:pt x="69028" y="49618"/>
                  <a:pt x="69096" y="49550"/>
                  <a:pt x="69119" y="49528"/>
                </a:cubicBezTo>
                <a:cubicBezTo>
                  <a:pt x="69145" y="49511"/>
                  <a:pt x="69167" y="49503"/>
                  <a:pt x="69189" y="49503"/>
                </a:cubicBezTo>
                <a:cubicBezTo>
                  <a:pt x="69225" y="49503"/>
                  <a:pt x="69258" y="49523"/>
                  <a:pt x="69300" y="49550"/>
                </a:cubicBezTo>
                <a:cubicBezTo>
                  <a:pt x="69323" y="49618"/>
                  <a:pt x="69345" y="49709"/>
                  <a:pt x="69413" y="49732"/>
                </a:cubicBezTo>
                <a:cubicBezTo>
                  <a:pt x="69481" y="49777"/>
                  <a:pt x="69549" y="49822"/>
                  <a:pt x="69549" y="49935"/>
                </a:cubicBezTo>
                <a:cubicBezTo>
                  <a:pt x="69549" y="49968"/>
                  <a:pt x="69573" y="49989"/>
                  <a:pt x="69622" y="49989"/>
                </a:cubicBezTo>
                <a:cubicBezTo>
                  <a:pt x="69639" y="49989"/>
                  <a:pt x="69660" y="49987"/>
                  <a:pt x="69685" y="49980"/>
                </a:cubicBezTo>
                <a:lnTo>
                  <a:pt x="69707" y="49958"/>
                </a:lnTo>
                <a:cubicBezTo>
                  <a:pt x="69753" y="49924"/>
                  <a:pt x="69792" y="49907"/>
                  <a:pt x="69826" y="49907"/>
                </a:cubicBezTo>
                <a:cubicBezTo>
                  <a:pt x="69860" y="49907"/>
                  <a:pt x="69888" y="49924"/>
                  <a:pt x="69911" y="49958"/>
                </a:cubicBezTo>
                <a:cubicBezTo>
                  <a:pt x="69934" y="49980"/>
                  <a:pt x="69934" y="50003"/>
                  <a:pt x="69979" y="50071"/>
                </a:cubicBezTo>
                <a:cubicBezTo>
                  <a:pt x="69993" y="50100"/>
                  <a:pt x="70017" y="50128"/>
                  <a:pt x="70049" y="50128"/>
                </a:cubicBezTo>
                <a:cubicBezTo>
                  <a:pt x="70068" y="50128"/>
                  <a:pt x="70090" y="50119"/>
                  <a:pt x="70115" y="50094"/>
                </a:cubicBezTo>
                <a:cubicBezTo>
                  <a:pt x="70163" y="50033"/>
                  <a:pt x="70218" y="50011"/>
                  <a:pt x="70276" y="50011"/>
                </a:cubicBezTo>
                <a:cubicBezTo>
                  <a:pt x="70327" y="50011"/>
                  <a:pt x="70379" y="50027"/>
                  <a:pt x="70431" y="50048"/>
                </a:cubicBezTo>
                <a:cubicBezTo>
                  <a:pt x="70480" y="50064"/>
                  <a:pt x="70528" y="50080"/>
                  <a:pt x="70584" y="50080"/>
                </a:cubicBezTo>
                <a:cubicBezTo>
                  <a:pt x="70607" y="50080"/>
                  <a:pt x="70631" y="50078"/>
                  <a:pt x="70658" y="50071"/>
                </a:cubicBezTo>
                <a:cubicBezTo>
                  <a:pt x="70680" y="50071"/>
                  <a:pt x="70703" y="50071"/>
                  <a:pt x="70703" y="50116"/>
                </a:cubicBezTo>
                <a:cubicBezTo>
                  <a:pt x="70703" y="50200"/>
                  <a:pt x="70728" y="50227"/>
                  <a:pt x="70759" y="50227"/>
                </a:cubicBezTo>
                <a:cubicBezTo>
                  <a:pt x="70786" y="50227"/>
                  <a:pt x="70818" y="50206"/>
                  <a:pt x="70839" y="50184"/>
                </a:cubicBezTo>
                <a:cubicBezTo>
                  <a:pt x="70907" y="50162"/>
                  <a:pt x="70952" y="50162"/>
                  <a:pt x="71020" y="50162"/>
                </a:cubicBezTo>
                <a:cubicBezTo>
                  <a:pt x="71065" y="50184"/>
                  <a:pt x="71133" y="50184"/>
                  <a:pt x="71224" y="50207"/>
                </a:cubicBezTo>
                <a:lnTo>
                  <a:pt x="71292" y="50207"/>
                </a:lnTo>
                <a:cubicBezTo>
                  <a:pt x="71359" y="50094"/>
                  <a:pt x="71473" y="50116"/>
                  <a:pt x="71563" y="50094"/>
                </a:cubicBezTo>
                <a:cubicBezTo>
                  <a:pt x="71623" y="50094"/>
                  <a:pt x="71666" y="50165"/>
                  <a:pt x="71722" y="50165"/>
                </a:cubicBezTo>
                <a:cubicBezTo>
                  <a:pt x="71729" y="50165"/>
                  <a:pt x="71737" y="50164"/>
                  <a:pt x="71744" y="50162"/>
                </a:cubicBezTo>
                <a:cubicBezTo>
                  <a:pt x="71807" y="50146"/>
                  <a:pt x="71848" y="50136"/>
                  <a:pt x="71877" y="50136"/>
                </a:cubicBezTo>
                <a:cubicBezTo>
                  <a:pt x="71931" y="50136"/>
                  <a:pt x="71941" y="50171"/>
                  <a:pt x="71970" y="50275"/>
                </a:cubicBezTo>
                <a:cubicBezTo>
                  <a:pt x="72009" y="50338"/>
                  <a:pt x="72025" y="50366"/>
                  <a:pt x="72057" y="50366"/>
                </a:cubicBezTo>
                <a:cubicBezTo>
                  <a:pt x="72081" y="50366"/>
                  <a:pt x="72115" y="50350"/>
                  <a:pt x="72174" y="50320"/>
                </a:cubicBezTo>
                <a:cubicBezTo>
                  <a:pt x="72197" y="50320"/>
                  <a:pt x="72242" y="50297"/>
                  <a:pt x="72265" y="50297"/>
                </a:cubicBezTo>
                <a:cubicBezTo>
                  <a:pt x="72287" y="50343"/>
                  <a:pt x="72265" y="50411"/>
                  <a:pt x="72310" y="50456"/>
                </a:cubicBezTo>
                <a:cubicBezTo>
                  <a:pt x="72407" y="50386"/>
                  <a:pt x="72445" y="50360"/>
                  <a:pt x="72485" y="50360"/>
                </a:cubicBezTo>
                <a:cubicBezTo>
                  <a:pt x="72511" y="50360"/>
                  <a:pt x="72538" y="50370"/>
                  <a:pt x="72582" y="50388"/>
                </a:cubicBezTo>
                <a:cubicBezTo>
                  <a:pt x="72597" y="50395"/>
                  <a:pt x="72614" y="50398"/>
                  <a:pt x="72632" y="50398"/>
                </a:cubicBezTo>
                <a:cubicBezTo>
                  <a:pt x="72667" y="50398"/>
                  <a:pt x="72702" y="50388"/>
                  <a:pt x="72717" y="50388"/>
                </a:cubicBezTo>
                <a:cubicBezTo>
                  <a:pt x="72853" y="50501"/>
                  <a:pt x="73057" y="50456"/>
                  <a:pt x="73215" y="50501"/>
                </a:cubicBezTo>
                <a:cubicBezTo>
                  <a:pt x="73170" y="50659"/>
                  <a:pt x="73260" y="50795"/>
                  <a:pt x="73396" y="50908"/>
                </a:cubicBezTo>
                <a:cubicBezTo>
                  <a:pt x="73455" y="50826"/>
                  <a:pt x="73515" y="50792"/>
                  <a:pt x="73577" y="50792"/>
                </a:cubicBezTo>
                <a:cubicBezTo>
                  <a:pt x="73634" y="50792"/>
                  <a:pt x="73694" y="50820"/>
                  <a:pt x="73758" y="50863"/>
                </a:cubicBezTo>
                <a:cubicBezTo>
                  <a:pt x="73781" y="50863"/>
                  <a:pt x="73826" y="50863"/>
                  <a:pt x="73826" y="50886"/>
                </a:cubicBezTo>
                <a:lnTo>
                  <a:pt x="73834" y="50886"/>
                </a:lnTo>
                <a:cubicBezTo>
                  <a:pt x="73865" y="50954"/>
                  <a:pt x="73942" y="50954"/>
                  <a:pt x="73962" y="50954"/>
                </a:cubicBezTo>
                <a:cubicBezTo>
                  <a:pt x="74013" y="50923"/>
                  <a:pt x="74064" y="50911"/>
                  <a:pt x="74115" y="50911"/>
                </a:cubicBezTo>
                <a:cubicBezTo>
                  <a:pt x="74177" y="50911"/>
                  <a:pt x="74239" y="50929"/>
                  <a:pt x="74302" y="50954"/>
                </a:cubicBezTo>
                <a:cubicBezTo>
                  <a:pt x="74324" y="50965"/>
                  <a:pt x="74352" y="50971"/>
                  <a:pt x="74381" y="50971"/>
                </a:cubicBezTo>
                <a:cubicBezTo>
                  <a:pt x="74409" y="50971"/>
                  <a:pt x="74437" y="50965"/>
                  <a:pt x="74460" y="50954"/>
                </a:cubicBezTo>
                <a:cubicBezTo>
                  <a:pt x="74551" y="50931"/>
                  <a:pt x="74630" y="50914"/>
                  <a:pt x="74709" y="50914"/>
                </a:cubicBezTo>
                <a:cubicBezTo>
                  <a:pt x="74788" y="50914"/>
                  <a:pt x="74867" y="50931"/>
                  <a:pt x="74958" y="50976"/>
                </a:cubicBezTo>
                <a:cubicBezTo>
                  <a:pt x="75094" y="51022"/>
                  <a:pt x="75252" y="50976"/>
                  <a:pt x="75343" y="51180"/>
                </a:cubicBezTo>
                <a:cubicBezTo>
                  <a:pt x="75343" y="51180"/>
                  <a:pt x="75365" y="51203"/>
                  <a:pt x="75411" y="51203"/>
                </a:cubicBezTo>
                <a:cubicBezTo>
                  <a:pt x="75478" y="51225"/>
                  <a:pt x="75546" y="51248"/>
                  <a:pt x="75569" y="51338"/>
                </a:cubicBezTo>
                <a:cubicBezTo>
                  <a:pt x="75586" y="51389"/>
                  <a:pt x="75628" y="51415"/>
                  <a:pt x="75668" y="51415"/>
                </a:cubicBezTo>
                <a:cubicBezTo>
                  <a:pt x="75681" y="51415"/>
                  <a:pt x="75693" y="51412"/>
                  <a:pt x="75705" y="51406"/>
                </a:cubicBezTo>
                <a:cubicBezTo>
                  <a:pt x="75750" y="51361"/>
                  <a:pt x="75795" y="51338"/>
                  <a:pt x="75818" y="51316"/>
                </a:cubicBezTo>
                <a:cubicBezTo>
                  <a:pt x="75939" y="51267"/>
                  <a:pt x="75995" y="51245"/>
                  <a:pt x="76056" y="51245"/>
                </a:cubicBezTo>
                <a:cubicBezTo>
                  <a:pt x="76109" y="51245"/>
                  <a:pt x="76166" y="51262"/>
                  <a:pt x="76271" y="51293"/>
                </a:cubicBezTo>
                <a:cubicBezTo>
                  <a:pt x="76316" y="51293"/>
                  <a:pt x="76338" y="51316"/>
                  <a:pt x="76361" y="51316"/>
                </a:cubicBezTo>
                <a:cubicBezTo>
                  <a:pt x="76383" y="51311"/>
                  <a:pt x="76404" y="51310"/>
                  <a:pt x="76426" y="51310"/>
                </a:cubicBezTo>
                <a:cubicBezTo>
                  <a:pt x="76517" y="51310"/>
                  <a:pt x="76609" y="51343"/>
                  <a:pt x="76701" y="51361"/>
                </a:cubicBezTo>
                <a:cubicBezTo>
                  <a:pt x="76701" y="51429"/>
                  <a:pt x="76610" y="51519"/>
                  <a:pt x="76701" y="51542"/>
                </a:cubicBezTo>
                <a:cubicBezTo>
                  <a:pt x="76814" y="51587"/>
                  <a:pt x="76814" y="51701"/>
                  <a:pt x="76791" y="51791"/>
                </a:cubicBezTo>
                <a:cubicBezTo>
                  <a:pt x="76882" y="51791"/>
                  <a:pt x="76904" y="51768"/>
                  <a:pt x="76950" y="51701"/>
                </a:cubicBezTo>
                <a:cubicBezTo>
                  <a:pt x="76995" y="51678"/>
                  <a:pt x="77040" y="51678"/>
                  <a:pt x="77063" y="51678"/>
                </a:cubicBezTo>
                <a:cubicBezTo>
                  <a:pt x="77157" y="51720"/>
                  <a:pt x="77247" y="51738"/>
                  <a:pt x="77334" y="51738"/>
                </a:cubicBezTo>
                <a:cubicBezTo>
                  <a:pt x="77435" y="51738"/>
                  <a:pt x="77532" y="51714"/>
                  <a:pt x="77628" y="51678"/>
                </a:cubicBezTo>
                <a:cubicBezTo>
                  <a:pt x="77662" y="51667"/>
                  <a:pt x="77691" y="51667"/>
                  <a:pt x="77722" y="51667"/>
                </a:cubicBezTo>
                <a:cubicBezTo>
                  <a:pt x="77753" y="51667"/>
                  <a:pt x="77787" y="51667"/>
                  <a:pt x="77832" y="51655"/>
                </a:cubicBezTo>
                <a:lnTo>
                  <a:pt x="77900" y="51655"/>
                </a:lnTo>
                <a:cubicBezTo>
                  <a:pt x="78013" y="51791"/>
                  <a:pt x="78262" y="51814"/>
                  <a:pt x="78262" y="52085"/>
                </a:cubicBezTo>
                <a:cubicBezTo>
                  <a:pt x="78285" y="52085"/>
                  <a:pt x="78307" y="52085"/>
                  <a:pt x="78307" y="52040"/>
                </a:cubicBezTo>
                <a:cubicBezTo>
                  <a:pt x="78387" y="51983"/>
                  <a:pt x="78460" y="51955"/>
                  <a:pt x="78531" y="51955"/>
                </a:cubicBezTo>
                <a:cubicBezTo>
                  <a:pt x="78602" y="51955"/>
                  <a:pt x="78670" y="51983"/>
                  <a:pt x="78737" y="52040"/>
                </a:cubicBezTo>
                <a:cubicBezTo>
                  <a:pt x="78771" y="52063"/>
                  <a:pt x="78794" y="52074"/>
                  <a:pt x="78814" y="52074"/>
                </a:cubicBezTo>
                <a:cubicBezTo>
                  <a:pt x="78834" y="52074"/>
                  <a:pt x="78851" y="52063"/>
                  <a:pt x="78873" y="52040"/>
                </a:cubicBezTo>
                <a:cubicBezTo>
                  <a:pt x="79010" y="51981"/>
                  <a:pt x="79131" y="51922"/>
                  <a:pt x="79263" y="51922"/>
                </a:cubicBezTo>
                <a:cubicBezTo>
                  <a:pt x="79284" y="51922"/>
                  <a:pt x="79305" y="51924"/>
                  <a:pt x="79326" y="51927"/>
                </a:cubicBezTo>
                <a:cubicBezTo>
                  <a:pt x="79326" y="51983"/>
                  <a:pt x="79357" y="52023"/>
                  <a:pt x="79405" y="52023"/>
                </a:cubicBezTo>
                <a:cubicBezTo>
                  <a:pt x="79416" y="52023"/>
                  <a:pt x="79427" y="52021"/>
                  <a:pt x="79439" y="52017"/>
                </a:cubicBezTo>
                <a:cubicBezTo>
                  <a:pt x="79517" y="51986"/>
                  <a:pt x="79576" y="51971"/>
                  <a:pt x="79624" y="51971"/>
                </a:cubicBezTo>
                <a:cubicBezTo>
                  <a:pt x="79717" y="51971"/>
                  <a:pt x="79772" y="52026"/>
                  <a:pt x="79846" y="52131"/>
                </a:cubicBezTo>
                <a:cubicBezTo>
                  <a:pt x="79892" y="52198"/>
                  <a:pt x="79960" y="52266"/>
                  <a:pt x="79982" y="52334"/>
                </a:cubicBezTo>
                <a:cubicBezTo>
                  <a:pt x="80030" y="52405"/>
                  <a:pt x="80052" y="52439"/>
                  <a:pt x="80079" y="52439"/>
                </a:cubicBezTo>
                <a:cubicBezTo>
                  <a:pt x="80104" y="52439"/>
                  <a:pt x="80132" y="52411"/>
                  <a:pt x="80186" y="52357"/>
                </a:cubicBezTo>
                <a:cubicBezTo>
                  <a:pt x="80209" y="52334"/>
                  <a:pt x="80231" y="52312"/>
                  <a:pt x="80276" y="52312"/>
                </a:cubicBezTo>
                <a:cubicBezTo>
                  <a:pt x="80344" y="52357"/>
                  <a:pt x="80322" y="52447"/>
                  <a:pt x="80412" y="52493"/>
                </a:cubicBezTo>
                <a:cubicBezTo>
                  <a:pt x="80503" y="52470"/>
                  <a:pt x="80548" y="52447"/>
                  <a:pt x="80616" y="52425"/>
                </a:cubicBezTo>
                <a:cubicBezTo>
                  <a:pt x="80646" y="52425"/>
                  <a:pt x="80666" y="52405"/>
                  <a:pt x="80696" y="52405"/>
                </a:cubicBezTo>
                <a:cubicBezTo>
                  <a:pt x="80711" y="52405"/>
                  <a:pt x="80729" y="52410"/>
                  <a:pt x="80752" y="52425"/>
                </a:cubicBezTo>
                <a:cubicBezTo>
                  <a:pt x="80887" y="52561"/>
                  <a:pt x="81114" y="52425"/>
                  <a:pt x="81250" y="52583"/>
                </a:cubicBezTo>
                <a:lnTo>
                  <a:pt x="81317" y="52583"/>
                </a:lnTo>
                <a:cubicBezTo>
                  <a:pt x="81331" y="52577"/>
                  <a:pt x="81346" y="52574"/>
                  <a:pt x="81361" y="52574"/>
                </a:cubicBezTo>
                <a:cubicBezTo>
                  <a:pt x="81399" y="52574"/>
                  <a:pt x="81437" y="52590"/>
                  <a:pt x="81453" y="52606"/>
                </a:cubicBezTo>
                <a:cubicBezTo>
                  <a:pt x="81544" y="52651"/>
                  <a:pt x="81589" y="52674"/>
                  <a:pt x="81680" y="52719"/>
                </a:cubicBezTo>
                <a:cubicBezTo>
                  <a:pt x="81747" y="52674"/>
                  <a:pt x="81815" y="52606"/>
                  <a:pt x="81906" y="52583"/>
                </a:cubicBezTo>
                <a:cubicBezTo>
                  <a:pt x="82042" y="52561"/>
                  <a:pt x="82155" y="52538"/>
                  <a:pt x="82245" y="52425"/>
                </a:cubicBezTo>
                <a:cubicBezTo>
                  <a:pt x="82257" y="52402"/>
                  <a:pt x="82279" y="52391"/>
                  <a:pt x="82302" y="52391"/>
                </a:cubicBezTo>
                <a:cubicBezTo>
                  <a:pt x="82325" y="52391"/>
                  <a:pt x="82347" y="52402"/>
                  <a:pt x="82359" y="52425"/>
                </a:cubicBezTo>
                <a:cubicBezTo>
                  <a:pt x="82535" y="52548"/>
                  <a:pt x="82724" y="52562"/>
                  <a:pt x="82928" y="52562"/>
                </a:cubicBezTo>
                <a:cubicBezTo>
                  <a:pt x="82986" y="52562"/>
                  <a:pt x="83045" y="52561"/>
                  <a:pt x="83105" y="52561"/>
                </a:cubicBezTo>
                <a:cubicBezTo>
                  <a:pt x="83219" y="52561"/>
                  <a:pt x="83241" y="52538"/>
                  <a:pt x="83241" y="52425"/>
                </a:cubicBezTo>
                <a:cubicBezTo>
                  <a:pt x="83241" y="52334"/>
                  <a:pt x="83264" y="52312"/>
                  <a:pt x="83332" y="52244"/>
                </a:cubicBezTo>
                <a:cubicBezTo>
                  <a:pt x="83400" y="52198"/>
                  <a:pt x="83513" y="52153"/>
                  <a:pt x="83603" y="52153"/>
                </a:cubicBezTo>
                <a:cubicBezTo>
                  <a:pt x="83653" y="52153"/>
                  <a:pt x="83702" y="52173"/>
                  <a:pt x="83744" y="52173"/>
                </a:cubicBezTo>
                <a:cubicBezTo>
                  <a:pt x="83779" y="52173"/>
                  <a:pt x="83809" y="52159"/>
                  <a:pt x="83830" y="52108"/>
                </a:cubicBezTo>
                <a:cubicBezTo>
                  <a:pt x="83830" y="52100"/>
                  <a:pt x="83837" y="52098"/>
                  <a:pt x="83848" y="52098"/>
                </a:cubicBezTo>
                <a:cubicBezTo>
                  <a:pt x="83870" y="52098"/>
                  <a:pt x="83905" y="52108"/>
                  <a:pt x="83920" y="52108"/>
                </a:cubicBezTo>
                <a:cubicBezTo>
                  <a:pt x="84146" y="52085"/>
                  <a:pt x="84373" y="52108"/>
                  <a:pt x="84531" y="51927"/>
                </a:cubicBezTo>
                <a:cubicBezTo>
                  <a:pt x="84576" y="51904"/>
                  <a:pt x="84644" y="51882"/>
                  <a:pt x="84690" y="51882"/>
                </a:cubicBezTo>
                <a:cubicBezTo>
                  <a:pt x="84825" y="51814"/>
                  <a:pt x="84871" y="51746"/>
                  <a:pt x="84825" y="51587"/>
                </a:cubicBezTo>
                <a:cubicBezTo>
                  <a:pt x="84803" y="51474"/>
                  <a:pt x="84825" y="51452"/>
                  <a:pt x="84939" y="51429"/>
                </a:cubicBezTo>
                <a:cubicBezTo>
                  <a:pt x="84984" y="51406"/>
                  <a:pt x="85052" y="51406"/>
                  <a:pt x="85097" y="51361"/>
                </a:cubicBezTo>
                <a:cubicBezTo>
                  <a:pt x="85142" y="51338"/>
                  <a:pt x="85193" y="51327"/>
                  <a:pt x="85244" y="51327"/>
                </a:cubicBezTo>
                <a:cubicBezTo>
                  <a:pt x="85295" y="51327"/>
                  <a:pt x="85346" y="51338"/>
                  <a:pt x="85391" y="51361"/>
                </a:cubicBezTo>
                <a:cubicBezTo>
                  <a:pt x="85482" y="51429"/>
                  <a:pt x="85595" y="51452"/>
                  <a:pt x="85663" y="51519"/>
                </a:cubicBezTo>
                <a:cubicBezTo>
                  <a:pt x="85707" y="51503"/>
                  <a:pt x="85750" y="51496"/>
                  <a:pt x="85792" y="51496"/>
                </a:cubicBezTo>
                <a:cubicBezTo>
                  <a:pt x="85921" y="51496"/>
                  <a:pt x="86041" y="51564"/>
                  <a:pt x="86161" y="51633"/>
                </a:cubicBezTo>
                <a:cubicBezTo>
                  <a:pt x="86172" y="51625"/>
                  <a:pt x="86184" y="51622"/>
                  <a:pt x="86196" y="51622"/>
                </a:cubicBezTo>
                <a:cubicBezTo>
                  <a:pt x="86241" y="51622"/>
                  <a:pt x="86290" y="51666"/>
                  <a:pt x="86355" y="51666"/>
                </a:cubicBezTo>
                <a:cubicBezTo>
                  <a:pt x="86372" y="51666"/>
                  <a:pt x="86390" y="51663"/>
                  <a:pt x="86410" y="51655"/>
                </a:cubicBezTo>
                <a:cubicBezTo>
                  <a:pt x="86500" y="51701"/>
                  <a:pt x="86568" y="51701"/>
                  <a:pt x="86659" y="51701"/>
                </a:cubicBezTo>
                <a:cubicBezTo>
                  <a:pt x="86727" y="51701"/>
                  <a:pt x="86794" y="51746"/>
                  <a:pt x="86840" y="51768"/>
                </a:cubicBezTo>
                <a:cubicBezTo>
                  <a:pt x="86885" y="51814"/>
                  <a:pt x="86953" y="51814"/>
                  <a:pt x="86998" y="51859"/>
                </a:cubicBezTo>
                <a:cubicBezTo>
                  <a:pt x="87111" y="51882"/>
                  <a:pt x="87202" y="51927"/>
                  <a:pt x="87247" y="52040"/>
                </a:cubicBezTo>
                <a:cubicBezTo>
                  <a:pt x="87282" y="52109"/>
                  <a:pt x="87316" y="52139"/>
                  <a:pt x="87371" y="52139"/>
                </a:cubicBezTo>
                <a:cubicBezTo>
                  <a:pt x="87388" y="52139"/>
                  <a:pt x="87407" y="52136"/>
                  <a:pt x="87428" y="52131"/>
                </a:cubicBezTo>
                <a:cubicBezTo>
                  <a:pt x="87466" y="52123"/>
                  <a:pt x="87504" y="52118"/>
                  <a:pt x="87540" y="52118"/>
                </a:cubicBezTo>
                <a:cubicBezTo>
                  <a:pt x="87614" y="52118"/>
                  <a:pt x="87685" y="52138"/>
                  <a:pt x="87745" y="52198"/>
                </a:cubicBezTo>
                <a:cubicBezTo>
                  <a:pt x="87790" y="52221"/>
                  <a:pt x="87858" y="52244"/>
                  <a:pt x="87903" y="52244"/>
                </a:cubicBezTo>
                <a:cubicBezTo>
                  <a:pt x="88130" y="52244"/>
                  <a:pt x="88333" y="52312"/>
                  <a:pt x="88469" y="52447"/>
                </a:cubicBezTo>
                <a:cubicBezTo>
                  <a:pt x="88492" y="52470"/>
                  <a:pt x="88560" y="52493"/>
                  <a:pt x="88582" y="52538"/>
                </a:cubicBezTo>
                <a:cubicBezTo>
                  <a:pt x="88605" y="52538"/>
                  <a:pt x="88605" y="52538"/>
                  <a:pt x="88650" y="52493"/>
                </a:cubicBezTo>
                <a:cubicBezTo>
                  <a:pt x="88662" y="52481"/>
                  <a:pt x="88679" y="52476"/>
                  <a:pt x="88698" y="52476"/>
                </a:cubicBezTo>
                <a:cubicBezTo>
                  <a:pt x="88718" y="52476"/>
                  <a:pt x="88741" y="52481"/>
                  <a:pt x="88763" y="52493"/>
                </a:cubicBezTo>
                <a:cubicBezTo>
                  <a:pt x="88815" y="52562"/>
                  <a:pt x="88894" y="52591"/>
                  <a:pt x="88978" y="52591"/>
                </a:cubicBezTo>
                <a:cubicBezTo>
                  <a:pt x="89004" y="52591"/>
                  <a:pt x="89031" y="52589"/>
                  <a:pt x="89058" y="52583"/>
                </a:cubicBezTo>
                <a:cubicBezTo>
                  <a:pt x="89125" y="52583"/>
                  <a:pt x="89216" y="52606"/>
                  <a:pt x="89261" y="52651"/>
                </a:cubicBezTo>
                <a:cubicBezTo>
                  <a:pt x="89397" y="52719"/>
                  <a:pt x="89578" y="52764"/>
                  <a:pt x="89714" y="52810"/>
                </a:cubicBezTo>
                <a:cubicBezTo>
                  <a:pt x="89827" y="52832"/>
                  <a:pt x="89940" y="52832"/>
                  <a:pt x="90053" y="52877"/>
                </a:cubicBezTo>
                <a:cubicBezTo>
                  <a:pt x="90189" y="52900"/>
                  <a:pt x="90393" y="52900"/>
                  <a:pt x="90416" y="52945"/>
                </a:cubicBezTo>
                <a:cubicBezTo>
                  <a:pt x="90469" y="52998"/>
                  <a:pt x="90529" y="53020"/>
                  <a:pt x="90589" y="53020"/>
                </a:cubicBezTo>
                <a:cubicBezTo>
                  <a:pt x="90631" y="53020"/>
                  <a:pt x="90672" y="53009"/>
                  <a:pt x="90710" y="52991"/>
                </a:cubicBezTo>
                <a:cubicBezTo>
                  <a:pt x="90800" y="52923"/>
                  <a:pt x="90868" y="52923"/>
                  <a:pt x="90981" y="52923"/>
                </a:cubicBezTo>
                <a:cubicBezTo>
                  <a:pt x="91049" y="52923"/>
                  <a:pt x="91298" y="53013"/>
                  <a:pt x="91321" y="53058"/>
                </a:cubicBezTo>
                <a:cubicBezTo>
                  <a:pt x="91366" y="53104"/>
                  <a:pt x="91389" y="53104"/>
                  <a:pt x="91411" y="53104"/>
                </a:cubicBezTo>
                <a:cubicBezTo>
                  <a:pt x="91502" y="53058"/>
                  <a:pt x="91592" y="53036"/>
                  <a:pt x="91660" y="52991"/>
                </a:cubicBezTo>
                <a:cubicBezTo>
                  <a:pt x="91779" y="52898"/>
                  <a:pt x="91898" y="52852"/>
                  <a:pt x="92021" y="52852"/>
                </a:cubicBezTo>
                <a:cubicBezTo>
                  <a:pt x="92109" y="52852"/>
                  <a:pt x="92200" y="52876"/>
                  <a:pt x="92294" y="52923"/>
                </a:cubicBezTo>
                <a:cubicBezTo>
                  <a:pt x="92362" y="52957"/>
                  <a:pt x="92430" y="52974"/>
                  <a:pt x="92500" y="52974"/>
                </a:cubicBezTo>
                <a:cubicBezTo>
                  <a:pt x="92571" y="52974"/>
                  <a:pt x="92645" y="52957"/>
                  <a:pt x="92724" y="52923"/>
                </a:cubicBezTo>
                <a:cubicBezTo>
                  <a:pt x="92837" y="52900"/>
                  <a:pt x="92905" y="52900"/>
                  <a:pt x="93018" y="52900"/>
                </a:cubicBezTo>
                <a:cubicBezTo>
                  <a:pt x="93094" y="52900"/>
                  <a:pt x="93189" y="52920"/>
                  <a:pt x="93278" y="52920"/>
                </a:cubicBezTo>
                <a:cubicBezTo>
                  <a:pt x="93322" y="52920"/>
                  <a:pt x="93365" y="52915"/>
                  <a:pt x="93403" y="52900"/>
                </a:cubicBezTo>
                <a:cubicBezTo>
                  <a:pt x="93410" y="52893"/>
                  <a:pt x="93418" y="52891"/>
                  <a:pt x="93428" y="52891"/>
                </a:cubicBezTo>
                <a:cubicBezTo>
                  <a:pt x="93452" y="52891"/>
                  <a:pt x="93484" y="52907"/>
                  <a:pt x="93516" y="52923"/>
                </a:cubicBezTo>
                <a:cubicBezTo>
                  <a:pt x="93542" y="52957"/>
                  <a:pt x="93571" y="52968"/>
                  <a:pt x="93601" y="52968"/>
                </a:cubicBezTo>
                <a:cubicBezTo>
                  <a:pt x="93652" y="52968"/>
                  <a:pt x="93709" y="52937"/>
                  <a:pt x="93765" y="52923"/>
                </a:cubicBezTo>
                <a:cubicBezTo>
                  <a:pt x="93862" y="52942"/>
                  <a:pt x="93943" y="52995"/>
                  <a:pt x="94036" y="52995"/>
                </a:cubicBezTo>
                <a:cubicBezTo>
                  <a:pt x="94051" y="52995"/>
                  <a:pt x="94066" y="52994"/>
                  <a:pt x="94082" y="52991"/>
                </a:cubicBezTo>
                <a:cubicBezTo>
                  <a:pt x="94195" y="52991"/>
                  <a:pt x="94263" y="53013"/>
                  <a:pt x="94353" y="53058"/>
                </a:cubicBezTo>
                <a:cubicBezTo>
                  <a:pt x="94403" y="53088"/>
                  <a:pt x="94431" y="53105"/>
                  <a:pt x="94454" y="53105"/>
                </a:cubicBezTo>
                <a:cubicBezTo>
                  <a:pt x="94484" y="53105"/>
                  <a:pt x="94506" y="53077"/>
                  <a:pt x="94557" y="53013"/>
                </a:cubicBezTo>
                <a:cubicBezTo>
                  <a:pt x="94580" y="52945"/>
                  <a:pt x="94648" y="52923"/>
                  <a:pt x="94693" y="52923"/>
                </a:cubicBezTo>
                <a:cubicBezTo>
                  <a:pt x="94710" y="52926"/>
                  <a:pt x="94726" y="52927"/>
                  <a:pt x="94739" y="52927"/>
                </a:cubicBezTo>
                <a:cubicBezTo>
                  <a:pt x="94830" y="52927"/>
                  <a:pt x="94835" y="52863"/>
                  <a:pt x="94874" y="52764"/>
                </a:cubicBezTo>
                <a:cubicBezTo>
                  <a:pt x="94919" y="52719"/>
                  <a:pt x="94942" y="52696"/>
                  <a:pt x="95010" y="52696"/>
                </a:cubicBezTo>
                <a:cubicBezTo>
                  <a:pt x="95213" y="52696"/>
                  <a:pt x="95281" y="52561"/>
                  <a:pt x="95395" y="52447"/>
                </a:cubicBezTo>
                <a:cubicBezTo>
                  <a:pt x="95485" y="52447"/>
                  <a:pt x="95553" y="52357"/>
                  <a:pt x="95598" y="52312"/>
                </a:cubicBezTo>
                <a:cubicBezTo>
                  <a:pt x="95666" y="52312"/>
                  <a:pt x="95689" y="52334"/>
                  <a:pt x="95734" y="52334"/>
                </a:cubicBezTo>
                <a:cubicBezTo>
                  <a:pt x="95779" y="52379"/>
                  <a:pt x="95734" y="52447"/>
                  <a:pt x="95802" y="52493"/>
                </a:cubicBezTo>
                <a:cubicBezTo>
                  <a:pt x="95825" y="52538"/>
                  <a:pt x="95892" y="52561"/>
                  <a:pt x="95915" y="52606"/>
                </a:cubicBezTo>
                <a:cubicBezTo>
                  <a:pt x="95933" y="52633"/>
                  <a:pt x="95951" y="52645"/>
                  <a:pt x="95967" y="52645"/>
                </a:cubicBezTo>
                <a:cubicBezTo>
                  <a:pt x="95993" y="52645"/>
                  <a:pt x="96015" y="52615"/>
                  <a:pt x="96028" y="52561"/>
                </a:cubicBezTo>
                <a:cubicBezTo>
                  <a:pt x="96028" y="52493"/>
                  <a:pt x="96051" y="52470"/>
                  <a:pt x="96051" y="52425"/>
                </a:cubicBezTo>
                <a:cubicBezTo>
                  <a:pt x="96164" y="52425"/>
                  <a:pt x="96164" y="52425"/>
                  <a:pt x="96141" y="52334"/>
                </a:cubicBezTo>
                <a:cubicBezTo>
                  <a:pt x="96158" y="52283"/>
                  <a:pt x="96175" y="52258"/>
                  <a:pt x="96211" y="52258"/>
                </a:cubicBezTo>
                <a:cubicBezTo>
                  <a:pt x="96223" y="52258"/>
                  <a:pt x="96238" y="52261"/>
                  <a:pt x="96255" y="52266"/>
                </a:cubicBezTo>
                <a:cubicBezTo>
                  <a:pt x="96273" y="52303"/>
                  <a:pt x="96322" y="52340"/>
                  <a:pt x="96364" y="52340"/>
                </a:cubicBezTo>
                <a:cubicBezTo>
                  <a:pt x="96373" y="52340"/>
                  <a:pt x="96382" y="52338"/>
                  <a:pt x="96390" y="52334"/>
                </a:cubicBezTo>
                <a:cubicBezTo>
                  <a:pt x="96481" y="52266"/>
                  <a:pt x="96594" y="52266"/>
                  <a:pt x="96685" y="52244"/>
                </a:cubicBezTo>
                <a:cubicBezTo>
                  <a:pt x="96715" y="52244"/>
                  <a:pt x="96745" y="52274"/>
                  <a:pt x="96775" y="52274"/>
                </a:cubicBezTo>
                <a:cubicBezTo>
                  <a:pt x="96790" y="52274"/>
                  <a:pt x="96805" y="52266"/>
                  <a:pt x="96820" y="52244"/>
                </a:cubicBezTo>
                <a:cubicBezTo>
                  <a:pt x="96843" y="52244"/>
                  <a:pt x="96843" y="52221"/>
                  <a:pt x="96866" y="52221"/>
                </a:cubicBezTo>
                <a:cubicBezTo>
                  <a:pt x="96900" y="52221"/>
                  <a:pt x="96928" y="52227"/>
                  <a:pt x="96956" y="52227"/>
                </a:cubicBezTo>
                <a:cubicBezTo>
                  <a:pt x="96984" y="52227"/>
                  <a:pt x="97013" y="52221"/>
                  <a:pt x="97047" y="52198"/>
                </a:cubicBezTo>
                <a:cubicBezTo>
                  <a:pt x="97112" y="52116"/>
                  <a:pt x="97202" y="52058"/>
                  <a:pt x="97298" y="52058"/>
                </a:cubicBezTo>
                <a:cubicBezTo>
                  <a:pt x="97334" y="52058"/>
                  <a:pt x="97371" y="52067"/>
                  <a:pt x="97409" y="52085"/>
                </a:cubicBezTo>
                <a:cubicBezTo>
                  <a:pt x="97431" y="52085"/>
                  <a:pt x="97499" y="52085"/>
                  <a:pt x="97522" y="52040"/>
                </a:cubicBezTo>
                <a:cubicBezTo>
                  <a:pt x="97535" y="52040"/>
                  <a:pt x="97563" y="52055"/>
                  <a:pt x="97588" y="52055"/>
                </a:cubicBezTo>
                <a:cubicBezTo>
                  <a:pt x="97607" y="52055"/>
                  <a:pt x="97625" y="52046"/>
                  <a:pt x="97635" y="52017"/>
                </a:cubicBezTo>
                <a:cubicBezTo>
                  <a:pt x="97663" y="52003"/>
                  <a:pt x="97691" y="51998"/>
                  <a:pt x="97719" y="51998"/>
                </a:cubicBezTo>
                <a:cubicBezTo>
                  <a:pt x="97780" y="51998"/>
                  <a:pt x="97837" y="52024"/>
                  <a:pt x="97884" y="52040"/>
                </a:cubicBezTo>
                <a:cubicBezTo>
                  <a:pt x="97900" y="52051"/>
                  <a:pt x="97915" y="52055"/>
                  <a:pt x="97930" y="52055"/>
                </a:cubicBezTo>
                <a:cubicBezTo>
                  <a:pt x="97975" y="52055"/>
                  <a:pt x="98014" y="52012"/>
                  <a:pt x="98065" y="51995"/>
                </a:cubicBezTo>
                <a:cubicBezTo>
                  <a:pt x="98119" y="51952"/>
                  <a:pt x="98172" y="51929"/>
                  <a:pt x="98225" y="51929"/>
                </a:cubicBezTo>
                <a:cubicBezTo>
                  <a:pt x="98285" y="51929"/>
                  <a:pt x="98345" y="51958"/>
                  <a:pt x="98405" y="52017"/>
                </a:cubicBezTo>
                <a:cubicBezTo>
                  <a:pt x="98450" y="52108"/>
                  <a:pt x="98540" y="52131"/>
                  <a:pt x="98631" y="52153"/>
                </a:cubicBezTo>
                <a:cubicBezTo>
                  <a:pt x="98721" y="52198"/>
                  <a:pt x="98789" y="52198"/>
                  <a:pt x="98880" y="52198"/>
                </a:cubicBezTo>
                <a:cubicBezTo>
                  <a:pt x="98970" y="52198"/>
                  <a:pt x="99016" y="52198"/>
                  <a:pt x="99106" y="52131"/>
                </a:cubicBezTo>
                <a:cubicBezTo>
                  <a:pt x="99151" y="52085"/>
                  <a:pt x="99242" y="52040"/>
                  <a:pt x="99333" y="52040"/>
                </a:cubicBezTo>
                <a:cubicBezTo>
                  <a:pt x="99373" y="52040"/>
                  <a:pt x="99417" y="52049"/>
                  <a:pt x="99459" y="52049"/>
                </a:cubicBezTo>
                <a:cubicBezTo>
                  <a:pt x="99510" y="52049"/>
                  <a:pt x="99556" y="52035"/>
                  <a:pt x="99581" y="51972"/>
                </a:cubicBezTo>
                <a:cubicBezTo>
                  <a:pt x="99581" y="51927"/>
                  <a:pt x="99604" y="51927"/>
                  <a:pt x="99649" y="51927"/>
                </a:cubicBezTo>
                <a:cubicBezTo>
                  <a:pt x="99717" y="51927"/>
                  <a:pt x="99808" y="51904"/>
                  <a:pt x="99876" y="51882"/>
                </a:cubicBezTo>
                <a:cubicBezTo>
                  <a:pt x="99894" y="51872"/>
                  <a:pt x="99921" y="51867"/>
                  <a:pt x="99947" y="51867"/>
                </a:cubicBezTo>
                <a:cubicBezTo>
                  <a:pt x="99984" y="51867"/>
                  <a:pt x="100021" y="51878"/>
                  <a:pt x="100034" y="51904"/>
                </a:cubicBezTo>
                <a:cubicBezTo>
                  <a:pt x="100094" y="51965"/>
                  <a:pt x="100165" y="51975"/>
                  <a:pt x="100239" y="51975"/>
                </a:cubicBezTo>
                <a:cubicBezTo>
                  <a:pt x="100276" y="51975"/>
                  <a:pt x="100313" y="51972"/>
                  <a:pt x="100351" y="51972"/>
                </a:cubicBezTo>
                <a:lnTo>
                  <a:pt x="100441" y="51972"/>
                </a:lnTo>
                <a:cubicBezTo>
                  <a:pt x="100577" y="52085"/>
                  <a:pt x="100781" y="52108"/>
                  <a:pt x="100894" y="52244"/>
                </a:cubicBezTo>
                <a:cubicBezTo>
                  <a:pt x="100917" y="52266"/>
                  <a:pt x="100939" y="52334"/>
                  <a:pt x="101007" y="52334"/>
                </a:cubicBezTo>
                <a:cubicBezTo>
                  <a:pt x="101053" y="52342"/>
                  <a:pt x="101098" y="52344"/>
                  <a:pt x="101144" y="52344"/>
                </a:cubicBezTo>
                <a:cubicBezTo>
                  <a:pt x="101236" y="52344"/>
                  <a:pt x="101332" y="52334"/>
                  <a:pt x="101437" y="52334"/>
                </a:cubicBezTo>
                <a:cubicBezTo>
                  <a:pt x="101483" y="52334"/>
                  <a:pt x="101550" y="52266"/>
                  <a:pt x="101596" y="52244"/>
                </a:cubicBezTo>
                <a:cubicBezTo>
                  <a:pt x="101618" y="52244"/>
                  <a:pt x="101664" y="52221"/>
                  <a:pt x="101686" y="52221"/>
                </a:cubicBezTo>
                <a:cubicBezTo>
                  <a:pt x="101799" y="52198"/>
                  <a:pt x="101913" y="52221"/>
                  <a:pt x="102003" y="52131"/>
                </a:cubicBezTo>
                <a:cubicBezTo>
                  <a:pt x="102071" y="52040"/>
                  <a:pt x="102229" y="52108"/>
                  <a:pt x="102297" y="52017"/>
                </a:cubicBezTo>
                <a:lnTo>
                  <a:pt x="102343" y="51995"/>
                </a:lnTo>
                <a:cubicBezTo>
                  <a:pt x="102524" y="51995"/>
                  <a:pt x="102705" y="51904"/>
                  <a:pt x="102863" y="51859"/>
                </a:cubicBezTo>
                <a:cubicBezTo>
                  <a:pt x="102976" y="51791"/>
                  <a:pt x="103022" y="51768"/>
                  <a:pt x="102976" y="51633"/>
                </a:cubicBezTo>
                <a:cubicBezTo>
                  <a:pt x="102954" y="51474"/>
                  <a:pt x="102976" y="51338"/>
                  <a:pt x="103044" y="51203"/>
                </a:cubicBezTo>
                <a:cubicBezTo>
                  <a:pt x="103060" y="51106"/>
                  <a:pt x="103065" y="51078"/>
                  <a:pt x="103131" y="51078"/>
                </a:cubicBezTo>
                <a:cubicBezTo>
                  <a:pt x="103158" y="51078"/>
                  <a:pt x="103195" y="51083"/>
                  <a:pt x="103248" y="51089"/>
                </a:cubicBezTo>
                <a:cubicBezTo>
                  <a:pt x="103270" y="51093"/>
                  <a:pt x="103291" y="51095"/>
                  <a:pt x="103308" y="51095"/>
                </a:cubicBezTo>
                <a:cubicBezTo>
                  <a:pt x="103396" y="51095"/>
                  <a:pt x="103421" y="51048"/>
                  <a:pt x="103384" y="50954"/>
                </a:cubicBezTo>
                <a:cubicBezTo>
                  <a:pt x="103316" y="50795"/>
                  <a:pt x="103384" y="50750"/>
                  <a:pt x="103497" y="50682"/>
                </a:cubicBezTo>
                <a:cubicBezTo>
                  <a:pt x="103519" y="50659"/>
                  <a:pt x="103542" y="50637"/>
                  <a:pt x="103519" y="50569"/>
                </a:cubicBezTo>
                <a:cubicBezTo>
                  <a:pt x="103474" y="50501"/>
                  <a:pt x="103497" y="50433"/>
                  <a:pt x="103610" y="50411"/>
                </a:cubicBezTo>
                <a:cubicBezTo>
                  <a:pt x="103746" y="50343"/>
                  <a:pt x="103746" y="50320"/>
                  <a:pt x="103700" y="50184"/>
                </a:cubicBezTo>
                <a:cubicBezTo>
                  <a:pt x="103610" y="49980"/>
                  <a:pt x="103700" y="49822"/>
                  <a:pt x="103746" y="49641"/>
                </a:cubicBezTo>
                <a:cubicBezTo>
                  <a:pt x="103760" y="49612"/>
                  <a:pt x="103792" y="49584"/>
                  <a:pt x="103826" y="49584"/>
                </a:cubicBezTo>
                <a:cubicBezTo>
                  <a:pt x="103845" y="49584"/>
                  <a:pt x="103865" y="49593"/>
                  <a:pt x="103882" y="49618"/>
                </a:cubicBezTo>
                <a:cubicBezTo>
                  <a:pt x="103904" y="49630"/>
                  <a:pt x="103927" y="49635"/>
                  <a:pt x="103947" y="49635"/>
                </a:cubicBezTo>
                <a:cubicBezTo>
                  <a:pt x="103966" y="49635"/>
                  <a:pt x="103983" y="49630"/>
                  <a:pt x="103995" y="49618"/>
                </a:cubicBezTo>
                <a:cubicBezTo>
                  <a:pt x="104040" y="49528"/>
                  <a:pt x="104085" y="49483"/>
                  <a:pt x="104040" y="49369"/>
                </a:cubicBezTo>
                <a:cubicBezTo>
                  <a:pt x="103995" y="49211"/>
                  <a:pt x="103949" y="49075"/>
                  <a:pt x="104063" y="48939"/>
                </a:cubicBezTo>
                <a:cubicBezTo>
                  <a:pt x="104085" y="48917"/>
                  <a:pt x="104085" y="48849"/>
                  <a:pt x="104085" y="48826"/>
                </a:cubicBezTo>
                <a:cubicBezTo>
                  <a:pt x="104108" y="48713"/>
                  <a:pt x="104108" y="48713"/>
                  <a:pt x="104221" y="48713"/>
                </a:cubicBezTo>
                <a:cubicBezTo>
                  <a:pt x="104266" y="48713"/>
                  <a:pt x="104289" y="48736"/>
                  <a:pt x="104312" y="48736"/>
                </a:cubicBezTo>
                <a:cubicBezTo>
                  <a:pt x="104334" y="48690"/>
                  <a:pt x="104334" y="48623"/>
                  <a:pt x="104379" y="48532"/>
                </a:cubicBezTo>
                <a:cubicBezTo>
                  <a:pt x="104515" y="48057"/>
                  <a:pt x="104628" y="47559"/>
                  <a:pt x="104764" y="47061"/>
                </a:cubicBezTo>
                <a:cubicBezTo>
                  <a:pt x="104821" y="47129"/>
                  <a:pt x="104843" y="47151"/>
                  <a:pt x="104849" y="47151"/>
                </a:cubicBezTo>
                <a:cubicBezTo>
                  <a:pt x="104855" y="47151"/>
                  <a:pt x="104843" y="47129"/>
                  <a:pt x="104832" y="47106"/>
                </a:cubicBezTo>
                <a:cubicBezTo>
                  <a:pt x="104764" y="46993"/>
                  <a:pt x="104764" y="46857"/>
                  <a:pt x="104787" y="46699"/>
                </a:cubicBezTo>
                <a:cubicBezTo>
                  <a:pt x="104832" y="46586"/>
                  <a:pt x="104900" y="46563"/>
                  <a:pt x="104990" y="46518"/>
                </a:cubicBezTo>
                <a:cubicBezTo>
                  <a:pt x="105036" y="46473"/>
                  <a:pt x="105081" y="46427"/>
                  <a:pt x="105036" y="46359"/>
                </a:cubicBezTo>
                <a:cubicBezTo>
                  <a:pt x="105013" y="46314"/>
                  <a:pt x="105013" y="46291"/>
                  <a:pt x="104990" y="46224"/>
                </a:cubicBezTo>
                <a:cubicBezTo>
                  <a:pt x="104968" y="46156"/>
                  <a:pt x="104945" y="46110"/>
                  <a:pt x="104990" y="46020"/>
                </a:cubicBezTo>
                <a:cubicBezTo>
                  <a:pt x="105013" y="45997"/>
                  <a:pt x="104990" y="45952"/>
                  <a:pt x="104968" y="45907"/>
                </a:cubicBezTo>
                <a:cubicBezTo>
                  <a:pt x="104900" y="45861"/>
                  <a:pt x="104809" y="45839"/>
                  <a:pt x="104742" y="45794"/>
                </a:cubicBezTo>
                <a:cubicBezTo>
                  <a:pt x="104651" y="45771"/>
                  <a:pt x="104628" y="45658"/>
                  <a:pt x="104651" y="45567"/>
                </a:cubicBezTo>
                <a:cubicBezTo>
                  <a:pt x="104651" y="45545"/>
                  <a:pt x="104674" y="45545"/>
                  <a:pt x="104696" y="45522"/>
                </a:cubicBezTo>
                <a:cubicBezTo>
                  <a:pt x="104809" y="45409"/>
                  <a:pt x="104809" y="45386"/>
                  <a:pt x="104696" y="45273"/>
                </a:cubicBezTo>
                <a:cubicBezTo>
                  <a:pt x="104651" y="45205"/>
                  <a:pt x="104628" y="45115"/>
                  <a:pt x="104538" y="45069"/>
                </a:cubicBezTo>
                <a:cubicBezTo>
                  <a:pt x="104470" y="45001"/>
                  <a:pt x="104470" y="44956"/>
                  <a:pt x="104538" y="44888"/>
                </a:cubicBezTo>
                <a:cubicBezTo>
                  <a:pt x="104628" y="44843"/>
                  <a:pt x="104674" y="44752"/>
                  <a:pt x="104742" y="44662"/>
                </a:cubicBezTo>
                <a:cubicBezTo>
                  <a:pt x="104787" y="44549"/>
                  <a:pt x="104787" y="44526"/>
                  <a:pt x="104696" y="44458"/>
                </a:cubicBezTo>
                <a:cubicBezTo>
                  <a:pt x="104583" y="44390"/>
                  <a:pt x="104470" y="44322"/>
                  <a:pt x="104334" y="44300"/>
                </a:cubicBezTo>
                <a:cubicBezTo>
                  <a:pt x="104244" y="44300"/>
                  <a:pt x="104176" y="44277"/>
                  <a:pt x="104108" y="44232"/>
                </a:cubicBezTo>
                <a:cubicBezTo>
                  <a:pt x="104063" y="44187"/>
                  <a:pt x="104017" y="44119"/>
                  <a:pt x="104017" y="44051"/>
                </a:cubicBezTo>
                <a:cubicBezTo>
                  <a:pt x="103995" y="43938"/>
                  <a:pt x="103972" y="43870"/>
                  <a:pt x="103859" y="43870"/>
                </a:cubicBezTo>
                <a:cubicBezTo>
                  <a:pt x="103723" y="43870"/>
                  <a:pt x="103633" y="43757"/>
                  <a:pt x="103565" y="43666"/>
                </a:cubicBezTo>
                <a:cubicBezTo>
                  <a:pt x="103542" y="43644"/>
                  <a:pt x="103519" y="43598"/>
                  <a:pt x="103497" y="43553"/>
                </a:cubicBezTo>
                <a:cubicBezTo>
                  <a:pt x="103542" y="43553"/>
                  <a:pt x="103565" y="43530"/>
                  <a:pt x="103610" y="43530"/>
                </a:cubicBezTo>
                <a:cubicBezTo>
                  <a:pt x="103678" y="43508"/>
                  <a:pt x="103723" y="43417"/>
                  <a:pt x="103655" y="43372"/>
                </a:cubicBezTo>
                <a:cubicBezTo>
                  <a:pt x="103610" y="43304"/>
                  <a:pt x="103542" y="43281"/>
                  <a:pt x="103497" y="43259"/>
                </a:cubicBezTo>
                <a:cubicBezTo>
                  <a:pt x="103452" y="43259"/>
                  <a:pt x="103429" y="43214"/>
                  <a:pt x="103452" y="43191"/>
                </a:cubicBezTo>
                <a:cubicBezTo>
                  <a:pt x="103452" y="43168"/>
                  <a:pt x="103497" y="43146"/>
                  <a:pt x="103519" y="43146"/>
                </a:cubicBezTo>
                <a:cubicBezTo>
                  <a:pt x="103553" y="43112"/>
                  <a:pt x="103610" y="43091"/>
                  <a:pt x="103665" y="43091"/>
                </a:cubicBezTo>
                <a:cubicBezTo>
                  <a:pt x="103685" y="43091"/>
                  <a:pt x="103705" y="43094"/>
                  <a:pt x="103723" y="43100"/>
                </a:cubicBezTo>
                <a:cubicBezTo>
                  <a:pt x="103768" y="43100"/>
                  <a:pt x="103836" y="43078"/>
                  <a:pt x="103836" y="43032"/>
                </a:cubicBezTo>
                <a:cubicBezTo>
                  <a:pt x="103882" y="42829"/>
                  <a:pt x="103882" y="42648"/>
                  <a:pt x="103746" y="42489"/>
                </a:cubicBezTo>
                <a:cubicBezTo>
                  <a:pt x="103678" y="42421"/>
                  <a:pt x="103633" y="42376"/>
                  <a:pt x="103565" y="42286"/>
                </a:cubicBezTo>
                <a:cubicBezTo>
                  <a:pt x="103542" y="42195"/>
                  <a:pt x="103542" y="42172"/>
                  <a:pt x="103610" y="42127"/>
                </a:cubicBezTo>
                <a:cubicBezTo>
                  <a:pt x="103746" y="42037"/>
                  <a:pt x="103723" y="42037"/>
                  <a:pt x="103655" y="41901"/>
                </a:cubicBezTo>
                <a:cubicBezTo>
                  <a:pt x="103633" y="41833"/>
                  <a:pt x="103610" y="41742"/>
                  <a:pt x="103497" y="41720"/>
                </a:cubicBezTo>
                <a:cubicBezTo>
                  <a:pt x="103316" y="41675"/>
                  <a:pt x="103180" y="41561"/>
                  <a:pt x="103112" y="41380"/>
                </a:cubicBezTo>
                <a:cubicBezTo>
                  <a:pt x="103089" y="41290"/>
                  <a:pt x="103044" y="41245"/>
                  <a:pt x="102954" y="41245"/>
                </a:cubicBezTo>
                <a:cubicBezTo>
                  <a:pt x="102818" y="41222"/>
                  <a:pt x="102727" y="41154"/>
                  <a:pt x="102705" y="41018"/>
                </a:cubicBezTo>
                <a:cubicBezTo>
                  <a:pt x="102727" y="40837"/>
                  <a:pt x="102659" y="40701"/>
                  <a:pt x="102637" y="40566"/>
                </a:cubicBezTo>
                <a:cubicBezTo>
                  <a:pt x="102637" y="40543"/>
                  <a:pt x="102614" y="40475"/>
                  <a:pt x="102592" y="40452"/>
                </a:cubicBezTo>
                <a:cubicBezTo>
                  <a:pt x="102433" y="40385"/>
                  <a:pt x="102478" y="40271"/>
                  <a:pt x="102501" y="40158"/>
                </a:cubicBezTo>
                <a:cubicBezTo>
                  <a:pt x="102524" y="40136"/>
                  <a:pt x="102524" y="40136"/>
                  <a:pt x="102546" y="40136"/>
                </a:cubicBezTo>
                <a:cubicBezTo>
                  <a:pt x="102574" y="40145"/>
                  <a:pt x="102595" y="40150"/>
                  <a:pt x="102611" y="40150"/>
                </a:cubicBezTo>
                <a:cubicBezTo>
                  <a:pt x="102633" y="40150"/>
                  <a:pt x="102646" y="40139"/>
                  <a:pt x="102659" y="40113"/>
                </a:cubicBezTo>
                <a:cubicBezTo>
                  <a:pt x="102705" y="40045"/>
                  <a:pt x="102637" y="40022"/>
                  <a:pt x="102614" y="40000"/>
                </a:cubicBezTo>
                <a:cubicBezTo>
                  <a:pt x="102592" y="39977"/>
                  <a:pt x="102546" y="39977"/>
                  <a:pt x="102546" y="39977"/>
                </a:cubicBezTo>
                <a:cubicBezTo>
                  <a:pt x="102478" y="39977"/>
                  <a:pt x="102433" y="39932"/>
                  <a:pt x="102410" y="39864"/>
                </a:cubicBezTo>
                <a:cubicBezTo>
                  <a:pt x="102410" y="39796"/>
                  <a:pt x="102365" y="39773"/>
                  <a:pt x="102320" y="39751"/>
                </a:cubicBezTo>
                <a:cubicBezTo>
                  <a:pt x="102252" y="39592"/>
                  <a:pt x="102071" y="39524"/>
                  <a:pt x="102048" y="39321"/>
                </a:cubicBezTo>
                <a:cubicBezTo>
                  <a:pt x="102048" y="39298"/>
                  <a:pt x="102026" y="39230"/>
                  <a:pt x="101980" y="39230"/>
                </a:cubicBezTo>
                <a:cubicBezTo>
                  <a:pt x="101822" y="39140"/>
                  <a:pt x="101618" y="39117"/>
                  <a:pt x="101483" y="39004"/>
                </a:cubicBezTo>
                <a:lnTo>
                  <a:pt x="101460" y="39004"/>
                </a:lnTo>
                <a:cubicBezTo>
                  <a:pt x="101430" y="39010"/>
                  <a:pt x="101396" y="39013"/>
                  <a:pt x="101362" y="39013"/>
                </a:cubicBezTo>
                <a:cubicBezTo>
                  <a:pt x="101268" y="39013"/>
                  <a:pt x="101170" y="38992"/>
                  <a:pt x="101120" y="38959"/>
                </a:cubicBezTo>
                <a:cubicBezTo>
                  <a:pt x="101088" y="38945"/>
                  <a:pt x="101060" y="38940"/>
                  <a:pt x="101034" y="38940"/>
                </a:cubicBezTo>
                <a:cubicBezTo>
                  <a:pt x="100942" y="38940"/>
                  <a:pt x="100884" y="39007"/>
                  <a:pt x="100807" y="39007"/>
                </a:cubicBezTo>
                <a:cubicBezTo>
                  <a:pt x="100798" y="39007"/>
                  <a:pt x="100790" y="39006"/>
                  <a:pt x="100781" y="39004"/>
                </a:cubicBezTo>
                <a:lnTo>
                  <a:pt x="100736" y="39004"/>
                </a:lnTo>
                <a:cubicBezTo>
                  <a:pt x="100600" y="38981"/>
                  <a:pt x="100464" y="38913"/>
                  <a:pt x="100328" y="38891"/>
                </a:cubicBezTo>
                <a:cubicBezTo>
                  <a:pt x="100283" y="38891"/>
                  <a:pt x="100258" y="38881"/>
                  <a:pt x="100226" y="38881"/>
                </a:cubicBezTo>
                <a:cubicBezTo>
                  <a:pt x="100210" y="38881"/>
                  <a:pt x="100193" y="38883"/>
                  <a:pt x="100170" y="38891"/>
                </a:cubicBezTo>
                <a:cubicBezTo>
                  <a:pt x="100125" y="38868"/>
                  <a:pt x="100057" y="38846"/>
                  <a:pt x="100057" y="38755"/>
                </a:cubicBezTo>
                <a:cubicBezTo>
                  <a:pt x="100034" y="38732"/>
                  <a:pt x="100034" y="38687"/>
                  <a:pt x="100011" y="38664"/>
                </a:cubicBezTo>
                <a:cubicBezTo>
                  <a:pt x="99944" y="38619"/>
                  <a:pt x="99944" y="38551"/>
                  <a:pt x="100034" y="38506"/>
                </a:cubicBezTo>
                <a:cubicBezTo>
                  <a:pt x="100102" y="38461"/>
                  <a:pt x="100125" y="38393"/>
                  <a:pt x="100125" y="38325"/>
                </a:cubicBezTo>
                <a:cubicBezTo>
                  <a:pt x="100147" y="38280"/>
                  <a:pt x="100125" y="38212"/>
                  <a:pt x="100057" y="38189"/>
                </a:cubicBezTo>
                <a:cubicBezTo>
                  <a:pt x="99876" y="38167"/>
                  <a:pt x="99763" y="38053"/>
                  <a:pt x="99695" y="37850"/>
                </a:cubicBezTo>
                <a:cubicBezTo>
                  <a:pt x="99695" y="37827"/>
                  <a:pt x="99649" y="37782"/>
                  <a:pt x="99649" y="37737"/>
                </a:cubicBezTo>
                <a:cubicBezTo>
                  <a:pt x="99604" y="37646"/>
                  <a:pt x="99559" y="37646"/>
                  <a:pt x="99491" y="37623"/>
                </a:cubicBezTo>
                <a:cubicBezTo>
                  <a:pt x="99484" y="37620"/>
                  <a:pt x="99477" y="37619"/>
                  <a:pt x="99470" y="37619"/>
                </a:cubicBezTo>
                <a:cubicBezTo>
                  <a:pt x="99434" y="37619"/>
                  <a:pt x="99392" y="37651"/>
                  <a:pt x="99368" y="37651"/>
                </a:cubicBezTo>
                <a:cubicBezTo>
                  <a:pt x="99363" y="37651"/>
                  <a:pt x="99358" y="37649"/>
                  <a:pt x="99355" y="37646"/>
                </a:cubicBezTo>
                <a:cubicBezTo>
                  <a:pt x="99310" y="37601"/>
                  <a:pt x="99310" y="37533"/>
                  <a:pt x="99242" y="37488"/>
                </a:cubicBezTo>
                <a:cubicBezTo>
                  <a:pt x="99219" y="37420"/>
                  <a:pt x="99197" y="37397"/>
                  <a:pt x="99151" y="37329"/>
                </a:cubicBezTo>
                <a:cubicBezTo>
                  <a:pt x="99135" y="37296"/>
                  <a:pt x="99118" y="37275"/>
                  <a:pt x="99084" y="37275"/>
                </a:cubicBezTo>
                <a:cubicBezTo>
                  <a:pt x="99071" y="37275"/>
                  <a:pt x="99056" y="37278"/>
                  <a:pt x="99038" y="37284"/>
                </a:cubicBezTo>
                <a:cubicBezTo>
                  <a:pt x="98902" y="37284"/>
                  <a:pt x="98789" y="37261"/>
                  <a:pt x="98699" y="37148"/>
                </a:cubicBezTo>
                <a:cubicBezTo>
                  <a:pt x="98666" y="37099"/>
                  <a:pt x="98622" y="37062"/>
                  <a:pt x="98574" y="37062"/>
                </a:cubicBezTo>
                <a:cubicBezTo>
                  <a:pt x="98556" y="37062"/>
                  <a:pt x="98537" y="37068"/>
                  <a:pt x="98518" y="37080"/>
                </a:cubicBezTo>
                <a:cubicBezTo>
                  <a:pt x="98504" y="37087"/>
                  <a:pt x="98491" y="37090"/>
                  <a:pt x="98479" y="37090"/>
                </a:cubicBezTo>
                <a:cubicBezTo>
                  <a:pt x="98450" y="37090"/>
                  <a:pt x="98427" y="37074"/>
                  <a:pt x="98427" y="37058"/>
                </a:cubicBezTo>
                <a:cubicBezTo>
                  <a:pt x="98427" y="37035"/>
                  <a:pt x="98405" y="36990"/>
                  <a:pt x="98337" y="36990"/>
                </a:cubicBezTo>
                <a:cubicBezTo>
                  <a:pt x="98314" y="37001"/>
                  <a:pt x="98294" y="37005"/>
                  <a:pt x="98276" y="37005"/>
                </a:cubicBezTo>
                <a:cubicBezTo>
                  <a:pt x="98222" y="37005"/>
                  <a:pt x="98184" y="36967"/>
                  <a:pt x="98133" y="36967"/>
                </a:cubicBezTo>
                <a:cubicBezTo>
                  <a:pt x="98065" y="36967"/>
                  <a:pt x="97997" y="36967"/>
                  <a:pt x="97975" y="36877"/>
                </a:cubicBezTo>
                <a:cubicBezTo>
                  <a:pt x="97952" y="36831"/>
                  <a:pt x="97884" y="36809"/>
                  <a:pt x="97839" y="36809"/>
                </a:cubicBezTo>
                <a:cubicBezTo>
                  <a:pt x="97824" y="36812"/>
                  <a:pt x="97810" y="36813"/>
                  <a:pt x="97796" y="36813"/>
                </a:cubicBezTo>
                <a:cubicBezTo>
                  <a:pt x="97703" y="36813"/>
                  <a:pt x="97626" y="36749"/>
                  <a:pt x="97567" y="36650"/>
                </a:cubicBezTo>
                <a:cubicBezTo>
                  <a:pt x="97567" y="36628"/>
                  <a:pt x="97545" y="36605"/>
                  <a:pt x="97522" y="36605"/>
                </a:cubicBezTo>
                <a:cubicBezTo>
                  <a:pt x="97475" y="36589"/>
                  <a:pt x="97439" y="36563"/>
                  <a:pt x="97391" y="36563"/>
                </a:cubicBezTo>
                <a:cubicBezTo>
                  <a:pt x="97370" y="36563"/>
                  <a:pt x="97346" y="36568"/>
                  <a:pt x="97318" y="36582"/>
                </a:cubicBezTo>
                <a:cubicBezTo>
                  <a:pt x="97311" y="36584"/>
                  <a:pt x="97305" y="36585"/>
                  <a:pt x="97299" y="36585"/>
                </a:cubicBezTo>
                <a:cubicBezTo>
                  <a:pt x="97233" y="36585"/>
                  <a:pt x="97224" y="36489"/>
                  <a:pt x="97174" y="36489"/>
                </a:cubicBezTo>
                <a:cubicBezTo>
                  <a:pt x="97170" y="36489"/>
                  <a:pt x="97165" y="36490"/>
                  <a:pt x="97160" y="36492"/>
                </a:cubicBezTo>
                <a:cubicBezTo>
                  <a:pt x="97141" y="36497"/>
                  <a:pt x="97122" y="36498"/>
                  <a:pt x="97102" y="36498"/>
                </a:cubicBezTo>
                <a:cubicBezTo>
                  <a:pt x="97050" y="36498"/>
                  <a:pt x="96998" y="36485"/>
                  <a:pt x="96946" y="36485"/>
                </a:cubicBezTo>
                <a:cubicBezTo>
                  <a:pt x="96927" y="36485"/>
                  <a:pt x="96907" y="36487"/>
                  <a:pt x="96888" y="36492"/>
                </a:cubicBezTo>
                <a:cubicBezTo>
                  <a:pt x="96866" y="36469"/>
                  <a:pt x="96843" y="36469"/>
                  <a:pt x="96820" y="36424"/>
                </a:cubicBezTo>
                <a:cubicBezTo>
                  <a:pt x="96730" y="36311"/>
                  <a:pt x="96617" y="36288"/>
                  <a:pt x="96481" y="36288"/>
                </a:cubicBezTo>
                <a:lnTo>
                  <a:pt x="96390" y="36288"/>
                </a:lnTo>
                <a:cubicBezTo>
                  <a:pt x="96321" y="36219"/>
                  <a:pt x="96278" y="36189"/>
                  <a:pt x="96191" y="36189"/>
                </a:cubicBezTo>
                <a:cubicBezTo>
                  <a:pt x="96165" y="36189"/>
                  <a:pt x="96134" y="36192"/>
                  <a:pt x="96096" y="36198"/>
                </a:cubicBezTo>
                <a:cubicBezTo>
                  <a:pt x="96074" y="36198"/>
                  <a:pt x="96051" y="36175"/>
                  <a:pt x="96028" y="36175"/>
                </a:cubicBezTo>
                <a:cubicBezTo>
                  <a:pt x="95960" y="36130"/>
                  <a:pt x="95915" y="36084"/>
                  <a:pt x="95847" y="36039"/>
                </a:cubicBezTo>
                <a:cubicBezTo>
                  <a:pt x="95835" y="35991"/>
                  <a:pt x="95810" y="35968"/>
                  <a:pt x="95782" y="35968"/>
                </a:cubicBezTo>
                <a:cubicBezTo>
                  <a:pt x="95758" y="35968"/>
                  <a:pt x="95732" y="35985"/>
                  <a:pt x="95711" y="36017"/>
                </a:cubicBezTo>
                <a:lnTo>
                  <a:pt x="95643" y="36017"/>
                </a:lnTo>
                <a:cubicBezTo>
                  <a:pt x="95613" y="36017"/>
                  <a:pt x="95573" y="36027"/>
                  <a:pt x="95543" y="36027"/>
                </a:cubicBezTo>
                <a:cubicBezTo>
                  <a:pt x="95528" y="36027"/>
                  <a:pt x="95515" y="36024"/>
                  <a:pt x="95508" y="36017"/>
                </a:cubicBezTo>
                <a:cubicBezTo>
                  <a:pt x="95485" y="35926"/>
                  <a:pt x="95395" y="35926"/>
                  <a:pt x="95349" y="35926"/>
                </a:cubicBezTo>
                <a:cubicBezTo>
                  <a:pt x="95266" y="35926"/>
                  <a:pt x="95279" y="35810"/>
                  <a:pt x="95210" y="35810"/>
                </a:cubicBezTo>
                <a:cubicBezTo>
                  <a:pt x="95204" y="35810"/>
                  <a:pt x="95198" y="35811"/>
                  <a:pt x="95191" y="35813"/>
                </a:cubicBezTo>
                <a:lnTo>
                  <a:pt x="95146" y="35813"/>
                </a:lnTo>
                <a:cubicBezTo>
                  <a:pt x="95100" y="35813"/>
                  <a:pt x="95065" y="35783"/>
                  <a:pt x="95040" y="35783"/>
                </a:cubicBezTo>
                <a:cubicBezTo>
                  <a:pt x="95027" y="35783"/>
                  <a:pt x="95017" y="35790"/>
                  <a:pt x="95010" y="35813"/>
                </a:cubicBezTo>
                <a:cubicBezTo>
                  <a:pt x="94942" y="35813"/>
                  <a:pt x="94897" y="35745"/>
                  <a:pt x="94829" y="35722"/>
                </a:cubicBezTo>
                <a:cubicBezTo>
                  <a:pt x="94806" y="35722"/>
                  <a:pt x="94783" y="35700"/>
                  <a:pt x="94738" y="35700"/>
                </a:cubicBezTo>
                <a:cubicBezTo>
                  <a:pt x="94716" y="35700"/>
                  <a:pt x="94693" y="35677"/>
                  <a:pt x="94670" y="35677"/>
                </a:cubicBezTo>
                <a:cubicBezTo>
                  <a:pt x="94625" y="35609"/>
                  <a:pt x="94580" y="35609"/>
                  <a:pt x="94557" y="35587"/>
                </a:cubicBezTo>
                <a:cubicBezTo>
                  <a:pt x="94512" y="35526"/>
                  <a:pt x="94457" y="35496"/>
                  <a:pt x="94405" y="35496"/>
                </a:cubicBezTo>
                <a:cubicBezTo>
                  <a:pt x="94379" y="35496"/>
                  <a:pt x="94353" y="35504"/>
                  <a:pt x="94331" y="35519"/>
                </a:cubicBezTo>
                <a:cubicBezTo>
                  <a:pt x="94286" y="35519"/>
                  <a:pt x="94263" y="35496"/>
                  <a:pt x="94263" y="35451"/>
                </a:cubicBezTo>
                <a:cubicBezTo>
                  <a:pt x="94245" y="35325"/>
                  <a:pt x="94227" y="35285"/>
                  <a:pt x="94164" y="35285"/>
                </a:cubicBezTo>
                <a:cubicBezTo>
                  <a:pt x="94148" y="35285"/>
                  <a:pt x="94128" y="35288"/>
                  <a:pt x="94105" y="35292"/>
                </a:cubicBezTo>
                <a:cubicBezTo>
                  <a:pt x="94086" y="35292"/>
                  <a:pt x="94068" y="35289"/>
                  <a:pt x="94052" y="35289"/>
                </a:cubicBezTo>
                <a:cubicBezTo>
                  <a:pt x="94027" y="35289"/>
                  <a:pt x="94005" y="35297"/>
                  <a:pt x="93991" y="35338"/>
                </a:cubicBezTo>
                <a:lnTo>
                  <a:pt x="93878" y="35338"/>
                </a:lnTo>
                <a:cubicBezTo>
                  <a:pt x="93810" y="35338"/>
                  <a:pt x="93810" y="35338"/>
                  <a:pt x="93788" y="35270"/>
                </a:cubicBezTo>
                <a:cubicBezTo>
                  <a:pt x="93774" y="35243"/>
                  <a:pt x="93753" y="35232"/>
                  <a:pt x="93734" y="35232"/>
                </a:cubicBezTo>
                <a:cubicBezTo>
                  <a:pt x="93720" y="35232"/>
                  <a:pt x="93707" y="35238"/>
                  <a:pt x="93697" y="35247"/>
                </a:cubicBezTo>
                <a:lnTo>
                  <a:pt x="93652" y="35247"/>
                </a:lnTo>
                <a:cubicBezTo>
                  <a:pt x="93607" y="35247"/>
                  <a:pt x="93584" y="35224"/>
                  <a:pt x="93561" y="35224"/>
                </a:cubicBezTo>
                <a:cubicBezTo>
                  <a:pt x="93584" y="35111"/>
                  <a:pt x="93493" y="35043"/>
                  <a:pt x="93426" y="34998"/>
                </a:cubicBezTo>
                <a:lnTo>
                  <a:pt x="93426" y="34930"/>
                </a:lnTo>
                <a:cubicBezTo>
                  <a:pt x="93471" y="34908"/>
                  <a:pt x="93471" y="34885"/>
                  <a:pt x="93448" y="34840"/>
                </a:cubicBezTo>
                <a:cubicBezTo>
                  <a:pt x="93358" y="34840"/>
                  <a:pt x="93312" y="34930"/>
                  <a:pt x="93222" y="34953"/>
                </a:cubicBezTo>
                <a:cubicBezTo>
                  <a:pt x="93175" y="34981"/>
                  <a:pt x="93148" y="34997"/>
                  <a:pt x="93127" y="34997"/>
                </a:cubicBezTo>
                <a:cubicBezTo>
                  <a:pt x="93097" y="34997"/>
                  <a:pt x="93081" y="34964"/>
                  <a:pt x="93041" y="34885"/>
                </a:cubicBezTo>
                <a:cubicBezTo>
                  <a:pt x="92987" y="34885"/>
                  <a:pt x="92976" y="34769"/>
                  <a:pt x="92916" y="34769"/>
                </a:cubicBezTo>
                <a:cubicBezTo>
                  <a:pt x="92901" y="34769"/>
                  <a:pt x="92882" y="34776"/>
                  <a:pt x="92860" y="34794"/>
                </a:cubicBezTo>
                <a:cubicBezTo>
                  <a:pt x="92815" y="34681"/>
                  <a:pt x="92701" y="34727"/>
                  <a:pt x="92656" y="34704"/>
                </a:cubicBezTo>
                <a:cubicBezTo>
                  <a:pt x="92588" y="34681"/>
                  <a:pt x="92566" y="34681"/>
                  <a:pt x="92588" y="34591"/>
                </a:cubicBezTo>
                <a:cubicBezTo>
                  <a:pt x="92588" y="34568"/>
                  <a:pt x="92633" y="34568"/>
                  <a:pt x="92588" y="34500"/>
                </a:cubicBezTo>
                <a:cubicBezTo>
                  <a:pt x="92543" y="34545"/>
                  <a:pt x="92452" y="34591"/>
                  <a:pt x="92407" y="34613"/>
                </a:cubicBezTo>
                <a:cubicBezTo>
                  <a:pt x="92374" y="34646"/>
                  <a:pt x="92341" y="34667"/>
                  <a:pt x="92317" y="34667"/>
                </a:cubicBezTo>
                <a:cubicBezTo>
                  <a:pt x="92308" y="34667"/>
                  <a:pt x="92300" y="34665"/>
                  <a:pt x="92294" y="34659"/>
                </a:cubicBezTo>
                <a:cubicBezTo>
                  <a:pt x="92258" y="34622"/>
                  <a:pt x="92222" y="34608"/>
                  <a:pt x="92185" y="34608"/>
                </a:cubicBezTo>
                <a:cubicBezTo>
                  <a:pt x="92131" y="34608"/>
                  <a:pt x="92077" y="34641"/>
                  <a:pt x="92022" y="34681"/>
                </a:cubicBezTo>
                <a:cubicBezTo>
                  <a:pt x="92000" y="34704"/>
                  <a:pt x="91977" y="34704"/>
                  <a:pt x="91954" y="34704"/>
                </a:cubicBezTo>
                <a:cubicBezTo>
                  <a:pt x="91937" y="34705"/>
                  <a:pt x="91920" y="34706"/>
                  <a:pt x="91903" y="34706"/>
                </a:cubicBezTo>
                <a:cubicBezTo>
                  <a:pt x="91655" y="34706"/>
                  <a:pt x="91452" y="34552"/>
                  <a:pt x="91389" y="34319"/>
                </a:cubicBezTo>
                <a:cubicBezTo>
                  <a:pt x="91285" y="34371"/>
                  <a:pt x="91221" y="34393"/>
                  <a:pt x="91174" y="34393"/>
                </a:cubicBezTo>
                <a:cubicBezTo>
                  <a:pt x="91097" y="34393"/>
                  <a:pt x="91065" y="34335"/>
                  <a:pt x="90981" y="34251"/>
                </a:cubicBezTo>
                <a:cubicBezTo>
                  <a:pt x="90981" y="34115"/>
                  <a:pt x="90846" y="34161"/>
                  <a:pt x="90778" y="34115"/>
                </a:cubicBezTo>
                <a:cubicBezTo>
                  <a:pt x="90746" y="34073"/>
                  <a:pt x="90710" y="34056"/>
                  <a:pt x="90671" y="34056"/>
                </a:cubicBezTo>
                <a:cubicBezTo>
                  <a:pt x="90626" y="34056"/>
                  <a:pt x="90577" y="34079"/>
                  <a:pt x="90529" y="34115"/>
                </a:cubicBezTo>
                <a:cubicBezTo>
                  <a:pt x="90514" y="34131"/>
                  <a:pt x="90496" y="34138"/>
                  <a:pt x="90478" y="34138"/>
                </a:cubicBezTo>
                <a:cubicBezTo>
                  <a:pt x="90441" y="34138"/>
                  <a:pt x="90400" y="34108"/>
                  <a:pt x="90370" y="34048"/>
                </a:cubicBezTo>
                <a:cubicBezTo>
                  <a:pt x="90325" y="34002"/>
                  <a:pt x="90302" y="33934"/>
                  <a:pt x="90257" y="33934"/>
                </a:cubicBezTo>
                <a:cubicBezTo>
                  <a:pt x="90227" y="33934"/>
                  <a:pt x="90207" y="33924"/>
                  <a:pt x="90190" y="33924"/>
                </a:cubicBezTo>
                <a:cubicBezTo>
                  <a:pt x="90182" y="33924"/>
                  <a:pt x="90174" y="33927"/>
                  <a:pt x="90167" y="33934"/>
                </a:cubicBezTo>
                <a:cubicBezTo>
                  <a:pt x="90144" y="33980"/>
                  <a:pt x="90167" y="34002"/>
                  <a:pt x="90167" y="34025"/>
                </a:cubicBezTo>
                <a:lnTo>
                  <a:pt x="90257" y="34115"/>
                </a:lnTo>
                <a:cubicBezTo>
                  <a:pt x="90280" y="34138"/>
                  <a:pt x="90257" y="34161"/>
                  <a:pt x="90212" y="34206"/>
                </a:cubicBezTo>
                <a:cubicBezTo>
                  <a:pt x="90189" y="34221"/>
                  <a:pt x="90164" y="34229"/>
                  <a:pt x="90137" y="34229"/>
                </a:cubicBezTo>
                <a:cubicBezTo>
                  <a:pt x="90084" y="34229"/>
                  <a:pt x="90023" y="34198"/>
                  <a:pt x="89963" y="34138"/>
                </a:cubicBezTo>
                <a:cubicBezTo>
                  <a:pt x="89940" y="34115"/>
                  <a:pt x="89872" y="34048"/>
                  <a:pt x="89827" y="34025"/>
                </a:cubicBezTo>
                <a:cubicBezTo>
                  <a:pt x="89691" y="34002"/>
                  <a:pt x="89533" y="33934"/>
                  <a:pt x="89397" y="33866"/>
                </a:cubicBezTo>
                <a:cubicBezTo>
                  <a:pt x="89352" y="33821"/>
                  <a:pt x="89284" y="33821"/>
                  <a:pt x="89193" y="33821"/>
                </a:cubicBezTo>
                <a:cubicBezTo>
                  <a:pt x="89178" y="33821"/>
                  <a:pt x="89153" y="33841"/>
                  <a:pt x="89138" y="33841"/>
                </a:cubicBezTo>
                <a:cubicBezTo>
                  <a:pt x="89131" y="33841"/>
                  <a:pt x="89125" y="33836"/>
                  <a:pt x="89125" y="33821"/>
                </a:cubicBezTo>
                <a:cubicBezTo>
                  <a:pt x="89097" y="33773"/>
                  <a:pt x="89064" y="33758"/>
                  <a:pt x="89032" y="33758"/>
                </a:cubicBezTo>
                <a:cubicBezTo>
                  <a:pt x="88989" y="33758"/>
                  <a:pt x="88948" y="33786"/>
                  <a:pt x="88922" y="33799"/>
                </a:cubicBezTo>
                <a:cubicBezTo>
                  <a:pt x="88904" y="33805"/>
                  <a:pt x="88889" y="33807"/>
                  <a:pt x="88877" y="33807"/>
                </a:cubicBezTo>
                <a:cubicBezTo>
                  <a:pt x="88843" y="33807"/>
                  <a:pt x="88831" y="33786"/>
                  <a:pt x="88831" y="33753"/>
                </a:cubicBezTo>
                <a:cubicBezTo>
                  <a:pt x="88831" y="33708"/>
                  <a:pt x="88809" y="33663"/>
                  <a:pt x="88831" y="33640"/>
                </a:cubicBezTo>
                <a:cubicBezTo>
                  <a:pt x="88877" y="33580"/>
                  <a:pt x="88861" y="33570"/>
                  <a:pt x="88833" y="33570"/>
                </a:cubicBezTo>
                <a:cubicBezTo>
                  <a:pt x="88819" y="33570"/>
                  <a:pt x="88801" y="33572"/>
                  <a:pt x="88786" y="33572"/>
                </a:cubicBezTo>
                <a:cubicBezTo>
                  <a:pt x="88741" y="33572"/>
                  <a:pt x="88695" y="33572"/>
                  <a:pt x="88718" y="33527"/>
                </a:cubicBezTo>
                <a:cubicBezTo>
                  <a:pt x="88741" y="33482"/>
                  <a:pt x="88741" y="33436"/>
                  <a:pt x="88718" y="33414"/>
                </a:cubicBezTo>
                <a:cubicBezTo>
                  <a:pt x="88711" y="33400"/>
                  <a:pt x="88700" y="33394"/>
                  <a:pt x="88687" y="33394"/>
                </a:cubicBezTo>
                <a:cubicBezTo>
                  <a:pt x="88658" y="33394"/>
                  <a:pt x="88621" y="33421"/>
                  <a:pt x="88605" y="33436"/>
                </a:cubicBezTo>
                <a:cubicBezTo>
                  <a:pt x="88563" y="33478"/>
                  <a:pt x="88522" y="33492"/>
                  <a:pt x="88480" y="33492"/>
                </a:cubicBezTo>
                <a:cubicBezTo>
                  <a:pt x="88408" y="33492"/>
                  <a:pt x="88337" y="33451"/>
                  <a:pt x="88265" y="33436"/>
                </a:cubicBezTo>
                <a:cubicBezTo>
                  <a:pt x="88243" y="33323"/>
                  <a:pt x="88152" y="33369"/>
                  <a:pt x="88062" y="33323"/>
                </a:cubicBezTo>
                <a:cubicBezTo>
                  <a:pt x="88017" y="33301"/>
                  <a:pt x="87949" y="33233"/>
                  <a:pt x="87881" y="33233"/>
                </a:cubicBezTo>
                <a:cubicBezTo>
                  <a:pt x="87790" y="33233"/>
                  <a:pt x="87790" y="33346"/>
                  <a:pt x="87700" y="33346"/>
                </a:cubicBezTo>
                <a:cubicBezTo>
                  <a:pt x="87609" y="33301"/>
                  <a:pt x="87609" y="33142"/>
                  <a:pt x="87496" y="33142"/>
                </a:cubicBezTo>
                <a:cubicBezTo>
                  <a:pt x="87473" y="33210"/>
                  <a:pt x="87564" y="33233"/>
                  <a:pt x="87564" y="33301"/>
                </a:cubicBezTo>
                <a:cubicBezTo>
                  <a:pt x="87564" y="33323"/>
                  <a:pt x="87558" y="33329"/>
                  <a:pt x="87547" y="33329"/>
                </a:cubicBezTo>
                <a:cubicBezTo>
                  <a:pt x="87536" y="33329"/>
                  <a:pt x="87519" y="33323"/>
                  <a:pt x="87496" y="33323"/>
                </a:cubicBezTo>
                <a:cubicBezTo>
                  <a:pt x="87439" y="33304"/>
                  <a:pt x="87398" y="33222"/>
                  <a:pt x="87320" y="33222"/>
                </a:cubicBezTo>
                <a:cubicBezTo>
                  <a:pt x="87305" y="33222"/>
                  <a:pt x="87288" y="33225"/>
                  <a:pt x="87270" y="33233"/>
                </a:cubicBezTo>
                <a:lnTo>
                  <a:pt x="87224" y="33233"/>
                </a:lnTo>
                <a:cubicBezTo>
                  <a:pt x="87111" y="33142"/>
                  <a:pt x="86930" y="33142"/>
                  <a:pt x="86794" y="33097"/>
                </a:cubicBezTo>
                <a:cubicBezTo>
                  <a:pt x="86772" y="33074"/>
                  <a:pt x="86704" y="33006"/>
                  <a:pt x="86681" y="33006"/>
                </a:cubicBezTo>
                <a:lnTo>
                  <a:pt x="86636" y="32961"/>
                </a:lnTo>
                <a:cubicBezTo>
                  <a:pt x="86523" y="32916"/>
                  <a:pt x="86410" y="32916"/>
                  <a:pt x="86364" y="32780"/>
                </a:cubicBezTo>
                <a:lnTo>
                  <a:pt x="86342" y="32758"/>
                </a:lnTo>
                <a:cubicBezTo>
                  <a:pt x="86336" y="32759"/>
                  <a:pt x="86330" y="32760"/>
                  <a:pt x="86324" y="32760"/>
                </a:cubicBezTo>
                <a:cubicBezTo>
                  <a:pt x="86260" y="32760"/>
                  <a:pt x="86216" y="32673"/>
                  <a:pt x="86135" y="32673"/>
                </a:cubicBezTo>
                <a:cubicBezTo>
                  <a:pt x="86116" y="32673"/>
                  <a:pt x="86094" y="32677"/>
                  <a:pt x="86070" y="32690"/>
                </a:cubicBezTo>
                <a:cubicBezTo>
                  <a:pt x="86048" y="32705"/>
                  <a:pt x="86022" y="32710"/>
                  <a:pt x="85996" y="32710"/>
                </a:cubicBezTo>
                <a:cubicBezTo>
                  <a:pt x="85944" y="32710"/>
                  <a:pt x="85889" y="32690"/>
                  <a:pt x="85844" y="32690"/>
                </a:cubicBezTo>
                <a:cubicBezTo>
                  <a:pt x="85776" y="32690"/>
                  <a:pt x="85753" y="32667"/>
                  <a:pt x="85776" y="32622"/>
                </a:cubicBezTo>
                <a:cubicBezTo>
                  <a:pt x="85799" y="32576"/>
                  <a:pt x="85640" y="32418"/>
                  <a:pt x="85618" y="32418"/>
                </a:cubicBezTo>
                <a:cubicBezTo>
                  <a:pt x="85591" y="32439"/>
                  <a:pt x="85559" y="32446"/>
                  <a:pt x="85525" y="32446"/>
                </a:cubicBezTo>
                <a:cubicBezTo>
                  <a:pt x="85478" y="32446"/>
                  <a:pt x="85427" y="32434"/>
                  <a:pt x="85381" y="32434"/>
                </a:cubicBezTo>
                <a:cubicBezTo>
                  <a:pt x="85318" y="32434"/>
                  <a:pt x="85262" y="32455"/>
                  <a:pt x="85233" y="32554"/>
                </a:cubicBezTo>
                <a:lnTo>
                  <a:pt x="85188" y="32576"/>
                </a:lnTo>
                <a:cubicBezTo>
                  <a:pt x="85175" y="32573"/>
                  <a:pt x="85163" y="32572"/>
                  <a:pt x="85152" y="32572"/>
                </a:cubicBezTo>
                <a:cubicBezTo>
                  <a:pt x="85083" y="32572"/>
                  <a:pt x="85039" y="32625"/>
                  <a:pt x="84961" y="32644"/>
                </a:cubicBezTo>
                <a:cubicBezTo>
                  <a:pt x="84871" y="32622"/>
                  <a:pt x="84825" y="32622"/>
                  <a:pt x="84735" y="32576"/>
                </a:cubicBezTo>
                <a:cubicBezTo>
                  <a:pt x="84712" y="32576"/>
                  <a:pt x="84667" y="32554"/>
                  <a:pt x="84667" y="32531"/>
                </a:cubicBezTo>
                <a:cubicBezTo>
                  <a:pt x="84667" y="32418"/>
                  <a:pt x="84531" y="32395"/>
                  <a:pt x="84531" y="32282"/>
                </a:cubicBezTo>
                <a:cubicBezTo>
                  <a:pt x="84434" y="32298"/>
                  <a:pt x="84361" y="32372"/>
                  <a:pt x="84277" y="32372"/>
                </a:cubicBezTo>
                <a:cubicBezTo>
                  <a:pt x="84243" y="32372"/>
                  <a:pt x="84208" y="32360"/>
                  <a:pt x="84169" y="32328"/>
                </a:cubicBezTo>
                <a:lnTo>
                  <a:pt x="84101" y="32328"/>
                </a:lnTo>
                <a:cubicBezTo>
                  <a:pt x="84062" y="32334"/>
                  <a:pt x="84034" y="32339"/>
                  <a:pt x="84013" y="32339"/>
                </a:cubicBezTo>
                <a:cubicBezTo>
                  <a:pt x="83962" y="32339"/>
                  <a:pt x="83952" y="32311"/>
                  <a:pt x="83920" y="32214"/>
                </a:cubicBezTo>
                <a:cubicBezTo>
                  <a:pt x="83892" y="32158"/>
                  <a:pt x="83873" y="32120"/>
                  <a:pt x="83841" y="32120"/>
                </a:cubicBezTo>
                <a:cubicBezTo>
                  <a:pt x="83821" y="32120"/>
                  <a:pt x="83796" y="32135"/>
                  <a:pt x="83762" y="32169"/>
                </a:cubicBezTo>
                <a:cubicBezTo>
                  <a:pt x="83756" y="32175"/>
                  <a:pt x="83750" y="32178"/>
                  <a:pt x="83744" y="32178"/>
                </a:cubicBezTo>
                <a:cubicBezTo>
                  <a:pt x="83729" y="32178"/>
                  <a:pt x="83716" y="32157"/>
                  <a:pt x="83716" y="32124"/>
                </a:cubicBezTo>
                <a:cubicBezTo>
                  <a:pt x="83622" y="32041"/>
                  <a:pt x="83533" y="32008"/>
                  <a:pt x="83441" y="32008"/>
                </a:cubicBezTo>
                <a:cubicBezTo>
                  <a:pt x="83357" y="32008"/>
                  <a:pt x="83270" y="32035"/>
                  <a:pt x="83173" y="32079"/>
                </a:cubicBezTo>
                <a:cubicBezTo>
                  <a:pt x="83136" y="32088"/>
                  <a:pt x="83110" y="32093"/>
                  <a:pt x="83089" y="32093"/>
                </a:cubicBezTo>
                <a:cubicBezTo>
                  <a:pt x="83060" y="32093"/>
                  <a:pt x="83041" y="32082"/>
                  <a:pt x="83015" y="32056"/>
                </a:cubicBezTo>
                <a:cubicBezTo>
                  <a:pt x="82944" y="32003"/>
                  <a:pt x="82887" y="31922"/>
                  <a:pt x="82800" y="31922"/>
                </a:cubicBezTo>
                <a:cubicBezTo>
                  <a:pt x="82776" y="31922"/>
                  <a:pt x="82750" y="31928"/>
                  <a:pt x="82721" y="31943"/>
                </a:cubicBezTo>
                <a:cubicBezTo>
                  <a:pt x="82698" y="31943"/>
                  <a:pt x="82607" y="31898"/>
                  <a:pt x="82607" y="31875"/>
                </a:cubicBezTo>
                <a:cubicBezTo>
                  <a:pt x="82579" y="31790"/>
                  <a:pt x="82542" y="31767"/>
                  <a:pt x="82491" y="31767"/>
                </a:cubicBezTo>
                <a:cubicBezTo>
                  <a:pt x="82460" y="31767"/>
                  <a:pt x="82424" y="31776"/>
                  <a:pt x="82381" y="31784"/>
                </a:cubicBezTo>
                <a:cubicBezTo>
                  <a:pt x="82376" y="31796"/>
                  <a:pt x="82367" y="31800"/>
                  <a:pt x="82357" y="31800"/>
                </a:cubicBezTo>
                <a:cubicBezTo>
                  <a:pt x="82326" y="31800"/>
                  <a:pt x="82279" y="31762"/>
                  <a:pt x="82245" y="31762"/>
                </a:cubicBezTo>
                <a:cubicBezTo>
                  <a:pt x="82197" y="31746"/>
                  <a:pt x="82149" y="31730"/>
                  <a:pt x="82101" y="31730"/>
                </a:cubicBezTo>
                <a:cubicBezTo>
                  <a:pt x="82081" y="31730"/>
                  <a:pt x="82062" y="31732"/>
                  <a:pt x="82042" y="31739"/>
                </a:cubicBezTo>
                <a:cubicBezTo>
                  <a:pt x="82020" y="31744"/>
                  <a:pt x="82001" y="31747"/>
                  <a:pt x="81985" y="31747"/>
                </a:cubicBezTo>
                <a:cubicBezTo>
                  <a:pt x="81931" y="31747"/>
                  <a:pt x="81901" y="31718"/>
                  <a:pt x="81883" y="31649"/>
                </a:cubicBezTo>
                <a:cubicBezTo>
                  <a:pt x="81857" y="31622"/>
                  <a:pt x="81839" y="31596"/>
                  <a:pt x="81810" y="31596"/>
                </a:cubicBezTo>
                <a:cubicBezTo>
                  <a:pt x="81789" y="31596"/>
                  <a:pt x="81763" y="31610"/>
                  <a:pt x="81725" y="31649"/>
                </a:cubicBezTo>
                <a:cubicBezTo>
                  <a:pt x="81714" y="31666"/>
                  <a:pt x="81694" y="31673"/>
                  <a:pt x="81670" y="31673"/>
                </a:cubicBezTo>
                <a:cubicBezTo>
                  <a:pt x="81599" y="31673"/>
                  <a:pt x="81493" y="31609"/>
                  <a:pt x="81476" y="31558"/>
                </a:cubicBezTo>
                <a:cubicBezTo>
                  <a:pt x="81444" y="31462"/>
                  <a:pt x="81434" y="31434"/>
                  <a:pt x="81391" y="31434"/>
                </a:cubicBezTo>
                <a:cubicBezTo>
                  <a:pt x="81374" y="31434"/>
                  <a:pt x="81350" y="31438"/>
                  <a:pt x="81317" y="31445"/>
                </a:cubicBezTo>
                <a:cubicBezTo>
                  <a:pt x="81273" y="31458"/>
                  <a:pt x="81233" y="31463"/>
                  <a:pt x="81194" y="31463"/>
                </a:cubicBezTo>
                <a:cubicBezTo>
                  <a:pt x="81096" y="31463"/>
                  <a:pt x="81014" y="31426"/>
                  <a:pt x="80933" y="31377"/>
                </a:cubicBezTo>
                <a:cubicBezTo>
                  <a:pt x="80834" y="31265"/>
                  <a:pt x="80719" y="31222"/>
                  <a:pt x="80591" y="31222"/>
                </a:cubicBezTo>
                <a:cubicBezTo>
                  <a:pt x="80513" y="31222"/>
                  <a:pt x="80430" y="31238"/>
                  <a:pt x="80344" y="31264"/>
                </a:cubicBezTo>
                <a:cubicBezTo>
                  <a:pt x="80322" y="31264"/>
                  <a:pt x="80299" y="31219"/>
                  <a:pt x="80254" y="31219"/>
                </a:cubicBezTo>
                <a:cubicBezTo>
                  <a:pt x="80231" y="31151"/>
                  <a:pt x="80186" y="31060"/>
                  <a:pt x="80095" y="31060"/>
                </a:cubicBezTo>
                <a:cubicBezTo>
                  <a:pt x="80059" y="31060"/>
                  <a:pt x="80019" y="31056"/>
                  <a:pt x="79979" y="31056"/>
                </a:cubicBezTo>
                <a:cubicBezTo>
                  <a:pt x="79918" y="31056"/>
                  <a:pt x="79855" y="31065"/>
                  <a:pt x="79801" y="31105"/>
                </a:cubicBezTo>
                <a:cubicBezTo>
                  <a:pt x="79756" y="31083"/>
                  <a:pt x="79688" y="31083"/>
                  <a:pt x="79688" y="31037"/>
                </a:cubicBezTo>
                <a:cubicBezTo>
                  <a:pt x="79688" y="30992"/>
                  <a:pt x="79733" y="30947"/>
                  <a:pt x="79665" y="30924"/>
                </a:cubicBezTo>
                <a:cubicBezTo>
                  <a:pt x="79688" y="30856"/>
                  <a:pt x="79665" y="30811"/>
                  <a:pt x="79643" y="30721"/>
                </a:cubicBezTo>
                <a:cubicBezTo>
                  <a:pt x="79620" y="30630"/>
                  <a:pt x="79643" y="30585"/>
                  <a:pt x="79665" y="30517"/>
                </a:cubicBezTo>
                <a:cubicBezTo>
                  <a:pt x="79756" y="30404"/>
                  <a:pt x="79688" y="30313"/>
                  <a:pt x="79643" y="30268"/>
                </a:cubicBezTo>
                <a:cubicBezTo>
                  <a:pt x="79643" y="30167"/>
                  <a:pt x="79588" y="30083"/>
                  <a:pt x="79479" y="30083"/>
                </a:cubicBezTo>
                <a:cubicBezTo>
                  <a:pt x="79467" y="30083"/>
                  <a:pt x="79453" y="30085"/>
                  <a:pt x="79439" y="30087"/>
                </a:cubicBezTo>
                <a:cubicBezTo>
                  <a:pt x="79416" y="30087"/>
                  <a:pt x="79416" y="30064"/>
                  <a:pt x="79394" y="30064"/>
                </a:cubicBezTo>
                <a:cubicBezTo>
                  <a:pt x="79394" y="30019"/>
                  <a:pt x="79439" y="29951"/>
                  <a:pt x="79462" y="29906"/>
                </a:cubicBezTo>
                <a:cubicBezTo>
                  <a:pt x="79507" y="29906"/>
                  <a:pt x="79530" y="29861"/>
                  <a:pt x="79575" y="29861"/>
                </a:cubicBezTo>
                <a:cubicBezTo>
                  <a:pt x="79643" y="29861"/>
                  <a:pt x="79665" y="29838"/>
                  <a:pt x="79688" y="29793"/>
                </a:cubicBezTo>
                <a:cubicBezTo>
                  <a:pt x="79733" y="29747"/>
                  <a:pt x="79756" y="29702"/>
                  <a:pt x="79688" y="29680"/>
                </a:cubicBezTo>
                <a:cubicBezTo>
                  <a:pt x="79680" y="29664"/>
                  <a:pt x="79670" y="29659"/>
                  <a:pt x="79659" y="29659"/>
                </a:cubicBezTo>
                <a:cubicBezTo>
                  <a:pt x="79635" y="29659"/>
                  <a:pt x="79605" y="29680"/>
                  <a:pt x="79575" y="29680"/>
                </a:cubicBezTo>
                <a:cubicBezTo>
                  <a:pt x="79575" y="29634"/>
                  <a:pt x="79552" y="29634"/>
                  <a:pt x="79552" y="29612"/>
                </a:cubicBezTo>
                <a:cubicBezTo>
                  <a:pt x="79575" y="29566"/>
                  <a:pt x="79575" y="29476"/>
                  <a:pt x="79620" y="29408"/>
                </a:cubicBezTo>
                <a:cubicBezTo>
                  <a:pt x="79633" y="29381"/>
                  <a:pt x="79647" y="29370"/>
                  <a:pt x="79660" y="29370"/>
                </a:cubicBezTo>
                <a:cubicBezTo>
                  <a:pt x="79669" y="29370"/>
                  <a:pt x="79679" y="29376"/>
                  <a:pt x="79688" y="29385"/>
                </a:cubicBezTo>
                <a:cubicBezTo>
                  <a:pt x="79715" y="29399"/>
                  <a:pt x="79735" y="29421"/>
                  <a:pt x="79756" y="29421"/>
                </a:cubicBezTo>
                <a:cubicBezTo>
                  <a:pt x="79769" y="29421"/>
                  <a:pt x="79783" y="29412"/>
                  <a:pt x="79801" y="29385"/>
                </a:cubicBezTo>
                <a:cubicBezTo>
                  <a:pt x="79846" y="29363"/>
                  <a:pt x="79801" y="29295"/>
                  <a:pt x="79778" y="29272"/>
                </a:cubicBezTo>
                <a:cubicBezTo>
                  <a:pt x="79688" y="29182"/>
                  <a:pt x="79665" y="29068"/>
                  <a:pt x="79733" y="28955"/>
                </a:cubicBezTo>
                <a:cubicBezTo>
                  <a:pt x="79756" y="28955"/>
                  <a:pt x="79778" y="28933"/>
                  <a:pt x="79778" y="28910"/>
                </a:cubicBezTo>
                <a:cubicBezTo>
                  <a:pt x="79801" y="28797"/>
                  <a:pt x="79733" y="28706"/>
                  <a:pt x="79733" y="28616"/>
                </a:cubicBezTo>
                <a:cubicBezTo>
                  <a:pt x="79733" y="28593"/>
                  <a:pt x="79688" y="28593"/>
                  <a:pt x="79665" y="28593"/>
                </a:cubicBezTo>
                <a:cubicBezTo>
                  <a:pt x="79530" y="28571"/>
                  <a:pt x="79530" y="28571"/>
                  <a:pt x="79552" y="28435"/>
                </a:cubicBezTo>
                <a:cubicBezTo>
                  <a:pt x="79575" y="28322"/>
                  <a:pt x="79665" y="28276"/>
                  <a:pt x="79733" y="28231"/>
                </a:cubicBezTo>
                <a:cubicBezTo>
                  <a:pt x="79869" y="28141"/>
                  <a:pt x="79869" y="28118"/>
                  <a:pt x="79801" y="27982"/>
                </a:cubicBezTo>
                <a:cubicBezTo>
                  <a:pt x="79778" y="27914"/>
                  <a:pt x="79756" y="27824"/>
                  <a:pt x="79778" y="27778"/>
                </a:cubicBezTo>
                <a:cubicBezTo>
                  <a:pt x="79846" y="27643"/>
                  <a:pt x="79801" y="27530"/>
                  <a:pt x="79688" y="27416"/>
                </a:cubicBezTo>
                <a:cubicBezTo>
                  <a:pt x="79665" y="27371"/>
                  <a:pt x="79643" y="27326"/>
                  <a:pt x="79688" y="27303"/>
                </a:cubicBezTo>
                <a:cubicBezTo>
                  <a:pt x="79733" y="27303"/>
                  <a:pt x="79756" y="27258"/>
                  <a:pt x="79733" y="27235"/>
                </a:cubicBezTo>
                <a:cubicBezTo>
                  <a:pt x="79665" y="27145"/>
                  <a:pt x="79756" y="27100"/>
                  <a:pt x="79688" y="27009"/>
                </a:cubicBezTo>
                <a:cubicBezTo>
                  <a:pt x="79462" y="26986"/>
                  <a:pt x="79462" y="26964"/>
                  <a:pt x="79507" y="26737"/>
                </a:cubicBezTo>
                <a:lnTo>
                  <a:pt x="79507" y="26737"/>
                </a:lnTo>
                <a:cubicBezTo>
                  <a:pt x="79580" y="26758"/>
                  <a:pt x="79649" y="26774"/>
                  <a:pt x="79717" y="26774"/>
                </a:cubicBezTo>
                <a:cubicBezTo>
                  <a:pt x="79796" y="26774"/>
                  <a:pt x="79875" y="26753"/>
                  <a:pt x="79960" y="26692"/>
                </a:cubicBezTo>
                <a:cubicBezTo>
                  <a:pt x="79992" y="26676"/>
                  <a:pt x="80035" y="26660"/>
                  <a:pt x="80074" y="26660"/>
                </a:cubicBezTo>
                <a:cubicBezTo>
                  <a:pt x="80090" y="26660"/>
                  <a:pt x="80105" y="26663"/>
                  <a:pt x="80118" y="26670"/>
                </a:cubicBezTo>
                <a:cubicBezTo>
                  <a:pt x="80231" y="26670"/>
                  <a:pt x="80322" y="26670"/>
                  <a:pt x="80412" y="26579"/>
                </a:cubicBezTo>
                <a:cubicBezTo>
                  <a:pt x="80480" y="26511"/>
                  <a:pt x="80571" y="26421"/>
                  <a:pt x="80684" y="26353"/>
                </a:cubicBezTo>
                <a:cubicBezTo>
                  <a:pt x="80700" y="26337"/>
                  <a:pt x="80727" y="26321"/>
                  <a:pt x="80758" y="26321"/>
                </a:cubicBezTo>
                <a:cubicBezTo>
                  <a:pt x="80770" y="26321"/>
                  <a:pt x="80784" y="26323"/>
                  <a:pt x="80797" y="26330"/>
                </a:cubicBezTo>
                <a:cubicBezTo>
                  <a:pt x="80910" y="26421"/>
                  <a:pt x="81046" y="26353"/>
                  <a:pt x="81204" y="26421"/>
                </a:cubicBezTo>
                <a:cubicBezTo>
                  <a:pt x="81215" y="26426"/>
                  <a:pt x="81227" y="26429"/>
                  <a:pt x="81239" y="26429"/>
                </a:cubicBezTo>
                <a:cubicBezTo>
                  <a:pt x="81279" y="26429"/>
                  <a:pt x="81323" y="26399"/>
                  <a:pt x="81340" y="26330"/>
                </a:cubicBezTo>
                <a:cubicBezTo>
                  <a:pt x="81363" y="26285"/>
                  <a:pt x="81363" y="26217"/>
                  <a:pt x="81431" y="26194"/>
                </a:cubicBezTo>
                <a:cubicBezTo>
                  <a:pt x="81476" y="26194"/>
                  <a:pt x="81544" y="26194"/>
                  <a:pt x="81589" y="26217"/>
                </a:cubicBezTo>
                <a:cubicBezTo>
                  <a:pt x="81680" y="26239"/>
                  <a:pt x="81770" y="26285"/>
                  <a:pt x="81838" y="26285"/>
                </a:cubicBezTo>
                <a:cubicBezTo>
                  <a:pt x="81886" y="26301"/>
                  <a:pt x="81945" y="26317"/>
                  <a:pt x="81992" y="26317"/>
                </a:cubicBezTo>
                <a:cubicBezTo>
                  <a:pt x="82011" y="26317"/>
                  <a:pt x="82028" y="26314"/>
                  <a:pt x="82042" y="26307"/>
                </a:cubicBezTo>
                <a:cubicBezTo>
                  <a:pt x="82110" y="26285"/>
                  <a:pt x="82132" y="26285"/>
                  <a:pt x="82132" y="26194"/>
                </a:cubicBezTo>
                <a:cubicBezTo>
                  <a:pt x="82132" y="26058"/>
                  <a:pt x="82132" y="26058"/>
                  <a:pt x="82291" y="26058"/>
                </a:cubicBezTo>
                <a:cubicBezTo>
                  <a:pt x="82309" y="26058"/>
                  <a:pt x="82328" y="26059"/>
                  <a:pt x="82347" y="26059"/>
                </a:cubicBezTo>
                <a:cubicBezTo>
                  <a:pt x="82425" y="26059"/>
                  <a:pt x="82508" y="26045"/>
                  <a:pt x="82562" y="25900"/>
                </a:cubicBezTo>
                <a:cubicBezTo>
                  <a:pt x="82562" y="25855"/>
                  <a:pt x="82630" y="25855"/>
                  <a:pt x="82698" y="25855"/>
                </a:cubicBezTo>
                <a:cubicBezTo>
                  <a:pt x="82789" y="25877"/>
                  <a:pt x="82834" y="25877"/>
                  <a:pt x="82856" y="25968"/>
                </a:cubicBezTo>
                <a:cubicBezTo>
                  <a:pt x="82924" y="26126"/>
                  <a:pt x="83037" y="26217"/>
                  <a:pt x="83173" y="26285"/>
                </a:cubicBezTo>
                <a:cubicBezTo>
                  <a:pt x="83256" y="26318"/>
                  <a:pt x="83338" y="26387"/>
                  <a:pt x="83429" y="26387"/>
                </a:cubicBezTo>
                <a:cubicBezTo>
                  <a:pt x="83463" y="26387"/>
                  <a:pt x="83499" y="26377"/>
                  <a:pt x="83535" y="26353"/>
                </a:cubicBezTo>
                <a:cubicBezTo>
                  <a:pt x="83547" y="26347"/>
                  <a:pt x="83557" y="26344"/>
                  <a:pt x="83565" y="26344"/>
                </a:cubicBezTo>
                <a:cubicBezTo>
                  <a:pt x="83591" y="26344"/>
                  <a:pt x="83603" y="26370"/>
                  <a:pt x="83603" y="26421"/>
                </a:cubicBezTo>
                <a:cubicBezTo>
                  <a:pt x="83649" y="26556"/>
                  <a:pt x="83762" y="26624"/>
                  <a:pt x="83943" y="26624"/>
                </a:cubicBezTo>
                <a:cubicBezTo>
                  <a:pt x="84040" y="26624"/>
                  <a:pt x="84120" y="26574"/>
                  <a:pt x="84212" y="26574"/>
                </a:cubicBezTo>
                <a:cubicBezTo>
                  <a:pt x="84228" y="26574"/>
                  <a:pt x="84243" y="26576"/>
                  <a:pt x="84260" y="26579"/>
                </a:cubicBezTo>
                <a:cubicBezTo>
                  <a:pt x="84289" y="26596"/>
                  <a:pt x="84315" y="26603"/>
                  <a:pt x="84339" y="26603"/>
                </a:cubicBezTo>
                <a:cubicBezTo>
                  <a:pt x="84409" y="26603"/>
                  <a:pt x="84464" y="26545"/>
                  <a:pt x="84531" y="26511"/>
                </a:cubicBezTo>
                <a:cubicBezTo>
                  <a:pt x="84554" y="26466"/>
                  <a:pt x="84622" y="26466"/>
                  <a:pt x="84644" y="26466"/>
                </a:cubicBezTo>
                <a:cubicBezTo>
                  <a:pt x="84780" y="26466"/>
                  <a:pt x="84893" y="26421"/>
                  <a:pt x="84984" y="26307"/>
                </a:cubicBezTo>
                <a:cubicBezTo>
                  <a:pt x="85006" y="26239"/>
                  <a:pt x="85074" y="26217"/>
                  <a:pt x="85120" y="26217"/>
                </a:cubicBezTo>
                <a:cubicBezTo>
                  <a:pt x="85414" y="26194"/>
                  <a:pt x="85414" y="26172"/>
                  <a:pt x="85346" y="25877"/>
                </a:cubicBezTo>
                <a:cubicBezTo>
                  <a:pt x="85414" y="25832"/>
                  <a:pt x="85436" y="25764"/>
                  <a:pt x="85550" y="25764"/>
                </a:cubicBezTo>
                <a:cubicBezTo>
                  <a:pt x="85663" y="25764"/>
                  <a:pt x="85753" y="25742"/>
                  <a:pt x="85866" y="25651"/>
                </a:cubicBezTo>
                <a:cubicBezTo>
                  <a:pt x="85980" y="25561"/>
                  <a:pt x="86070" y="25493"/>
                  <a:pt x="86206" y="25447"/>
                </a:cubicBezTo>
                <a:cubicBezTo>
                  <a:pt x="86251" y="25447"/>
                  <a:pt x="86296" y="25402"/>
                  <a:pt x="86319" y="25334"/>
                </a:cubicBezTo>
                <a:cubicBezTo>
                  <a:pt x="86364" y="25221"/>
                  <a:pt x="86296" y="25176"/>
                  <a:pt x="86296" y="25063"/>
                </a:cubicBezTo>
                <a:cubicBezTo>
                  <a:pt x="86319" y="24972"/>
                  <a:pt x="86432" y="24927"/>
                  <a:pt x="86364" y="24814"/>
                </a:cubicBezTo>
                <a:cubicBezTo>
                  <a:pt x="86364" y="24814"/>
                  <a:pt x="86342" y="24768"/>
                  <a:pt x="86342" y="24746"/>
                </a:cubicBezTo>
                <a:cubicBezTo>
                  <a:pt x="86342" y="24655"/>
                  <a:pt x="86410" y="24610"/>
                  <a:pt x="86432" y="24542"/>
                </a:cubicBezTo>
                <a:cubicBezTo>
                  <a:pt x="86444" y="24519"/>
                  <a:pt x="86466" y="24514"/>
                  <a:pt x="86492" y="24514"/>
                </a:cubicBezTo>
                <a:cubicBezTo>
                  <a:pt x="86517" y="24514"/>
                  <a:pt x="86545" y="24519"/>
                  <a:pt x="86568" y="24519"/>
                </a:cubicBezTo>
                <a:cubicBezTo>
                  <a:pt x="86584" y="24523"/>
                  <a:pt x="86598" y="24525"/>
                  <a:pt x="86610" y="24525"/>
                </a:cubicBezTo>
                <a:cubicBezTo>
                  <a:pt x="86667" y="24525"/>
                  <a:pt x="86685" y="24485"/>
                  <a:pt x="86704" y="24429"/>
                </a:cubicBezTo>
                <a:cubicBezTo>
                  <a:pt x="86704" y="24406"/>
                  <a:pt x="86749" y="24361"/>
                  <a:pt x="86749" y="24316"/>
                </a:cubicBezTo>
                <a:cubicBezTo>
                  <a:pt x="86704" y="24248"/>
                  <a:pt x="86749" y="24180"/>
                  <a:pt x="86817" y="24157"/>
                </a:cubicBezTo>
                <a:cubicBezTo>
                  <a:pt x="86885" y="24089"/>
                  <a:pt x="86908" y="24044"/>
                  <a:pt x="86862" y="23954"/>
                </a:cubicBezTo>
                <a:cubicBezTo>
                  <a:pt x="86998" y="23931"/>
                  <a:pt x="87089" y="23818"/>
                  <a:pt x="87202" y="23727"/>
                </a:cubicBezTo>
                <a:cubicBezTo>
                  <a:pt x="87383" y="23614"/>
                  <a:pt x="87383" y="23614"/>
                  <a:pt x="87315" y="23410"/>
                </a:cubicBezTo>
                <a:cubicBezTo>
                  <a:pt x="87247" y="23252"/>
                  <a:pt x="87270" y="23071"/>
                  <a:pt x="87338" y="22913"/>
                </a:cubicBezTo>
                <a:cubicBezTo>
                  <a:pt x="87360" y="22845"/>
                  <a:pt x="87383" y="22799"/>
                  <a:pt x="87473" y="22799"/>
                </a:cubicBezTo>
                <a:cubicBezTo>
                  <a:pt x="87677" y="22777"/>
                  <a:pt x="87677" y="22732"/>
                  <a:pt x="87654" y="22550"/>
                </a:cubicBezTo>
                <a:cubicBezTo>
                  <a:pt x="87609" y="22460"/>
                  <a:pt x="87587" y="22347"/>
                  <a:pt x="87654" y="22256"/>
                </a:cubicBezTo>
                <a:cubicBezTo>
                  <a:pt x="87700" y="22166"/>
                  <a:pt x="87677" y="22120"/>
                  <a:pt x="87609" y="22053"/>
                </a:cubicBezTo>
                <a:cubicBezTo>
                  <a:pt x="87496" y="21894"/>
                  <a:pt x="87496" y="21917"/>
                  <a:pt x="87609" y="21758"/>
                </a:cubicBezTo>
                <a:cubicBezTo>
                  <a:pt x="87654" y="21690"/>
                  <a:pt x="87700" y="21668"/>
                  <a:pt x="87768" y="21645"/>
                </a:cubicBezTo>
                <a:cubicBezTo>
                  <a:pt x="87835" y="21577"/>
                  <a:pt x="87881" y="21464"/>
                  <a:pt x="87813" y="21374"/>
                </a:cubicBezTo>
                <a:cubicBezTo>
                  <a:pt x="87722" y="21238"/>
                  <a:pt x="87677" y="21102"/>
                  <a:pt x="87722" y="20921"/>
                </a:cubicBezTo>
                <a:cubicBezTo>
                  <a:pt x="87722" y="20898"/>
                  <a:pt x="87722" y="20876"/>
                  <a:pt x="87700" y="20876"/>
                </a:cubicBezTo>
                <a:cubicBezTo>
                  <a:pt x="87677" y="20740"/>
                  <a:pt x="87677" y="20740"/>
                  <a:pt x="87813" y="20672"/>
                </a:cubicBezTo>
                <a:cubicBezTo>
                  <a:pt x="87835" y="20672"/>
                  <a:pt x="87881" y="20672"/>
                  <a:pt x="87881" y="20649"/>
                </a:cubicBezTo>
                <a:cubicBezTo>
                  <a:pt x="87949" y="20627"/>
                  <a:pt x="87949" y="20559"/>
                  <a:pt x="87949" y="20514"/>
                </a:cubicBezTo>
                <a:cubicBezTo>
                  <a:pt x="87926" y="20446"/>
                  <a:pt x="87903" y="20423"/>
                  <a:pt x="87903" y="20355"/>
                </a:cubicBezTo>
                <a:cubicBezTo>
                  <a:pt x="87881" y="20310"/>
                  <a:pt x="87835" y="20219"/>
                  <a:pt x="87903" y="20174"/>
                </a:cubicBezTo>
                <a:cubicBezTo>
                  <a:pt x="87994" y="20084"/>
                  <a:pt x="87926" y="19993"/>
                  <a:pt x="87881" y="19948"/>
                </a:cubicBezTo>
                <a:cubicBezTo>
                  <a:pt x="87813" y="19880"/>
                  <a:pt x="87768" y="19857"/>
                  <a:pt x="87677" y="19835"/>
                </a:cubicBezTo>
                <a:cubicBezTo>
                  <a:pt x="87700" y="19767"/>
                  <a:pt x="87768" y="19676"/>
                  <a:pt x="87768" y="19631"/>
                </a:cubicBezTo>
                <a:cubicBezTo>
                  <a:pt x="87700" y="19518"/>
                  <a:pt x="87813" y="19518"/>
                  <a:pt x="87835" y="19450"/>
                </a:cubicBezTo>
                <a:cubicBezTo>
                  <a:pt x="87881" y="19427"/>
                  <a:pt x="87835" y="19405"/>
                  <a:pt x="87813" y="19382"/>
                </a:cubicBezTo>
                <a:cubicBezTo>
                  <a:pt x="87790" y="19337"/>
                  <a:pt x="87722" y="19337"/>
                  <a:pt x="87700" y="19314"/>
                </a:cubicBezTo>
                <a:cubicBezTo>
                  <a:pt x="87541" y="19224"/>
                  <a:pt x="87473" y="19110"/>
                  <a:pt x="87541" y="18929"/>
                </a:cubicBezTo>
                <a:cubicBezTo>
                  <a:pt x="87587" y="18929"/>
                  <a:pt x="87654" y="18884"/>
                  <a:pt x="87609" y="18816"/>
                </a:cubicBezTo>
                <a:cubicBezTo>
                  <a:pt x="87564" y="18703"/>
                  <a:pt x="87564" y="18590"/>
                  <a:pt x="87677" y="18477"/>
                </a:cubicBezTo>
                <a:cubicBezTo>
                  <a:pt x="87700" y="18431"/>
                  <a:pt x="87700" y="18386"/>
                  <a:pt x="87677" y="18318"/>
                </a:cubicBezTo>
                <a:cubicBezTo>
                  <a:pt x="87654" y="18296"/>
                  <a:pt x="87609" y="18250"/>
                  <a:pt x="87587" y="18205"/>
                </a:cubicBezTo>
                <a:cubicBezTo>
                  <a:pt x="87587" y="18136"/>
                  <a:pt x="87587" y="18109"/>
                  <a:pt x="87566" y="18109"/>
                </a:cubicBezTo>
                <a:cubicBezTo>
                  <a:pt x="87553" y="18109"/>
                  <a:pt x="87531" y="18120"/>
                  <a:pt x="87496" y="18137"/>
                </a:cubicBezTo>
                <a:cubicBezTo>
                  <a:pt x="87451" y="18137"/>
                  <a:pt x="87383" y="18069"/>
                  <a:pt x="87338" y="18047"/>
                </a:cubicBezTo>
                <a:lnTo>
                  <a:pt x="87338" y="17843"/>
                </a:lnTo>
                <a:cubicBezTo>
                  <a:pt x="87349" y="17843"/>
                  <a:pt x="87372" y="17849"/>
                  <a:pt x="87391" y="17849"/>
                </a:cubicBezTo>
                <a:cubicBezTo>
                  <a:pt x="87411" y="17849"/>
                  <a:pt x="87428" y="17843"/>
                  <a:pt x="87428" y="17820"/>
                </a:cubicBezTo>
                <a:lnTo>
                  <a:pt x="87428" y="17617"/>
                </a:lnTo>
                <a:cubicBezTo>
                  <a:pt x="87393" y="17529"/>
                  <a:pt x="87358" y="17496"/>
                  <a:pt x="87291" y="17496"/>
                </a:cubicBezTo>
                <a:cubicBezTo>
                  <a:pt x="87272" y="17496"/>
                  <a:pt x="87250" y="17498"/>
                  <a:pt x="87224" y="17504"/>
                </a:cubicBezTo>
                <a:cubicBezTo>
                  <a:pt x="87190" y="17515"/>
                  <a:pt x="87162" y="17521"/>
                  <a:pt x="87134" y="17521"/>
                </a:cubicBezTo>
                <a:cubicBezTo>
                  <a:pt x="87106" y="17521"/>
                  <a:pt x="87077" y="17515"/>
                  <a:pt x="87043" y="17504"/>
                </a:cubicBezTo>
                <a:lnTo>
                  <a:pt x="87043" y="17458"/>
                </a:lnTo>
                <a:cubicBezTo>
                  <a:pt x="87043" y="17413"/>
                  <a:pt x="87089" y="17390"/>
                  <a:pt x="87089" y="17368"/>
                </a:cubicBezTo>
                <a:lnTo>
                  <a:pt x="87157" y="17277"/>
                </a:lnTo>
                <a:cubicBezTo>
                  <a:pt x="87270" y="17187"/>
                  <a:pt x="87270" y="17164"/>
                  <a:pt x="87157" y="17074"/>
                </a:cubicBezTo>
                <a:cubicBezTo>
                  <a:pt x="87247" y="16960"/>
                  <a:pt x="87270" y="16847"/>
                  <a:pt x="87157" y="16711"/>
                </a:cubicBezTo>
                <a:lnTo>
                  <a:pt x="87134" y="16689"/>
                </a:lnTo>
                <a:cubicBezTo>
                  <a:pt x="87043" y="16711"/>
                  <a:pt x="86930" y="16734"/>
                  <a:pt x="86862" y="16825"/>
                </a:cubicBezTo>
                <a:cubicBezTo>
                  <a:pt x="86817" y="16779"/>
                  <a:pt x="86794" y="16711"/>
                  <a:pt x="86862" y="16666"/>
                </a:cubicBezTo>
                <a:cubicBezTo>
                  <a:pt x="86908" y="16621"/>
                  <a:pt x="86885" y="16576"/>
                  <a:pt x="86885" y="16508"/>
                </a:cubicBezTo>
                <a:cubicBezTo>
                  <a:pt x="86885" y="16395"/>
                  <a:pt x="86862" y="16349"/>
                  <a:pt x="86749" y="16281"/>
                </a:cubicBezTo>
                <a:cubicBezTo>
                  <a:pt x="86704" y="16281"/>
                  <a:pt x="86681" y="16214"/>
                  <a:pt x="86659" y="16168"/>
                </a:cubicBezTo>
                <a:cubicBezTo>
                  <a:pt x="86591" y="16010"/>
                  <a:pt x="86568" y="15829"/>
                  <a:pt x="86636" y="15648"/>
                </a:cubicBezTo>
                <a:cubicBezTo>
                  <a:pt x="86636" y="15580"/>
                  <a:pt x="86681" y="15535"/>
                  <a:pt x="86636" y="15489"/>
                </a:cubicBezTo>
                <a:cubicBezTo>
                  <a:pt x="86523" y="15444"/>
                  <a:pt x="86478" y="15331"/>
                  <a:pt x="86410" y="15240"/>
                </a:cubicBezTo>
                <a:cubicBezTo>
                  <a:pt x="86362" y="15209"/>
                  <a:pt x="86326" y="15166"/>
                  <a:pt x="86278" y="15166"/>
                </a:cubicBezTo>
                <a:cubicBezTo>
                  <a:pt x="86257" y="15166"/>
                  <a:pt x="86233" y="15174"/>
                  <a:pt x="86206" y="15195"/>
                </a:cubicBezTo>
                <a:cubicBezTo>
                  <a:pt x="86181" y="15203"/>
                  <a:pt x="86162" y="15209"/>
                  <a:pt x="86147" y="15209"/>
                </a:cubicBezTo>
                <a:cubicBezTo>
                  <a:pt x="86122" y="15209"/>
                  <a:pt x="86107" y="15193"/>
                  <a:pt x="86093" y="15150"/>
                </a:cubicBezTo>
                <a:cubicBezTo>
                  <a:pt x="86070" y="15105"/>
                  <a:pt x="86002" y="15082"/>
                  <a:pt x="85980" y="15037"/>
                </a:cubicBezTo>
                <a:cubicBezTo>
                  <a:pt x="85912" y="15014"/>
                  <a:pt x="85912" y="14969"/>
                  <a:pt x="85912" y="14901"/>
                </a:cubicBezTo>
                <a:lnTo>
                  <a:pt x="86002" y="14810"/>
                </a:lnTo>
                <a:cubicBezTo>
                  <a:pt x="86011" y="14810"/>
                  <a:pt x="86028" y="14807"/>
                  <a:pt x="86045" y="14807"/>
                </a:cubicBezTo>
                <a:cubicBezTo>
                  <a:pt x="86072" y="14807"/>
                  <a:pt x="86102" y="14815"/>
                  <a:pt x="86115" y="14856"/>
                </a:cubicBezTo>
                <a:cubicBezTo>
                  <a:pt x="86183" y="14923"/>
                  <a:pt x="86229" y="14969"/>
                  <a:pt x="86319" y="15014"/>
                </a:cubicBezTo>
                <a:cubicBezTo>
                  <a:pt x="86330" y="15025"/>
                  <a:pt x="86342" y="15031"/>
                  <a:pt x="86356" y="15031"/>
                </a:cubicBezTo>
                <a:cubicBezTo>
                  <a:pt x="86370" y="15031"/>
                  <a:pt x="86387" y="15025"/>
                  <a:pt x="86410" y="15014"/>
                </a:cubicBezTo>
                <a:cubicBezTo>
                  <a:pt x="86478" y="14901"/>
                  <a:pt x="86636" y="14923"/>
                  <a:pt x="86772" y="14901"/>
                </a:cubicBezTo>
                <a:cubicBezTo>
                  <a:pt x="86707" y="14836"/>
                  <a:pt x="86677" y="14783"/>
                  <a:pt x="86632" y="14783"/>
                </a:cubicBezTo>
                <a:cubicBezTo>
                  <a:pt x="86614" y="14783"/>
                  <a:pt x="86594" y="14791"/>
                  <a:pt x="86568" y="14810"/>
                </a:cubicBezTo>
                <a:cubicBezTo>
                  <a:pt x="86548" y="14831"/>
                  <a:pt x="86523" y="14842"/>
                  <a:pt x="86502" y="14842"/>
                </a:cubicBezTo>
                <a:cubicBezTo>
                  <a:pt x="86475" y="14842"/>
                  <a:pt x="86455" y="14825"/>
                  <a:pt x="86455" y="14788"/>
                </a:cubicBezTo>
                <a:cubicBezTo>
                  <a:pt x="86424" y="14709"/>
                  <a:pt x="86382" y="14685"/>
                  <a:pt x="86321" y="14685"/>
                </a:cubicBezTo>
                <a:cubicBezTo>
                  <a:pt x="86294" y="14685"/>
                  <a:pt x="86264" y="14690"/>
                  <a:pt x="86229" y="14697"/>
                </a:cubicBezTo>
                <a:cubicBezTo>
                  <a:pt x="86214" y="14712"/>
                  <a:pt x="86196" y="14717"/>
                  <a:pt x="86177" y="14717"/>
                </a:cubicBezTo>
                <a:cubicBezTo>
                  <a:pt x="86141" y="14717"/>
                  <a:pt x="86100" y="14697"/>
                  <a:pt x="86070" y="14697"/>
                </a:cubicBezTo>
                <a:cubicBezTo>
                  <a:pt x="86070" y="14675"/>
                  <a:pt x="86025" y="14652"/>
                  <a:pt x="86025" y="14652"/>
                </a:cubicBezTo>
                <a:cubicBezTo>
                  <a:pt x="85957" y="14629"/>
                  <a:pt x="85980" y="14584"/>
                  <a:pt x="86002" y="14539"/>
                </a:cubicBezTo>
                <a:cubicBezTo>
                  <a:pt x="86025" y="14539"/>
                  <a:pt x="86070" y="14539"/>
                  <a:pt x="86070" y="14561"/>
                </a:cubicBezTo>
                <a:cubicBezTo>
                  <a:pt x="86086" y="14567"/>
                  <a:pt x="86101" y="14570"/>
                  <a:pt x="86114" y="14570"/>
                </a:cubicBezTo>
                <a:cubicBezTo>
                  <a:pt x="86158" y="14570"/>
                  <a:pt x="86189" y="14540"/>
                  <a:pt x="86206" y="14471"/>
                </a:cubicBezTo>
                <a:cubicBezTo>
                  <a:pt x="86206" y="14403"/>
                  <a:pt x="86183" y="14358"/>
                  <a:pt x="86115" y="14358"/>
                </a:cubicBezTo>
                <a:cubicBezTo>
                  <a:pt x="86093" y="14358"/>
                  <a:pt x="86070" y="14358"/>
                  <a:pt x="86070" y="14335"/>
                </a:cubicBezTo>
                <a:cubicBezTo>
                  <a:pt x="86093" y="14177"/>
                  <a:pt x="85957" y="14086"/>
                  <a:pt x="85957" y="13905"/>
                </a:cubicBezTo>
                <a:cubicBezTo>
                  <a:pt x="85957" y="13865"/>
                  <a:pt x="85957" y="13788"/>
                  <a:pt x="85877" y="13788"/>
                </a:cubicBezTo>
                <a:cubicBezTo>
                  <a:pt x="85867" y="13788"/>
                  <a:pt x="85856" y="13789"/>
                  <a:pt x="85844" y="13792"/>
                </a:cubicBezTo>
                <a:cubicBezTo>
                  <a:pt x="85776" y="13679"/>
                  <a:pt x="85640" y="13724"/>
                  <a:pt x="85550" y="13656"/>
                </a:cubicBezTo>
                <a:cubicBezTo>
                  <a:pt x="85550" y="13636"/>
                  <a:pt x="85532" y="13562"/>
                  <a:pt x="85512" y="13562"/>
                </a:cubicBezTo>
                <a:cubicBezTo>
                  <a:pt x="85509" y="13562"/>
                  <a:pt x="85507" y="13563"/>
                  <a:pt x="85504" y="13566"/>
                </a:cubicBezTo>
                <a:cubicBezTo>
                  <a:pt x="85477" y="13588"/>
                  <a:pt x="85453" y="13596"/>
                  <a:pt x="85431" y="13596"/>
                </a:cubicBezTo>
                <a:cubicBezTo>
                  <a:pt x="85364" y="13596"/>
                  <a:pt x="85313" y="13515"/>
                  <a:pt x="85210" y="13498"/>
                </a:cubicBezTo>
                <a:cubicBezTo>
                  <a:pt x="85391" y="13407"/>
                  <a:pt x="85436" y="13271"/>
                  <a:pt x="85527" y="13181"/>
                </a:cubicBezTo>
                <a:cubicBezTo>
                  <a:pt x="85550" y="13158"/>
                  <a:pt x="85550" y="13113"/>
                  <a:pt x="85527" y="13090"/>
                </a:cubicBezTo>
                <a:cubicBezTo>
                  <a:pt x="85436" y="13045"/>
                  <a:pt x="85346" y="13000"/>
                  <a:pt x="85391" y="12864"/>
                </a:cubicBezTo>
                <a:lnTo>
                  <a:pt x="85346" y="12841"/>
                </a:lnTo>
                <a:cubicBezTo>
                  <a:pt x="85286" y="12821"/>
                  <a:pt x="85243" y="12747"/>
                  <a:pt x="85155" y="12747"/>
                </a:cubicBezTo>
                <a:cubicBezTo>
                  <a:pt x="85144" y="12747"/>
                  <a:pt x="85132" y="12748"/>
                  <a:pt x="85120" y="12751"/>
                </a:cubicBezTo>
                <a:cubicBezTo>
                  <a:pt x="85108" y="12755"/>
                  <a:pt x="85096" y="12757"/>
                  <a:pt x="85084" y="12757"/>
                </a:cubicBezTo>
                <a:cubicBezTo>
                  <a:pt x="85029" y="12757"/>
                  <a:pt x="84980" y="12716"/>
                  <a:pt x="84961" y="12660"/>
                </a:cubicBezTo>
                <a:cubicBezTo>
                  <a:pt x="84939" y="12615"/>
                  <a:pt x="84871" y="12592"/>
                  <a:pt x="84848" y="12547"/>
                </a:cubicBezTo>
                <a:cubicBezTo>
                  <a:pt x="84865" y="12513"/>
                  <a:pt x="84857" y="12455"/>
                  <a:pt x="84898" y="12455"/>
                </a:cubicBezTo>
                <a:cubicBezTo>
                  <a:pt x="84912" y="12455"/>
                  <a:pt x="84932" y="12462"/>
                  <a:pt x="84961" y="12479"/>
                </a:cubicBezTo>
                <a:cubicBezTo>
                  <a:pt x="84980" y="12498"/>
                  <a:pt x="84983" y="12531"/>
                  <a:pt x="85020" y="12531"/>
                </a:cubicBezTo>
                <a:cubicBezTo>
                  <a:pt x="85028" y="12531"/>
                  <a:pt x="85039" y="12529"/>
                  <a:pt x="85052" y="12524"/>
                </a:cubicBezTo>
                <a:cubicBezTo>
                  <a:pt x="85074" y="12502"/>
                  <a:pt x="85074" y="12479"/>
                  <a:pt x="85052" y="12411"/>
                </a:cubicBezTo>
                <a:cubicBezTo>
                  <a:pt x="84984" y="12253"/>
                  <a:pt x="84848" y="12185"/>
                  <a:pt x="84712" y="12185"/>
                </a:cubicBezTo>
                <a:cubicBezTo>
                  <a:pt x="84599" y="12185"/>
                  <a:pt x="84509" y="12140"/>
                  <a:pt x="84441" y="12049"/>
                </a:cubicBezTo>
                <a:cubicBezTo>
                  <a:pt x="84418" y="12027"/>
                  <a:pt x="84418" y="12004"/>
                  <a:pt x="84395" y="11936"/>
                </a:cubicBezTo>
                <a:cubicBezTo>
                  <a:pt x="84339" y="11861"/>
                  <a:pt x="84298" y="11817"/>
                  <a:pt x="84222" y="11817"/>
                </a:cubicBezTo>
                <a:cubicBezTo>
                  <a:pt x="84206" y="11817"/>
                  <a:pt x="84189" y="11819"/>
                  <a:pt x="84169" y="11823"/>
                </a:cubicBezTo>
                <a:cubicBezTo>
                  <a:pt x="84079" y="11823"/>
                  <a:pt x="83988" y="11823"/>
                  <a:pt x="83943" y="11732"/>
                </a:cubicBezTo>
                <a:cubicBezTo>
                  <a:pt x="83807" y="11551"/>
                  <a:pt x="83581" y="11506"/>
                  <a:pt x="83354" y="11483"/>
                </a:cubicBezTo>
                <a:lnTo>
                  <a:pt x="83354" y="11438"/>
                </a:lnTo>
                <a:cubicBezTo>
                  <a:pt x="83354" y="11280"/>
                  <a:pt x="83354" y="11280"/>
                  <a:pt x="83241" y="11257"/>
                </a:cubicBezTo>
                <a:cubicBezTo>
                  <a:pt x="83151" y="11234"/>
                  <a:pt x="83083" y="11234"/>
                  <a:pt x="83015" y="11212"/>
                </a:cubicBezTo>
                <a:cubicBezTo>
                  <a:pt x="83015" y="11167"/>
                  <a:pt x="82970" y="11144"/>
                  <a:pt x="82970" y="11099"/>
                </a:cubicBezTo>
                <a:cubicBezTo>
                  <a:pt x="82947" y="11008"/>
                  <a:pt x="82902" y="10986"/>
                  <a:pt x="82811" y="10940"/>
                </a:cubicBezTo>
                <a:cubicBezTo>
                  <a:pt x="82789" y="10872"/>
                  <a:pt x="82698" y="10872"/>
                  <a:pt x="82607" y="10872"/>
                </a:cubicBezTo>
                <a:cubicBezTo>
                  <a:pt x="82404" y="10872"/>
                  <a:pt x="82381" y="10827"/>
                  <a:pt x="82336" y="10646"/>
                </a:cubicBezTo>
                <a:cubicBezTo>
                  <a:pt x="82336" y="10607"/>
                  <a:pt x="82336" y="10551"/>
                  <a:pt x="82307" y="10551"/>
                </a:cubicBezTo>
                <a:cubicBezTo>
                  <a:pt x="82302" y="10551"/>
                  <a:pt x="82297" y="10552"/>
                  <a:pt x="82291" y="10555"/>
                </a:cubicBezTo>
                <a:cubicBezTo>
                  <a:pt x="82274" y="10561"/>
                  <a:pt x="82260" y="10564"/>
                  <a:pt x="82249" y="10564"/>
                </a:cubicBezTo>
                <a:cubicBezTo>
                  <a:pt x="82170" y="10564"/>
                  <a:pt x="82214" y="10442"/>
                  <a:pt x="82155" y="10442"/>
                </a:cubicBezTo>
                <a:cubicBezTo>
                  <a:pt x="82132" y="10442"/>
                  <a:pt x="82110" y="10420"/>
                  <a:pt x="82110" y="10420"/>
                </a:cubicBezTo>
                <a:cubicBezTo>
                  <a:pt x="81906" y="10374"/>
                  <a:pt x="81725" y="10329"/>
                  <a:pt x="81612" y="10125"/>
                </a:cubicBezTo>
                <a:cubicBezTo>
                  <a:pt x="81589" y="10080"/>
                  <a:pt x="81499" y="10035"/>
                  <a:pt x="81431" y="10035"/>
                </a:cubicBezTo>
                <a:cubicBezTo>
                  <a:pt x="81363" y="10012"/>
                  <a:pt x="81272" y="10012"/>
                  <a:pt x="81227" y="9967"/>
                </a:cubicBezTo>
                <a:cubicBezTo>
                  <a:pt x="81159" y="9877"/>
                  <a:pt x="81046" y="9854"/>
                  <a:pt x="80978" y="9786"/>
                </a:cubicBezTo>
                <a:cubicBezTo>
                  <a:pt x="80898" y="9754"/>
                  <a:pt x="80795" y="9722"/>
                  <a:pt x="80694" y="9722"/>
                </a:cubicBezTo>
                <a:cubicBezTo>
                  <a:pt x="80652" y="9722"/>
                  <a:pt x="80610" y="9727"/>
                  <a:pt x="80571" y="9741"/>
                </a:cubicBezTo>
                <a:cubicBezTo>
                  <a:pt x="80533" y="9748"/>
                  <a:pt x="80493" y="9753"/>
                  <a:pt x="80451" y="9753"/>
                </a:cubicBezTo>
                <a:cubicBezTo>
                  <a:pt x="80367" y="9753"/>
                  <a:pt x="80276" y="9733"/>
                  <a:pt x="80186" y="9673"/>
                </a:cubicBezTo>
                <a:cubicBezTo>
                  <a:pt x="80134" y="9656"/>
                  <a:pt x="80096" y="9612"/>
                  <a:pt x="80031" y="9612"/>
                </a:cubicBezTo>
                <a:cubicBezTo>
                  <a:pt x="80010" y="9612"/>
                  <a:pt x="79987" y="9617"/>
                  <a:pt x="79960" y="9628"/>
                </a:cubicBezTo>
                <a:cubicBezTo>
                  <a:pt x="79899" y="9628"/>
                  <a:pt x="79829" y="9607"/>
                  <a:pt x="79762" y="9607"/>
                </a:cubicBezTo>
                <a:cubicBezTo>
                  <a:pt x="79728" y="9607"/>
                  <a:pt x="79696" y="9612"/>
                  <a:pt x="79665" y="9628"/>
                </a:cubicBezTo>
                <a:cubicBezTo>
                  <a:pt x="79552" y="9537"/>
                  <a:pt x="79416" y="9582"/>
                  <a:pt x="79303" y="9514"/>
                </a:cubicBezTo>
                <a:cubicBezTo>
                  <a:pt x="79281" y="9469"/>
                  <a:pt x="79213" y="9469"/>
                  <a:pt x="79167" y="9469"/>
                </a:cubicBezTo>
                <a:cubicBezTo>
                  <a:pt x="79100" y="9469"/>
                  <a:pt x="79054" y="9469"/>
                  <a:pt x="79009" y="9424"/>
                </a:cubicBezTo>
                <a:cubicBezTo>
                  <a:pt x="78993" y="9408"/>
                  <a:pt x="78978" y="9382"/>
                  <a:pt x="78947" y="9382"/>
                </a:cubicBezTo>
                <a:cubicBezTo>
                  <a:pt x="78934" y="9382"/>
                  <a:pt x="78917" y="9387"/>
                  <a:pt x="78896" y="9401"/>
                </a:cubicBezTo>
                <a:cubicBezTo>
                  <a:pt x="78886" y="9404"/>
                  <a:pt x="78876" y="9406"/>
                  <a:pt x="78866" y="9406"/>
                </a:cubicBezTo>
                <a:cubicBezTo>
                  <a:pt x="78803" y="9406"/>
                  <a:pt x="78725" y="9353"/>
                  <a:pt x="78647" y="9333"/>
                </a:cubicBezTo>
                <a:cubicBezTo>
                  <a:pt x="78541" y="9263"/>
                  <a:pt x="78407" y="9206"/>
                  <a:pt x="78278" y="9206"/>
                </a:cubicBezTo>
                <a:cubicBezTo>
                  <a:pt x="78242" y="9206"/>
                  <a:pt x="78206" y="9210"/>
                  <a:pt x="78172" y="9220"/>
                </a:cubicBezTo>
                <a:cubicBezTo>
                  <a:pt x="78156" y="9224"/>
                  <a:pt x="78142" y="9226"/>
                  <a:pt x="78130" y="9226"/>
                </a:cubicBezTo>
                <a:cubicBezTo>
                  <a:pt x="78073" y="9226"/>
                  <a:pt x="78054" y="9186"/>
                  <a:pt x="78036" y="9130"/>
                </a:cubicBezTo>
                <a:cubicBezTo>
                  <a:pt x="77970" y="9050"/>
                  <a:pt x="77942" y="9017"/>
                  <a:pt x="77894" y="9017"/>
                </a:cubicBezTo>
                <a:cubicBezTo>
                  <a:pt x="77861" y="9017"/>
                  <a:pt x="77817" y="9034"/>
                  <a:pt x="77742" y="9062"/>
                </a:cubicBezTo>
                <a:cubicBezTo>
                  <a:pt x="77725" y="9070"/>
                  <a:pt x="77708" y="9075"/>
                  <a:pt x="77693" y="9075"/>
                </a:cubicBezTo>
                <a:cubicBezTo>
                  <a:pt x="77666" y="9075"/>
                  <a:pt x="77643" y="9060"/>
                  <a:pt x="77628" y="9017"/>
                </a:cubicBezTo>
                <a:cubicBezTo>
                  <a:pt x="77606" y="8994"/>
                  <a:pt x="77583" y="8971"/>
                  <a:pt x="77538" y="8971"/>
                </a:cubicBezTo>
                <a:cubicBezTo>
                  <a:pt x="77470" y="8949"/>
                  <a:pt x="77402" y="8903"/>
                  <a:pt x="77425" y="8835"/>
                </a:cubicBezTo>
                <a:cubicBezTo>
                  <a:pt x="77425" y="8785"/>
                  <a:pt x="77412" y="8759"/>
                  <a:pt x="77387" y="8759"/>
                </a:cubicBezTo>
                <a:cubicBezTo>
                  <a:pt x="77378" y="8759"/>
                  <a:pt x="77368" y="8762"/>
                  <a:pt x="77357" y="8768"/>
                </a:cubicBezTo>
                <a:cubicBezTo>
                  <a:pt x="77313" y="8774"/>
                  <a:pt x="77282" y="8778"/>
                  <a:pt x="77259" y="8778"/>
                </a:cubicBezTo>
                <a:cubicBezTo>
                  <a:pt x="77198" y="8778"/>
                  <a:pt x="77198" y="8747"/>
                  <a:pt x="77198" y="8632"/>
                </a:cubicBezTo>
                <a:cubicBezTo>
                  <a:pt x="77198" y="8632"/>
                  <a:pt x="77176" y="8609"/>
                  <a:pt x="77176" y="8564"/>
                </a:cubicBezTo>
                <a:cubicBezTo>
                  <a:pt x="77085" y="8609"/>
                  <a:pt x="77040" y="8654"/>
                  <a:pt x="77017" y="8722"/>
                </a:cubicBezTo>
                <a:cubicBezTo>
                  <a:pt x="76927" y="8609"/>
                  <a:pt x="76746" y="8632"/>
                  <a:pt x="76633" y="8519"/>
                </a:cubicBezTo>
                <a:cubicBezTo>
                  <a:pt x="76625" y="8504"/>
                  <a:pt x="76618" y="8498"/>
                  <a:pt x="76610" y="8498"/>
                </a:cubicBezTo>
                <a:cubicBezTo>
                  <a:pt x="76595" y="8498"/>
                  <a:pt x="76580" y="8519"/>
                  <a:pt x="76565" y="8519"/>
                </a:cubicBezTo>
                <a:cubicBezTo>
                  <a:pt x="76526" y="8532"/>
                  <a:pt x="76494" y="8545"/>
                  <a:pt x="76461" y="8545"/>
                </a:cubicBezTo>
                <a:cubicBezTo>
                  <a:pt x="76437" y="8545"/>
                  <a:pt x="76412" y="8538"/>
                  <a:pt x="76384" y="8519"/>
                </a:cubicBezTo>
                <a:cubicBezTo>
                  <a:pt x="76338" y="8451"/>
                  <a:pt x="76452" y="8405"/>
                  <a:pt x="76452" y="8338"/>
                </a:cubicBezTo>
                <a:lnTo>
                  <a:pt x="76406" y="8315"/>
                </a:lnTo>
                <a:lnTo>
                  <a:pt x="76384" y="8315"/>
                </a:lnTo>
                <a:lnTo>
                  <a:pt x="76361" y="8338"/>
                </a:lnTo>
                <a:cubicBezTo>
                  <a:pt x="76304" y="8408"/>
                  <a:pt x="76239" y="8444"/>
                  <a:pt x="76165" y="8444"/>
                </a:cubicBezTo>
                <a:cubicBezTo>
                  <a:pt x="76120" y="8444"/>
                  <a:pt x="76073" y="8431"/>
                  <a:pt x="76022" y="8405"/>
                </a:cubicBezTo>
                <a:cubicBezTo>
                  <a:pt x="75999" y="8405"/>
                  <a:pt x="75999" y="8383"/>
                  <a:pt x="75954" y="8383"/>
                </a:cubicBezTo>
                <a:cubicBezTo>
                  <a:pt x="75931" y="8396"/>
                  <a:pt x="75910" y="8402"/>
                  <a:pt x="75891" y="8402"/>
                </a:cubicBezTo>
                <a:cubicBezTo>
                  <a:pt x="75812" y="8402"/>
                  <a:pt x="75755" y="8315"/>
                  <a:pt x="75682" y="8315"/>
                </a:cubicBezTo>
                <a:cubicBezTo>
                  <a:pt x="75569" y="8315"/>
                  <a:pt x="75478" y="8247"/>
                  <a:pt x="75433" y="8179"/>
                </a:cubicBezTo>
                <a:cubicBezTo>
                  <a:pt x="75373" y="8119"/>
                  <a:pt x="75312" y="8089"/>
                  <a:pt x="75245" y="8089"/>
                </a:cubicBezTo>
                <a:cubicBezTo>
                  <a:pt x="75212" y="8089"/>
                  <a:pt x="75177" y="8096"/>
                  <a:pt x="75139" y="8111"/>
                </a:cubicBezTo>
                <a:cubicBezTo>
                  <a:pt x="75115" y="8117"/>
                  <a:pt x="75097" y="8120"/>
                  <a:pt x="75083" y="8120"/>
                </a:cubicBezTo>
                <a:cubicBezTo>
                  <a:pt x="75047" y="8120"/>
                  <a:pt x="75042" y="8099"/>
                  <a:pt x="75026" y="8066"/>
                </a:cubicBezTo>
                <a:cubicBezTo>
                  <a:pt x="75003" y="7998"/>
                  <a:pt x="74981" y="7953"/>
                  <a:pt x="74935" y="7908"/>
                </a:cubicBezTo>
                <a:cubicBezTo>
                  <a:pt x="74896" y="7809"/>
                  <a:pt x="74839" y="7745"/>
                  <a:pt x="74721" y="7745"/>
                </a:cubicBezTo>
                <a:cubicBezTo>
                  <a:pt x="74703" y="7745"/>
                  <a:pt x="74684" y="7746"/>
                  <a:pt x="74664" y="7749"/>
                </a:cubicBezTo>
                <a:cubicBezTo>
                  <a:pt x="74596" y="7749"/>
                  <a:pt x="74528" y="7726"/>
                  <a:pt x="74460" y="7659"/>
                </a:cubicBezTo>
                <a:cubicBezTo>
                  <a:pt x="74437" y="7636"/>
                  <a:pt x="74437" y="7613"/>
                  <a:pt x="74415" y="7613"/>
                </a:cubicBezTo>
                <a:cubicBezTo>
                  <a:pt x="74302" y="7545"/>
                  <a:pt x="74188" y="7545"/>
                  <a:pt x="74098" y="7545"/>
                </a:cubicBezTo>
                <a:cubicBezTo>
                  <a:pt x="73985" y="7523"/>
                  <a:pt x="73894" y="7387"/>
                  <a:pt x="73781" y="7387"/>
                </a:cubicBezTo>
                <a:cubicBezTo>
                  <a:pt x="73645" y="7387"/>
                  <a:pt x="73555" y="7319"/>
                  <a:pt x="73442" y="7274"/>
                </a:cubicBezTo>
                <a:cubicBezTo>
                  <a:pt x="73351" y="7206"/>
                  <a:pt x="73238" y="7206"/>
                  <a:pt x="73170" y="7161"/>
                </a:cubicBezTo>
                <a:cubicBezTo>
                  <a:pt x="73057" y="7093"/>
                  <a:pt x="72966" y="7093"/>
                  <a:pt x="72853" y="7093"/>
                </a:cubicBezTo>
                <a:cubicBezTo>
                  <a:pt x="72817" y="7093"/>
                  <a:pt x="72773" y="7096"/>
                  <a:pt x="72729" y="7096"/>
                </a:cubicBezTo>
                <a:cubicBezTo>
                  <a:pt x="72661" y="7096"/>
                  <a:pt x="72591" y="7088"/>
                  <a:pt x="72536" y="7048"/>
                </a:cubicBezTo>
                <a:cubicBezTo>
                  <a:pt x="72514" y="7002"/>
                  <a:pt x="72446" y="7002"/>
                  <a:pt x="72446" y="7002"/>
                </a:cubicBezTo>
                <a:cubicBezTo>
                  <a:pt x="72414" y="7027"/>
                  <a:pt x="72386" y="7037"/>
                  <a:pt x="72360" y="7037"/>
                </a:cubicBezTo>
                <a:cubicBezTo>
                  <a:pt x="72291" y="7037"/>
                  <a:pt x="72233" y="6973"/>
                  <a:pt x="72152" y="6957"/>
                </a:cubicBezTo>
                <a:cubicBezTo>
                  <a:pt x="72106" y="6957"/>
                  <a:pt x="72084" y="6934"/>
                  <a:pt x="72061" y="6934"/>
                </a:cubicBezTo>
                <a:cubicBezTo>
                  <a:pt x="71948" y="6934"/>
                  <a:pt x="71835" y="6934"/>
                  <a:pt x="71722" y="6844"/>
                </a:cubicBezTo>
                <a:cubicBezTo>
                  <a:pt x="71710" y="6833"/>
                  <a:pt x="71688" y="6827"/>
                  <a:pt x="71662" y="6827"/>
                </a:cubicBezTo>
                <a:cubicBezTo>
                  <a:pt x="71637" y="6827"/>
                  <a:pt x="71608" y="6833"/>
                  <a:pt x="71586" y="6844"/>
                </a:cubicBezTo>
                <a:cubicBezTo>
                  <a:pt x="71495" y="6844"/>
                  <a:pt x="71427" y="6844"/>
                  <a:pt x="71382" y="6753"/>
                </a:cubicBezTo>
                <a:cubicBezTo>
                  <a:pt x="71314" y="6663"/>
                  <a:pt x="71269" y="6663"/>
                  <a:pt x="71178" y="6663"/>
                </a:cubicBezTo>
                <a:cubicBezTo>
                  <a:pt x="71156" y="6663"/>
                  <a:pt x="71088" y="6663"/>
                  <a:pt x="71065" y="6640"/>
                </a:cubicBezTo>
                <a:cubicBezTo>
                  <a:pt x="70907" y="6527"/>
                  <a:pt x="70726" y="6482"/>
                  <a:pt x="70522" y="6391"/>
                </a:cubicBezTo>
                <a:cubicBezTo>
                  <a:pt x="70481" y="6377"/>
                  <a:pt x="70440" y="6355"/>
                  <a:pt x="70393" y="6355"/>
                </a:cubicBezTo>
                <a:cubicBezTo>
                  <a:pt x="70363" y="6355"/>
                  <a:pt x="70331" y="6365"/>
                  <a:pt x="70296" y="6391"/>
                </a:cubicBezTo>
                <a:cubicBezTo>
                  <a:pt x="70281" y="6406"/>
                  <a:pt x="70263" y="6414"/>
                  <a:pt x="70245" y="6414"/>
                </a:cubicBezTo>
                <a:cubicBezTo>
                  <a:pt x="70210" y="6414"/>
                  <a:pt x="70175" y="6384"/>
                  <a:pt x="70160" y="6323"/>
                </a:cubicBezTo>
                <a:cubicBezTo>
                  <a:pt x="70137" y="6301"/>
                  <a:pt x="70137" y="6278"/>
                  <a:pt x="70115" y="6255"/>
                </a:cubicBezTo>
                <a:cubicBezTo>
                  <a:pt x="70066" y="6206"/>
                  <a:pt x="70005" y="6169"/>
                  <a:pt x="69950" y="6169"/>
                </a:cubicBezTo>
                <a:cubicBezTo>
                  <a:pt x="69928" y="6169"/>
                  <a:pt x="69907" y="6175"/>
                  <a:pt x="69888" y="6188"/>
                </a:cubicBezTo>
                <a:cubicBezTo>
                  <a:pt x="69866" y="6199"/>
                  <a:pt x="69843" y="6204"/>
                  <a:pt x="69823" y="6204"/>
                </a:cubicBezTo>
                <a:cubicBezTo>
                  <a:pt x="69803" y="6204"/>
                  <a:pt x="69786" y="6199"/>
                  <a:pt x="69775" y="6188"/>
                </a:cubicBezTo>
                <a:cubicBezTo>
                  <a:pt x="69662" y="6097"/>
                  <a:pt x="69549" y="6074"/>
                  <a:pt x="69504" y="5939"/>
                </a:cubicBezTo>
                <a:cubicBezTo>
                  <a:pt x="69408" y="5939"/>
                  <a:pt x="69323" y="6006"/>
                  <a:pt x="69234" y="6006"/>
                </a:cubicBezTo>
                <a:cubicBezTo>
                  <a:pt x="69197" y="6006"/>
                  <a:pt x="69159" y="5994"/>
                  <a:pt x="69119" y="5961"/>
                </a:cubicBezTo>
                <a:cubicBezTo>
                  <a:pt x="69119" y="5961"/>
                  <a:pt x="69096" y="5984"/>
                  <a:pt x="69051" y="5984"/>
                </a:cubicBezTo>
                <a:cubicBezTo>
                  <a:pt x="69006" y="6029"/>
                  <a:pt x="69006" y="6074"/>
                  <a:pt x="68938" y="6097"/>
                </a:cubicBezTo>
                <a:cubicBezTo>
                  <a:pt x="68915" y="6097"/>
                  <a:pt x="68893" y="6074"/>
                  <a:pt x="68870" y="6074"/>
                </a:cubicBezTo>
                <a:cubicBezTo>
                  <a:pt x="68893" y="6052"/>
                  <a:pt x="68893" y="6029"/>
                  <a:pt x="68915" y="5984"/>
                </a:cubicBezTo>
                <a:cubicBezTo>
                  <a:pt x="68915" y="5961"/>
                  <a:pt x="68938" y="5939"/>
                  <a:pt x="68915" y="5939"/>
                </a:cubicBezTo>
                <a:cubicBezTo>
                  <a:pt x="68915" y="5939"/>
                  <a:pt x="68895" y="5929"/>
                  <a:pt x="68882" y="5929"/>
                </a:cubicBezTo>
                <a:cubicBezTo>
                  <a:pt x="68875" y="5929"/>
                  <a:pt x="68870" y="5931"/>
                  <a:pt x="68870" y="5939"/>
                </a:cubicBezTo>
                <a:cubicBezTo>
                  <a:pt x="68825" y="5939"/>
                  <a:pt x="68802" y="5961"/>
                  <a:pt x="68779" y="5984"/>
                </a:cubicBezTo>
                <a:cubicBezTo>
                  <a:pt x="68689" y="5984"/>
                  <a:pt x="68644" y="6052"/>
                  <a:pt x="68598" y="6097"/>
                </a:cubicBezTo>
                <a:cubicBezTo>
                  <a:pt x="68576" y="6097"/>
                  <a:pt x="68553" y="6074"/>
                  <a:pt x="68530" y="6074"/>
                </a:cubicBezTo>
                <a:cubicBezTo>
                  <a:pt x="68504" y="6048"/>
                  <a:pt x="68485" y="6037"/>
                  <a:pt x="68470" y="6037"/>
                </a:cubicBezTo>
                <a:cubicBezTo>
                  <a:pt x="68459" y="6037"/>
                  <a:pt x="68449" y="6042"/>
                  <a:pt x="68440" y="6052"/>
                </a:cubicBezTo>
                <a:cubicBezTo>
                  <a:pt x="68429" y="6052"/>
                  <a:pt x="68406" y="6046"/>
                  <a:pt x="68383" y="6046"/>
                </a:cubicBezTo>
                <a:cubicBezTo>
                  <a:pt x="68361" y="6046"/>
                  <a:pt x="68338" y="6052"/>
                  <a:pt x="68327" y="6074"/>
                </a:cubicBezTo>
                <a:cubicBezTo>
                  <a:pt x="68256" y="6088"/>
                  <a:pt x="68195" y="6120"/>
                  <a:pt x="68131" y="6120"/>
                </a:cubicBezTo>
                <a:cubicBezTo>
                  <a:pt x="68092" y="6120"/>
                  <a:pt x="68053" y="6108"/>
                  <a:pt x="68010" y="6074"/>
                </a:cubicBezTo>
                <a:cubicBezTo>
                  <a:pt x="68010" y="6029"/>
                  <a:pt x="68100" y="5984"/>
                  <a:pt x="68078" y="5916"/>
                </a:cubicBezTo>
                <a:cubicBezTo>
                  <a:pt x="68048" y="5903"/>
                  <a:pt x="68022" y="5898"/>
                  <a:pt x="67999" y="5898"/>
                </a:cubicBezTo>
                <a:cubicBezTo>
                  <a:pt x="67901" y="5898"/>
                  <a:pt x="67857" y="6001"/>
                  <a:pt x="67784" y="6074"/>
                </a:cubicBezTo>
                <a:lnTo>
                  <a:pt x="67670" y="5961"/>
                </a:lnTo>
                <a:cubicBezTo>
                  <a:pt x="67625" y="5961"/>
                  <a:pt x="67580" y="5939"/>
                  <a:pt x="67535" y="5939"/>
                </a:cubicBezTo>
                <a:cubicBezTo>
                  <a:pt x="67557" y="5916"/>
                  <a:pt x="67580" y="5871"/>
                  <a:pt x="67557" y="5825"/>
                </a:cubicBezTo>
                <a:cubicBezTo>
                  <a:pt x="67545" y="5788"/>
                  <a:pt x="67519" y="5771"/>
                  <a:pt x="67494" y="5771"/>
                </a:cubicBezTo>
                <a:cubicBezTo>
                  <a:pt x="67474" y="5771"/>
                  <a:pt x="67454" y="5782"/>
                  <a:pt x="67444" y="5803"/>
                </a:cubicBezTo>
                <a:cubicBezTo>
                  <a:pt x="67394" y="5853"/>
                  <a:pt x="67347" y="5872"/>
                  <a:pt x="67301" y="5872"/>
                </a:cubicBezTo>
                <a:cubicBezTo>
                  <a:pt x="67222" y="5872"/>
                  <a:pt x="67145" y="5815"/>
                  <a:pt x="67059" y="5758"/>
                </a:cubicBezTo>
                <a:cubicBezTo>
                  <a:pt x="66969" y="5712"/>
                  <a:pt x="66856" y="5712"/>
                  <a:pt x="66788" y="5622"/>
                </a:cubicBezTo>
                <a:cubicBezTo>
                  <a:pt x="66776" y="5610"/>
                  <a:pt x="66765" y="5605"/>
                  <a:pt x="66754" y="5605"/>
                </a:cubicBezTo>
                <a:cubicBezTo>
                  <a:pt x="66742" y="5605"/>
                  <a:pt x="66731" y="5610"/>
                  <a:pt x="66720" y="5622"/>
                </a:cubicBezTo>
                <a:cubicBezTo>
                  <a:pt x="66690" y="5622"/>
                  <a:pt x="66670" y="5632"/>
                  <a:pt x="66653" y="5632"/>
                </a:cubicBezTo>
                <a:cubicBezTo>
                  <a:pt x="66644" y="5632"/>
                  <a:pt x="66637" y="5629"/>
                  <a:pt x="66629" y="5622"/>
                </a:cubicBezTo>
                <a:cubicBezTo>
                  <a:pt x="66593" y="5573"/>
                  <a:pt x="66563" y="5551"/>
                  <a:pt x="66529" y="5551"/>
                </a:cubicBezTo>
                <a:cubicBezTo>
                  <a:pt x="66500" y="5551"/>
                  <a:pt x="66468" y="5568"/>
                  <a:pt x="66426" y="5599"/>
                </a:cubicBezTo>
                <a:cubicBezTo>
                  <a:pt x="66414" y="5605"/>
                  <a:pt x="66402" y="5608"/>
                  <a:pt x="66389" y="5608"/>
                </a:cubicBezTo>
                <a:cubicBezTo>
                  <a:pt x="66349" y="5608"/>
                  <a:pt x="66307" y="5582"/>
                  <a:pt x="66290" y="5531"/>
                </a:cubicBezTo>
                <a:cubicBezTo>
                  <a:pt x="66267" y="5486"/>
                  <a:pt x="66222" y="5463"/>
                  <a:pt x="66154" y="5463"/>
                </a:cubicBezTo>
                <a:cubicBezTo>
                  <a:pt x="66122" y="5468"/>
                  <a:pt x="66094" y="5471"/>
                  <a:pt x="66070" y="5471"/>
                </a:cubicBezTo>
                <a:cubicBezTo>
                  <a:pt x="65971" y="5471"/>
                  <a:pt x="65928" y="5427"/>
                  <a:pt x="65928" y="5282"/>
                </a:cubicBezTo>
                <a:lnTo>
                  <a:pt x="65882" y="5282"/>
                </a:lnTo>
                <a:cubicBezTo>
                  <a:pt x="65837" y="5260"/>
                  <a:pt x="65815" y="5237"/>
                  <a:pt x="65815" y="5169"/>
                </a:cubicBezTo>
                <a:cubicBezTo>
                  <a:pt x="65769" y="5124"/>
                  <a:pt x="65882" y="5079"/>
                  <a:pt x="65769" y="5056"/>
                </a:cubicBezTo>
                <a:cubicBezTo>
                  <a:pt x="65611" y="5260"/>
                  <a:pt x="65317" y="5079"/>
                  <a:pt x="65158" y="5260"/>
                </a:cubicBezTo>
                <a:lnTo>
                  <a:pt x="65068" y="5260"/>
                </a:lnTo>
                <a:cubicBezTo>
                  <a:pt x="65022" y="5260"/>
                  <a:pt x="64955" y="5260"/>
                  <a:pt x="64932" y="5192"/>
                </a:cubicBezTo>
                <a:cubicBezTo>
                  <a:pt x="64909" y="5146"/>
                  <a:pt x="64977" y="5146"/>
                  <a:pt x="65022" y="5079"/>
                </a:cubicBezTo>
                <a:cubicBezTo>
                  <a:pt x="65022" y="5056"/>
                  <a:pt x="65045" y="5033"/>
                  <a:pt x="65022" y="5011"/>
                </a:cubicBezTo>
                <a:cubicBezTo>
                  <a:pt x="64977" y="4965"/>
                  <a:pt x="64955" y="4965"/>
                  <a:pt x="64909" y="4965"/>
                </a:cubicBezTo>
                <a:cubicBezTo>
                  <a:pt x="64841" y="5011"/>
                  <a:pt x="64819" y="5056"/>
                  <a:pt x="64796" y="5079"/>
                </a:cubicBezTo>
                <a:cubicBezTo>
                  <a:pt x="64751" y="5124"/>
                  <a:pt x="64728" y="5169"/>
                  <a:pt x="64683" y="5169"/>
                </a:cubicBezTo>
                <a:cubicBezTo>
                  <a:pt x="64638" y="5169"/>
                  <a:pt x="64592" y="5169"/>
                  <a:pt x="64592" y="5124"/>
                </a:cubicBezTo>
                <a:cubicBezTo>
                  <a:pt x="64638" y="4965"/>
                  <a:pt x="64525" y="4920"/>
                  <a:pt x="64479" y="4830"/>
                </a:cubicBezTo>
                <a:cubicBezTo>
                  <a:pt x="64411" y="4852"/>
                  <a:pt x="64411" y="4897"/>
                  <a:pt x="64411" y="4920"/>
                </a:cubicBezTo>
                <a:cubicBezTo>
                  <a:pt x="64411" y="5011"/>
                  <a:pt x="64366" y="5056"/>
                  <a:pt x="64298" y="5056"/>
                </a:cubicBezTo>
                <a:cubicBezTo>
                  <a:pt x="64290" y="5060"/>
                  <a:pt x="64282" y="5062"/>
                  <a:pt x="64273" y="5062"/>
                </a:cubicBezTo>
                <a:cubicBezTo>
                  <a:pt x="64230" y="5062"/>
                  <a:pt x="64177" y="5018"/>
                  <a:pt x="64140" y="4943"/>
                </a:cubicBezTo>
                <a:cubicBezTo>
                  <a:pt x="64117" y="4852"/>
                  <a:pt x="64049" y="4807"/>
                  <a:pt x="64004" y="4716"/>
                </a:cubicBezTo>
                <a:cubicBezTo>
                  <a:pt x="63981" y="4705"/>
                  <a:pt x="63964" y="4699"/>
                  <a:pt x="63947" y="4699"/>
                </a:cubicBezTo>
                <a:cubicBezTo>
                  <a:pt x="63930" y="4699"/>
                  <a:pt x="63913" y="4705"/>
                  <a:pt x="63891" y="4716"/>
                </a:cubicBezTo>
                <a:cubicBezTo>
                  <a:pt x="63846" y="4739"/>
                  <a:pt x="63823" y="4739"/>
                  <a:pt x="63800" y="4784"/>
                </a:cubicBezTo>
                <a:cubicBezTo>
                  <a:pt x="63738" y="4809"/>
                  <a:pt x="63703" y="4827"/>
                  <a:pt x="63673" y="4827"/>
                </a:cubicBezTo>
                <a:cubicBezTo>
                  <a:pt x="63649" y="4827"/>
                  <a:pt x="63627" y="4815"/>
                  <a:pt x="63597" y="4784"/>
                </a:cubicBezTo>
                <a:cubicBezTo>
                  <a:pt x="63551" y="4694"/>
                  <a:pt x="63483" y="4694"/>
                  <a:pt x="63393" y="4694"/>
                </a:cubicBezTo>
                <a:cubicBezTo>
                  <a:pt x="63325" y="4694"/>
                  <a:pt x="63280" y="4626"/>
                  <a:pt x="63348" y="4558"/>
                </a:cubicBezTo>
                <a:cubicBezTo>
                  <a:pt x="63348" y="4513"/>
                  <a:pt x="63348" y="4490"/>
                  <a:pt x="63325" y="4490"/>
                </a:cubicBezTo>
                <a:cubicBezTo>
                  <a:pt x="63257" y="4558"/>
                  <a:pt x="63167" y="4581"/>
                  <a:pt x="63099" y="4581"/>
                </a:cubicBezTo>
                <a:cubicBezTo>
                  <a:pt x="63078" y="4578"/>
                  <a:pt x="63058" y="4576"/>
                  <a:pt x="63038" y="4576"/>
                </a:cubicBezTo>
                <a:cubicBezTo>
                  <a:pt x="62911" y="4576"/>
                  <a:pt x="62812" y="4638"/>
                  <a:pt x="62714" y="4716"/>
                </a:cubicBezTo>
                <a:cubicBezTo>
                  <a:pt x="62691" y="4716"/>
                  <a:pt x="62669" y="4694"/>
                  <a:pt x="62646" y="4694"/>
                </a:cubicBezTo>
                <a:cubicBezTo>
                  <a:pt x="62601" y="4694"/>
                  <a:pt x="62578" y="4694"/>
                  <a:pt x="62578" y="4671"/>
                </a:cubicBezTo>
                <a:lnTo>
                  <a:pt x="62556" y="4626"/>
                </a:lnTo>
                <a:cubicBezTo>
                  <a:pt x="62556" y="4610"/>
                  <a:pt x="62567" y="4594"/>
                  <a:pt x="62582" y="4594"/>
                </a:cubicBezTo>
                <a:cubicBezTo>
                  <a:pt x="62588" y="4594"/>
                  <a:pt x="62594" y="4597"/>
                  <a:pt x="62601" y="4603"/>
                </a:cubicBezTo>
                <a:cubicBezTo>
                  <a:pt x="62646" y="4603"/>
                  <a:pt x="62646" y="4626"/>
                  <a:pt x="62669" y="4626"/>
                </a:cubicBezTo>
                <a:cubicBezTo>
                  <a:pt x="62691" y="4626"/>
                  <a:pt x="62714" y="4603"/>
                  <a:pt x="62714" y="4581"/>
                </a:cubicBezTo>
                <a:cubicBezTo>
                  <a:pt x="62691" y="4490"/>
                  <a:pt x="62646" y="4445"/>
                  <a:pt x="62556" y="4400"/>
                </a:cubicBezTo>
                <a:cubicBezTo>
                  <a:pt x="62534" y="4394"/>
                  <a:pt x="62513" y="4391"/>
                  <a:pt x="62492" y="4391"/>
                </a:cubicBezTo>
                <a:cubicBezTo>
                  <a:pt x="62426" y="4391"/>
                  <a:pt x="62369" y="4421"/>
                  <a:pt x="62352" y="4490"/>
                </a:cubicBezTo>
                <a:cubicBezTo>
                  <a:pt x="62307" y="4490"/>
                  <a:pt x="62261" y="4467"/>
                  <a:pt x="62216" y="4467"/>
                </a:cubicBezTo>
                <a:cubicBezTo>
                  <a:pt x="62182" y="4434"/>
                  <a:pt x="62154" y="4417"/>
                  <a:pt x="62131" y="4417"/>
                </a:cubicBezTo>
                <a:cubicBezTo>
                  <a:pt x="62109" y="4417"/>
                  <a:pt x="62092" y="4434"/>
                  <a:pt x="62080" y="4467"/>
                </a:cubicBezTo>
                <a:cubicBezTo>
                  <a:pt x="62035" y="4467"/>
                  <a:pt x="62035" y="4490"/>
                  <a:pt x="62012" y="4490"/>
                </a:cubicBezTo>
                <a:cubicBezTo>
                  <a:pt x="61967" y="4490"/>
                  <a:pt x="61922" y="4467"/>
                  <a:pt x="61877" y="4467"/>
                </a:cubicBezTo>
                <a:cubicBezTo>
                  <a:pt x="61877" y="4445"/>
                  <a:pt x="61854" y="4445"/>
                  <a:pt x="61854" y="4400"/>
                </a:cubicBezTo>
                <a:cubicBezTo>
                  <a:pt x="61809" y="4366"/>
                  <a:pt x="61786" y="4349"/>
                  <a:pt x="61766" y="4349"/>
                </a:cubicBezTo>
                <a:cubicBezTo>
                  <a:pt x="61746" y="4349"/>
                  <a:pt x="61730" y="4366"/>
                  <a:pt x="61696" y="4400"/>
                </a:cubicBezTo>
                <a:lnTo>
                  <a:pt x="61650" y="4400"/>
                </a:lnTo>
                <a:cubicBezTo>
                  <a:pt x="61560" y="4377"/>
                  <a:pt x="61582" y="4264"/>
                  <a:pt x="61537" y="4241"/>
                </a:cubicBezTo>
                <a:lnTo>
                  <a:pt x="61469" y="4241"/>
                </a:lnTo>
                <a:cubicBezTo>
                  <a:pt x="61424" y="4241"/>
                  <a:pt x="61401" y="4219"/>
                  <a:pt x="61333" y="4219"/>
                </a:cubicBezTo>
                <a:cubicBezTo>
                  <a:pt x="61333" y="4173"/>
                  <a:pt x="61356" y="4173"/>
                  <a:pt x="61356" y="4151"/>
                </a:cubicBezTo>
                <a:cubicBezTo>
                  <a:pt x="61356" y="4128"/>
                  <a:pt x="61401" y="4128"/>
                  <a:pt x="61356" y="4105"/>
                </a:cubicBezTo>
                <a:cubicBezTo>
                  <a:pt x="61349" y="4091"/>
                  <a:pt x="61342" y="4086"/>
                  <a:pt x="61336" y="4086"/>
                </a:cubicBezTo>
                <a:cubicBezTo>
                  <a:pt x="61322" y="4086"/>
                  <a:pt x="61311" y="4112"/>
                  <a:pt x="61311" y="4128"/>
                </a:cubicBezTo>
                <a:lnTo>
                  <a:pt x="61311" y="4151"/>
                </a:lnTo>
                <a:cubicBezTo>
                  <a:pt x="61295" y="4147"/>
                  <a:pt x="61279" y="4145"/>
                  <a:pt x="61263" y="4145"/>
                </a:cubicBezTo>
                <a:cubicBezTo>
                  <a:pt x="61190" y="4145"/>
                  <a:pt x="61122" y="4185"/>
                  <a:pt x="61084" y="4241"/>
                </a:cubicBezTo>
                <a:cubicBezTo>
                  <a:pt x="61031" y="4198"/>
                  <a:pt x="61003" y="4176"/>
                  <a:pt x="60978" y="4176"/>
                </a:cubicBezTo>
                <a:cubicBezTo>
                  <a:pt x="60951" y="4176"/>
                  <a:pt x="60929" y="4204"/>
                  <a:pt x="60881" y="4264"/>
                </a:cubicBezTo>
                <a:cubicBezTo>
                  <a:pt x="60858" y="4332"/>
                  <a:pt x="60836" y="4332"/>
                  <a:pt x="60768" y="4332"/>
                </a:cubicBezTo>
                <a:cubicBezTo>
                  <a:pt x="60745" y="4332"/>
                  <a:pt x="60722" y="4286"/>
                  <a:pt x="60677" y="4286"/>
                </a:cubicBezTo>
                <a:cubicBezTo>
                  <a:pt x="60668" y="4286"/>
                  <a:pt x="60655" y="4283"/>
                  <a:pt x="60641" y="4283"/>
                </a:cubicBezTo>
                <a:cubicBezTo>
                  <a:pt x="60618" y="4283"/>
                  <a:pt x="60591" y="4291"/>
                  <a:pt x="60564" y="4332"/>
                </a:cubicBezTo>
                <a:cubicBezTo>
                  <a:pt x="60541" y="4332"/>
                  <a:pt x="60519" y="4286"/>
                  <a:pt x="60496" y="4286"/>
                </a:cubicBezTo>
                <a:cubicBezTo>
                  <a:pt x="60496" y="4241"/>
                  <a:pt x="60451" y="4219"/>
                  <a:pt x="60541" y="4173"/>
                </a:cubicBezTo>
                <a:cubicBezTo>
                  <a:pt x="60564" y="4173"/>
                  <a:pt x="60632" y="4151"/>
                  <a:pt x="60654" y="4151"/>
                </a:cubicBezTo>
                <a:cubicBezTo>
                  <a:pt x="60677" y="4151"/>
                  <a:pt x="60677" y="4128"/>
                  <a:pt x="60677" y="4105"/>
                </a:cubicBezTo>
                <a:cubicBezTo>
                  <a:pt x="60677" y="4060"/>
                  <a:pt x="60654" y="4060"/>
                  <a:pt x="60632" y="4037"/>
                </a:cubicBezTo>
                <a:cubicBezTo>
                  <a:pt x="60598" y="4026"/>
                  <a:pt x="60575" y="4020"/>
                  <a:pt x="60555" y="4020"/>
                </a:cubicBezTo>
                <a:cubicBezTo>
                  <a:pt x="60536" y="4020"/>
                  <a:pt x="60519" y="4026"/>
                  <a:pt x="60496" y="4037"/>
                </a:cubicBezTo>
                <a:cubicBezTo>
                  <a:pt x="60428" y="4060"/>
                  <a:pt x="60383" y="4105"/>
                  <a:pt x="60315" y="4151"/>
                </a:cubicBezTo>
                <a:cubicBezTo>
                  <a:pt x="60179" y="4128"/>
                  <a:pt x="60043" y="4060"/>
                  <a:pt x="59885" y="4037"/>
                </a:cubicBezTo>
                <a:cubicBezTo>
                  <a:pt x="59855" y="4037"/>
                  <a:pt x="59835" y="4027"/>
                  <a:pt x="59805" y="4027"/>
                </a:cubicBezTo>
                <a:cubicBezTo>
                  <a:pt x="59789" y="4027"/>
                  <a:pt x="59772" y="4030"/>
                  <a:pt x="59749" y="4037"/>
                </a:cubicBezTo>
                <a:cubicBezTo>
                  <a:pt x="59738" y="4037"/>
                  <a:pt x="59715" y="4032"/>
                  <a:pt x="59693" y="4032"/>
                </a:cubicBezTo>
                <a:cubicBezTo>
                  <a:pt x="59670" y="4032"/>
                  <a:pt x="59647" y="4037"/>
                  <a:pt x="59636" y="4060"/>
                </a:cubicBezTo>
                <a:cubicBezTo>
                  <a:pt x="59523" y="4060"/>
                  <a:pt x="59478" y="3992"/>
                  <a:pt x="59387" y="3947"/>
                </a:cubicBezTo>
                <a:lnTo>
                  <a:pt x="59183" y="3947"/>
                </a:lnTo>
                <a:cubicBezTo>
                  <a:pt x="59161" y="3947"/>
                  <a:pt x="59138" y="3924"/>
                  <a:pt x="59093" y="3924"/>
                </a:cubicBezTo>
                <a:cubicBezTo>
                  <a:pt x="59080" y="3898"/>
                  <a:pt x="59066" y="3887"/>
                  <a:pt x="59053" y="3887"/>
                </a:cubicBezTo>
                <a:cubicBezTo>
                  <a:pt x="59044" y="3887"/>
                  <a:pt x="59034" y="3892"/>
                  <a:pt x="59025" y="3902"/>
                </a:cubicBezTo>
                <a:cubicBezTo>
                  <a:pt x="58991" y="3890"/>
                  <a:pt x="58963" y="3885"/>
                  <a:pt x="58934" y="3885"/>
                </a:cubicBezTo>
                <a:cubicBezTo>
                  <a:pt x="58906" y="3885"/>
                  <a:pt x="58878" y="3890"/>
                  <a:pt x="58844" y="3902"/>
                </a:cubicBezTo>
                <a:cubicBezTo>
                  <a:pt x="58821" y="3913"/>
                  <a:pt x="58793" y="3919"/>
                  <a:pt x="58765" y="3919"/>
                </a:cubicBezTo>
                <a:cubicBezTo>
                  <a:pt x="58736" y="3919"/>
                  <a:pt x="58708" y="3913"/>
                  <a:pt x="58686" y="3902"/>
                </a:cubicBezTo>
                <a:cubicBezTo>
                  <a:pt x="58618" y="3902"/>
                  <a:pt x="58595" y="3879"/>
                  <a:pt x="58527" y="3879"/>
                </a:cubicBezTo>
                <a:cubicBezTo>
                  <a:pt x="58504" y="3811"/>
                  <a:pt x="58482" y="3811"/>
                  <a:pt x="58414" y="3789"/>
                </a:cubicBezTo>
                <a:cubicBezTo>
                  <a:pt x="58233" y="3721"/>
                  <a:pt x="58007" y="3698"/>
                  <a:pt x="57803" y="3585"/>
                </a:cubicBezTo>
                <a:cubicBezTo>
                  <a:pt x="57780" y="3562"/>
                  <a:pt x="57712" y="3540"/>
                  <a:pt x="57667" y="3540"/>
                </a:cubicBezTo>
                <a:cubicBezTo>
                  <a:pt x="57655" y="3543"/>
                  <a:pt x="57643" y="3544"/>
                  <a:pt x="57632" y="3544"/>
                </a:cubicBezTo>
                <a:cubicBezTo>
                  <a:pt x="57559" y="3544"/>
                  <a:pt x="57506" y="3485"/>
                  <a:pt x="57486" y="3426"/>
                </a:cubicBezTo>
                <a:cubicBezTo>
                  <a:pt x="57463" y="3359"/>
                  <a:pt x="57441" y="3336"/>
                  <a:pt x="57373" y="3336"/>
                </a:cubicBezTo>
                <a:cubicBezTo>
                  <a:pt x="57328" y="3336"/>
                  <a:pt x="57282" y="3359"/>
                  <a:pt x="57237" y="3359"/>
                </a:cubicBezTo>
                <a:cubicBezTo>
                  <a:pt x="57209" y="3368"/>
                  <a:pt x="57185" y="3373"/>
                  <a:pt x="57164" y="3373"/>
                </a:cubicBezTo>
                <a:cubicBezTo>
                  <a:pt x="57136" y="3373"/>
                  <a:pt x="57115" y="3362"/>
                  <a:pt x="57101" y="3336"/>
                </a:cubicBezTo>
                <a:cubicBezTo>
                  <a:pt x="57056" y="3313"/>
                  <a:pt x="57033" y="3313"/>
                  <a:pt x="56988" y="3313"/>
                </a:cubicBezTo>
                <a:cubicBezTo>
                  <a:pt x="56941" y="3319"/>
                  <a:pt x="56906" y="3324"/>
                  <a:pt x="56878" y="3324"/>
                </a:cubicBezTo>
                <a:cubicBezTo>
                  <a:pt x="56801" y="3324"/>
                  <a:pt x="56783" y="3289"/>
                  <a:pt x="56717" y="3155"/>
                </a:cubicBezTo>
                <a:cubicBezTo>
                  <a:pt x="56694" y="3110"/>
                  <a:pt x="56649" y="3042"/>
                  <a:pt x="56603" y="2996"/>
                </a:cubicBezTo>
                <a:lnTo>
                  <a:pt x="56581" y="2996"/>
                </a:lnTo>
                <a:cubicBezTo>
                  <a:pt x="56516" y="3013"/>
                  <a:pt x="56463" y="3086"/>
                  <a:pt x="56381" y="3086"/>
                </a:cubicBezTo>
                <a:cubicBezTo>
                  <a:pt x="56347" y="3086"/>
                  <a:pt x="56309" y="3074"/>
                  <a:pt x="56264" y="3042"/>
                </a:cubicBezTo>
                <a:lnTo>
                  <a:pt x="56219" y="3042"/>
                </a:lnTo>
                <a:cubicBezTo>
                  <a:pt x="56083" y="3132"/>
                  <a:pt x="55924" y="3132"/>
                  <a:pt x="55789" y="3200"/>
                </a:cubicBezTo>
                <a:cubicBezTo>
                  <a:pt x="55675" y="3132"/>
                  <a:pt x="55630" y="3087"/>
                  <a:pt x="55585" y="2974"/>
                </a:cubicBezTo>
                <a:cubicBezTo>
                  <a:pt x="55572" y="2921"/>
                  <a:pt x="55558" y="2899"/>
                  <a:pt x="55536" y="2899"/>
                </a:cubicBezTo>
                <a:cubicBezTo>
                  <a:pt x="55520" y="2899"/>
                  <a:pt x="55500" y="2910"/>
                  <a:pt x="55472" y="2928"/>
                </a:cubicBezTo>
                <a:lnTo>
                  <a:pt x="55427" y="2996"/>
                </a:lnTo>
                <a:cubicBezTo>
                  <a:pt x="55367" y="3056"/>
                  <a:pt x="55339" y="3084"/>
                  <a:pt x="55305" y="3084"/>
                </a:cubicBezTo>
                <a:cubicBezTo>
                  <a:pt x="55276" y="3084"/>
                  <a:pt x="55242" y="3062"/>
                  <a:pt x="55178" y="3019"/>
                </a:cubicBezTo>
                <a:cubicBezTo>
                  <a:pt x="55110" y="2996"/>
                  <a:pt x="55087" y="2974"/>
                  <a:pt x="55064" y="2883"/>
                </a:cubicBezTo>
                <a:cubicBezTo>
                  <a:pt x="55019" y="2815"/>
                  <a:pt x="54974" y="2770"/>
                  <a:pt x="54906" y="2747"/>
                </a:cubicBezTo>
                <a:cubicBezTo>
                  <a:pt x="54893" y="2735"/>
                  <a:pt x="54877" y="2729"/>
                  <a:pt x="54860" y="2729"/>
                </a:cubicBezTo>
                <a:cubicBezTo>
                  <a:pt x="54817" y="2729"/>
                  <a:pt x="54770" y="2766"/>
                  <a:pt x="54770" y="2815"/>
                </a:cubicBezTo>
                <a:cubicBezTo>
                  <a:pt x="54753" y="2866"/>
                  <a:pt x="54774" y="2892"/>
                  <a:pt x="54815" y="2892"/>
                </a:cubicBezTo>
                <a:cubicBezTo>
                  <a:pt x="54828" y="2892"/>
                  <a:pt x="54844" y="2889"/>
                  <a:pt x="54861" y="2883"/>
                </a:cubicBezTo>
                <a:lnTo>
                  <a:pt x="54883" y="2883"/>
                </a:lnTo>
                <a:cubicBezTo>
                  <a:pt x="54951" y="2883"/>
                  <a:pt x="54974" y="2928"/>
                  <a:pt x="54974" y="2996"/>
                </a:cubicBezTo>
                <a:cubicBezTo>
                  <a:pt x="54974" y="3042"/>
                  <a:pt x="54929" y="3042"/>
                  <a:pt x="54883" y="3042"/>
                </a:cubicBezTo>
                <a:cubicBezTo>
                  <a:pt x="54838" y="3042"/>
                  <a:pt x="54793" y="3019"/>
                  <a:pt x="54748" y="3019"/>
                </a:cubicBezTo>
                <a:cubicBezTo>
                  <a:pt x="54702" y="3019"/>
                  <a:pt x="54667" y="3009"/>
                  <a:pt x="54629" y="3009"/>
                </a:cubicBezTo>
                <a:cubicBezTo>
                  <a:pt x="54609" y="3009"/>
                  <a:pt x="54589" y="3011"/>
                  <a:pt x="54566" y="3019"/>
                </a:cubicBezTo>
                <a:cubicBezTo>
                  <a:pt x="54542" y="3044"/>
                  <a:pt x="54514" y="3054"/>
                  <a:pt x="54484" y="3054"/>
                </a:cubicBezTo>
                <a:cubicBezTo>
                  <a:pt x="54432" y="3054"/>
                  <a:pt x="54375" y="3025"/>
                  <a:pt x="54318" y="2996"/>
                </a:cubicBezTo>
                <a:cubicBezTo>
                  <a:pt x="54263" y="2956"/>
                  <a:pt x="54217" y="2923"/>
                  <a:pt x="54169" y="2923"/>
                </a:cubicBezTo>
                <a:cubicBezTo>
                  <a:pt x="54137" y="2923"/>
                  <a:pt x="54105" y="2938"/>
                  <a:pt x="54069" y="2974"/>
                </a:cubicBezTo>
                <a:cubicBezTo>
                  <a:pt x="54031" y="2978"/>
                  <a:pt x="53995" y="2981"/>
                  <a:pt x="53959" y="2981"/>
                </a:cubicBezTo>
                <a:cubicBezTo>
                  <a:pt x="53824" y="2981"/>
                  <a:pt x="53706" y="2941"/>
                  <a:pt x="53616" y="2815"/>
                </a:cubicBezTo>
                <a:cubicBezTo>
                  <a:pt x="53525" y="2747"/>
                  <a:pt x="53412" y="2747"/>
                  <a:pt x="53367" y="2657"/>
                </a:cubicBezTo>
                <a:cubicBezTo>
                  <a:pt x="53367" y="2646"/>
                  <a:pt x="53356" y="2640"/>
                  <a:pt x="53342" y="2640"/>
                </a:cubicBezTo>
                <a:cubicBezTo>
                  <a:pt x="53327" y="2640"/>
                  <a:pt x="53310" y="2646"/>
                  <a:pt x="53299" y="2657"/>
                </a:cubicBezTo>
                <a:cubicBezTo>
                  <a:pt x="53239" y="2657"/>
                  <a:pt x="53188" y="2697"/>
                  <a:pt x="53128" y="2697"/>
                </a:cubicBezTo>
                <a:cubicBezTo>
                  <a:pt x="53098" y="2697"/>
                  <a:pt x="53065" y="2687"/>
                  <a:pt x="53028" y="2657"/>
                </a:cubicBezTo>
                <a:cubicBezTo>
                  <a:pt x="53014" y="2650"/>
                  <a:pt x="53001" y="2648"/>
                  <a:pt x="52988" y="2648"/>
                </a:cubicBezTo>
                <a:cubicBezTo>
                  <a:pt x="52958" y="2648"/>
                  <a:pt x="52930" y="2664"/>
                  <a:pt x="52914" y="2680"/>
                </a:cubicBezTo>
                <a:cubicBezTo>
                  <a:pt x="52793" y="2787"/>
                  <a:pt x="52672" y="2815"/>
                  <a:pt x="52547" y="2815"/>
                </a:cubicBezTo>
                <a:cubicBezTo>
                  <a:pt x="52461" y="2815"/>
                  <a:pt x="52373" y="2802"/>
                  <a:pt x="52281" y="2793"/>
                </a:cubicBezTo>
                <a:cubicBezTo>
                  <a:pt x="52190" y="2781"/>
                  <a:pt x="52094" y="2770"/>
                  <a:pt x="51995" y="2770"/>
                </a:cubicBezTo>
                <a:cubicBezTo>
                  <a:pt x="51896" y="2770"/>
                  <a:pt x="51794" y="2781"/>
                  <a:pt x="51692" y="2815"/>
                </a:cubicBezTo>
                <a:cubicBezTo>
                  <a:pt x="51647" y="2793"/>
                  <a:pt x="51556" y="2793"/>
                  <a:pt x="51489" y="2770"/>
                </a:cubicBezTo>
                <a:cubicBezTo>
                  <a:pt x="51428" y="2710"/>
                  <a:pt x="51368" y="2700"/>
                  <a:pt x="51307" y="2700"/>
                </a:cubicBezTo>
                <a:cubicBezTo>
                  <a:pt x="51277" y="2700"/>
                  <a:pt x="51247" y="2702"/>
                  <a:pt x="51217" y="2702"/>
                </a:cubicBezTo>
                <a:cubicBezTo>
                  <a:pt x="51123" y="2702"/>
                  <a:pt x="51044" y="2624"/>
                  <a:pt x="50955" y="2624"/>
                </a:cubicBezTo>
                <a:cubicBezTo>
                  <a:pt x="50937" y="2624"/>
                  <a:pt x="50919" y="2627"/>
                  <a:pt x="50900" y="2634"/>
                </a:cubicBezTo>
                <a:cubicBezTo>
                  <a:pt x="50879" y="2637"/>
                  <a:pt x="50858" y="2638"/>
                  <a:pt x="50838" y="2638"/>
                </a:cubicBezTo>
                <a:cubicBezTo>
                  <a:pt x="50668" y="2638"/>
                  <a:pt x="50546" y="2557"/>
                  <a:pt x="50425" y="2476"/>
                </a:cubicBezTo>
                <a:cubicBezTo>
                  <a:pt x="50312" y="2408"/>
                  <a:pt x="50221" y="2363"/>
                  <a:pt x="50085" y="2363"/>
                </a:cubicBezTo>
                <a:cubicBezTo>
                  <a:pt x="49995" y="2363"/>
                  <a:pt x="49972" y="2340"/>
                  <a:pt x="49972" y="2250"/>
                </a:cubicBezTo>
                <a:cubicBezTo>
                  <a:pt x="49972" y="2204"/>
                  <a:pt x="49995" y="2114"/>
                  <a:pt x="49904" y="2068"/>
                </a:cubicBezTo>
                <a:cubicBezTo>
                  <a:pt x="49859" y="2114"/>
                  <a:pt x="49746" y="2136"/>
                  <a:pt x="49723" y="2204"/>
                </a:cubicBezTo>
                <a:cubicBezTo>
                  <a:pt x="49633" y="2317"/>
                  <a:pt x="49542" y="2317"/>
                  <a:pt x="49429" y="2317"/>
                </a:cubicBezTo>
                <a:lnTo>
                  <a:pt x="49203" y="2317"/>
                </a:lnTo>
                <a:cubicBezTo>
                  <a:pt x="49135" y="2317"/>
                  <a:pt x="49064" y="2322"/>
                  <a:pt x="48995" y="2322"/>
                </a:cubicBezTo>
                <a:cubicBezTo>
                  <a:pt x="48856" y="2322"/>
                  <a:pt x="48720" y="2302"/>
                  <a:pt x="48614" y="2182"/>
                </a:cubicBezTo>
                <a:cubicBezTo>
                  <a:pt x="48603" y="2159"/>
                  <a:pt x="48580" y="2148"/>
                  <a:pt x="48558" y="2148"/>
                </a:cubicBezTo>
                <a:cubicBezTo>
                  <a:pt x="48535" y="2148"/>
                  <a:pt x="48512" y="2159"/>
                  <a:pt x="48501" y="2182"/>
                </a:cubicBezTo>
                <a:cubicBezTo>
                  <a:pt x="48365" y="2295"/>
                  <a:pt x="48207" y="2295"/>
                  <a:pt x="48048" y="2295"/>
                </a:cubicBezTo>
                <a:cubicBezTo>
                  <a:pt x="48048" y="2250"/>
                  <a:pt x="48048" y="2250"/>
                  <a:pt x="48026" y="2250"/>
                </a:cubicBezTo>
                <a:cubicBezTo>
                  <a:pt x="48026" y="2204"/>
                  <a:pt x="48048" y="2136"/>
                  <a:pt x="47981" y="2114"/>
                </a:cubicBezTo>
                <a:cubicBezTo>
                  <a:pt x="47976" y="2111"/>
                  <a:pt x="47971" y="2110"/>
                  <a:pt x="47966" y="2110"/>
                </a:cubicBezTo>
                <a:cubicBezTo>
                  <a:pt x="47930" y="2110"/>
                  <a:pt x="47908" y="2184"/>
                  <a:pt x="47867" y="2204"/>
                </a:cubicBezTo>
                <a:lnTo>
                  <a:pt x="47845" y="2227"/>
                </a:lnTo>
                <a:cubicBezTo>
                  <a:pt x="47781" y="2211"/>
                  <a:pt x="47728" y="2195"/>
                  <a:pt x="47671" y="2195"/>
                </a:cubicBezTo>
                <a:cubicBezTo>
                  <a:pt x="47647" y="2195"/>
                  <a:pt x="47622" y="2198"/>
                  <a:pt x="47596" y="2204"/>
                </a:cubicBezTo>
                <a:cubicBezTo>
                  <a:pt x="47505" y="2204"/>
                  <a:pt x="47415" y="2204"/>
                  <a:pt x="47370" y="2136"/>
                </a:cubicBezTo>
                <a:cubicBezTo>
                  <a:pt x="47279" y="2001"/>
                  <a:pt x="47121" y="2023"/>
                  <a:pt x="47007" y="1955"/>
                </a:cubicBezTo>
                <a:cubicBezTo>
                  <a:pt x="47007" y="1955"/>
                  <a:pt x="46977" y="1935"/>
                  <a:pt x="46957" y="1935"/>
                </a:cubicBezTo>
                <a:cubicBezTo>
                  <a:pt x="46947" y="1935"/>
                  <a:pt x="46940" y="1940"/>
                  <a:pt x="46940" y="1955"/>
                </a:cubicBezTo>
                <a:cubicBezTo>
                  <a:pt x="46909" y="1971"/>
                  <a:pt x="46879" y="1977"/>
                  <a:pt x="46851" y="1977"/>
                </a:cubicBezTo>
                <a:cubicBezTo>
                  <a:pt x="46754" y="1977"/>
                  <a:pt x="46670" y="1905"/>
                  <a:pt x="46600" y="1887"/>
                </a:cubicBezTo>
                <a:cubicBezTo>
                  <a:pt x="46487" y="1842"/>
                  <a:pt x="46374" y="1865"/>
                  <a:pt x="46283" y="1797"/>
                </a:cubicBezTo>
                <a:cubicBezTo>
                  <a:pt x="46261" y="1797"/>
                  <a:pt x="46238" y="1797"/>
                  <a:pt x="46238" y="1842"/>
                </a:cubicBezTo>
                <a:cubicBezTo>
                  <a:pt x="46215" y="1865"/>
                  <a:pt x="46147" y="1887"/>
                  <a:pt x="46170" y="1955"/>
                </a:cubicBezTo>
                <a:cubicBezTo>
                  <a:pt x="46215" y="1978"/>
                  <a:pt x="46238" y="1978"/>
                  <a:pt x="46283" y="1978"/>
                </a:cubicBezTo>
                <a:cubicBezTo>
                  <a:pt x="46324" y="1964"/>
                  <a:pt x="46357" y="1942"/>
                  <a:pt x="46392" y="1942"/>
                </a:cubicBezTo>
                <a:cubicBezTo>
                  <a:pt x="46414" y="1942"/>
                  <a:pt x="46438" y="1951"/>
                  <a:pt x="46464" y="1978"/>
                </a:cubicBezTo>
                <a:cubicBezTo>
                  <a:pt x="46398" y="2044"/>
                  <a:pt x="46320" y="2086"/>
                  <a:pt x="46238" y="2086"/>
                </a:cubicBezTo>
                <a:cubicBezTo>
                  <a:pt x="46208" y="2086"/>
                  <a:pt x="46178" y="2081"/>
                  <a:pt x="46147" y="2068"/>
                </a:cubicBezTo>
                <a:cubicBezTo>
                  <a:pt x="46132" y="2068"/>
                  <a:pt x="46097" y="2048"/>
                  <a:pt x="46069" y="2048"/>
                </a:cubicBezTo>
                <a:cubicBezTo>
                  <a:pt x="46054" y="2048"/>
                  <a:pt x="46042" y="2053"/>
                  <a:pt x="46034" y="2068"/>
                </a:cubicBezTo>
                <a:cubicBezTo>
                  <a:pt x="46006" y="2074"/>
                  <a:pt x="45978" y="2077"/>
                  <a:pt x="45949" y="2077"/>
                </a:cubicBezTo>
                <a:cubicBezTo>
                  <a:pt x="45865" y="2077"/>
                  <a:pt x="45780" y="2052"/>
                  <a:pt x="45695" y="2001"/>
                </a:cubicBezTo>
                <a:cubicBezTo>
                  <a:pt x="45646" y="1976"/>
                  <a:pt x="45604" y="1952"/>
                  <a:pt x="45562" y="1952"/>
                </a:cubicBezTo>
                <a:cubicBezTo>
                  <a:pt x="45525" y="1952"/>
                  <a:pt x="45488" y="1971"/>
                  <a:pt x="45446" y="2023"/>
                </a:cubicBezTo>
                <a:cubicBezTo>
                  <a:pt x="45423" y="2023"/>
                  <a:pt x="45378" y="2001"/>
                  <a:pt x="45355" y="2001"/>
                </a:cubicBezTo>
                <a:cubicBezTo>
                  <a:pt x="45310" y="2001"/>
                  <a:pt x="45265" y="1978"/>
                  <a:pt x="45219" y="1978"/>
                </a:cubicBezTo>
                <a:cubicBezTo>
                  <a:pt x="45219" y="1887"/>
                  <a:pt x="45106" y="1910"/>
                  <a:pt x="45106" y="1842"/>
                </a:cubicBezTo>
                <a:cubicBezTo>
                  <a:pt x="45106" y="1820"/>
                  <a:pt x="45101" y="1808"/>
                  <a:pt x="45089" y="1808"/>
                </a:cubicBezTo>
                <a:cubicBezTo>
                  <a:pt x="45078" y="1808"/>
                  <a:pt x="45061" y="1820"/>
                  <a:pt x="45038" y="1842"/>
                </a:cubicBezTo>
                <a:cubicBezTo>
                  <a:pt x="44925" y="1910"/>
                  <a:pt x="44789" y="1887"/>
                  <a:pt x="44676" y="1955"/>
                </a:cubicBezTo>
                <a:lnTo>
                  <a:pt x="44586" y="1865"/>
                </a:lnTo>
                <a:lnTo>
                  <a:pt x="44541" y="1865"/>
                </a:lnTo>
                <a:cubicBezTo>
                  <a:pt x="44473" y="1865"/>
                  <a:pt x="44473" y="1887"/>
                  <a:pt x="44450" y="1955"/>
                </a:cubicBezTo>
                <a:cubicBezTo>
                  <a:pt x="44359" y="1910"/>
                  <a:pt x="44337" y="1887"/>
                  <a:pt x="44337" y="1797"/>
                </a:cubicBezTo>
                <a:cubicBezTo>
                  <a:pt x="44337" y="1781"/>
                  <a:pt x="44326" y="1765"/>
                  <a:pt x="44311" y="1765"/>
                </a:cubicBezTo>
                <a:cubicBezTo>
                  <a:pt x="44305" y="1765"/>
                  <a:pt x="44298" y="1768"/>
                  <a:pt x="44292" y="1774"/>
                </a:cubicBezTo>
                <a:cubicBezTo>
                  <a:pt x="44265" y="1814"/>
                  <a:pt x="44247" y="1838"/>
                  <a:pt x="44218" y="1838"/>
                </a:cubicBezTo>
                <a:cubicBezTo>
                  <a:pt x="44197" y="1838"/>
                  <a:pt x="44171" y="1825"/>
                  <a:pt x="44133" y="1797"/>
                </a:cubicBezTo>
                <a:cubicBezTo>
                  <a:pt x="44105" y="1778"/>
                  <a:pt x="44073" y="1767"/>
                  <a:pt x="44040" y="1767"/>
                </a:cubicBezTo>
                <a:cubicBezTo>
                  <a:pt x="43994" y="1767"/>
                  <a:pt x="43947" y="1789"/>
                  <a:pt x="43907" y="1842"/>
                </a:cubicBezTo>
                <a:cubicBezTo>
                  <a:pt x="43894" y="1869"/>
                  <a:pt x="43857" y="1880"/>
                  <a:pt x="43824" y="1880"/>
                </a:cubicBezTo>
                <a:cubicBezTo>
                  <a:pt x="43801" y="1880"/>
                  <a:pt x="43780" y="1874"/>
                  <a:pt x="43771" y="1865"/>
                </a:cubicBezTo>
                <a:lnTo>
                  <a:pt x="43092" y="1774"/>
                </a:lnTo>
                <a:cubicBezTo>
                  <a:pt x="42956" y="1752"/>
                  <a:pt x="42843" y="1729"/>
                  <a:pt x="42730" y="1684"/>
                </a:cubicBezTo>
                <a:cubicBezTo>
                  <a:pt x="42639" y="1661"/>
                  <a:pt x="42504" y="1661"/>
                  <a:pt x="42413" y="1616"/>
                </a:cubicBezTo>
                <a:cubicBezTo>
                  <a:pt x="42357" y="1582"/>
                  <a:pt x="42300" y="1582"/>
                  <a:pt x="42246" y="1582"/>
                </a:cubicBezTo>
                <a:cubicBezTo>
                  <a:pt x="42192" y="1582"/>
                  <a:pt x="42142" y="1582"/>
                  <a:pt x="42096" y="1548"/>
                </a:cubicBezTo>
                <a:cubicBezTo>
                  <a:pt x="42091" y="1545"/>
                  <a:pt x="42087" y="1544"/>
                  <a:pt x="42082" y="1544"/>
                </a:cubicBezTo>
                <a:cubicBezTo>
                  <a:pt x="42046" y="1544"/>
                  <a:pt x="42028" y="1618"/>
                  <a:pt x="42028" y="1638"/>
                </a:cubicBezTo>
                <a:lnTo>
                  <a:pt x="41960" y="1638"/>
                </a:lnTo>
                <a:cubicBezTo>
                  <a:pt x="41983" y="1571"/>
                  <a:pt x="41938" y="1548"/>
                  <a:pt x="41915" y="1503"/>
                </a:cubicBezTo>
                <a:cubicBezTo>
                  <a:pt x="41871" y="1458"/>
                  <a:pt x="41846" y="1424"/>
                  <a:pt x="41815" y="1424"/>
                </a:cubicBezTo>
                <a:cubicBezTo>
                  <a:pt x="41799" y="1424"/>
                  <a:pt x="41780" y="1434"/>
                  <a:pt x="41757" y="1457"/>
                </a:cubicBezTo>
                <a:cubicBezTo>
                  <a:pt x="41723" y="1503"/>
                  <a:pt x="41683" y="1514"/>
                  <a:pt x="41644" y="1514"/>
                </a:cubicBezTo>
                <a:cubicBezTo>
                  <a:pt x="41604" y="1514"/>
                  <a:pt x="41564" y="1503"/>
                  <a:pt x="41530" y="1503"/>
                </a:cubicBezTo>
                <a:cubicBezTo>
                  <a:pt x="41395" y="1503"/>
                  <a:pt x="41485" y="1390"/>
                  <a:pt x="41463" y="1390"/>
                </a:cubicBezTo>
                <a:cubicBezTo>
                  <a:pt x="41400" y="1390"/>
                  <a:pt x="41337" y="1477"/>
                  <a:pt x="41266" y="1477"/>
                </a:cubicBezTo>
                <a:cubicBezTo>
                  <a:pt x="41235" y="1477"/>
                  <a:pt x="41203" y="1460"/>
                  <a:pt x="41168" y="1412"/>
                </a:cubicBezTo>
                <a:cubicBezTo>
                  <a:pt x="41164" y="1408"/>
                  <a:pt x="41159" y="1406"/>
                  <a:pt x="41155" y="1406"/>
                </a:cubicBezTo>
                <a:cubicBezTo>
                  <a:pt x="41136" y="1406"/>
                  <a:pt x="41114" y="1435"/>
                  <a:pt x="41078" y="1435"/>
                </a:cubicBezTo>
                <a:cubicBezTo>
                  <a:pt x="41059" y="1444"/>
                  <a:pt x="41044" y="1450"/>
                  <a:pt x="41030" y="1450"/>
                </a:cubicBezTo>
                <a:cubicBezTo>
                  <a:pt x="41010" y="1450"/>
                  <a:pt x="40991" y="1439"/>
                  <a:pt x="40965" y="1412"/>
                </a:cubicBezTo>
                <a:cubicBezTo>
                  <a:pt x="40942" y="1378"/>
                  <a:pt x="40914" y="1361"/>
                  <a:pt x="40888" y="1361"/>
                </a:cubicBezTo>
                <a:cubicBezTo>
                  <a:pt x="40863" y="1361"/>
                  <a:pt x="40840" y="1378"/>
                  <a:pt x="40829" y="1412"/>
                </a:cubicBezTo>
                <a:cubicBezTo>
                  <a:pt x="40806" y="1435"/>
                  <a:pt x="40806" y="1503"/>
                  <a:pt x="40784" y="1548"/>
                </a:cubicBezTo>
                <a:cubicBezTo>
                  <a:pt x="40738" y="1548"/>
                  <a:pt x="40738" y="1571"/>
                  <a:pt x="40716" y="1571"/>
                </a:cubicBezTo>
                <a:cubicBezTo>
                  <a:pt x="40670" y="1548"/>
                  <a:pt x="40625" y="1548"/>
                  <a:pt x="40670" y="1503"/>
                </a:cubicBezTo>
                <a:cubicBezTo>
                  <a:pt x="40693" y="1457"/>
                  <a:pt x="40716" y="1457"/>
                  <a:pt x="40738" y="1435"/>
                </a:cubicBezTo>
                <a:cubicBezTo>
                  <a:pt x="40784" y="1412"/>
                  <a:pt x="40806" y="1344"/>
                  <a:pt x="40784" y="1322"/>
                </a:cubicBezTo>
                <a:cubicBezTo>
                  <a:pt x="40769" y="1314"/>
                  <a:pt x="40753" y="1312"/>
                  <a:pt x="40739" y="1312"/>
                </a:cubicBezTo>
                <a:cubicBezTo>
                  <a:pt x="40711" y="1312"/>
                  <a:pt x="40686" y="1322"/>
                  <a:pt x="40670" y="1322"/>
                </a:cubicBezTo>
                <a:cubicBezTo>
                  <a:pt x="40625" y="1322"/>
                  <a:pt x="40625" y="1390"/>
                  <a:pt x="40603" y="1390"/>
                </a:cubicBezTo>
                <a:cubicBezTo>
                  <a:pt x="40587" y="1406"/>
                  <a:pt x="40571" y="1413"/>
                  <a:pt x="40555" y="1413"/>
                </a:cubicBezTo>
                <a:cubicBezTo>
                  <a:pt x="40528" y="1413"/>
                  <a:pt x="40504" y="1388"/>
                  <a:pt x="40489" y="1344"/>
                </a:cubicBezTo>
                <a:cubicBezTo>
                  <a:pt x="40489" y="1322"/>
                  <a:pt x="40467" y="1299"/>
                  <a:pt x="40467" y="1276"/>
                </a:cubicBezTo>
                <a:cubicBezTo>
                  <a:pt x="40376" y="1322"/>
                  <a:pt x="40263" y="1344"/>
                  <a:pt x="40218" y="1435"/>
                </a:cubicBezTo>
                <a:cubicBezTo>
                  <a:pt x="40195" y="1446"/>
                  <a:pt x="40178" y="1452"/>
                  <a:pt x="40164" y="1452"/>
                </a:cubicBezTo>
                <a:cubicBezTo>
                  <a:pt x="40150" y="1452"/>
                  <a:pt x="40139" y="1446"/>
                  <a:pt x="40127" y="1435"/>
                </a:cubicBezTo>
                <a:cubicBezTo>
                  <a:pt x="40037" y="1390"/>
                  <a:pt x="39946" y="1344"/>
                  <a:pt x="39878" y="1322"/>
                </a:cubicBezTo>
                <a:cubicBezTo>
                  <a:pt x="39822" y="1303"/>
                  <a:pt x="39812" y="1221"/>
                  <a:pt x="39758" y="1221"/>
                </a:cubicBezTo>
                <a:cubicBezTo>
                  <a:pt x="39747" y="1221"/>
                  <a:pt x="39735" y="1224"/>
                  <a:pt x="39720" y="1231"/>
                </a:cubicBezTo>
                <a:cubicBezTo>
                  <a:pt x="39607" y="1299"/>
                  <a:pt x="39765" y="1344"/>
                  <a:pt x="39720" y="1412"/>
                </a:cubicBezTo>
                <a:cubicBezTo>
                  <a:pt x="39697" y="1412"/>
                  <a:pt x="39675" y="1435"/>
                  <a:pt x="39607" y="1435"/>
                </a:cubicBezTo>
                <a:cubicBezTo>
                  <a:pt x="39575" y="1403"/>
                  <a:pt x="39531" y="1371"/>
                  <a:pt x="39485" y="1371"/>
                </a:cubicBezTo>
                <a:cubicBezTo>
                  <a:pt x="39465" y="1371"/>
                  <a:pt x="39446" y="1376"/>
                  <a:pt x="39426" y="1390"/>
                </a:cubicBezTo>
                <a:cubicBezTo>
                  <a:pt x="39380" y="1390"/>
                  <a:pt x="39358" y="1344"/>
                  <a:pt x="39358" y="1344"/>
                </a:cubicBezTo>
                <a:cubicBezTo>
                  <a:pt x="39288" y="1275"/>
                  <a:pt x="39245" y="1248"/>
                  <a:pt x="39185" y="1248"/>
                </a:cubicBezTo>
                <a:cubicBezTo>
                  <a:pt x="39147" y="1248"/>
                  <a:pt x="39102" y="1259"/>
                  <a:pt x="39041" y="1276"/>
                </a:cubicBezTo>
                <a:cubicBezTo>
                  <a:pt x="39026" y="1276"/>
                  <a:pt x="39021" y="1286"/>
                  <a:pt x="39012" y="1286"/>
                </a:cubicBezTo>
                <a:cubicBezTo>
                  <a:pt x="39008" y="1286"/>
                  <a:pt x="39003" y="1284"/>
                  <a:pt x="38996" y="1276"/>
                </a:cubicBezTo>
                <a:cubicBezTo>
                  <a:pt x="38928" y="1231"/>
                  <a:pt x="38854" y="1231"/>
                  <a:pt x="38781" y="1231"/>
                </a:cubicBezTo>
                <a:cubicBezTo>
                  <a:pt x="38707" y="1231"/>
                  <a:pt x="38634" y="1231"/>
                  <a:pt x="38566" y="1186"/>
                </a:cubicBezTo>
                <a:cubicBezTo>
                  <a:pt x="38509" y="1141"/>
                  <a:pt x="38481" y="1118"/>
                  <a:pt x="38455" y="1118"/>
                </a:cubicBezTo>
                <a:cubicBezTo>
                  <a:pt x="38430" y="1118"/>
                  <a:pt x="38407" y="1141"/>
                  <a:pt x="38362" y="1186"/>
                </a:cubicBezTo>
                <a:cubicBezTo>
                  <a:pt x="38328" y="1175"/>
                  <a:pt x="38288" y="1169"/>
                  <a:pt x="38246" y="1169"/>
                </a:cubicBezTo>
                <a:cubicBezTo>
                  <a:pt x="38204" y="1169"/>
                  <a:pt x="38158" y="1175"/>
                  <a:pt x="38113" y="1186"/>
                </a:cubicBezTo>
                <a:cubicBezTo>
                  <a:pt x="38023" y="1186"/>
                  <a:pt x="37955" y="1186"/>
                  <a:pt x="37909" y="1095"/>
                </a:cubicBezTo>
                <a:cubicBezTo>
                  <a:pt x="37887" y="1050"/>
                  <a:pt x="37841" y="1050"/>
                  <a:pt x="37796" y="1050"/>
                </a:cubicBezTo>
                <a:cubicBezTo>
                  <a:pt x="37774" y="1050"/>
                  <a:pt x="37774" y="1050"/>
                  <a:pt x="37774" y="1073"/>
                </a:cubicBezTo>
                <a:cubicBezTo>
                  <a:pt x="37787" y="1126"/>
                  <a:pt x="37769" y="1148"/>
                  <a:pt x="37743" y="1148"/>
                </a:cubicBezTo>
                <a:cubicBezTo>
                  <a:pt x="37724" y="1148"/>
                  <a:pt x="37702" y="1137"/>
                  <a:pt x="37683" y="1118"/>
                </a:cubicBezTo>
                <a:cubicBezTo>
                  <a:pt x="37636" y="1086"/>
                  <a:pt x="37567" y="1044"/>
                  <a:pt x="37498" y="1044"/>
                </a:cubicBezTo>
                <a:cubicBezTo>
                  <a:pt x="37469" y="1044"/>
                  <a:pt x="37439" y="1052"/>
                  <a:pt x="37411" y="1073"/>
                </a:cubicBezTo>
                <a:cubicBezTo>
                  <a:pt x="37401" y="1078"/>
                  <a:pt x="37390" y="1080"/>
                  <a:pt x="37379" y="1080"/>
                </a:cubicBezTo>
                <a:cubicBezTo>
                  <a:pt x="37328" y="1080"/>
                  <a:pt x="37275" y="1036"/>
                  <a:pt x="37237" y="1036"/>
                </a:cubicBezTo>
                <a:cubicBezTo>
                  <a:pt x="37212" y="1036"/>
                  <a:pt x="37193" y="1055"/>
                  <a:pt x="37185" y="1118"/>
                </a:cubicBezTo>
                <a:cubicBezTo>
                  <a:pt x="37185" y="1132"/>
                  <a:pt x="37183" y="1137"/>
                  <a:pt x="37179" y="1137"/>
                </a:cubicBezTo>
                <a:cubicBezTo>
                  <a:pt x="37169" y="1137"/>
                  <a:pt x="37148" y="1111"/>
                  <a:pt x="37117" y="1095"/>
                </a:cubicBezTo>
                <a:cubicBezTo>
                  <a:pt x="37117" y="1073"/>
                  <a:pt x="37163" y="1005"/>
                  <a:pt x="37095" y="982"/>
                </a:cubicBezTo>
                <a:cubicBezTo>
                  <a:pt x="37072" y="982"/>
                  <a:pt x="37004" y="1005"/>
                  <a:pt x="36981" y="1005"/>
                </a:cubicBezTo>
                <a:lnTo>
                  <a:pt x="36823" y="1095"/>
                </a:lnTo>
                <a:cubicBezTo>
                  <a:pt x="36810" y="1102"/>
                  <a:pt x="36798" y="1105"/>
                  <a:pt x="36789" y="1105"/>
                </a:cubicBezTo>
                <a:cubicBezTo>
                  <a:pt x="36765" y="1105"/>
                  <a:pt x="36749" y="1089"/>
                  <a:pt x="36733" y="1073"/>
                </a:cubicBezTo>
                <a:cubicBezTo>
                  <a:pt x="36710" y="1050"/>
                  <a:pt x="36665" y="982"/>
                  <a:pt x="36642" y="982"/>
                </a:cubicBezTo>
                <a:cubicBezTo>
                  <a:pt x="36637" y="980"/>
                  <a:pt x="36633" y="979"/>
                  <a:pt x="36629" y="979"/>
                </a:cubicBezTo>
                <a:cubicBezTo>
                  <a:pt x="36601" y="979"/>
                  <a:pt x="36617" y="1053"/>
                  <a:pt x="36597" y="1073"/>
                </a:cubicBezTo>
                <a:cubicBezTo>
                  <a:pt x="36567" y="1073"/>
                  <a:pt x="36546" y="1083"/>
                  <a:pt x="36536" y="1083"/>
                </a:cubicBezTo>
                <a:cubicBezTo>
                  <a:pt x="36531" y="1083"/>
                  <a:pt x="36529" y="1080"/>
                  <a:pt x="36529" y="1073"/>
                </a:cubicBezTo>
                <a:cubicBezTo>
                  <a:pt x="36506" y="1027"/>
                  <a:pt x="36484" y="1010"/>
                  <a:pt x="36458" y="1010"/>
                </a:cubicBezTo>
                <a:cubicBezTo>
                  <a:pt x="36433" y="1010"/>
                  <a:pt x="36404" y="1027"/>
                  <a:pt x="36370" y="1050"/>
                </a:cubicBezTo>
                <a:cubicBezTo>
                  <a:pt x="36331" y="1063"/>
                  <a:pt x="36300" y="1076"/>
                  <a:pt x="36271" y="1076"/>
                </a:cubicBezTo>
                <a:cubicBezTo>
                  <a:pt x="36250" y="1076"/>
                  <a:pt x="36231" y="1069"/>
                  <a:pt x="36212" y="1050"/>
                </a:cubicBezTo>
                <a:cubicBezTo>
                  <a:pt x="36185" y="1009"/>
                  <a:pt x="36166" y="952"/>
                  <a:pt x="36145" y="952"/>
                </a:cubicBezTo>
                <a:cubicBezTo>
                  <a:pt x="36131" y="952"/>
                  <a:pt x="36117" y="978"/>
                  <a:pt x="36099" y="1050"/>
                </a:cubicBezTo>
                <a:cubicBezTo>
                  <a:pt x="36099" y="1073"/>
                  <a:pt x="36076" y="1095"/>
                  <a:pt x="36031" y="1095"/>
                </a:cubicBezTo>
                <a:cubicBezTo>
                  <a:pt x="35872" y="1095"/>
                  <a:pt x="35759" y="1095"/>
                  <a:pt x="35691" y="960"/>
                </a:cubicBezTo>
                <a:cubicBezTo>
                  <a:pt x="35653" y="909"/>
                  <a:pt x="35572" y="879"/>
                  <a:pt x="35501" y="879"/>
                </a:cubicBezTo>
                <a:cubicBezTo>
                  <a:pt x="35445" y="879"/>
                  <a:pt x="35394" y="897"/>
                  <a:pt x="35375" y="937"/>
                </a:cubicBezTo>
                <a:cubicBezTo>
                  <a:pt x="35337" y="1000"/>
                  <a:pt x="35306" y="1014"/>
                  <a:pt x="35271" y="1014"/>
                </a:cubicBezTo>
                <a:cubicBezTo>
                  <a:pt x="35242" y="1014"/>
                  <a:pt x="35211" y="1005"/>
                  <a:pt x="35171" y="1005"/>
                </a:cubicBezTo>
                <a:cubicBezTo>
                  <a:pt x="35139" y="989"/>
                  <a:pt x="35096" y="973"/>
                  <a:pt x="35041" y="973"/>
                </a:cubicBezTo>
                <a:cubicBezTo>
                  <a:pt x="35018" y="973"/>
                  <a:pt x="34994" y="976"/>
                  <a:pt x="34967" y="982"/>
                </a:cubicBezTo>
                <a:cubicBezTo>
                  <a:pt x="34945" y="982"/>
                  <a:pt x="34899" y="982"/>
                  <a:pt x="34899" y="1050"/>
                </a:cubicBezTo>
                <a:cubicBezTo>
                  <a:pt x="34899" y="1087"/>
                  <a:pt x="34872" y="1104"/>
                  <a:pt x="34843" y="1104"/>
                </a:cubicBezTo>
                <a:cubicBezTo>
                  <a:pt x="34820" y="1104"/>
                  <a:pt x="34796" y="1093"/>
                  <a:pt x="34786" y="1073"/>
                </a:cubicBezTo>
                <a:cubicBezTo>
                  <a:pt x="34515" y="869"/>
                  <a:pt x="34220" y="892"/>
                  <a:pt x="33949" y="756"/>
                </a:cubicBezTo>
                <a:lnTo>
                  <a:pt x="33904" y="756"/>
                </a:lnTo>
                <a:cubicBezTo>
                  <a:pt x="33837" y="776"/>
                  <a:pt x="33770" y="782"/>
                  <a:pt x="33704" y="782"/>
                </a:cubicBezTo>
                <a:cubicBezTo>
                  <a:pt x="33595" y="782"/>
                  <a:pt x="33487" y="765"/>
                  <a:pt x="33384" y="765"/>
                </a:cubicBezTo>
                <a:cubicBezTo>
                  <a:pt x="33337" y="765"/>
                  <a:pt x="33292" y="769"/>
                  <a:pt x="33247" y="778"/>
                </a:cubicBezTo>
                <a:cubicBezTo>
                  <a:pt x="33236" y="789"/>
                  <a:pt x="33225" y="794"/>
                  <a:pt x="33215" y="794"/>
                </a:cubicBezTo>
                <a:cubicBezTo>
                  <a:pt x="33180" y="794"/>
                  <a:pt x="33146" y="750"/>
                  <a:pt x="33111" y="733"/>
                </a:cubicBezTo>
                <a:cubicBezTo>
                  <a:pt x="33046" y="684"/>
                  <a:pt x="32981" y="647"/>
                  <a:pt x="32907" y="647"/>
                </a:cubicBezTo>
                <a:cubicBezTo>
                  <a:pt x="32879" y="647"/>
                  <a:pt x="32849" y="653"/>
                  <a:pt x="32817" y="665"/>
                </a:cubicBezTo>
                <a:cubicBezTo>
                  <a:pt x="32749" y="699"/>
                  <a:pt x="32681" y="716"/>
                  <a:pt x="32613" y="716"/>
                </a:cubicBezTo>
                <a:cubicBezTo>
                  <a:pt x="32546" y="716"/>
                  <a:pt x="32478" y="699"/>
                  <a:pt x="32410" y="665"/>
                </a:cubicBezTo>
                <a:cubicBezTo>
                  <a:pt x="32373" y="656"/>
                  <a:pt x="32340" y="647"/>
                  <a:pt x="32310" y="647"/>
                </a:cubicBezTo>
                <a:cubicBezTo>
                  <a:pt x="32268" y="647"/>
                  <a:pt x="32233" y="666"/>
                  <a:pt x="32206" y="733"/>
                </a:cubicBezTo>
                <a:cubicBezTo>
                  <a:pt x="32206" y="745"/>
                  <a:pt x="32189" y="750"/>
                  <a:pt x="32172" y="750"/>
                </a:cubicBezTo>
                <a:cubicBezTo>
                  <a:pt x="32155" y="750"/>
                  <a:pt x="32138" y="745"/>
                  <a:pt x="32138" y="733"/>
                </a:cubicBezTo>
                <a:cubicBezTo>
                  <a:pt x="32117" y="681"/>
                  <a:pt x="32091" y="662"/>
                  <a:pt x="32063" y="662"/>
                </a:cubicBezTo>
                <a:cubicBezTo>
                  <a:pt x="32030" y="662"/>
                  <a:pt x="31993" y="686"/>
                  <a:pt x="31957" y="711"/>
                </a:cubicBezTo>
                <a:cubicBezTo>
                  <a:pt x="31923" y="722"/>
                  <a:pt x="31895" y="728"/>
                  <a:pt x="31867" y="728"/>
                </a:cubicBezTo>
                <a:cubicBezTo>
                  <a:pt x="31838" y="728"/>
                  <a:pt x="31810" y="722"/>
                  <a:pt x="31776" y="711"/>
                </a:cubicBezTo>
                <a:cubicBezTo>
                  <a:pt x="31765" y="688"/>
                  <a:pt x="31753" y="677"/>
                  <a:pt x="31739" y="677"/>
                </a:cubicBezTo>
                <a:cubicBezTo>
                  <a:pt x="31725" y="677"/>
                  <a:pt x="31708" y="688"/>
                  <a:pt x="31686" y="711"/>
                </a:cubicBezTo>
                <a:cubicBezTo>
                  <a:pt x="31618" y="756"/>
                  <a:pt x="31550" y="733"/>
                  <a:pt x="31459" y="756"/>
                </a:cubicBezTo>
                <a:cubicBezTo>
                  <a:pt x="31374" y="788"/>
                  <a:pt x="31283" y="810"/>
                  <a:pt x="31193" y="810"/>
                </a:cubicBezTo>
                <a:cubicBezTo>
                  <a:pt x="31091" y="810"/>
                  <a:pt x="30989" y="782"/>
                  <a:pt x="30893" y="711"/>
                </a:cubicBezTo>
                <a:cubicBezTo>
                  <a:pt x="30882" y="688"/>
                  <a:pt x="30865" y="677"/>
                  <a:pt x="30845" y="677"/>
                </a:cubicBezTo>
                <a:cubicBezTo>
                  <a:pt x="30826" y="677"/>
                  <a:pt x="30803" y="688"/>
                  <a:pt x="30780" y="711"/>
                </a:cubicBezTo>
                <a:cubicBezTo>
                  <a:pt x="30751" y="760"/>
                  <a:pt x="30704" y="771"/>
                  <a:pt x="30651" y="771"/>
                </a:cubicBezTo>
                <a:cubicBezTo>
                  <a:pt x="30611" y="771"/>
                  <a:pt x="30568" y="765"/>
                  <a:pt x="30527" y="765"/>
                </a:cubicBezTo>
                <a:cubicBezTo>
                  <a:pt x="30497" y="765"/>
                  <a:pt x="30468" y="768"/>
                  <a:pt x="30441" y="778"/>
                </a:cubicBezTo>
                <a:cubicBezTo>
                  <a:pt x="30428" y="792"/>
                  <a:pt x="30416" y="797"/>
                  <a:pt x="30405" y="797"/>
                </a:cubicBezTo>
                <a:cubicBezTo>
                  <a:pt x="30378" y="797"/>
                  <a:pt x="30353" y="765"/>
                  <a:pt x="30305" y="733"/>
                </a:cubicBezTo>
                <a:cubicBezTo>
                  <a:pt x="30282" y="688"/>
                  <a:pt x="30254" y="665"/>
                  <a:pt x="30220" y="665"/>
                </a:cubicBezTo>
                <a:cubicBezTo>
                  <a:pt x="30186" y="665"/>
                  <a:pt x="30147" y="688"/>
                  <a:pt x="30101" y="733"/>
                </a:cubicBezTo>
                <a:cubicBezTo>
                  <a:pt x="30079" y="756"/>
                  <a:pt x="30056" y="824"/>
                  <a:pt x="29988" y="824"/>
                </a:cubicBezTo>
                <a:cubicBezTo>
                  <a:pt x="29928" y="824"/>
                  <a:pt x="29867" y="833"/>
                  <a:pt x="29807" y="833"/>
                </a:cubicBezTo>
                <a:cubicBezTo>
                  <a:pt x="29732" y="833"/>
                  <a:pt x="29656" y="819"/>
                  <a:pt x="29581" y="756"/>
                </a:cubicBezTo>
                <a:cubicBezTo>
                  <a:pt x="29533" y="740"/>
                  <a:pt x="29507" y="724"/>
                  <a:pt x="29473" y="724"/>
                </a:cubicBezTo>
                <a:cubicBezTo>
                  <a:pt x="29458" y="724"/>
                  <a:pt x="29442" y="727"/>
                  <a:pt x="29422" y="733"/>
                </a:cubicBezTo>
                <a:cubicBezTo>
                  <a:pt x="29361" y="774"/>
                  <a:pt x="29295" y="787"/>
                  <a:pt x="29226" y="787"/>
                </a:cubicBezTo>
                <a:cubicBezTo>
                  <a:pt x="29143" y="787"/>
                  <a:pt x="29056" y="768"/>
                  <a:pt x="28970" y="756"/>
                </a:cubicBezTo>
                <a:cubicBezTo>
                  <a:pt x="28924" y="748"/>
                  <a:pt x="28882" y="743"/>
                  <a:pt x="28840" y="743"/>
                </a:cubicBezTo>
                <a:cubicBezTo>
                  <a:pt x="28756" y="743"/>
                  <a:pt x="28676" y="763"/>
                  <a:pt x="28585" y="824"/>
                </a:cubicBezTo>
                <a:cubicBezTo>
                  <a:pt x="28513" y="853"/>
                  <a:pt x="28431" y="891"/>
                  <a:pt x="28340" y="891"/>
                </a:cubicBezTo>
                <a:cubicBezTo>
                  <a:pt x="28289" y="891"/>
                  <a:pt x="28235" y="879"/>
                  <a:pt x="28178" y="846"/>
                </a:cubicBezTo>
                <a:cubicBezTo>
                  <a:pt x="28121" y="801"/>
                  <a:pt x="28076" y="784"/>
                  <a:pt x="28033" y="784"/>
                </a:cubicBezTo>
                <a:cubicBezTo>
                  <a:pt x="27991" y="784"/>
                  <a:pt x="27951" y="801"/>
                  <a:pt x="27906" y="824"/>
                </a:cubicBezTo>
                <a:cubicBezTo>
                  <a:pt x="27891" y="824"/>
                  <a:pt x="27866" y="834"/>
                  <a:pt x="27851" y="834"/>
                </a:cubicBezTo>
                <a:cubicBezTo>
                  <a:pt x="27843" y="834"/>
                  <a:pt x="27838" y="831"/>
                  <a:pt x="27838" y="824"/>
                </a:cubicBezTo>
                <a:cubicBezTo>
                  <a:pt x="27804" y="745"/>
                  <a:pt x="27748" y="733"/>
                  <a:pt x="27691" y="733"/>
                </a:cubicBezTo>
                <a:cubicBezTo>
                  <a:pt x="27668" y="733"/>
                  <a:pt x="27646" y="735"/>
                  <a:pt x="27625" y="735"/>
                </a:cubicBezTo>
                <a:cubicBezTo>
                  <a:pt x="27593" y="735"/>
                  <a:pt x="27564" y="731"/>
                  <a:pt x="27544" y="711"/>
                </a:cubicBezTo>
                <a:cubicBezTo>
                  <a:pt x="27521" y="688"/>
                  <a:pt x="27499" y="677"/>
                  <a:pt x="27473" y="677"/>
                </a:cubicBezTo>
                <a:cubicBezTo>
                  <a:pt x="27448" y="677"/>
                  <a:pt x="27419" y="688"/>
                  <a:pt x="27386" y="711"/>
                </a:cubicBezTo>
                <a:cubicBezTo>
                  <a:pt x="27312" y="763"/>
                  <a:pt x="27233" y="782"/>
                  <a:pt x="27154" y="782"/>
                </a:cubicBezTo>
                <a:cubicBezTo>
                  <a:pt x="27063" y="782"/>
                  <a:pt x="26972" y="757"/>
                  <a:pt x="26888" y="733"/>
                </a:cubicBezTo>
                <a:cubicBezTo>
                  <a:pt x="26827" y="721"/>
                  <a:pt x="26767" y="696"/>
                  <a:pt x="26713" y="696"/>
                </a:cubicBezTo>
                <a:cubicBezTo>
                  <a:pt x="26667" y="696"/>
                  <a:pt x="26625" y="715"/>
                  <a:pt x="26593" y="778"/>
                </a:cubicBezTo>
                <a:lnTo>
                  <a:pt x="26571" y="824"/>
                </a:lnTo>
                <a:cubicBezTo>
                  <a:pt x="26539" y="791"/>
                  <a:pt x="26501" y="785"/>
                  <a:pt x="26463" y="785"/>
                </a:cubicBezTo>
                <a:cubicBezTo>
                  <a:pt x="26438" y="785"/>
                  <a:pt x="26413" y="788"/>
                  <a:pt x="26391" y="788"/>
                </a:cubicBezTo>
                <a:cubicBezTo>
                  <a:pt x="26351" y="788"/>
                  <a:pt x="26318" y="779"/>
                  <a:pt x="26299" y="733"/>
                </a:cubicBezTo>
                <a:cubicBezTo>
                  <a:pt x="26273" y="694"/>
                  <a:pt x="26239" y="670"/>
                  <a:pt x="26206" y="670"/>
                </a:cubicBezTo>
                <a:cubicBezTo>
                  <a:pt x="26183" y="670"/>
                  <a:pt x="26160" y="682"/>
                  <a:pt x="26141" y="711"/>
                </a:cubicBezTo>
                <a:cubicBezTo>
                  <a:pt x="26120" y="774"/>
                  <a:pt x="26084" y="793"/>
                  <a:pt x="26042" y="793"/>
                </a:cubicBezTo>
                <a:cubicBezTo>
                  <a:pt x="25995" y="793"/>
                  <a:pt x="25940" y="768"/>
                  <a:pt x="25892" y="756"/>
                </a:cubicBezTo>
                <a:cubicBezTo>
                  <a:pt x="25806" y="742"/>
                  <a:pt x="25720" y="700"/>
                  <a:pt x="25629" y="700"/>
                </a:cubicBezTo>
                <a:cubicBezTo>
                  <a:pt x="25575" y="700"/>
                  <a:pt x="25520" y="714"/>
                  <a:pt x="25462" y="756"/>
                </a:cubicBezTo>
                <a:cubicBezTo>
                  <a:pt x="25456" y="762"/>
                  <a:pt x="25450" y="765"/>
                  <a:pt x="25444" y="765"/>
                </a:cubicBezTo>
                <a:cubicBezTo>
                  <a:pt x="25427" y="765"/>
                  <a:pt x="25410" y="744"/>
                  <a:pt x="25394" y="711"/>
                </a:cubicBezTo>
                <a:cubicBezTo>
                  <a:pt x="25394" y="665"/>
                  <a:pt x="25417" y="620"/>
                  <a:pt x="25349" y="620"/>
                </a:cubicBezTo>
                <a:lnTo>
                  <a:pt x="25281" y="711"/>
                </a:lnTo>
                <a:cubicBezTo>
                  <a:pt x="25168" y="665"/>
                  <a:pt x="25054" y="643"/>
                  <a:pt x="24941" y="552"/>
                </a:cubicBezTo>
                <a:cubicBezTo>
                  <a:pt x="24911" y="560"/>
                  <a:pt x="24882" y="563"/>
                  <a:pt x="24852" y="563"/>
                </a:cubicBezTo>
                <a:cubicBezTo>
                  <a:pt x="24707" y="563"/>
                  <a:pt x="24572" y="484"/>
                  <a:pt x="24421" y="484"/>
                </a:cubicBezTo>
                <a:cubicBezTo>
                  <a:pt x="24375" y="484"/>
                  <a:pt x="24319" y="467"/>
                  <a:pt x="24268" y="467"/>
                </a:cubicBezTo>
                <a:cubicBezTo>
                  <a:pt x="24217" y="467"/>
                  <a:pt x="24172" y="484"/>
                  <a:pt x="24149" y="552"/>
                </a:cubicBezTo>
                <a:cubicBezTo>
                  <a:pt x="24149" y="597"/>
                  <a:pt x="24081" y="597"/>
                  <a:pt x="24081" y="597"/>
                </a:cubicBezTo>
                <a:cubicBezTo>
                  <a:pt x="23878" y="530"/>
                  <a:pt x="23697" y="552"/>
                  <a:pt x="23515" y="439"/>
                </a:cubicBezTo>
                <a:cubicBezTo>
                  <a:pt x="23449" y="406"/>
                  <a:pt x="23407" y="385"/>
                  <a:pt x="23345" y="385"/>
                </a:cubicBezTo>
                <a:cubicBezTo>
                  <a:pt x="23322" y="385"/>
                  <a:pt x="23297" y="388"/>
                  <a:pt x="23266" y="394"/>
                </a:cubicBezTo>
                <a:cubicBezTo>
                  <a:pt x="23244" y="399"/>
                  <a:pt x="23221" y="402"/>
                  <a:pt x="23199" y="402"/>
                </a:cubicBezTo>
                <a:cubicBezTo>
                  <a:pt x="23134" y="402"/>
                  <a:pt x="23074" y="377"/>
                  <a:pt x="23040" y="326"/>
                </a:cubicBezTo>
                <a:cubicBezTo>
                  <a:pt x="22980" y="276"/>
                  <a:pt x="22916" y="257"/>
                  <a:pt x="22852" y="257"/>
                </a:cubicBezTo>
                <a:cubicBezTo>
                  <a:pt x="22769" y="257"/>
                  <a:pt x="22686" y="288"/>
                  <a:pt x="22610" y="326"/>
                </a:cubicBezTo>
                <a:cubicBezTo>
                  <a:pt x="22542" y="377"/>
                  <a:pt x="22449" y="402"/>
                  <a:pt x="22387" y="402"/>
                </a:cubicBezTo>
                <a:cubicBezTo>
                  <a:pt x="22367" y="402"/>
                  <a:pt x="22350" y="399"/>
                  <a:pt x="22339" y="394"/>
                </a:cubicBezTo>
                <a:cubicBezTo>
                  <a:pt x="22225" y="371"/>
                  <a:pt x="22135" y="371"/>
                  <a:pt x="22044" y="326"/>
                </a:cubicBezTo>
                <a:lnTo>
                  <a:pt x="21954" y="326"/>
                </a:lnTo>
                <a:cubicBezTo>
                  <a:pt x="21897" y="348"/>
                  <a:pt x="21841" y="365"/>
                  <a:pt x="21784" y="365"/>
                </a:cubicBezTo>
                <a:cubicBezTo>
                  <a:pt x="21728" y="365"/>
                  <a:pt x="21671" y="348"/>
                  <a:pt x="21614" y="303"/>
                </a:cubicBezTo>
                <a:cubicBezTo>
                  <a:pt x="21603" y="292"/>
                  <a:pt x="21592" y="286"/>
                  <a:pt x="21580" y="286"/>
                </a:cubicBezTo>
                <a:cubicBezTo>
                  <a:pt x="21569" y="286"/>
                  <a:pt x="21558" y="292"/>
                  <a:pt x="21546" y="303"/>
                </a:cubicBezTo>
                <a:cubicBezTo>
                  <a:pt x="21388" y="371"/>
                  <a:pt x="21275" y="326"/>
                  <a:pt x="21139" y="371"/>
                </a:cubicBezTo>
                <a:lnTo>
                  <a:pt x="21094" y="371"/>
                </a:lnTo>
                <a:cubicBezTo>
                  <a:pt x="21013" y="290"/>
                  <a:pt x="20932" y="209"/>
                  <a:pt x="20835" y="209"/>
                </a:cubicBezTo>
                <a:cubicBezTo>
                  <a:pt x="20823" y="209"/>
                  <a:pt x="20812" y="210"/>
                  <a:pt x="20800" y="213"/>
                </a:cubicBezTo>
                <a:cubicBezTo>
                  <a:pt x="20754" y="213"/>
                  <a:pt x="20664" y="190"/>
                  <a:pt x="20596" y="190"/>
                </a:cubicBezTo>
                <a:cubicBezTo>
                  <a:pt x="20573" y="190"/>
                  <a:pt x="20551" y="167"/>
                  <a:pt x="20528" y="167"/>
                </a:cubicBezTo>
                <a:cubicBezTo>
                  <a:pt x="20415" y="190"/>
                  <a:pt x="20256" y="190"/>
                  <a:pt x="20143" y="213"/>
                </a:cubicBezTo>
                <a:cubicBezTo>
                  <a:pt x="20068" y="213"/>
                  <a:pt x="19992" y="263"/>
                  <a:pt x="19917" y="263"/>
                </a:cubicBezTo>
                <a:cubicBezTo>
                  <a:pt x="19879" y="263"/>
                  <a:pt x="19842" y="250"/>
                  <a:pt x="19804" y="213"/>
                </a:cubicBezTo>
                <a:lnTo>
                  <a:pt x="19759" y="213"/>
                </a:lnTo>
                <a:cubicBezTo>
                  <a:pt x="19714" y="239"/>
                  <a:pt x="19676" y="252"/>
                  <a:pt x="19643" y="252"/>
                </a:cubicBezTo>
                <a:cubicBezTo>
                  <a:pt x="19592" y="252"/>
                  <a:pt x="19551" y="222"/>
                  <a:pt x="19510" y="167"/>
                </a:cubicBezTo>
                <a:cubicBezTo>
                  <a:pt x="19454" y="112"/>
                  <a:pt x="19383" y="71"/>
                  <a:pt x="19321" y="71"/>
                </a:cubicBezTo>
                <a:cubicBezTo>
                  <a:pt x="19308" y="71"/>
                  <a:pt x="19295" y="73"/>
                  <a:pt x="19283" y="77"/>
                </a:cubicBezTo>
                <a:cubicBezTo>
                  <a:pt x="19170" y="77"/>
                  <a:pt x="19057" y="54"/>
                  <a:pt x="18944" y="32"/>
                </a:cubicBezTo>
                <a:cubicBezTo>
                  <a:pt x="18913" y="11"/>
                  <a:pt x="18887" y="0"/>
                  <a:pt x="18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txBox="1">
            <a:spLocks noGrp="1"/>
          </p:cNvSpPr>
          <p:nvPr>
            <p:ph type="title"/>
          </p:nvPr>
        </p:nvSpPr>
        <p:spPr>
          <a:xfrm>
            <a:off x="713225" y="1328425"/>
            <a:ext cx="4384200" cy="747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0" name="Google Shape;430;p7"/>
          <p:cNvSpPr txBox="1">
            <a:spLocks noGrp="1"/>
          </p:cNvSpPr>
          <p:nvPr>
            <p:ph type="subTitle" idx="1"/>
          </p:nvPr>
        </p:nvSpPr>
        <p:spPr>
          <a:xfrm>
            <a:off x="713225" y="2075850"/>
            <a:ext cx="4384200" cy="16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Lato" panose="020F0502020204030203"/>
              <a:buNone/>
              <a:defRPr sz="1600"/>
            </a:lvl1pPr>
            <a:lvl2pPr lvl="1"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9pPr>
          </a:lstStyle>
          <a:p>
            <a:endParaRPr/>
          </a:p>
        </p:txBody>
      </p:sp>
      <p:sp>
        <p:nvSpPr>
          <p:cNvPr id="431" name="Google Shape;431;p7"/>
          <p:cNvSpPr/>
          <p:nvPr/>
        </p:nvSpPr>
        <p:spPr>
          <a:xfrm rot="7710186" flipH="1">
            <a:off x="6575795" y="856072"/>
            <a:ext cx="4004031" cy="3444719"/>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432"/>
        <p:cNvGrpSpPr/>
        <p:nvPr/>
      </p:nvGrpSpPr>
      <p:grpSpPr>
        <a:xfrm>
          <a:off x="0" y="0"/>
          <a:ext cx="0" cy="0"/>
          <a:chOff x="0" y="0"/>
          <a:chExt cx="0" cy="0"/>
        </a:xfrm>
      </p:grpSpPr>
      <p:sp>
        <p:nvSpPr>
          <p:cNvPr id="433" name="Google Shape;433;p8"/>
          <p:cNvSpPr/>
          <p:nvPr/>
        </p:nvSpPr>
        <p:spPr>
          <a:xfrm>
            <a:off x="-111025" y="-81400"/>
            <a:ext cx="5987200" cy="2619850"/>
          </a:xfrm>
          <a:custGeom>
            <a:avLst/>
            <a:gdLst/>
            <a:ahLst/>
            <a:cxnLst/>
            <a:rect l="l" t="t" r="r" b="b"/>
            <a:pathLst>
              <a:path w="239488" h="104794" extrusionOk="0">
                <a:moveTo>
                  <a:pt x="0" y="104794"/>
                </a:moveTo>
                <a:cubicBezTo>
                  <a:pt x="2365" y="88237"/>
                  <a:pt x="11979" y="69942"/>
                  <a:pt x="26939" y="62462"/>
                </a:cubicBezTo>
                <a:cubicBezTo>
                  <a:pt x="45200" y="53331"/>
                  <a:pt x="68221" y="56549"/>
                  <a:pt x="86145" y="46772"/>
                </a:cubicBezTo>
                <a:cubicBezTo>
                  <a:pt x="102509" y="37846"/>
                  <a:pt x="115129" y="21098"/>
                  <a:pt x="133213" y="16577"/>
                </a:cubicBezTo>
                <a:cubicBezTo>
                  <a:pt x="149622" y="12475"/>
                  <a:pt x="166305" y="29668"/>
                  <a:pt x="182946" y="26642"/>
                </a:cubicBezTo>
                <a:cubicBezTo>
                  <a:pt x="190869" y="25201"/>
                  <a:pt x="198834" y="23140"/>
                  <a:pt x="206036" y="19538"/>
                </a:cubicBezTo>
                <a:cubicBezTo>
                  <a:pt x="217585" y="13762"/>
                  <a:pt x="226960" y="3132"/>
                  <a:pt x="239488" y="0"/>
                </a:cubicBezTo>
              </a:path>
            </a:pathLst>
          </a:custGeom>
          <a:noFill/>
          <a:ln w="19050" cap="flat" cmpd="sng">
            <a:solidFill>
              <a:schemeClr val="accent1"/>
            </a:solidFill>
            <a:prstDash val="solid"/>
            <a:round/>
            <a:headEnd type="none" w="med" len="med"/>
            <a:tailEnd type="none" w="med" len="med"/>
          </a:ln>
        </p:spPr>
      </p:sp>
      <p:sp>
        <p:nvSpPr>
          <p:cNvPr id="434" name="Google Shape;434;p8"/>
          <p:cNvSpPr/>
          <p:nvPr/>
        </p:nvSpPr>
        <p:spPr>
          <a:xfrm>
            <a:off x="4314625" y="3155677"/>
            <a:ext cx="5705950" cy="2076625"/>
          </a:xfrm>
          <a:custGeom>
            <a:avLst/>
            <a:gdLst/>
            <a:ahLst/>
            <a:cxnLst/>
            <a:rect l="l" t="t" r="r" b="b"/>
            <a:pathLst>
              <a:path w="228238" h="83065" extrusionOk="0">
                <a:moveTo>
                  <a:pt x="228238" y="11722"/>
                </a:moveTo>
                <a:cubicBezTo>
                  <a:pt x="222033" y="-689"/>
                  <a:pt x="199515" y="-3009"/>
                  <a:pt x="187386" y="3730"/>
                </a:cubicBezTo>
                <a:cubicBezTo>
                  <a:pt x="180472" y="7571"/>
                  <a:pt x="177201" y="15835"/>
                  <a:pt x="171992" y="21787"/>
                </a:cubicBezTo>
                <a:cubicBezTo>
                  <a:pt x="165624" y="29065"/>
                  <a:pt x="157661" y="35561"/>
                  <a:pt x="148606" y="38957"/>
                </a:cubicBezTo>
                <a:cubicBezTo>
                  <a:pt x="124907" y="47844"/>
                  <a:pt x="97376" y="37549"/>
                  <a:pt x="72823" y="43694"/>
                </a:cubicBezTo>
                <a:cubicBezTo>
                  <a:pt x="46054" y="50394"/>
                  <a:pt x="26179" y="74339"/>
                  <a:pt x="0" y="83065"/>
                </a:cubicBezTo>
              </a:path>
            </a:pathLst>
          </a:custGeom>
          <a:noFill/>
          <a:ln w="19050" cap="flat" cmpd="sng">
            <a:solidFill>
              <a:schemeClr val="accent1"/>
            </a:solidFill>
            <a:prstDash val="solid"/>
            <a:round/>
            <a:headEnd type="none" w="med" len="med"/>
            <a:tailEnd type="none" w="med" len="med"/>
          </a:ln>
        </p:spPr>
      </p:sp>
      <p:sp>
        <p:nvSpPr>
          <p:cNvPr id="435" name="Google Shape;435;p8"/>
          <p:cNvSpPr txBox="1">
            <a:spLocks noGrp="1"/>
          </p:cNvSpPr>
          <p:nvPr>
            <p:ph type="title"/>
          </p:nvPr>
        </p:nvSpPr>
        <p:spPr>
          <a:xfrm>
            <a:off x="1505700" y="1335450"/>
            <a:ext cx="6132600" cy="247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endParaRPr/>
          </a:p>
        </p:txBody>
      </p:sp>
      <p:grpSp>
        <p:nvGrpSpPr>
          <p:cNvPr id="436" name="Google Shape;436;p8"/>
          <p:cNvGrpSpPr/>
          <p:nvPr/>
        </p:nvGrpSpPr>
        <p:grpSpPr>
          <a:xfrm rot="-918868">
            <a:off x="342039" y="2517862"/>
            <a:ext cx="1661673" cy="3188500"/>
            <a:chOff x="361278" y="2038239"/>
            <a:chExt cx="1344182" cy="2579484"/>
          </a:xfrm>
        </p:grpSpPr>
        <p:sp>
          <p:nvSpPr>
            <p:cNvPr id="437" name="Google Shape;437;p8"/>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8"/>
          <p:cNvGrpSpPr/>
          <p:nvPr/>
        </p:nvGrpSpPr>
        <p:grpSpPr>
          <a:xfrm rot="9881132">
            <a:off x="7140289" y="-365725"/>
            <a:ext cx="1661673" cy="3188500"/>
            <a:chOff x="361278" y="2038239"/>
            <a:chExt cx="1344182" cy="2579484"/>
          </a:xfrm>
        </p:grpSpPr>
        <p:sp>
          <p:nvSpPr>
            <p:cNvPr id="612" name="Google Shape;612;p8"/>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786"/>
        <p:cNvGrpSpPr/>
        <p:nvPr/>
      </p:nvGrpSpPr>
      <p:grpSpPr>
        <a:xfrm>
          <a:off x="0" y="0"/>
          <a:ext cx="0" cy="0"/>
          <a:chOff x="0" y="0"/>
          <a:chExt cx="0" cy="0"/>
        </a:xfrm>
      </p:grpSpPr>
      <p:sp>
        <p:nvSpPr>
          <p:cNvPr id="787" name="Google Shape;787;p9"/>
          <p:cNvSpPr txBox="1">
            <a:spLocks noGrp="1"/>
          </p:cNvSpPr>
          <p:nvPr>
            <p:ph type="title"/>
          </p:nvPr>
        </p:nvSpPr>
        <p:spPr>
          <a:xfrm>
            <a:off x="713225" y="3637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88" name="Google Shape;788;p9"/>
          <p:cNvSpPr txBox="1">
            <a:spLocks noGrp="1"/>
          </p:cNvSpPr>
          <p:nvPr>
            <p:ph type="subTitle" idx="1"/>
          </p:nvPr>
        </p:nvSpPr>
        <p:spPr>
          <a:xfrm>
            <a:off x="713375" y="1643275"/>
            <a:ext cx="4655100" cy="238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600"/>
            </a:lvl1pPr>
            <a:lvl2pPr lvl="1"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2pPr>
            <a:lvl3pPr lvl="2"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3pPr>
            <a:lvl4pPr lvl="3"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4pPr>
            <a:lvl5pPr lvl="4"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5pPr>
            <a:lvl6pPr lvl="5"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6pPr>
            <a:lvl7pPr lvl="6"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7pPr>
            <a:lvl8pPr lvl="7"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8pPr>
            <a:lvl9pPr lvl="8" rtl="0">
              <a:lnSpc>
                <a:spcPct val="100000"/>
              </a:lnSpc>
              <a:spcBef>
                <a:spcPts val="0"/>
              </a:spcBef>
              <a:spcAft>
                <a:spcPts val="0"/>
              </a:spcAft>
              <a:buSzPts val="1600"/>
              <a:buFont typeface="Lato" panose="020F0502020204030203"/>
              <a:buChar char="■"/>
              <a:defRPr sz="1600">
                <a:latin typeface="Lato" panose="020F0502020204030203"/>
                <a:ea typeface="Lato" panose="020F0502020204030203"/>
                <a:cs typeface="Lato" panose="020F0502020204030203"/>
                <a:sym typeface="Lato" panose="020F0502020204030203"/>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5">
  <p:cSld name="CUSTOM_14">
    <p:spTree>
      <p:nvGrpSpPr>
        <p:cNvPr id="1" name="Shape 4484"/>
        <p:cNvGrpSpPr/>
        <p:nvPr/>
      </p:nvGrpSpPr>
      <p:grpSpPr>
        <a:xfrm>
          <a:off x="0" y="0"/>
          <a:ext cx="0" cy="0"/>
          <a:chOff x="0" y="0"/>
          <a:chExt cx="0" cy="0"/>
        </a:xfrm>
      </p:grpSpPr>
      <p:sp>
        <p:nvSpPr>
          <p:cNvPr id="4485" name="Google Shape;4485;p30"/>
          <p:cNvSpPr/>
          <p:nvPr/>
        </p:nvSpPr>
        <p:spPr>
          <a:xfrm rot="-5555378">
            <a:off x="-277488" y="175495"/>
            <a:ext cx="2643368" cy="2274124"/>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sp>
        <p:nvSpPr>
          <p:cNvPr id="4486" name="Google Shape;4486;p30"/>
          <p:cNvSpPr/>
          <p:nvPr/>
        </p:nvSpPr>
        <p:spPr>
          <a:xfrm rot="8709996" flipH="1">
            <a:off x="7601403" y="2378790"/>
            <a:ext cx="2643683" cy="2274395"/>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sp>
        <p:nvSpPr>
          <p:cNvPr id="4487" name="Google Shape;4487;p30"/>
          <p:cNvSpPr txBox="1">
            <a:spLocks noGrp="1"/>
          </p:cNvSpPr>
          <p:nvPr>
            <p:ph type="title"/>
          </p:nvPr>
        </p:nvSpPr>
        <p:spPr>
          <a:xfrm>
            <a:off x="713225" y="3637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488" name="Google Shape;4488;p30"/>
          <p:cNvGrpSpPr/>
          <p:nvPr/>
        </p:nvGrpSpPr>
        <p:grpSpPr>
          <a:xfrm rot="4080479">
            <a:off x="809285" y="3362249"/>
            <a:ext cx="1230476" cy="2361282"/>
            <a:chOff x="361278" y="2038239"/>
            <a:chExt cx="1344182" cy="2579484"/>
          </a:xfrm>
        </p:grpSpPr>
        <p:sp>
          <p:nvSpPr>
            <p:cNvPr id="4489" name="Google Shape;4489;p30"/>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0"/>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0"/>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0"/>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0"/>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0"/>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0"/>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0"/>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0"/>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0"/>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0"/>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0"/>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0"/>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0"/>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0"/>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0"/>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0"/>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0"/>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0"/>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0"/>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0"/>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0"/>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0"/>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0"/>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0"/>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0"/>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0"/>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0"/>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0"/>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0"/>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0"/>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0"/>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0"/>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0"/>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0"/>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0"/>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0"/>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0"/>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0"/>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0"/>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0"/>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0"/>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0"/>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0"/>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0"/>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0"/>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0"/>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0"/>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0"/>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0"/>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0"/>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0"/>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0"/>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0"/>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0"/>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0"/>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0"/>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0"/>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0"/>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0"/>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0"/>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0"/>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0"/>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0"/>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0"/>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0"/>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0"/>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0"/>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0"/>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0"/>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0"/>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0"/>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0"/>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0"/>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0"/>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0"/>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0"/>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0"/>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0"/>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0"/>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0"/>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0"/>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0"/>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0"/>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0"/>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0"/>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0"/>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0"/>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0"/>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0"/>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0"/>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0"/>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0"/>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0"/>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0"/>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0"/>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0"/>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0"/>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0"/>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0"/>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0"/>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0"/>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0"/>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0"/>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0"/>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0"/>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0"/>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0"/>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0"/>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0"/>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0"/>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0"/>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0"/>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0"/>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0"/>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0"/>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0"/>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0"/>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0"/>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0"/>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0"/>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0"/>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0"/>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0"/>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0"/>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0"/>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0"/>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0"/>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0"/>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0"/>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0"/>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0"/>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0"/>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0"/>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0"/>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0"/>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0"/>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0"/>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0"/>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0"/>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0"/>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0"/>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0"/>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0"/>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0"/>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0"/>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0"/>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0"/>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0"/>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0"/>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0"/>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0"/>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0"/>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0"/>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0"/>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0"/>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0"/>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0"/>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0"/>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0"/>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0"/>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0"/>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0"/>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0"/>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0"/>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0"/>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0"/>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0"/>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0"/>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0"/>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0"/>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0"/>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0"/>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0"/>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3" name="Google Shape;4663;p30"/>
          <p:cNvGrpSpPr/>
          <p:nvPr/>
        </p:nvGrpSpPr>
        <p:grpSpPr>
          <a:xfrm rot="1362534">
            <a:off x="7737659" y="-142830"/>
            <a:ext cx="1035994" cy="1918817"/>
            <a:chOff x="5430743" y="-17841"/>
            <a:chExt cx="1078891" cy="1998269"/>
          </a:xfrm>
        </p:grpSpPr>
        <p:sp>
          <p:nvSpPr>
            <p:cNvPr id="4664" name="Google Shape;4664;p30"/>
            <p:cNvSpPr/>
            <p:nvPr/>
          </p:nvSpPr>
          <p:spPr>
            <a:xfrm rot="-9425991" flipH="1">
              <a:off x="5469445" y="1121932"/>
              <a:ext cx="197092" cy="53648"/>
            </a:xfrm>
            <a:custGeom>
              <a:avLst/>
              <a:gdLst/>
              <a:ahLst/>
              <a:cxnLst/>
              <a:rect l="l" t="t" r="r" b="b"/>
              <a:pathLst>
                <a:path w="6205" h="1689" extrusionOk="0">
                  <a:moveTo>
                    <a:pt x="3291" y="0"/>
                  </a:moveTo>
                  <a:cubicBezTo>
                    <a:pt x="2598" y="0"/>
                    <a:pt x="1914" y="61"/>
                    <a:pt x="1301" y="255"/>
                  </a:cubicBezTo>
                  <a:cubicBezTo>
                    <a:pt x="367" y="521"/>
                    <a:pt x="0" y="1089"/>
                    <a:pt x="0" y="1689"/>
                  </a:cubicBezTo>
                  <a:cubicBezTo>
                    <a:pt x="0" y="1570"/>
                    <a:pt x="107" y="1450"/>
                    <a:pt x="201" y="1450"/>
                  </a:cubicBezTo>
                  <a:cubicBezTo>
                    <a:pt x="212" y="1450"/>
                    <a:pt x="223" y="1452"/>
                    <a:pt x="234" y="1455"/>
                  </a:cubicBezTo>
                  <a:cubicBezTo>
                    <a:pt x="301" y="1455"/>
                    <a:pt x="367" y="1489"/>
                    <a:pt x="401" y="1489"/>
                  </a:cubicBezTo>
                  <a:cubicBezTo>
                    <a:pt x="534" y="1055"/>
                    <a:pt x="868" y="788"/>
                    <a:pt x="1301" y="655"/>
                  </a:cubicBezTo>
                  <a:cubicBezTo>
                    <a:pt x="1222" y="523"/>
                    <a:pt x="1310" y="349"/>
                    <a:pt x="1450" y="349"/>
                  </a:cubicBezTo>
                  <a:cubicBezTo>
                    <a:pt x="1487" y="349"/>
                    <a:pt x="1527" y="360"/>
                    <a:pt x="1568" y="388"/>
                  </a:cubicBezTo>
                  <a:cubicBezTo>
                    <a:pt x="1668" y="421"/>
                    <a:pt x="1735" y="521"/>
                    <a:pt x="1835" y="555"/>
                  </a:cubicBezTo>
                  <a:cubicBezTo>
                    <a:pt x="2135" y="521"/>
                    <a:pt x="2469" y="455"/>
                    <a:pt x="2702" y="455"/>
                  </a:cubicBezTo>
                  <a:lnTo>
                    <a:pt x="3536" y="455"/>
                  </a:lnTo>
                  <a:cubicBezTo>
                    <a:pt x="3510" y="326"/>
                    <a:pt x="3604" y="178"/>
                    <a:pt x="3724" y="178"/>
                  </a:cubicBezTo>
                  <a:cubicBezTo>
                    <a:pt x="3760" y="178"/>
                    <a:pt x="3798" y="191"/>
                    <a:pt x="3836" y="221"/>
                  </a:cubicBezTo>
                  <a:cubicBezTo>
                    <a:pt x="3970" y="288"/>
                    <a:pt x="4037" y="388"/>
                    <a:pt x="4170" y="455"/>
                  </a:cubicBezTo>
                  <a:lnTo>
                    <a:pt x="6038" y="588"/>
                  </a:lnTo>
                  <a:cubicBezTo>
                    <a:pt x="5905" y="455"/>
                    <a:pt x="6038" y="255"/>
                    <a:pt x="6205" y="255"/>
                  </a:cubicBezTo>
                  <a:lnTo>
                    <a:pt x="6205" y="221"/>
                  </a:lnTo>
                  <a:cubicBezTo>
                    <a:pt x="5971" y="188"/>
                    <a:pt x="5704" y="188"/>
                    <a:pt x="5471" y="121"/>
                  </a:cubicBezTo>
                  <a:cubicBezTo>
                    <a:pt x="4782" y="70"/>
                    <a:pt x="4031" y="0"/>
                    <a:pt x="3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0"/>
            <p:cNvSpPr/>
            <p:nvPr/>
          </p:nvSpPr>
          <p:spPr>
            <a:xfrm rot="-9425991" flipH="1">
              <a:off x="5500882" y="1025543"/>
              <a:ext cx="122956" cy="87953"/>
            </a:xfrm>
            <a:custGeom>
              <a:avLst/>
              <a:gdLst/>
              <a:ahLst/>
              <a:cxnLst/>
              <a:rect l="l" t="t" r="r" b="b"/>
              <a:pathLst>
                <a:path w="3871" h="2769" extrusionOk="0">
                  <a:moveTo>
                    <a:pt x="1" y="0"/>
                  </a:moveTo>
                  <a:cubicBezTo>
                    <a:pt x="1" y="734"/>
                    <a:pt x="534" y="1568"/>
                    <a:pt x="1368" y="2001"/>
                  </a:cubicBezTo>
                  <a:cubicBezTo>
                    <a:pt x="2102" y="2368"/>
                    <a:pt x="2869" y="2602"/>
                    <a:pt x="3703" y="2769"/>
                  </a:cubicBezTo>
                  <a:cubicBezTo>
                    <a:pt x="3603" y="2702"/>
                    <a:pt x="3537" y="2535"/>
                    <a:pt x="3703" y="2435"/>
                  </a:cubicBezTo>
                  <a:cubicBezTo>
                    <a:pt x="3770" y="2402"/>
                    <a:pt x="3837" y="2402"/>
                    <a:pt x="3870" y="2368"/>
                  </a:cubicBezTo>
                  <a:cubicBezTo>
                    <a:pt x="3537" y="2335"/>
                    <a:pt x="3203" y="2235"/>
                    <a:pt x="2869" y="2101"/>
                  </a:cubicBezTo>
                  <a:cubicBezTo>
                    <a:pt x="2636" y="2035"/>
                    <a:pt x="2302" y="1935"/>
                    <a:pt x="1935" y="1835"/>
                  </a:cubicBezTo>
                  <a:cubicBezTo>
                    <a:pt x="1802" y="1868"/>
                    <a:pt x="1702" y="1868"/>
                    <a:pt x="1602" y="1901"/>
                  </a:cubicBezTo>
                  <a:cubicBezTo>
                    <a:pt x="1587" y="1904"/>
                    <a:pt x="1572" y="1905"/>
                    <a:pt x="1558" y="1905"/>
                  </a:cubicBezTo>
                  <a:cubicBezTo>
                    <a:pt x="1356" y="1905"/>
                    <a:pt x="1275" y="1692"/>
                    <a:pt x="1368" y="1568"/>
                  </a:cubicBezTo>
                  <a:cubicBezTo>
                    <a:pt x="835" y="1268"/>
                    <a:pt x="368" y="867"/>
                    <a:pt x="368" y="334"/>
                  </a:cubicBezTo>
                  <a:lnTo>
                    <a:pt x="368" y="267"/>
                  </a:lnTo>
                  <a:cubicBezTo>
                    <a:pt x="301" y="267"/>
                    <a:pt x="201" y="233"/>
                    <a:pt x="167" y="233"/>
                  </a:cubicBezTo>
                  <a:cubicBezTo>
                    <a:pt x="34" y="167"/>
                    <a:pt x="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0"/>
            <p:cNvSpPr/>
            <p:nvPr/>
          </p:nvSpPr>
          <p:spPr>
            <a:xfrm rot="-9425991" flipH="1">
              <a:off x="5487878" y="1082154"/>
              <a:ext cx="12737" cy="13976"/>
            </a:xfrm>
            <a:custGeom>
              <a:avLst/>
              <a:gdLst/>
              <a:ahLst/>
              <a:cxnLst/>
              <a:rect l="l" t="t" r="r" b="b"/>
              <a:pathLst>
                <a:path w="401" h="440" extrusionOk="0">
                  <a:moveTo>
                    <a:pt x="217" y="0"/>
                  </a:moveTo>
                  <a:cubicBezTo>
                    <a:pt x="81" y="0"/>
                    <a:pt x="1" y="120"/>
                    <a:pt x="1" y="239"/>
                  </a:cubicBezTo>
                  <a:cubicBezTo>
                    <a:pt x="1" y="306"/>
                    <a:pt x="34" y="406"/>
                    <a:pt x="167" y="406"/>
                  </a:cubicBezTo>
                  <a:cubicBezTo>
                    <a:pt x="234" y="439"/>
                    <a:pt x="334" y="439"/>
                    <a:pt x="368" y="439"/>
                  </a:cubicBezTo>
                  <a:cubicBezTo>
                    <a:pt x="368" y="272"/>
                    <a:pt x="368" y="139"/>
                    <a:pt x="401" y="5"/>
                  </a:cubicBezTo>
                  <a:lnTo>
                    <a:pt x="401" y="5"/>
                  </a:lnTo>
                  <a:cubicBezTo>
                    <a:pt x="379" y="17"/>
                    <a:pt x="360" y="20"/>
                    <a:pt x="344" y="20"/>
                  </a:cubicBezTo>
                  <a:cubicBezTo>
                    <a:pt x="312" y="20"/>
                    <a:pt x="290" y="5"/>
                    <a:pt x="268" y="5"/>
                  </a:cubicBezTo>
                  <a:cubicBezTo>
                    <a:pt x="250" y="2"/>
                    <a:pt x="233" y="0"/>
                    <a:pt x="21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0"/>
            <p:cNvSpPr/>
            <p:nvPr/>
          </p:nvSpPr>
          <p:spPr>
            <a:xfrm rot="-9425991" flipH="1">
              <a:off x="5500003" y="1081051"/>
              <a:ext cx="93289" cy="35003"/>
            </a:xfrm>
            <a:custGeom>
              <a:avLst/>
              <a:gdLst/>
              <a:ahLst/>
              <a:cxnLst/>
              <a:rect l="l" t="t" r="r" b="b"/>
              <a:pathLst>
                <a:path w="2937" h="1102" extrusionOk="0">
                  <a:moveTo>
                    <a:pt x="67" y="1"/>
                  </a:moveTo>
                  <a:cubicBezTo>
                    <a:pt x="1" y="134"/>
                    <a:pt x="1" y="268"/>
                    <a:pt x="1" y="434"/>
                  </a:cubicBezTo>
                  <a:cubicBezTo>
                    <a:pt x="835" y="635"/>
                    <a:pt x="1668" y="835"/>
                    <a:pt x="2502" y="1035"/>
                  </a:cubicBezTo>
                  <a:cubicBezTo>
                    <a:pt x="2553" y="984"/>
                    <a:pt x="2604" y="962"/>
                    <a:pt x="2652" y="962"/>
                  </a:cubicBezTo>
                  <a:cubicBezTo>
                    <a:pt x="2728" y="962"/>
                    <a:pt x="2795" y="1019"/>
                    <a:pt x="2836" y="1102"/>
                  </a:cubicBezTo>
                  <a:lnTo>
                    <a:pt x="2936" y="1102"/>
                  </a:lnTo>
                  <a:cubicBezTo>
                    <a:pt x="2936" y="1102"/>
                    <a:pt x="2936" y="1068"/>
                    <a:pt x="2903" y="1068"/>
                  </a:cubicBezTo>
                  <a:cubicBezTo>
                    <a:pt x="2803" y="901"/>
                    <a:pt x="2669" y="735"/>
                    <a:pt x="2536" y="601"/>
                  </a:cubicBezTo>
                  <a:cubicBezTo>
                    <a:pt x="1735" y="434"/>
                    <a:pt x="901" y="234"/>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0"/>
            <p:cNvSpPr/>
            <p:nvPr/>
          </p:nvSpPr>
          <p:spPr>
            <a:xfrm rot="-9425991" flipH="1">
              <a:off x="5507147" y="1059568"/>
              <a:ext cx="79504" cy="41356"/>
            </a:xfrm>
            <a:custGeom>
              <a:avLst/>
              <a:gdLst/>
              <a:ahLst/>
              <a:cxnLst/>
              <a:rect l="l" t="t" r="r" b="b"/>
              <a:pathLst>
                <a:path w="2503" h="1302" extrusionOk="0">
                  <a:moveTo>
                    <a:pt x="1" y="0"/>
                  </a:moveTo>
                  <a:lnTo>
                    <a:pt x="1" y="34"/>
                  </a:lnTo>
                  <a:cubicBezTo>
                    <a:pt x="67" y="634"/>
                    <a:pt x="468" y="1001"/>
                    <a:pt x="1001" y="1301"/>
                  </a:cubicBezTo>
                  <a:cubicBezTo>
                    <a:pt x="1001" y="1235"/>
                    <a:pt x="1068" y="1235"/>
                    <a:pt x="1135" y="1201"/>
                  </a:cubicBezTo>
                  <a:cubicBezTo>
                    <a:pt x="1635" y="1068"/>
                    <a:pt x="2135" y="968"/>
                    <a:pt x="2502" y="534"/>
                  </a:cubicBezTo>
                  <a:cubicBezTo>
                    <a:pt x="1668" y="401"/>
                    <a:pt x="835" y="20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0"/>
            <p:cNvSpPr/>
            <p:nvPr/>
          </p:nvSpPr>
          <p:spPr>
            <a:xfrm rot="-9425991" flipH="1">
              <a:off x="5492302" y="1092581"/>
              <a:ext cx="79504" cy="45612"/>
            </a:xfrm>
            <a:custGeom>
              <a:avLst/>
              <a:gdLst/>
              <a:ahLst/>
              <a:cxnLst/>
              <a:rect l="l" t="t" r="r" b="b"/>
              <a:pathLst>
                <a:path w="2503" h="1436" extrusionOk="0">
                  <a:moveTo>
                    <a:pt x="901" y="1"/>
                  </a:moveTo>
                  <a:cubicBezTo>
                    <a:pt x="468" y="134"/>
                    <a:pt x="134" y="401"/>
                    <a:pt x="1" y="835"/>
                  </a:cubicBezTo>
                  <a:cubicBezTo>
                    <a:pt x="835" y="1068"/>
                    <a:pt x="1668" y="1268"/>
                    <a:pt x="2502" y="1435"/>
                  </a:cubicBezTo>
                  <a:cubicBezTo>
                    <a:pt x="2102" y="902"/>
                    <a:pt x="1502" y="468"/>
                    <a:pt x="935" y="101"/>
                  </a:cubicBezTo>
                  <a:cubicBezTo>
                    <a:pt x="935" y="68"/>
                    <a:pt x="935" y="68"/>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0"/>
            <p:cNvSpPr/>
            <p:nvPr/>
          </p:nvSpPr>
          <p:spPr>
            <a:xfrm rot="-9425991" flipH="1">
              <a:off x="5507959" y="1134250"/>
              <a:ext cx="18486" cy="9656"/>
            </a:xfrm>
            <a:custGeom>
              <a:avLst/>
              <a:gdLst/>
              <a:ahLst/>
              <a:cxnLst/>
              <a:rect l="l" t="t" r="r" b="b"/>
              <a:pathLst>
                <a:path w="582" h="304" extrusionOk="0">
                  <a:moveTo>
                    <a:pt x="239" y="1"/>
                  </a:moveTo>
                  <a:cubicBezTo>
                    <a:pt x="94" y="1"/>
                    <a:pt x="0" y="196"/>
                    <a:pt x="81" y="304"/>
                  </a:cubicBezTo>
                  <a:lnTo>
                    <a:pt x="582" y="204"/>
                  </a:lnTo>
                  <a:cubicBezTo>
                    <a:pt x="515" y="170"/>
                    <a:pt x="448" y="70"/>
                    <a:pt x="348" y="37"/>
                  </a:cubicBezTo>
                  <a:cubicBezTo>
                    <a:pt x="310" y="12"/>
                    <a:pt x="273" y="1"/>
                    <a:pt x="23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0"/>
            <p:cNvSpPr/>
            <p:nvPr/>
          </p:nvSpPr>
          <p:spPr>
            <a:xfrm rot="-9425991" flipH="1">
              <a:off x="5519414" y="1097927"/>
              <a:ext cx="71023" cy="51933"/>
            </a:xfrm>
            <a:custGeom>
              <a:avLst/>
              <a:gdLst/>
              <a:ahLst/>
              <a:cxnLst/>
              <a:rect l="l" t="t" r="r" b="b"/>
              <a:pathLst>
                <a:path w="2236" h="1635" extrusionOk="0">
                  <a:moveTo>
                    <a:pt x="534" y="0"/>
                  </a:moveTo>
                  <a:cubicBezTo>
                    <a:pt x="367" y="0"/>
                    <a:pt x="167" y="34"/>
                    <a:pt x="0" y="67"/>
                  </a:cubicBezTo>
                  <a:cubicBezTo>
                    <a:pt x="0" y="134"/>
                    <a:pt x="34" y="134"/>
                    <a:pt x="67" y="167"/>
                  </a:cubicBezTo>
                  <a:cubicBezTo>
                    <a:pt x="667" y="534"/>
                    <a:pt x="1234" y="968"/>
                    <a:pt x="1668" y="1501"/>
                  </a:cubicBezTo>
                  <a:cubicBezTo>
                    <a:pt x="1868" y="1535"/>
                    <a:pt x="2035" y="1568"/>
                    <a:pt x="2235" y="1635"/>
                  </a:cubicBezTo>
                  <a:cubicBezTo>
                    <a:pt x="1768" y="968"/>
                    <a:pt x="1201" y="40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0"/>
            <p:cNvSpPr/>
            <p:nvPr/>
          </p:nvSpPr>
          <p:spPr>
            <a:xfrm rot="-9425991" flipH="1">
              <a:off x="5547497" y="1049980"/>
              <a:ext cx="20011" cy="10736"/>
            </a:xfrm>
            <a:custGeom>
              <a:avLst/>
              <a:gdLst/>
              <a:ahLst/>
              <a:cxnLst/>
              <a:rect l="l" t="t" r="r" b="b"/>
              <a:pathLst>
                <a:path w="630" h="338" extrusionOk="0">
                  <a:moveTo>
                    <a:pt x="62" y="1"/>
                  </a:moveTo>
                  <a:cubicBezTo>
                    <a:pt x="0" y="125"/>
                    <a:pt x="112" y="338"/>
                    <a:pt x="264" y="338"/>
                  </a:cubicBezTo>
                  <a:cubicBezTo>
                    <a:pt x="274" y="338"/>
                    <a:pt x="285" y="337"/>
                    <a:pt x="296" y="334"/>
                  </a:cubicBezTo>
                  <a:cubicBezTo>
                    <a:pt x="396" y="301"/>
                    <a:pt x="496" y="301"/>
                    <a:pt x="629" y="268"/>
                  </a:cubicBezTo>
                  <a:cubicBezTo>
                    <a:pt x="463" y="168"/>
                    <a:pt x="229" y="101"/>
                    <a:pt x="62"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0"/>
            <p:cNvSpPr/>
            <p:nvPr/>
          </p:nvSpPr>
          <p:spPr>
            <a:xfrm rot="-9425991" flipH="1">
              <a:off x="5542757" y="1060873"/>
              <a:ext cx="60414" cy="29699"/>
            </a:xfrm>
            <a:custGeom>
              <a:avLst/>
              <a:gdLst/>
              <a:ahLst/>
              <a:cxnLst/>
              <a:rect l="l" t="t" r="r" b="b"/>
              <a:pathLst>
                <a:path w="1902" h="935" extrusionOk="0">
                  <a:moveTo>
                    <a:pt x="1501" y="0"/>
                  </a:moveTo>
                  <a:cubicBezTo>
                    <a:pt x="1134" y="367"/>
                    <a:pt x="634" y="501"/>
                    <a:pt x="134" y="601"/>
                  </a:cubicBezTo>
                  <a:cubicBezTo>
                    <a:pt x="100" y="601"/>
                    <a:pt x="67" y="667"/>
                    <a:pt x="0" y="701"/>
                  </a:cubicBezTo>
                  <a:cubicBezTo>
                    <a:pt x="167" y="767"/>
                    <a:pt x="367" y="868"/>
                    <a:pt x="567" y="934"/>
                  </a:cubicBezTo>
                  <a:cubicBezTo>
                    <a:pt x="1001" y="834"/>
                    <a:pt x="1468" y="601"/>
                    <a:pt x="1802" y="234"/>
                  </a:cubicBezTo>
                  <a:cubicBezTo>
                    <a:pt x="1835" y="167"/>
                    <a:pt x="1902" y="67"/>
                    <a:pt x="1835" y="34"/>
                  </a:cubicBezTo>
                  <a:cubicBezTo>
                    <a:pt x="1735" y="0"/>
                    <a:pt x="1635" y="0"/>
                    <a:pt x="1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0"/>
            <p:cNvSpPr/>
            <p:nvPr/>
          </p:nvSpPr>
          <p:spPr>
            <a:xfrm rot="-9425991" flipH="1">
              <a:off x="5533585" y="1106244"/>
              <a:ext cx="112347" cy="63590"/>
            </a:xfrm>
            <a:custGeom>
              <a:avLst/>
              <a:gdLst/>
              <a:ahLst/>
              <a:cxnLst/>
              <a:rect l="l" t="t" r="r" b="b"/>
              <a:pathLst>
                <a:path w="3537" h="2002" extrusionOk="0">
                  <a:moveTo>
                    <a:pt x="1702" y="0"/>
                  </a:moveTo>
                  <a:cubicBezTo>
                    <a:pt x="1402" y="34"/>
                    <a:pt x="1168" y="34"/>
                    <a:pt x="868" y="34"/>
                  </a:cubicBezTo>
                  <a:cubicBezTo>
                    <a:pt x="568" y="34"/>
                    <a:pt x="301" y="67"/>
                    <a:pt x="1" y="134"/>
                  </a:cubicBezTo>
                  <a:cubicBezTo>
                    <a:pt x="668" y="567"/>
                    <a:pt x="1302" y="1068"/>
                    <a:pt x="1702" y="1735"/>
                  </a:cubicBezTo>
                  <a:cubicBezTo>
                    <a:pt x="2303" y="1868"/>
                    <a:pt x="2903" y="1902"/>
                    <a:pt x="3537" y="2002"/>
                  </a:cubicBezTo>
                  <a:cubicBezTo>
                    <a:pt x="3070" y="1301"/>
                    <a:pt x="2503" y="668"/>
                    <a:pt x="1802" y="134"/>
                  </a:cubicBezTo>
                  <a:cubicBezTo>
                    <a:pt x="1736" y="67"/>
                    <a:pt x="1702" y="34"/>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0"/>
            <p:cNvSpPr/>
            <p:nvPr/>
          </p:nvSpPr>
          <p:spPr>
            <a:xfrm rot="-9425991" flipH="1">
              <a:off x="5561176" y="1059899"/>
              <a:ext cx="108091" cy="46661"/>
            </a:xfrm>
            <a:custGeom>
              <a:avLst/>
              <a:gdLst/>
              <a:ahLst/>
              <a:cxnLst/>
              <a:rect l="l" t="t" r="r" b="b"/>
              <a:pathLst>
                <a:path w="3403" h="1469" extrusionOk="0">
                  <a:moveTo>
                    <a:pt x="1268" y="1"/>
                  </a:moveTo>
                  <a:cubicBezTo>
                    <a:pt x="1335" y="67"/>
                    <a:pt x="1335" y="167"/>
                    <a:pt x="1235" y="201"/>
                  </a:cubicBezTo>
                  <a:cubicBezTo>
                    <a:pt x="901" y="568"/>
                    <a:pt x="434" y="801"/>
                    <a:pt x="0" y="935"/>
                  </a:cubicBezTo>
                  <a:cubicBezTo>
                    <a:pt x="334" y="1035"/>
                    <a:pt x="668" y="1168"/>
                    <a:pt x="934" y="1201"/>
                  </a:cubicBezTo>
                  <a:lnTo>
                    <a:pt x="1935" y="1468"/>
                  </a:lnTo>
                  <a:cubicBezTo>
                    <a:pt x="2502" y="1168"/>
                    <a:pt x="2936" y="701"/>
                    <a:pt x="3403" y="301"/>
                  </a:cubicBezTo>
                  <a:cubicBezTo>
                    <a:pt x="2836" y="234"/>
                    <a:pt x="2202" y="167"/>
                    <a:pt x="1602" y="34"/>
                  </a:cubicBezTo>
                  <a:cubicBezTo>
                    <a:pt x="1574" y="48"/>
                    <a:pt x="1541" y="56"/>
                    <a:pt x="1506" y="56"/>
                  </a:cubicBezTo>
                  <a:cubicBezTo>
                    <a:pt x="1458" y="56"/>
                    <a:pt x="1407" y="40"/>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0"/>
            <p:cNvSpPr/>
            <p:nvPr/>
          </p:nvSpPr>
          <p:spPr>
            <a:xfrm rot="-9425991" flipH="1">
              <a:off x="5582353" y="1097081"/>
              <a:ext cx="10609" cy="4765"/>
            </a:xfrm>
            <a:custGeom>
              <a:avLst/>
              <a:gdLst/>
              <a:ahLst/>
              <a:cxnLst/>
              <a:rect l="l" t="t" r="r" b="b"/>
              <a:pathLst>
                <a:path w="334" h="150" extrusionOk="0">
                  <a:moveTo>
                    <a:pt x="148" y="1"/>
                  </a:moveTo>
                  <a:cubicBezTo>
                    <a:pt x="96" y="1"/>
                    <a:pt x="42" y="27"/>
                    <a:pt x="0" y="83"/>
                  </a:cubicBezTo>
                  <a:cubicBezTo>
                    <a:pt x="134" y="116"/>
                    <a:pt x="234" y="116"/>
                    <a:pt x="334" y="150"/>
                  </a:cubicBezTo>
                  <a:cubicBezTo>
                    <a:pt x="295" y="52"/>
                    <a:pt x="222" y="1"/>
                    <a:pt x="14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0"/>
            <p:cNvSpPr/>
            <p:nvPr/>
          </p:nvSpPr>
          <p:spPr>
            <a:xfrm rot="-9425991" flipH="1">
              <a:off x="5581805" y="1099145"/>
              <a:ext cx="24394" cy="16962"/>
            </a:xfrm>
            <a:custGeom>
              <a:avLst/>
              <a:gdLst/>
              <a:ahLst/>
              <a:cxnLst/>
              <a:rect l="l" t="t" r="r" b="b"/>
              <a:pathLst>
                <a:path w="768" h="534" extrusionOk="0">
                  <a:moveTo>
                    <a:pt x="0" y="0"/>
                  </a:moveTo>
                  <a:lnTo>
                    <a:pt x="0" y="0"/>
                  </a:lnTo>
                  <a:cubicBezTo>
                    <a:pt x="100" y="134"/>
                    <a:pt x="200" y="300"/>
                    <a:pt x="334" y="467"/>
                  </a:cubicBezTo>
                  <a:cubicBezTo>
                    <a:pt x="334" y="467"/>
                    <a:pt x="334" y="501"/>
                    <a:pt x="367" y="501"/>
                  </a:cubicBezTo>
                  <a:cubicBezTo>
                    <a:pt x="434" y="501"/>
                    <a:pt x="534" y="534"/>
                    <a:pt x="601" y="534"/>
                  </a:cubicBezTo>
                  <a:cubicBezTo>
                    <a:pt x="701" y="501"/>
                    <a:pt x="767" y="367"/>
                    <a:pt x="701" y="234"/>
                  </a:cubicBezTo>
                  <a:cubicBezTo>
                    <a:pt x="667" y="200"/>
                    <a:pt x="667" y="167"/>
                    <a:pt x="601" y="134"/>
                  </a:cubicBez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0"/>
            <p:cNvSpPr/>
            <p:nvPr/>
          </p:nvSpPr>
          <p:spPr>
            <a:xfrm rot="-9425991" flipH="1">
              <a:off x="5480670" y="1189004"/>
              <a:ext cx="265987" cy="310488"/>
            </a:xfrm>
            <a:custGeom>
              <a:avLst/>
              <a:gdLst/>
              <a:ahLst/>
              <a:cxnLst/>
              <a:rect l="l" t="t" r="r" b="b"/>
              <a:pathLst>
                <a:path w="8374" h="9775" extrusionOk="0">
                  <a:moveTo>
                    <a:pt x="668" y="1"/>
                  </a:moveTo>
                  <a:cubicBezTo>
                    <a:pt x="1" y="2603"/>
                    <a:pt x="2102" y="5605"/>
                    <a:pt x="3903" y="7239"/>
                  </a:cubicBezTo>
                  <a:cubicBezTo>
                    <a:pt x="5238" y="8440"/>
                    <a:pt x="6705" y="9241"/>
                    <a:pt x="8240" y="9775"/>
                  </a:cubicBezTo>
                  <a:cubicBezTo>
                    <a:pt x="8173" y="9641"/>
                    <a:pt x="8206" y="9441"/>
                    <a:pt x="8373" y="9441"/>
                  </a:cubicBezTo>
                  <a:cubicBezTo>
                    <a:pt x="7673" y="9207"/>
                    <a:pt x="6939" y="8907"/>
                    <a:pt x="6272" y="8540"/>
                  </a:cubicBezTo>
                  <a:cubicBezTo>
                    <a:pt x="6105" y="8540"/>
                    <a:pt x="6005" y="8507"/>
                    <a:pt x="5838" y="8440"/>
                  </a:cubicBezTo>
                  <a:cubicBezTo>
                    <a:pt x="5671" y="8407"/>
                    <a:pt x="5671" y="8273"/>
                    <a:pt x="5705" y="8173"/>
                  </a:cubicBezTo>
                  <a:cubicBezTo>
                    <a:pt x="5338" y="7907"/>
                    <a:pt x="5004" y="7673"/>
                    <a:pt x="4671" y="7373"/>
                  </a:cubicBezTo>
                  <a:cubicBezTo>
                    <a:pt x="4570" y="7273"/>
                    <a:pt x="4504" y="7206"/>
                    <a:pt x="4404" y="7173"/>
                  </a:cubicBezTo>
                  <a:cubicBezTo>
                    <a:pt x="4337" y="7173"/>
                    <a:pt x="4204" y="7206"/>
                    <a:pt x="4103" y="7206"/>
                  </a:cubicBezTo>
                  <a:cubicBezTo>
                    <a:pt x="4094" y="7207"/>
                    <a:pt x="4085" y="7208"/>
                    <a:pt x="4076" y="7208"/>
                  </a:cubicBezTo>
                  <a:cubicBezTo>
                    <a:pt x="3860" y="7208"/>
                    <a:pt x="3747" y="6836"/>
                    <a:pt x="4003" y="6772"/>
                  </a:cubicBezTo>
                  <a:cubicBezTo>
                    <a:pt x="3503" y="6272"/>
                    <a:pt x="3003" y="5772"/>
                    <a:pt x="2569" y="5205"/>
                  </a:cubicBezTo>
                  <a:cubicBezTo>
                    <a:pt x="2436" y="5205"/>
                    <a:pt x="2369" y="5171"/>
                    <a:pt x="2235" y="5171"/>
                  </a:cubicBezTo>
                  <a:cubicBezTo>
                    <a:pt x="1969" y="5105"/>
                    <a:pt x="2069" y="4838"/>
                    <a:pt x="2235" y="4738"/>
                  </a:cubicBezTo>
                  <a:cubicBezTo>
                    <a:pt x="2035" y="4404"/>
                    <a:pt x="1835" y="4070"/>
                    <a:pt x="1668" y="3704"/>
                  </a:cubicBezTo>
                  <a:lnTo>
                    <a:pt x="1502" y="3704"/>
                  </a:lnTo>
                  <a:cubicBezTo>
                    <a:pt x="1235" y="3670"/>
                    <a:pt x="1235" y="3270"/>
                    <a:pt x="1502" y="3270"/>
                  </a:cubicBezTo>
                  <a:cubicBezTo>
                    <a:pt x="1402" y="3103"/>
                    <a:pt x="1368" y="3003"/>
                    <a:pt x="1335" y="2836"/>
                  </a:cubicBezTo>
                  <a:cubicBezTo>
                    <a:pt x="1201" y="2503"/>
                    <a:pt x="1101" y="2102"/>
                    <a:pt x="1035" y="1702"/>
                  </a:cubicBezTo>
                  <a:lnTo>
                    <a:pt x="834" y="1702"/>
                  </a:lnTo>
                  <a:cubicBezTo>
                    <a:pt x="568" y="1702"/>
                    <a:pt x="568" y="1268"/>
                    <a:pt x="834" y="1268"/>
                  </a:cubicBezTo>
                  <a:lnTo>
                    <a:pt x="1001" y="1268"/>
                  </a:lnTo>
                  <a:cubicBezTo>
                    <a:pt x="935" y="935"/>
                    <a:pt x="935" y="668"/>
                    <a:pt x="1001" y="368"/>
                  </a:cubicBezTo>
                  <a:cubicBezTo>
                    <a:pt x="868" y="268"/>
                    <a:pt x="734" y="101"/>
                    <a:pt x="668"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0"/>
            <p:cNvSpPr/>
            <p:nvPr/>
          </p:nvSpPr>
          <p:spPr>
            <a:xfrm rot="-9425991" flipH="1">
              <a:off x="5444064" y="1442900"/>
              <a:ext cx="6384" cy="10609"/>
            </a:xfrm>
            <a:custGeom>
              <a:avLst/>
              <a:gdLst/>
              <a:ahLst/>
              <a:cxnLst/>
              <a:rect l="l" t="t" r="r" b="b"/>
              <a:pathLst>
                <a:path w="201" h="334" extrusionOk="0">
                  <a:moveTo>
                    <a:pt x="200" y="0"/>
                  </a:moveTo>
                  <a:cubicBezTo>
                    <a:pt x="67" y="34"/>
                    <a:pt x="0" y="200"/>
                    <a:pt x="67" y="334"/>
                  </a:cubicBezTo>
                  <a:cubicBezTo>
                    <a:pt x="134" y="200"/>
                    <a:pt x="167" y="100"/>
                    <a:pt x="20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0"/>
            <p:cNvSpPr/>
            <p:nvPr/>
          </p:nvSpPr>
          <p:spPr>
            <a:xfrm rot="-9425991" flipH="1">
              <a:off x="5449850" y="1433696"/>
              <a:ext cx="13817" cy="24839"/>
            </a:xfrm>
            <a:custGeom>
              <a:avLst/>
              <a:gdLst/>
              <a:ahLst/>
              <a:cxnLst/>
              <a:rect l="l" t="t" r="r" b="b"/>
              <a:pathLst>
                <a:path w="435" h="782" extrusionOk="0">
                  <a:moveTo>
                    <a:pt x="182" y="1"/>
                  </a:moveTo>
                  <a:cubicBezTo>
                    <a:pt x="151" y="1"/>
                    <a:pt x="112" y="17"/>
                    <a:pt x="67" y="47"/>
                  </a:cubicBezTo>
                  <a:cubicBezTo>
                    <a:pt x="34" y="147"/>
                    <a:pt x="1" y="247"/>
                    <a:pt x="1" y="381"/>
                  </a:cubicBezTo>
                  <a:cubicBezTo>
                    <a:pt x="101" y="481"/>
                    <a:pt x="234" y="648"/>
                    <a:pt x="334" y="781"/>
                  </a:cubicBezTo>
                  <a:cubicBezTo>
                    <a:pt x="334" y="614"/>
                    <a:pt x="368" y="448"/>
                    <a:pt x="434" y="281"/>
                  </a:cubicBezTo>
                  <a:cubicBezTo>
                    <a:pt x="401" y="181"/>
                    <a:pt x="334" y="147"/>
                    <a:pt x="268" y="81"/>
                  </a:cubicBezTo>
                  <a:cubicBezTo>
                    <a:pt x="249" y="26"/>
                    <a:pt x="221" y="1"/>
                    <a:pt x="182"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0"/>
            <p:cNvSpPr/>
            <p:nvPr/>
          </p:nvSpPr>
          <p:spPr>
            <a:xfrm rot="-9425991" flipH="1">
              <a:off x="5595597" y="1099159"/>
              <a:ext cx="7464" cy="2573"/>
            </a:xfrm>
            <a:custGeom>
              <a:avLst/>
              <a:gdLst/>
              <a:ahLst/>
              <a:cxnLst/>
              <a:rect l="l" t="t" r="r" b="b"/>
              <a:pathLst>
                <a:path w="235" h="81" extrusionOk="0">
                  <a:moveTo>
                    <a:pt x="1" y="1"/>
                  </a:moveTo>
                  <a:cubicBezTo>
                    <a:pt x="37" y="56"/>
                    <a:pt x="84" y="80"/>
                    <a:pt x="130" y="80"/>
                  </a:cubicBezTo>
                  <a:cubicBezTo>
                    <a:pt x="167" y="80"/>
                    <a:pt x="204" y="64"/>
                    <a:pt x="234" y="34"/>
                  </a:cubicBezTo>
                  <a:cubicBezTo>
                    <a:pt x="167" y="34"/>
                    <a:pt x="67"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0"/>
            <p:cNvSpPr/>
            <p:nvPr/>
          </p:nvSpPr>
          <p:spPr>
            <a:xfrm rot="-9425991" flipH="1">
              <a:off x="5456366" y="1395073"/>
              <a:ext cx="222535" cy="124449"/>
            </a:xfrm>
            <a:custGeom>
              <a:avLst/>
              <a:gdLst/>
              <a:ahLst/>
              <a:cxnLst/>
              <a:rect l="l" t="t" r="r" b="b"/>
              <a:pathLst>
                <a:path w="7006" h="3918" extrusionOk="0">
                  <a:moveTo>
                    <a:pt x="805" y="1"/>
                  </a:moveTo>
                  <a:cubicBezTo>
                    <a:pt x="453" y="1"/>
                    <a:pt x="151" y="131"/>
                    <a:pt x="0" y="515"/>
                  </a:cubicBezTo>
                  <a:cubicBezTo>
                    <a:pt x="34" y="515"/>
                    <a:pt x="134" y="515"/>
                    <a:pt x="201" y="615"/>
                  </a:cubicBezTo>
                  <a:cubicBezTo>
                    <a:pt x="267" y="681"/>
                    <a:pt x="334" y="748"/>
                    <a:pt x="367" y="815"/>
                  </a:cubicBezTo>
                  <a:cubicBezTo>
                    <a:pt x="464" y="574"/>
                    <a:pt x="682" y="472"/>
                    <a:pt x="985" y="472"/>
                  </a:cubicBezTo>
                  <a:cubicBezTo>
                    <a:pt x="1101" y="472"/>
                    <a:pt x="1229" y="487"/>
                    <a:pt x="1368" y="515"/>
                  </a:cubicBezTo>
                  <a:cubicBezTo>
                    <a:pt x="1403" y="427"/>
                    <a:pt x="1492" y="377"/>
                    <a:pt x="1584" y="377"/>
                  </a:cubicBezTo>
                  <a:cubicBezTo>
                    <a:pt x="1668" y="377"/>
                    <a:pt x="1754" y="419"/>
                    <a:pt x="1802" y="515"/>
                  </a:cubicBezTo>
                  <a:cubicBezTo>
                    <a:pt x="1802" y="581"/>
                    <a:pt x="1835" y="615"/>
                    <a:pt x="1835" y="648"/>
                  </a:cubicBezTo>
                  <a:cubicBezTo>
                    <a:pt x="2202" y="781"/>
                    <a:pt x="2602" y="948"/>
                    <a:pt x="2969" y="1148"/>
                  </a:cubicBezTo>
                  <a:cubicBezTo>
                    <a:pt x="2998" y="1091"/>
                    <a:pt x="3064" y="1058"/>
                    <a:pt x="3129" y="1058"/>
                  </a:cubicBezTo>
                  <a:cubicBezTo>
                    <a:pt x="3216" y="1058"/>
                    <a:pt x="3303" y="1115"/>
                    <a:pt x="3303" y="1248"/>
                  </a:cubicBezTo>
                  <a:cubicBezTo>
                    <a:pt x="3303" y="1282"/>
                    <a:pt x="3303" y="1315"/>
                    <a:pt x="3336" y="1349"/>
                  </a:cubicBezTo>
                  <a:cubicBezTo>
                    <a:pt x="3803" y="1615"/>
                    <a:pt x="4170" y="1849"/>
                    <a:pt x="4337" y="1982"/>
                  </a:cubicBezTo>
                  <a:lnTo>
                    <a:pt x="4704" y="2249"/>
                  </a:lnTo>
                  <a:cubicBezTo>
                    <a:pt x="4751" y="2186"/>
                    <a:pt x="4828" y="2153"/>
                    <a:pt x="4900" y="2153"/>
                  </a:cubicBezTo>
                  <a:cubicBezTo>
                    <a:pt x="4980" y="2153"/>
                    <a:pt x="5053" y="2194"/>
                    <a:pt x="5071" y="2283"/>
                  </a:cubicBezTo>
                  <a:cubicBezTo>
                    <a:pt x="5137" y="2349"/>
                    <a:pt x="5171" y="2483"/>
                    <a:pt x="5204" y="2583"/>
                  </a:cubicBezTo>
                  <a:cubicBezTo>
                    <a:pt x="5771" y="2983"/>
                    <a:pt x="6305" y="3417"/>
                    <a:pt x="6805" y="3917"/>
                  </a:cubicBezTo>
                  <a:cubicBezTo>
                    <a:pt x="6805" y="3850"/>
                    <a:pt x="6739" y="3817"/>
                    <a:pt x="6739" y="3817"/>
                  </a:cubicBezTo>
                  <a:cubicBezTo>
                    <a:pt x="6711" y="3680"/>
                    <a:pt x="6818" y="3566"/>
                    <a:pt x="6931" y="3566"/>
                  </a:cubicBezTo>
                  <a:cubicBezTo>
                    <a:pt x="6956" y="3566"/>
                    <a:pt x="6981" y="3571"/>
                    <a:pt x="7005" y="3583"/>
                  </a:cubicBezTo>
                  <a:cubicBezTo>
                    <a:pt x="6839" y="3417"/>
                    <a:pt x="6638" y="3250"/>
                    <a:pt x="6472" y="3083"/>
                  </a:cubicBezTo>
                  <a:cubicBezTo>
                    <a:pt x="5204" y="2016"/>
                    <a:pt x="3870" y="1015"/>
                    <a:pt x="2335" y="448"/>
                  </a:cubicBezTo>
                  <a:cubicBezTo>
                    <a:pt x="1922" y="271"/>
                    <a:pt x="1312" y="1"/>
                    <a:pt x="805"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0"/>
            <p:cNvSpPr/>
            <p:nvPr/>
          </p:nvSpPr>
          <p:spPr>
            <a:xfrm rot="-9425991" flipH="1">
              <a:off x="5465726" y="1394108"/>
              <a:ext cx="14865" cy="12737"/>
            </a:xfrm>
            <a:custGeom>
              <a:avLst/>
              <a:gdLst/>
              <a:ahLst/>
              <a:cxnLst/>
              <a:rect l="l" t="t" r="r" b="b"/>
              <a:pathLst>
                <a:path w="468" h="401" extrusionOk="0">
                  <a:moveTo>
                    <a:pt x="267" y="0"/>
                  </a:moveTo>
                  <a:cubicBezTo>
                    <a:pt x="1" y="0"/>
                    <a:pt x="1" y="400"/>
                    <a:pt x="267" y="400"/>
                  </a:cubicBezTo>
                  <a:lnTo>
                    <a:pt x="468" y="400"/>
                  </a:lnTo>
                  <a:cubicBezTo>
                    <a:pt x="434" y="267"/>
                    <a:pt x="434" y="100"/>
                    <a:pt x="4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0"/>
            <p:cNvSpPr/>
            <p:nvPr/>
          </p:nvSpPr>
          <p:spPr>
            <a:xfrm rot="-9425991" flipH="1">
              <a:off x="5572556" y="1168921"/>
              <a:ext cx="20964" cy="8830"/>
            </a:xfrm>
            <a:custGeom>
              <a:avLst/>
              <a:gdLst/>
              <a:ahLst/>
              <a:cxnLst/>
              <a:rect l="l" t="t" r="r" b="b"/>
              <a:pathLst>
                <a:path w="660" h="278" extrusionOk="0">
                  <a:moveTo>
                    <a:pt x="214" y="1"/>
                  </a:moveTo>
                  <a:cubicBezTo>
                    <a:pt x="94" y="1"/>
                    <a:pt x="0" y="149"/>
                    <a:pt x="26" y="278"/>
                  </a:cubicBezTo>
                  <a:lnTo>
                    <a:pt x="660" y="278"/>
                  </a:lnTo>
                  <a:cubicBezTo>
                    <a:pt x="527" y="211"/>
                    <a:pt x="393" y="111"/>
                    <a:pt x="326" y="44"/>
                  </a:cubicBezTo>
                  <a:cubicBezTo>
                    <a:pt x="288" y="14"/>
                    <a:pt x="250" y="1"/>
                    <a:pt x="21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0"/>
            <p:cNvSpPr/>
            <p:nvPr/>
          </p:nvSpPr>
          <p:spPr>
            <a:xfrm rot="-9425991" flipH="1">
              <a:off x="5599323" y="1105799"/>
              <a:ext cx="63590" cy="21218"/>
            </a:xfrm>
            <a:custGeom>
              <a:avLst/>
              <a:gdLst/>
              <a:ahLst/>
              <a:cxnLst/>
              <a:rect l="l" t="t" r="r" b="b"/>
              <a:pathLst>
                <a:path w="2002" h="668" extrusionOk="0">
                  <a:moveTo>
                    <a:pt x="0" y="1"/>
                  </a:moveTo>
                  <a:lnTo>
                    <a:pt x="0" y="1"/>
                  </a:lnTo>
                  <a:cubicBezTo>
                    <a:pt x="34" y="34"/>
                    <a:pt x="34" y="67"/>
                    <a:pt x="100" y="134"/>
                  </a:cubicBezTo>
                  <a:cubicBezTo>
                    <a:pt x="167" y="234"/>
                    <a:pt x="100" y="368"/>
                    <a:pt x="0" y="401"/>
                  </a:cubicBezTo>
                  <a:cubicBezTo>
                    <a:pt x="601" y="534"/>
                    <a:pt x="1201" y="568"/>
                    <a:pt x="1801" y="668"/>
                  </a:cubicBezTo>
                  <a:lnTo>
                    <a:pt x="2002" y="468"/>
                  </a:lnTo>
                  <a:cubicBezTo>
                    <a:pt x="1968" y="468"/>
                    <a:pt x="1968" y="401"/>
                    <a:pt x="1935" y="368"/>
                  </a:cubicBezTo>
                  <a:cubicBezTo>
                    <a:pt x="1868" y="334"/>
                    <a:pt x="1835" y="301"/>
                    <a:pt x="1835" y="201"/>
                  </a:cubicBezTo>
                  <a:cubicBezTo>
                    <a:pt x="1201" y="167"/>
                    <a:pt x="634" y="6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0"/>
            <p:cNvSpPr/>
            <p:nvPr/>
          </p:nvSpPr>
          <p:spPr>
            <a:xfrm rot="-9425991" flipH="1">
              <a:off x="5585711" y="1116848"/>
              <a:ext cx="74199" cy="65719"/>
            </a:xfrm>
            <a:custGeom>
              <a:avLst/>
              <a:gdLst/>
              <a:ahLst/>
              <a:cxnLst/>
              <a:rect l="l" t="t" r="r" b="b"/>
              <a:pathLst>
                <a:path w="2336" h="2069" extrusionOk="0">
                  <a:moveTo>
                    <a:pt x="0" y="1"/>
                  </a:moveTo>
                  <a:cubicBezTo>
                    <a:pt x="0" y="34"/>
                    <a:pt x="34" y="101"/>
                    <a:pt x="100" y="134"/>
                  </a:cubicBezTo>
                  <a:cubicBezTo>
                    <a:pt x="801" y="635"/>
                    <a:pt x="1368" y="1268"/>
                    <a:pt x="1835" y="2002"/>
                  </a:cubicBezTo>
                  <a:cubicBezTo>
                    <a:pt x="2002" y="2002"/>
                    <a:pt x="2168" y="2069"/>
                    <a:pt x="2335" y="2069"/>
                  </a:cubicBezTo>
                  <a:cubicBezTo>
                    <a:pt x="2335" y="2002"/>
                    <a:pt x="2335" y="1969"/>
                    <a:pt x="2302" y="1935"/>
                  </a:cubicBezTo>
                  <a:cubicBezTo>
                    <a:pt x="1835" y="1168"/>
                    <a:pt x="1234" y="534"/>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0"/>
            <p:cNvSpPr/>
            <p:nvPr/>
          </p:nvSpPr>
          <p:spPr>
            <a:xfrm rot="-9425991" flipH="1">
              <a:off x="5467677" y="1412362"/>
              <a:ext cx="28651" cy="29699"/>
            </a:xfrm>
            <a:custGeom>
              <a:avLst/>
              <a:gdLst/>
              <a:ahLst/>
              <a:cxnLst/>
              <a:rect l="l" t="t" r="r" b="b"/>
              <a:pathLst>
                <a:path w="902" h="935" extrusionOk="0">
                  <a:moveTo>
                    <a:pt x="67" y="0"/>
                  </a:moveTo>
                  <a:cubicBezTo>
                    <a:pt x="1" y="300"/>
                    <a:pt x="1" y="634"/>
                    <a:pt x="67" y="934"/>
                  </a:cubicBezTo>
                  <a:lnTo>
                    <a:pt x="901" y="934"/>
                  </a:lnTo>
                  <a:cubicBezTo>
                    <a:pt x="601" y="634"/>
                    <a:pt x="301" y="300"/>
                    <a:pt x="67"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0"/>
            <p:cNvSpPr/>
            <p:nvPr/>
          </p:nvSpPr>
          <p:spPr>
            <a:xfrm rot="-9425991" flipH="1">
              <a:off x="5477506" y="1404008"/>
              <a:ext cx="38180" cy="12737"/>
            </a:xfrm>
            <a:custGeom>
              <a:avLst/>
              <a:gdLst/>
              <a:ahLst/>
              <a:cxnLst/>
              <a:rect l="l" t="t" r="r" b="b"/>
              <a:pathLst>
                <a:path w="1202" h="401" extrusionOk="0">
                  <a:moveTo>
                    <a:pt x="0" y="0"/>
                  </a:moveTo>
                  <a:cubicBezTo>
                    <a:pt x="0" y="100"/>
                    <a:pt x="34" y="267"/>
                    <a:pt x="34" y="400"/>
                  </a:cubicBezTo>
                  <a:lnTo>
                    <a:pt x="1201" y="400"/>
                  </a:lnTo>
                  <a:cubicBezTo>
                    <a:pt x="1068" y="267"/>
                    <a:pt x="934" y="1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0"/>
            <p:cNvSpPr/>
            <p:nvPr/>
          </p:nvSpPr>
          <p:spPr>
            <a:xfrm rot="-9425991" flipH="1">
              <a:off x="5466166" y="1414417"/>
              <a:ext cx="38180" cy="45612"/>
            </a:xfrm>
            <a:custGeom>
              <a:avLst/>
              <a:gdLst/>
              <a:ahLst/>
              <a:cxnLst/>
              <a:rect l="l" t="t" r="r" b="b"/>
              <a:pathLst>
                <a:path w="1202" h="1436" extrusionOk="0">
                  <a:moveTo>
                    <a:pt x="100" y="1"/>
                  </a:moveTo>
                  <a:lnTo>
                    <a:pt x="0" y="501"/>
                  </a:lnTo>
                  <a:cubicBezTo>
                    <a:pt x="234" y="835"/>
                    <a:pt x="534" y="1135"/>
                    <a:pt x="834" y="1435"/>
                  </a:cubicBezTo>
                  <a:lnTo>
                    <a:pt x="1201" y="1435"/>
                  </a:lnTo>
                  <a:lnTo>
                    <a:pt x="1201" y="1268"/>
                  </a:lnTo>
                  <a:cubicBezTo>
                    <a:pt x="834" y="835"/>
                    <a:pt x="434" y="434"/>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0"/>
            <p:cNvSpPr/>
            <p:nvPr/>
          </p:nvSpPr>
          <p:spPr>
            <a:xfrm rot="-9425991" flipH="1">
              <a:off x="5621648" y="1051736"/>
              <a:ext cx="30747" cy="16993"/>
            </a:xfrm>
            <a:custGeom>
              <a:avLst/>
              <a:gdLst/>
              <a:ahLst/>
              <a:cxnLst/>
              <a:rect l="l" t="t" r="r" b="b"/>
              <a:pathLst>
                <a:path w="968" h="535" extrusionOk="0">
                  <a:moveTo>
                    <a:pt x="334" y="1"/>
                  </a:moveTo>
                  <a:cubicBezTo>
                    <a:pt x="300" y="101"/>
                    <a:pt x="267" y="101"/>
                    <a:pt x="167" y="134"/>
                  </a:cubicBezTo>
                  <a:cubicBezTo>
                    <a:pt x="0" y="234"/>
                    <a:pt x="34" y="401"/>
                    <a:pt x="167" y="468"/>
                  </a:cubicBezTo>
                  <a:cubicBezTo>
                    <a:pt x="200" y="468"/>
                    <a:pt x="300" y="534"/>
                    <a:pt x="334" y="534"/>
                  </a:cubicBezTo>
                  <a:cubicBezTo>
                    <a:pt x="334" y="534"/>
                    <a:pt x="367" y="534"/>
                    <a:pt x="367" y="468"/>
                  </a:cubicBezTo>
                  <a:cubicBezTo>
                    <a:pt x="601" y="401"/>
                    <a:pt x="767" y="267"/>
                    <a:pt x="968" y="134"/>
                  </a:cubicBezTo>
                  <a:lnTo>
                    <a:pt x="3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0"/>
            <p:cNvSpPr/>
            <p:nvPr/>
          </p:nvSpPr>
          <p:spPr>
            <a:xfrm rot="-9425991" flipH="1">
              <a:off x="5489277" y="1363772"/>
              <a:ext cx="79504" cy="51234"/>
            </a:xfrm>
            <a:custGeom>
              <a:avLst/>
              <a:gdLst/>
              <a:ahLst/>
              <a:cxnLst/>
              <a:rect l="l" t="t" r="r" b="b"/>
              <a:pathLst>
                <a:path w="2503" h="1613" extrusionOk="0">
                  <a:moveTo>
                    <a:pt x="1" y="0"/>
                  </a:moveTo>
                  <a:cubicBezTo>
                    <a:pt x="67" y="434"/>
                    <a:pt x="167" y="801"/>
                    <a:pt x="301" y="1135"/>
                  </a:cubicBezTo>
                  <a:cubicBezTo>
                    <a:pt x="334" y="1301"/>
                    <a:pt x="401" y="1435"/>
                    <a:pt x="468" y="1602"/>
                  </a:cubicBezTo>
                  <a:cubicBezTo>
                    <a:pt x="545" y="1609"/>
                    <a:pt x="622" y="1612"/>
                    <a:pt x="698" y="1612"/>
                  </a:cubicBezTo>
                  <a:cubicBezTo>
                    <a:pt x="1315" y="1612"/>
                    <a:pt x="1909" y="1398"/>
                    <a:pt x="2502" y="1368"/>
                  </a:cubicBezTo>
                  <a:cubicBezTo>
                    <a:pt x="2035" y="934"/>
                    <a:pt x="1635" y="467"/>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0"/>
            <p:cNvSpPr/>
            <p:nvPr/>
          </p:nvSpPr>
          <p:spPr>
            <a:xfrm rot="-9425991" flipH="1">
              <a:off x="5630393" y="1049428"/>
              <a:ext cx="5336" cy="2160"/>
            </a:xfrm>
            <a:custGeom>
              <a:avLst/>
              <a:gdLst/>
              <a:ahLst/>
              <a:cxnLst/>
              <a:rect l="l" t="t" r="r" b="b"/>
              <a:pathLst>
                <a:path w="168" h="68" extrusionOk="0">
                  <a:moveTo>
                    <a:pt x="1" y="1"/>
                  </a:moveTo>
                  <a:cubicBezTo>
                    <a:pt x="34" y="67"/>
                    <a:pt x="134" y="67"/>
                    <a:pt x="168" y="67"/>
                  </a:cubicBezTo>
                  <a:cubicBezTo>
                    <a:pt x="134" y="67"/>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0"/>
            <p:cNvSpPr/>
            <p:nvPr/>
          </p:nvSpPr>
          <p:spPr>
            <a:xfrm rot="-9425991" flipH="1">
              <a:off x="5627944" y="1081351"/>
              <a:ext cx="215134" cy="19662"/>
            </a:xfrm>
            <a:custGeom>
              <a:avLst/>
              <a:gdLst/>
              <a:ahLst/>
              <a:cxnLst/>
              <a:rect l="l" t="t" r="r" b="b"/>
              <a:pathLst>
                <a:path w="6773" h="619" extrusionOk="0">
                  <a:moveTo>
                    <a:pt x="635" y="0"/>
                  </a:moveTo>
                  <a:cubicBezTo>
                    <a:pt x="468" y="34"/>
                    <a:pt x="268" y="134"/>
                    <a:pt x="34" y="267"/>
                  </a:cubicBezTo>
                  <a:cubicBezTo>
                    <a:pt x="34" y="267"/>
                    <a:pt x="1" y="267"/>
                    <a:pt x="1" y="301"/>
                  </a:cubicBezTo>
                  <a:cubicBezTo>
                    <a:pt x="1174" y="532"/>
                    <a:pt x="2414" y="618"/>
                    <a:pt x="3625" y="618"/>
                  </a:cubicBezTo>
                  <a:cubicBezTo>
                    <a:pt x="4513" y="618"/>
                    <a:pt x="5386" y="571"/>
                    <a:pt x="6205" y="501"/>
                  </a:cubicBezTo>
                  <a:cubicBezTo>
                    <a:pt x="6372" y="501"/>
                    <a:pt x="6572" y="467"/>
                    <a:pt x="6772" y="467"/>
                  </a:cubicBezTo>
                  <a:lnTo>
                    <a:pt x="6772" y="434"/>
                  </a:lnTo>
                  <a:cubicBezTo>
                    <a:pt x="6639" y="434"/>
                    <a:pt x="6505" y="267"/>
                    <a:pt x="6539" y="134"/>
                  </a:cubicBezTo>
                  <a:lnTo>
                    <a:pt x="6539" y="134"/>
                  </a:lnTo>
                  <a:cubicBezTo>
                    <a:pt x="5605" y="201"/>
                    <a:pt x="4671" y="201"/>
                    <a:pt x="3837" y="201"/>
                  </a:cubicBezTo>
                  <a:cubicBezTo>
                    <a:pt x="3640" y="342"/>
                    <a:pt x="3371" y="483"/>
                    <a:pt x="3111" y="483"/>
                  </a:cubicBezTo>
                  <a:cubicBezTo>
                    <a:pt x="3063" y="483"/>
                    <a:pt x="3016" y="478"/>
                    <a:pt x="2970" y="467"/>
                  </a:cubicBezTo>
                  <a:cubicBezTo>
                    <a:pt x="2836" y="434"/>
                    <a:pt x="2803" y="301"/>
                    <a:pt x="2836" y="201"/>
                  </a:cubicBezTo>
                  <a:cubicBezTo>
                    <a:pt x="2069" y="167"/>
                    <a:pt x="1335" y="134"/>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0"/>
            <p:cNvSpPr/>
            <p:nvPr/>
          </p:nvSpPr>
          <p:spPr>
            <a:xfrm rot="-9425991" flipH="1">
              <a:off x="5510016" y="1343599"/>
              <a:ext cx="13817" cy="12737"/>
            </a:xfrm>
            <a:custGeom>
              <a:avLst/>
              <a:gdLst/>
              <a:ahLst/>
              <a:cxnLst/>
              <a:rect l="l" t="t" r="r" b="b"/>
              <a:pathLst>
                <a:path w="435" h="401" extrusionOk="0">
                  <a:moveTo>
                    <a:pt x="268" y="1"/>
                  </a:moveTo>
                  <a:cubicBezTo>
                    <a:pt x="1" y="1"/>
                    <a:pt x="1" y="368"/>
                    <a:pt x="268" y="401"/>
                  </a:cubicBezTo>
                  <a:lnTo>
                    <a:pt x="434" y="401"/>
                  </a:lnTo>
                  <a:cubicBezTo>
                    <a:pt x="368" y="267"/>
                    <a:pt x="301" y="101"/>
                    <a:pt x="2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0"/>
            <p:cNvSpPr/>
            <p:nvPr/>
          </p:nvSpPr>
          <p:spPr>
            <a:xfrm rot="-9425991" flipH="1">
              <a:off x="5621228" y="1071061"/>
              <a:ext cx="63622" cy="41356"/>
            </a:xfrm>
            <a:custGeom>
              <a:avLst/>
              <a:gdLst/>
              <a:ahLst/>
              <a:cxnLst/>
              <a:rect l="l" t="t" r="r" b="b"/>
              <a:pathLst>
                <a:path w="2003" h="1302" extrusionOk="0">
                  <a:moveTo>
                    <a:pt x="1468" y="1"/>
                  </a:moveTo>
                  <a:cubicBezTo>
                    <a:pt x="1035" y="401"/>
                    <a:pt x="601" y="868"/>
                    <a:pt x="1" y="1168"/>
                  </a:cubicBezTo>
                  <a:lnTo>
                    <a:pt x="635" y="1302"/>
                  </a:lnTo>
                  <a:cubicBezTo>
                    <a:pt x="1135" y="968"/>
                    <a:pt x="1535" y="501"/>
                    <a:pt x="1969" y="68"/>
                  </a:cubicBezTo>
                  <a:lnTo>
                    <a:pt x="2002" y="34"/>
                  </a:lnTo>
                  <a:cubicBezTo>
                    <a:pt x="1835" y="34"/>
                    <a:pt x="1635"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0"/>
            <p:cNvSpPr/>
            <p:nvPr/>
          </p:nvSpPr>
          <p:spPr>
            <a:xfrm rot="-9425991" flipH="1">
              <a:off x="5513602" y="1359284"/>
              <a:ext cx="79504" cy="21282"/>
            </a:xfrm>
            <a:custGeom>
              <a:avLst/>
              <a:gdLst/>
              <a:ahLst/>
              <a:cxnLst/>
              <a:rect l="l" t="t" r="r" b="b"/>
              <a:pathLst>
                <a:path w="2503" h="670" extrusionOk="0">
                  <a:moveTo>
                    <a:pt x="2035" y="1"/>
                  </a:moveTo>
                  <a:cubicBezTo>
                    <a:pt x="1435" y="31"/>
                    <a:pt x="834" y="277"/>
                    <a:pt x="209" y="277"/>
                  </a:cubicBezTo>
                  <a:cubicBezTo>
                    <a:pt x="140" y="277"/>
                    <a:pt x="70" y="274"/>
                    <a:pt x="1" y="268"/>
                  </a:cubicBezTo>
                  <a:lnTo>
                    <a:pt x="1" y="268"/>
                  </a:lnTo>
                  <a:cubicBezTo>
                    <a:pt x="34" y="434"/>
                    <a:pt x="101" y="534"/>
                    <a:pt x="167" y="668"/>
                  </a:cubicBezTo>
                  <a:cubicBezTo>
                    <a:pt x="198" y="669"/>
                    <a:pt x="229" y="670"/>
                    <a:pt x="260" y="670"/>
                  </a:cubicBezTo>
                  <a:cubicBezTo>
                    <a:pt x="886" y="670"/>
                    <a:pt x="1513" y="407"/>
                    <a:pt x="2159" y="407"/>
                  </a:cubicBezTo>
                  <a:cubicBezTo>
                    <a:pt x="2273" y="407"/>
                    <a:pt x="2387" y="415"/>
                    <a:pt x="2502" y="434"/>
                  </a:cubicBezTo>
                  <a:cubicBezTo>
                    <a:pt x="2336" y="301"/>
                    <a:pt x="2169" y="134"/>
                    <a:pt x="2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0"/>
            <p:cNvSpPr/>
            <p:nvPr/>
          </p:nvSpPr>
          <p:spPr>
            <a:xfrm rot="-9425991" flipH="1">
              <a:off x="5464945" y="1419899"/>
              <a:ext cx="38180" cy="51203"/>
            </a:xfrm>
            <a:custGeom>
              <a:avLst/>
              <a:gdLst/>
              <a:ahLst/>
              <a:cxnLst/>
              <a:rect l="l" t="t" r="r" b="b"/>
              <a:pathLst>
                <a:path w="1202" h="1612" extrusionOk="0">
                  <a:moveTo>
                    <a:pt x="633" y="1"/>
                  </a:moveTo>
                  <a:cubicBezTo>
                    <a:pt x="333" y="1"/>
                    <a:pt x="97" y="103"/>
                    <a:pt x="1" y="344"/>
                  </a:cubicBezTo>
                  <a:cubicBezTo>
                    <a:pt x="368" y="777"/>
                    <a:pt x="768" y="1211"/>
                    <a:pt x="1135" y="1611"/>
                  </a:cubicBezTo>
                  <a:cubicBezTo>
                    <a:pt x="1168" y="1111"/>
                    <a:pt x="1202" y="644"/>
                    <a:pt x="1002" y="144"/>
                  </a:cubicBezTo>
                  <a:lnTo>
                    <a:pt x="1002" y="44"/>
                  </a:lnTo>
                  <a:cubicBezTo>
                    <a:pt x="872" y="16"/>
                    <a:pt x="748" y="1"/>
                    <a:pt x="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0"/>
            <p:cNvSpPr/>
            <p:nvPr/>
          </p:nvSpPr>
          <p:spPr>
            <a:xfrm rot="-9425991" flipH="1">
              <a:off x="6023646" y="787"/>
              <a:ext cx="121876" cy="283012"/>
            </a:xfrm>
            <a:custGeom>
              <a:avLst/>
              <a:gdLst/>
              <a:ahLst/>
              <a:cxnLst/>
              <a:rect l="l" t="t" r="r" b="b"/>
              <a:pathLst>
                <a:path w="3837" h="8910" extrusionOk="0">
                  <a:moveTo>
                    <a:pt x="3621" y="1"/>
                  </a:moveTo>
                  <a:cubicBezTo>
                    <a:pt x="3535" y="1"/>
                    <a:pt x="3447" y="53"/>
                    <a:pt x="3403" y="170"/>
                  </a:cubicBezTo>
                  <a:cubicBezTo>
                    <a:pt x="2402" y="2972"/>
                    <a:pt x="0" y="5641"/>
                    <a:pt x="501" y="8743"/>
                  </a:cubicBezTo>
                  <a:cubicBezTo>
                    <a:pt x="501" y="8843"/>
                    <a:pt x="567" y="8877"/>
                    <a:pt x="668" y="8910"/>
                  </a:cubicBezTo>
                  <a:lnTo>
                    <a:pt x="668" y="8810"/>
                  </a:lnTo>
                  <a:cubicBezTo>
                    <a:pt x="634" y="8710"/>
                    <a:pt x="634" y="8643"/>
                    <a:pt x="701" y="8543"/>
                  </a:cubicBezTo>
                  <a:lnTo>
                    <a:pt x="868" y="8376"/>
                  </a:lnTo>
                  <a:cubicBezTo>
                    <a:pt x="567" y="5841"/>
                    <a:pt x="2369" y="3539"/>
                    <a:pt x="3403" y="1238"/>
                  </a:cubicBezTo>
                  <a:lnTo>
                    <a:pt x="3403" y="237"/>
                  </a:lnTo>
                  <a:cubicBezTo>
                    <a:pt x="3536" y="237"/>
                    <a:pt x="3670" y="304"/>
                    <a:pt x="3836" y="304"/>
                  </a:cubicBezTo>
                  <a:lnTo>
                    <a:pt x="3836" y="237"/>
                  </a:lnTo>
                  <a:cubicBezTo>
                    <a:pt x="3836" y="87"/>
                    <a:pt x="3731" y="1"/>
                    <a:pt x="3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0"/>
            <p:cNvSpPr/>
            <p:nvPr/>
          </p:nvSpPr>
          <p:spPr>
            <a:xfrm rot="-9425991" flipH="1">
              <a:off x="5527522" y="1334789"/>
              <a:ext cx="116604" cy="44532"/>
            </a:xfrm>
            <a:custGeom>
              <a:avLst/>
              <a:gdLst/>
              <a:ahLst/>
              <a:cxnLst/>
              <a:rect l="l" t="t" r="r" b="b"/>
              <a:pathLst>
                <a:path w="3671" h="1402" extrusionOk="0">
                  <a:moveTo>
                    <a:pt x="1971" y="0"/>
                  </a:moveTo>
                  <a:cubicBezTo>
                    <a:pt x="1308" y="0"/>
                    <a:pt x="678" y="263"/>
                    <a:pt x="1" y="263"/>
                  </a:cubicBezTo>
                  <a:cubicBezTo>
                    <a:pt x="168" y="630"/>
                    <a:pt x="368" y="963"/>
                    <a:pt x="568" y="1297"/>
                  </a:cubicBezTo>
                  <a:lnTo>
                    <a:pt x="701" y="1297"/>
                  </a:lnTo>
                  <a:cubicBezTo>
                    <a:pt x="1104" y="1366"/>
                    <a:pt x="1519" y="1401"/>
                    <a:pt x="1936" y="1401"/>
                  </a:cubicBezTo>
                  <a:cubicBezTo>
                    <a:pt x="2519" y="1401"/>
                    <a:pt x="3106" y="1333"/>
                    <a:pt x="3670" y="1197"/>
                  </a:cubicBezTo>
                  <a:cubicBezTo>
                    <a:pt x="3203" y="797"/>
                    <a:pt x="2736" y="430"/>
                    <a:pt x="2336" y="29"/>
                  </a:cubicBezTo>
                  <a:cubicBezTo>
                    <a:pt x="2213" y="9"/>
                    <a:pt x="2091" y="0"/>
                    <a:pt x="1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0"/>
            <p:cNvSpPr/>
            <p:nvPr/>
          </p:nvSpPr>
          <p:spPr>
            <a:xfrm rot="-9425991" flipH="1">
              <a:off x="5502577" y="1411017"/>
              <a:ext cx="21218" cy="12737"/>
            </a:xfrm>
            <a:custGeom>
              <a:avLst/>
              <a:gdLst/>
              <a:ahLst/>
              <a:cxnLst/>
              <a:rect l="l" t="t" r="r" b="b"/>
              <a:pathLst>
                <a:path w="668" h="401" extrusionOk="0">
                  <a:moveTo>
                    <a:pt x="0" y="0"/>
                  </a:moveTo>
                  <a:cubicBezTo>
                    <a:pt x="100" y="100"/>
                    <a:pt x="234" y="267"/>
                    <a:pt x="367" y="400"/>
                  </a:cubicBezTo>
                  <a:lnTo>
                    <a:pt x="501" y="400"/>
                  </a:lnTo>
                  <a:cubicBezTo>
                    <a:pt x="567" y="400"/>
                    <a:pt x="601" y="367"/>
                    <a:pt x="667" y="267"/>
                  </a:cubicBezTo>
                  <a:lnTo>
                    <a:pt x="667" y="267"/>
                  </a:lnTo>
                  <a:cubicBezTo>
                    <a:pt x="621" y="302"/>
                    <a:pt x="567" y="320"/>
                    <a:pt x="516" y="320"/>
                  </a:cubicBezTo>
                  <a:cubicBezTo>
                    <a:pt x="420" y="320"/>
                    <a:pt x="334" y="253"/>
                    <a:pt x="334" y="100"/>
                  </a:cubicBezTo>
                  <a:cubicBezTo>
                    <a:pt x="367" y="100"/>
                    <a:pt x="367" y="34"/>
                    <a:pt x="3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0"/>
            <p:cNvSpPr/>
            <p:nvPr/>
          </p:nvSpPr>
          <p:spPr>
            <a:xfrm rot="-9425991" flipH="1">
              <a:off x="6097810" y="102"/>
              <a:ext cx="8513" cy="13785"/>
            </a:xfrm>
            <a:custGeom>
              <a:avLst/>
              <a:gdLst/>
              <a:ahLst/>
              <a:cxnLst/>
              <a:rect l="l" t="t" r="r" b="b"/>
              <a:pathLst>
                <a:path w="268" h="434" extrusionOk="0">
                  <a:moveTo>
                    <a:pt x="267" y="0"/>
                  </a:moveTo>
                  <a:cubicBezTo>
                    <a:pt x="200" y="34"/>
                    <a:pt x="100" y="100"/>
                    <a:pt x="67" y="167"/>
                  </a:cubicBezTo>
                  <a:cubicBezTo>
                    <a:pt x="0" y="267"/>
                    <a:pt x="0" y="334"/>
                    <a:pt x="34" y="434"/>
                  </a:cubicBezTo>
                  <a:cubicBezTo>
                    <a:pt x="34" y="367"/>
                    <a:pt x="67" y="334"/>
                    <a:pt x="100" y="300"/>
                  </a:cubicBezTo>
                  <a:cubicBezTo>
                    <a:pt x="167" y="267"/>
                    <a:pt x="234" y="200"/>
                    <a:pt x="267" y="167"/>
                  </a:cubicBezTo>
                  <a:lnTo>
                    <a:pt x="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0"/>
            <p:cNvSpPr/>
            <p:nvPr/>
          </p:nvSpPr>
          <p:spPr>
            <a:xfrm rot="-9425991" flipH="1">
              <a:off x="6101626" y="-1903"/>
              <a:ext cx="4256" cy="4256"/>
            </a:xfrm>
            <a:custGeom>
              <a:avLst/>
              <a:gdLst/>
              <a:ahLst/>
              <a:cxnLst/>
              <a:rect l="l" t="t" r="r" b="b"/>
              <a:pathLst>
                <a:path w="134" h="134" extrusionOk="0">
                  <a:moveTo>
                    <a:pt x="1" y="0"/>
                  </a:moveTo>
                  <a:lnTo>
                    <a:pt x="1" y="134"/>
                  </a:lnTo>
                  <a:lnTo>
                    <a:pt x="134" y="134"/>
                  </a:lnTo>
                  <a:cubicBezTo>
                    <a:pt x="34" y="100"/>
                    <a:pt x="1"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0"/>
            <p:cNvSpPr/>
            <p:nvPr/>
          </p:nvSpPr>
          <p:spPr>
            <a:xfrm rot="-9425991" flipH="1">
              <a:off x="6103199" y="-5445"/>
              <a:ext cx="7464" cy="4542"/>
            </a:xfrm>
            <a:custGeom>
              <a:avLst/>
              <a:gdLst/>
              <a:ahLst/>
              <a:cxnLst/>
              <a:rect l="l" t="t" r="r" b="b"/>
              <a:pathLst>
                <a:path w="235" h="143" extrusionOk="0">
                  <a:moveTo>
                    <a:pt x="134" y="1"/>
                  </a:moveTo>
                  <a:cubicBezTo>
                    <a:pt x="90" y="1"/>
                    <a:pt x="60" y="15"/>
                    <a:pt x="35" y="15"/>
                  </a:cubicBezTo>
                  <a:cubicBezTo>
                    <a:pt x="23" y="15"/>
                    <a:pt x="12" y="12"/>
                    <a:pt x="1" y="1"/>
                  </a:cubicBezTo>
                  <a:lnTo>
                    <a:pt x="1" y="1"/>
                  </a:lnTo>
                  <a:cubicBezTo>
                    <a:pt x="28" y="83"/>
                    <a:pt x="101" y="143"/>
                    <a:pt x="181" y="143"/>
                  </a:cubicBezTo>
                  <a:cubicBezTo>
                    <a:pt x="199" y="143"/>
                    <a:pt x="216" y="140"/>
                    <a:pt x="234" y="134"/>
                  </a:cubicBezTo>
                  <a:lnTo>
                    <a:pt x="201" y="101"/>
                  </a:lnTo>
                  <a:cubicBezTo>
                    <a:pt x="134" y="101"/>
                    <a:pt x="1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0"/>
            <p:cNvSpPr/>
            <p:nvPr/>
          </p:nvSpPr>
          <p:spPr>
            <a:xfrm rot="-9425991" flipH="1">
              <a:off x="6100263" y="-1529"/>
              <a:ext cx="7464" cy="10609"/>
            </a:xfrm>
            <a:custGeom>
              <a:avLst/>
              <a:gdLst/>
              <a:ahLst/>
              <a:cxnLst/>
              <a:rect l="l" t="t" r="r" b="b"/>
              <a:pathLst>
                <a:path w="235" h="334" extrusionOk="0">
                  <a:moveTo>
                    <a:pt x="234" y="0"/>
                  </a:moveTo>
                  <a:cubicBezTo>
                    <a:pt x="167" y="33"/>
                    <a:pt x="134" y="100"/>
                    <a:pt x="67" y="100"/>
                  </a:cubicBezTo>
                  <a:cubicBezTo>
                    <a:pt x="34" y="133"/>
                    <a:pt x="1" y="167"/>
                    <a:pt x="1" y="200"/>
                  </a:cubicBezTo>
                  <a:lnTo>
                    <a:pt x="134" y="334"/>
                  </a:lnTo>
                  <a:cubicBezTo>
                    <a:pt x="134" y="267"/>
                    <a:pt x="167" y="133"/>
                    <a:pt x="234" y="100"/>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0"/>
            <p:cNvSpPr/>
            <p:nvPr/>
          </p:nvSpPr>
          <p:spPr>
            <a:xfrm rot="-9425991" flipH="1">
              <a:off x="6106506" y="-914"/>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0"/>
            <p:cNvSpPr/>
            <p:nvPr/>
          </p:nvSpPr>
          <p:spPr>
            <a:xfrm rot="-9425991" flipH="1">
              <a:off x="6104939" y="-582"/>
              <a:ext cx="3240" cy="7433"/>
            </a:xfrm>
            <a:custGeom>
              <a:avLst/>
              <a:gdLst/>
              <a:ahLst/>
              <a:cxnLst/>
              <a:rect l="l" t="t" r="r" b="b"/>
              <a:pathLst>
                <a:path w="102" h="234" extrusionOk="0">
                  <a:moveTo>
                    <a:pt x="101" y="0"/>
                  </a:moveTo>
                  <a:lnTo>
                    <a:pt x="101" y="0"/>
                  </a:lnTo>
                  <a:cubicBezTo>
                    <a:pt x="34" y="33"/>
                    <a:pt x="1" y="100"/>
                    <a:pt x="1" y="234"/>
                  </a:cubicBezTo>
                  <a:cubicBezTo>
                    <a:pt x="68" y="200"/>
                    <a:pt x="101" y="10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0"/>
            <p:cNvSpPr/>
            <p:nvPr/>
          </p:nvSpPr>
          <p:spPr>
            <a:xfrm rot="-9425991" flipH="1">
              <a:off x="6104433" y="328"/>
              <a:ext cx="11689" cy="9720"/>
            </a:xfrm>
            <a:custGeom>
              <a:avLst/>
              <a:gdLst/>
              <a:ahLst/>
              <a:cxnLst/>
              <a:rect l="l" t="t" r="r" b="b"/>
              <a:pathLst>
                <a:path w="368" h="306" extrusionOk="0">
                  <a:moveTo>
                    <a:pt x="239" y="0"/>
                  </a:moveTo>
                  <a:cubicBezTo>
                    <a:pt x="209" y="0"/>
                    <a:pt x="184" y="17"/>
                    <a:pt x="168" y="50"/>
                  </a:cubicBezTo>
                  <a:cubicBezTo>
                    <a:pt x="101" y="150"/>
                    <a:pt x="68" y="250"/>
                    <a:pt x="1" y="284"/>
                  </a:cubicBezTo>
                  <a:cubicBezTo>
                    <a:pt x="15" y="297"/>
                    <a:pt x="34" y="306"/>
                    <a:pt x="60" y="306"/>
                  </a:cubicBezTo>
                  <a:cubicBezTo>
                    <a:pt x="95" y="306"/>
                    <a:pt x="143" y="289"/>
                    <a:pt x="201" y="250"/>
                  </a:cubicBezTo>
                  <a:cubicBezTo>
                    <a:pt x="234" y="217"/>
                    <a:pt x="268" y="150"/>
                    <a:pt x="368" y="117"/>
                  </a:cubicBezTo>
                  <a:cubicBezTo>
                    <a:pt x="335" y="83"/>
                    <a:pt x="335" y="83"/>
                    <a:pt x="335" y="50"/>
                  </a:cubicBezTo>
                  <a:cubicBezTo>
                    <a:pt x="301" y="17"/>
                    <a:pt x="26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0"/>
            <p:cNvSpPr/>
            <p:nvPr/>
          </p:nvSpPr>
          <p:spPr>
            <a:xfrm rot="-9425991" flipH="1">
              <a:off x="6105596" y="-2775"/>
              <a:ext cx="12769" cy="10641"/>
            </a:xfrm>
            <a:custGeom>
              <a:avLst/>
              <a:gdLst/>
              <a:ahLst/>
              <a:cxnLst/>
              <a:rect l="l" t="t" r="r" b="b"/>
              <a:pathLst>
                <a:path w="402" h="335" extrusionOk="0">
                  <a:moveTo>
                    <a:pt x="335" y="0"/>
                  </a:moveTo>
                  <a:cubicBezTo>
                    <a:pt x="268" y="34"/>
                    <a:pt x="234" y="67"/>
                    <a:pt x="168" y="134"/>
                  </a:cubicBezTo>
                  <a:cubicBezTo>
                    <a:pt x="101" y="201"/>
                    <a:pt x="34" y="201"/>
                    <a:pt x="1" y="201"/>
                  </a:cubicBezTo>
                  <a:cubicBezTo>
                    <a:pt x="1" y="234"/>
                    <a:pt x="1" y="301"/>
                    <a:pt x="34" y="301"/>
                  </a:cubicBezTo>
                  <a:lnTo>
                    <a:pt x="68" y="334"/>
                  </a:lnTo>
                  <a:cubicBezTo>
                    <a:pt x="68" y="334"/>
                    <a:pt x="101" y="334"/>
                    <a:pt x="101" y="301"/>
                  </a:cubicBezTo>
                  <a:cubicBezTo>
                    <a:pt x="201" y="201"/>
                    <a:pt x="335" y="167"/>
                    <a:pt x="401" y="67"/>
                  </a:cubicBezTo>
                  <a:cubicBezTo>
                    <a:pt x="368" y="67"/>
                    <a:pt x="368" y="34"/>
                    <a:pt x="368" y="34"/>
                  </a:cubicBezTo>
                  <a:cubicBezTo>
                    <a:pt x="368" y="34"/>
                    <a:pt x="335" y="34"/>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0"/>
            <p:cNvSpPr/>
            <p:nvPr/>
          </p:nvSpPr>
          <p:spPr>
            <a:xfrm rot="-9425991" flipH="1">
              <a:off x="6045840" y="19420"/>
              <a:ext cx="90081" cy="226791"/>
            </a:xfrm>
            <a:custGeom>
              <a:avLst/>
              <a:gdLst/>
              <a:ahLst/>
              <a:cxnLst/>
              <a:rect l="l" t="t" r="r" b="b"/>
              <a:pathLst>
                <a:path w="2836" h="7140" extrusionOk="0">
                  <a:moveTo>
                    <a:pt x="2836" y="1"/>
                  </a:moveTo>
                  <a:cubicBezTo>
                    <a:pt x="1802" y="2302"/>
                    <a:pt x="0" y="4604"/>
                    <a:pt x="301" y="7139"/>
                  </a:cubicBezTo>
                  <a:cubicBezTo>
                    <a:pt x="2302" y="5271"/>
                    <a:pt x="2836" y="2636"/>
                    <a:pt x="2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0"/>
            <p:cNvSpPr/>
            <p:nvPr/>
          </p:nvSpPr>
          <p:spPr>
            <a:xfrm rot="-9425991" flipH="1">
              <a:off x="5497682" y="1416616"/>
              <a:ext cx="20170" cy="62542"/>
            </a:xfrm>
            <a:custGeom>
              <a:avLst/>
              <a:gdLst/>
              <a:ahLst/>
              <a:cxnLst/>
              <a:rect l="l" t="t" r="r" b="b"/>
              <a:pathLst>
                <a:path w="635" h="1969" extrusionOk="0">
                  <a:moveTo>
                    <a:pt x="1" y="1"/>
                  </a:moveTo>
                  <a:lnTo>
                    <a:pt x="1" y="134"/>
                  </a:lnTo>
                  <a:cubicBezTo>
                    <a:pt x="201" y="601"/>
                    <a:pt x="167" y="1101"/>
                    <a:pt x="134" y="1602"/>
                  </a:cubicBezTo>
                  <a:lnTo>
                    <a:pt x="301" y="1769"/>
                  </a:lnTo>
                  <a:cubicBezTo>
                    <a:pt x="368" y="1769"/>
                    <a:pt x="468" y="1835"/>
                    <a:pt x="468" y="1935"/>
                  </a:cubicBezTo>
                  <a:lnTo>
                    <a:pt x="501" y="1969"/>
                  </a:lnTo>
                  <a:lnTo>
                    <a:pt x="501" y="1935"/>
                  </a:lnTo>
                  <a:cubicBezTo>
                    <a:pt x="534" y="1335"/>
                    <a:pt x="634" y="734"/>
                    <a:pt x="434" y="167"/>
                  </a:cubicBezTo>
                  <a:cubicBezTo>
                    <a:pt x="301" y="67"/>
                    <a:pt x="1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0"/>
            <p:cNvSpPr/>
            <p:nvPr/>
          </p:nvSpPr>
          <p:spPr>
            <a:xfrm rot="-9425991" flipH="1">
              <a:off x="6049627" y="18106"/>
              <a:ext cx="96466" cy="261763"/>
            </a:xfrm>
            <a:custGeom>
              <a:avLst/>
              <a:gdLst/>
              <a:ahLst/>
              <a:cxnLst/>
              <a:rect l="l" t="t" r="r" b="b"/>
              <a:pathLst>
                <a:path w="3037" h="8241" extrusionOk="0">
                  <a:moveTo>
                    <a:pt x="2969" y="1"/>
                  </a:moveTo>
                  <a:cubicBezTo>
                    <a:pt x="2836" y="334"/>
                    <a:pt x="2703" y="601"/>
                    <a:pt x="2536" y="935"/>
                  </a:cubicBezTo>
                  <a:cubicBezTo>
                    <a:pt x="2536" y="3570"/>
                    <a:pt x="2002" y="6205"/>
                    <a:pt x="1" y="8073"/>
                  </a:cubicBezTo>
                  <a:lnTo>
                    <a:pt x="1" y="8240"/>
                  </a:lnTo>
                  <a:cubicBezTo>
                    <a:pt x="101" y="8207"/>
                    <a:pt x="167" y="8173"/>
                    <a:pt x="268" y="8073"/>
                  </a:cubicBezTo>
                  <a:cubicBezTo>
                    <a:pt x="601" y="7873"/>
                    <a:pt x="868" y="7606"/>
                    <a:pt x="1168" y="7406"/>
                  </a:cubicBezTo>
                  <a:cubicBezTo>
                    <a:pt x="2703" y="5338"/>
                    <a:pt x="3036" y="2603"/>
                    <a:pt x="2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0"/>
            <p:cNvSpPr/>
            <p:nvPr/>
          </p:nvSpPr>
          <p:spPr>
            <a:xfrm rot="-9425991" flipH="1">
              <a:off x="6103686" y="7633"/>
              <a:ext cx="6384" cy="8513"/>
            </a:xfrm>
            <a:custGeom>
              <a:avLst/>
              <a:gdLst/>
              <a:ahLst/>
              <a:cxnLst/>
              <a:rect l="l" t="t" r="r" b="b"/>
              <a:pathLst>
                <a:path w="201" h="268" extrusionOk="0">
                  <a:moveTo>
                    <a:pt x="201" y="0"/>
                  </a:moveTo>
                  <a:cubicBezTo>
                    <a:pt x="183" y="9"/>
                    <a:pt x="170" y="25"/>
                    <a:pt x="161" y="45"/>
                  </a:cubicBezTo>
                  <a:lnTo>
                    <a:pt x="161" y="45"/>
                  </a:lnTo>
                  <a:cubicBezTo>
                    <a:pt x="178" y="27"/>
                    <a:pt x="191" y="10"/>
                    <a:pt x="201" y="0"/>
                  </a:cubicBezTo>
                  <a:close/>
                  <a:moveTo>
                    <a:pt x="161" y="45"/>
                  </a:moveTo>
                  <a:cubicBezTo>
                    <a:pt x="124" y="88"/>
                    <a:pt x="70" y="144"/>
                    <a:pt x="1" y="167"/>
                  </a:cubicBezTo>
                  <a:lnTo>
                    <a:pt x="1" y="267"/>
                  </a:lnTo>
                  <a:cubicBezTo>
                    <a:pt x="17" y="234"/>
                    <a:pt x="51" y="217"/>
                    <a:pt x="84" y="217"/>
                  </a:cubicBezTo>
                  <a:cubicBezTo>
                    <a:pt x="117" y="217"/>
                    <a:pt x="151" y="234"/>
                    <a:pt x="167" y="267"/>
                  </a:cubicBezTo>
                  <a:cubicBezTo>
                    <a:pt x="143" y="194"/>
                    <a:pt x="136" y="102"/>
                    <a:pt x="161"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0"/>
            <p:cNvSpPr/>
            <p:nvPr/>
          </p:nvSpPr>
          <p:spPr>
            <a:xfrm rot="-9425991" flipH="1">
              <a:off x="6094951" y="29601"/>
              <a:ext cx="256426" cy="62129"/>
            </a:xfrm>
            <a:custGeom>
              <a:avLst/>
              <a:gdLst/>
              <a:ahLst/>
              <a:cxnLst/>
              <a:rect l="l" t="t" r="r" b="b"/>
              <a:pathLst>
                <a:path w="8073" h="1956" extrusionOk="0">
                  <a:moveTo>
                    <a:pt x="7639" y="0"/>
                  </a:moveTo>
                  <a:cubicBezTo>
                    <a:pt x="6305" y="334"/>
                    <a:pt x="5004" y="868"/>
                    <a:pt x="3669" y="1168"/>
                  </a:cubicBezTo>
                  <a:cubicBezTo>
                    <a:pt x="3118" y="1300"/>
                    <a:pt x="2187" y="1608"/>
                    <a:pt x="1407" y="1608"/>
                  </a:cubicBezTo>
                  <a:cubicBezTo>
                    <a:pt x="1008" y="1608"/>
                    <a:pt x="649" y="1527"/>
                    <a:pt x="400" y="1301"/>
                  </a:cubicBezTo>
                  <a:cubicBezTo>
                    <a:pt x="267" y="1335"/>
                    <a:pt x="133" y="1368"/>
                    <a:pt x="67" y="1468"/>
                  </a:cubicBezTo>
                  <a:lnTo>
                    <a:pt x="0" y="1501"/>
                  </a:lnTo>
                  <a:cubicBezTo>
                    <a:pt x="315" y="1847"/>
                    <a:pt x="806" y="1956"/>
                    <a:pt x="1330" y="1956"/>
                  </a:cubicBezTo>
                  <a:cubicBezTo>
                    <a:pt x="1970" y="1956"/>
                    <a:pt x="2659" y="1793"/>
                    <a:pt x="3136" y="1702"/>
                  </a:cubicBezTo>
                  <a:cubicBezTo>
                    <a:pt x="4803" y="1335"/>
                    <a:pt x="6405" y="634"/>
                    <a:pt x="8072" y="301"/>
                  </a:cubicBezTo>
                  <a:lnTo>
                    <a:pt x="8072" y="267"/>
                  </a:lnTo>
                  <a:cubicBezTo>
                    <a:pt x="7939" y="134"/>
                    <a:pt x="7772" y="34"/>
                    <a:pt x="7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0"/>
            <p:cNvSpPr/>
            <p:nvPr/>
          </p:nvSpPr>
          <p:spPr>
            <a:xfrm rot="-9425991" flipH="1">
              <a:off x="5513673" y="1414838"/>
              <a:ext cx="11689" cy="10545"/>
            </a:xfrm>
            <a:custGeom>
              <a:avLst/>
              <a:gdLst/>
              <a:ahLst/>
              <a:cxnLst/>
              <a:rect l="l" t="t" r="r" b="b"/>
              <a:pathLst>
                <a:path w="368" h="332" extrusionOk="0">
                  <a:moveTo>
                    <a:pt x="0" y="1"/>
                  </a:moveTo>
                  <a:lnTo>
                    <a:pt x="0" y="134"/>
                  </a:lnTo>
                  <a:cubicBezTo>
                    <a:pt x="0" y="274"/>
                    <a:pt x="97" y="332"/>
                    <a:pt x="202" y="332"/>
                  </a:cubicBezTo>
                  <a:cubicBezTo>
                    <a:pt x="247" y="332"/>
                    <a:pt x="293" y="321"/>
                    <a:pt x="334" y="301"/>
                  </a:cubicBezTo>
                  <a:cubicBezTo>
                    <a:pt x="334" y="234"/>
                    <a:pt x="367" y="201"/>
                    <a:pt x="334" y="167"/>
                  </a:cubicBezTo>
                  <a:lnTo>
                    <a:pt x="1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0"/>
            <p:cNvSpPr/>
            <p:nvPr/>
          </p:nvSpPr>
          <p:spPr>
            <a:xfrm rot="-9425991" flipH="1">
              <a:off x="5510439" y="1424452"/>
              <a:ext cx="5304" cy="5336"/>
            </a:xfrm>
            <a:custGeom>
              <a:avLst/>
              <a:gdLst/>
              <a:ahLst/>
              <a:cxnLst/>
              <a:rect l="l" t="t" r="r" b="b"/>
              <a:pathLst>
                <a:path w="167" h="168" extrusionOk="0">
                  <a:moveTo>
                    <a:pt x="0" y="0"/>
                  </a:moveTo>
                  <a:lnTo>
                    <a:pt x="0" y="167"/>
                  </a:lnTo>
                  <a:lnTo>
                    <a:pt x="167" y="167"/>
                  </a:ln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0"/>
            <p:cNvSpPr/>
            <p:nvPr/>
          </p:nvSpPr>
          <p:spPr>
            <a:xfrm rot="-9425991" flipH="1">
              <a:off x="5521789" y="1381118"/>
              <a:ext cx="51933" cy="47709"/>
            </a:xfrm>
            <a:custGeom>
              <a:avLst/>
              <a:gdLst/>
              <a:ahLst/>
              <a:cxnLst/>
              <a:rect l="l" t="t" r="r" b="b"/>
              <a:pathLst>
                <a:path w="1635" h="1502" extrusionOk="0">
                  <a:moveTo>
                    <a:pt x="400" y="1"/>
                  </a:moveTo>
                  <a:cubicBezTo>
                    <a:pt x="400" y="34"/>
                    <a:pt x="367" y="101"/>
                    <a:pt x="367" y="101"/>
                  </a:cubicBezTo>
                  <a:cubicBezTo>
                    <a:pt x="300" y="134"/>
                    <a:pt x="200" y="167"/>
                    <a:pt x="134" y="167"/>
                  </a:cubicBezTo>
                  <a:lnTo>
                    <a:pt x="0" y="167"/>
                  </a:lnTo>
                  <a:cubicBezTo>
                    <a:pt x="467" y="634"/>
                    <a:pt x="867" y="1101"/>
                    <a:pt x="1368" y="1502"/>
                  </a:cubicBezTo>
                  <a:lnTo>
                    <a:pt x="1635" y="1502"/>
                  </a:lnTo>
                  <a:lnTo>
                    <a:pt x="1635" y="1168"/>
                  </a:lnTo>
                  <a:cubicBezTo>
                    <a:pt x="1201" y="801"/>
                    <a:pt x="801" y="368"/>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0"/>
            <p:cNvSpPr/>
            <p:nvPr/>
          </p:nvSpPr>
          <p:spPr>
            <a:xfrm rot="-9425991" flipH="1">
              <a:off x="5551425" y="1310318"/>
              <a:ext cx="18042" cy="14865"/>
            </a:xfrm>
            <a:custGeom>
              <a:avLst/>
              <a:gdLst/>
              <a:ahLst/>
              <a:cxnLst/>
              <a:rect l="l" t="t" r="r" b="b"/>
              <a:pathLst>
                <a:path w="568" h="468" extrusionOk="0">
                  <a:moveTo>
                    <a:pt x="234" y="1"/>
                  </a:moveTo>
                  <a:cubicBezTo>
                    <a:pt x="67" y="34"/>
                    <a:pt x="0" y="401"/>
                    <a:pt x="234" y="435"/>
                  </a:cubicBezTo>
                  <a:cubicBezTo>
                    <a:pt x="367" y="435"/>
                    <a:pt x="467" y="468"/>
                    <a:pt x="567" y="468"/>
                  </a:cubicBezTo>
                  <a:cubicBezTo>
                    <a:pt x="467" y="301"/>
                    <a:pt x="367" y="168"/>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0"/>
            <p:cNvSpPr/>
            <p:nvPr/>
          </p:nvSpPr>
          <p:spPr>
            <a:xfrm rot="-9425991" flipH="1">
              <a:off x="5485704" y="1471370"/>
              <a:ext cx="14865" cy="8671"/>
            </a:xfrm>
            <a:custGeom>
              <a:avLst/>
              <a:gdLst/>
              <a:ahLst/>
              <a:cxnLst/>
              <a:rect l="l" t="t" r="r" b="b"/>
              <a:pathLst>
                <a:path w="468" h="273" extrusionOk="0">
                  <a:moveTo>
                    <a:pt x="205" y="1"/>
                  </a:moveTo>
                  <a:cubicBezTo>
                    <a:pt x="108" y="1"/>
                    <a:pt x="18" y="51"/>
                    <a:pt x="1" y="139"/>
                  </a:cubicBezTo>
                  <a:cubicBezTo>
                    <a:pt x="134" y="205"/>
                    <a:pt x="301" y="239"/>
                    <a:pt x="468" y="272"/>
                  </a:cubicBezTo>
                  <a:cubicBezTo>
                    <a:pt x="468" y="239"/>
                    <a:pt x="434" y="205"/>
                    <a:pt x="434" y="139"/>
                  </a:cubicBezTo>
                  <a:cubicBezTo>
                    <a:pt x="387" y="43"/>
                    <a:pt x="293" y="1"/>
                    <a:pt x="20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0"/>
            <p:cNvSpPr/>
            <p:nvPr/>
          </p:nvSpPr>
          <p:spPr>
            <a:xfrm rot="-9425991" flipH="1">
              <a:off x="6107530" y="10587"/>
              <a:ext cx="16993" cy="13817"/>
            </a:xfrm>
            <a:custGeom>
              <a:avLst/>
              <a:gdLst/>
              <a:ahLst/>
              <a:cxnLst/>
              <a:rect l="l" t="t" r="r" b="b"/>
              <a:pathLst>
                <a:path w="535" h="435" extrusionOk="0">
                  <a:moveTo>
                    <a:pt x="534" y="1"/>
                  </a:moveTo>
                  <a:cubicBezTo>
                    <a:pt x="434" y="34"/>
                    <a:pt x="301" y="34"/>
                    <a:pt x="167" y="101"/>
                  </a:cubicBezTo>
                  <a:cubicBezTo>
                    <a:pt x="134" y="101"/>
                    <a:pt x="134" y="101"/>
                    <a:pt x="101" y="134"/>
                  </a:cubicBezTo>
                  <a:cubicBezTo>
                    <a:pt x="0" y="168"/>
                    <a:pt x="0" y="301"/>
                    <a:pt x="34" y="401"/>
                  </a:cubicBezTo>
                  <a:lnTo>
                    <a:pt x="101" y="434"/>
                  </a:lnTo>
                  <a:cubicBezTo>
                    <a:pt x="267" y="301"/>
                    <a:pt x="367" y="134"/>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0"/>
            <p:cNvSpPr/>
            <p:nvPr/>
          </p:nvSpPr>
          <p:spPr>
            <a:xfrm rot="-9425991" flipH="1">
              <a:off x="6111558" y="8611"/>
              <a:ext cx="2160" cy="1080"/>
            </a:xfrm>
            <a:custGeom>
              <a:avLst/>
              <a:gdLst/>
              <a:ahLst/>
              <a:cxnLst/>
              <a:rect l="l" t="t" r="r" b="b"/>
              <a:pathLst>
                <a:path w="68" h="34" extrusionOk="0">
                  <a:moveTo>
                    <a:pt x="1" y="0"/>
                  </a:moveTo>
                  <a:cubicBezTo>
                    <a:pt x="1" y="33"/>
                    <a:pt x="68" y="33"/>
                    <a:pt x="68" y="33"/>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0"/>
            <p:cNvSpPr/>
            <p:nvPr/>
          </p:nvSpPr>
          <p:spPr>
            <a:xfrm rot="-9425991" flipH="1">
              <a:off x="5553943" y="1329155"/>
              <a:ext cx="110219" cy="21980"/>
            </a:xfrm>
            <a:custGeom>
              <a:avLst/>
              <a:gdLst/>
              <a:ahLst/>
              <a:cxnLst/>
              <a:rect l="l" t="t" r="r" b="b"/>
              <a:pathLst>
                <a:path w="3470" h="692" extrusionOk="0">
                  <a:moveTo>
                    <a:pt x="3103" y="0"/>
                  </a:moveTo>
                  <a:cubicBezTo>
                    <a:pt x="2514" y="183"/>
                    <a:pt x="1900" y="267"/>
                    <a:pt x="1292" y="267"/>
                  </a:cubicBezTo>
                  <a:cubicBezTo>
                    <a:pt x="901" y="267"/>
                    <a:pt x="513" y="232"/>
                    <a:pt x="134" y="167"/>
                  </a:cubicBezTo>
                  <a:lnTo>
                    <a:pt x="1" y="167"/>
                  </a:lnTo>
                  <a:cubicBezTo>
                    <a:pt x="134" y="334"/>
                    <a:pt x="234" y="467"/>
                    <a:pt x="334" y="634"/>
                  </a:cubicBezTo>
                  <a:cubicBezTo>
                    <a:pt x="639" y="672"/>
                    <a:pt x="944" y="691"/>
                    <a:pt x="1248" y="691"/>
                  </a:cubicBezTo>
                  <a:cubicBezTo>
                    <a:pt x="2006" y="691"/>
                    <a:pt x="2755" y="572"/>
                    <a:pt x="3470" y="334"/>
                  </a:cubicBezTo>
                  <a:cubicBezTo>
                    <a:pt x="3337" y="200"/>
                    <a:pt x="3236" y="134"/>
                    <a:pt x="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0"/>
            <p:cNvSpPr/>
            <p:nvPr/>
          </p:nvSpPr>
          <p:spPr>
            <a:xfrm rot="-9425991" flipH="1">
              <a:off x="6113969" y="8263"/>
              <a:ext cx="1080" cy="1080"/>
            </a:xfrm>
            <a:custGeom>
              <a:avLst/>
              <a:gdLst/>
              <a:ahLst/>
              <a:cxnLst/>
              <a:rect l="l" t="t" r="r" b="b"/>
              <a:pathLst>
                <a:path w="34" h="34" extrusionOk="0">
                  <a:moveTo>
                    <a:pt x="1" y="0"/>
                  </a:moveTo>
                  <a:cubicBezTo>
                    <a:pt x="1" y="34"/>
                    <a:pt x="34" y="34"/>
                    <a:pt x="34" y="34"/>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0"/>
            <p:cNvSpPr/>
            <p:nvPr/>
          </p:nvSpPr>
          <p:spPr>
            <a:xfrm rot="-9425991" flipH="1">
              <a:off x="6108911" y="13097"/>
              <a:ext cx="33923" cy="22012"/>
            </a:xfrm>
            <a:custGeom>
              <a:avLst/>
              <a:gdLst/>
              <a:ahLst/>
              <a:cxnLst/>
              <a:rect l="l" t="t" r="r" b="b"/>
              <a:pathLst>
                <a:path w="1068" h="693" extrusionOk="0">
                  <a:moveTo>
                    <a:pt x="1068" y="1"/>
                  </a:moveTo>
                  <a:cubicBezTo>
                    <a:pt x="868" y="101"/>
                    <a:pt x="601" y="134"/>
                    <a:pt x="401" y="201"/>
                  </a:cubicBezTo>
                  <a:cubicBezTo>
                    <a:pt x="334" y="368"/>
                    <a:pt x="167" y="501"/>
                    <a:pt x="1" y="634"/>
                  </a:cubicBezTo>
                  <a:lnTo>
                    <a:pt x="34" y="668"/>
                  </a:lnTo>
                  <a:cubicBezTo>
                    <a:pt x="51" y="685"/>
                    <a:pt x="67" y="693"/>
                    <a:pt x="88" y="693"/>
                  </a:cubicBezTo>
                  <a:cubicBezTo>
                    <a:pt x="109" y="693"/>
                    <a:pt x="134" y="685"/>
                    <a:pt x="167" y="668"/>
                  </a:cubicBezTo>
                  <a:cubicBezTo>
                    <a:pt x="501" y="468"/>
                    <a:pt x="768" y="20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0"/>
            <p:cNvSpPr/>
            <p:nvPr/>
          </p:nvSpPr>
          <p:spPr>
            <a:xfrm rot="-9425991" flipH="1">
              <a:off x="6104639" y="22535"/>
              <a:ext cx="28651" cy="22298"/>
            </a:xfrm>
            <a:custGeom>
              <a:avLst/>
              <a:gdLst/>
              <a:ahLst/>
              <a:cxnLst/>
              <a:rect l="l" t="t" r="r" b="b"/>
              <a:pathLst>
                <a:path w="902" h="702" extrusionOk="0">
                  <a:moveTo>
                    <a:pt x="901" y="1"/>
                  </a:moveTo>
                  <a:lnTo>
                    <a:pt x="901" y="1"/>
                  </a:lnTo>
                  <a:cubicBezTo>
                    <a:pt x="601" y="234"/>
                    <a:pt x="334" y="468"/>
                    <a:pt x="1" y="701"/>
                  </a:cubicBezTo>
                  <a:cubicBezTo>
                    <a:pt x="1" y="701"/>
                    <a:pt x="34" y="701"/>
                    <a:pt x="67" y="668"/>
                  </a:cubicBezTo>
                  <a:cubicBezTo>
                    <a:pt x="201" y="635"/>
                    <a:pt x="334" y="635"/>
                    <a:pt x="434" y="568"/>
                  </a:cubicBezTo>
                  <a:cubicBezTo>
                    <a:pt x="601" y="401"/>
                    <a:pt x="768" y="20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0"/>
            <p:cNvSpPr/>
            <p:nvPr/>
          </p:nvSpPr>
          <p:spPr>
            <a:xfrm rot="-9425991" flipH="1">
              <a:off x="5517353" y="1421654"/>
              <a:ext cx="5336" cy="5304"/>
            </a:xfrm>
            <a:custGeom>
              <a:avLst/>
              <a:gdLst/>
              <a:ahLst/>
              <a:cxnLst/>
              <a:rect l="l" t="t" r="r" b="b"/>
              <a:pathLst>
                <a:path w="168" h="167" extrusionOk="0">
                  <a:moveTo>
                    <a:pt x="1" y="0"/>
                  </a:moveTo>
                  <a:lnTo>
                    <a:pt x="168" y="167"/>
                  </a:lnTo>
                  <a:cubicBezTo>
                    <a:pt x="168" y="67"/>
                    <a:pt x="68"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0"/>
            <p:cNvSpPr/>
            <p:nvPr/>
          </p:nvSpPr>
          <p:spPr>
            <a:xfrm rot="-9425991" flipH="1">
              <a:off x="6116837" y="6742"/>
              <a:ext cx="4256" cy="2128"/>
            </a:xfrm>
            <a:custGeom>
              <a:avLst/>
              <a:gdLst/>
              <a:ahLst/>
              <a:cxnLst/>
              <a:rect l="l" t="t" r="r" b="b"/>
              <a:pathLst>
                <a:path w="134" h="67" extrusionOk="0">
                  <a:moveTo>
                    <a:pt x="0" y="0"/>
                  </a:moveTo>
                  <a:cubicBezTo>
                    <a:pt x="0" y="67"/>
                    <a:pt x="34" y="67"/>
                    <a:pt x="34" y="67"/>
                  </a:cubicBezTo>
                  <a:cubicBezTo>
                    <a:pt x="100" y="67"/>
                    <a:pt x="100"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0"/>
            <p:cNvSpPr/>
            <p:nvPr/>
          </p:nvSpPr>
          <p:spPr>
            <a:xfrm rot="-9425991" flipH="1">
              <a:off x="6100795" y="39883"/>
              <a:ext cx="231016" cy="63114"/>
            </a:xfrm>
            <a:custGeom>
              <a:avLst/>
              <a:gdLst/>
              <a:ahLst/>
              <a:cxnLst/>
              <a:rect l="l" t="t" r="r" b="b"/>
              <a:pathLst>
                <a:path w="7273" h="1987" extrusionOk="0">
                  <a:moveTo>
                    <a:pt x="5688" y="0"/>
                  </a:moveTo>
                  <a:cubicBezTo>
                    <a:pt x="3824" y="0"/>
                    <a:pt x="1832" y="1277"/>
                    <a:pt x="101" y="1613"/>
                  </a:cubicBezTo>
                  <a:cubicBezTo>
                    <a:pt x="101" y="1680"/>
                    <a:pt x="67" y="1680"/>
                    <a:pt x="1" y="1680"/>
                  </a:cubicBezTo>
                  <a:cubicBezTo>
                    <a:pt x="260" y="1906"/>
                    <a:pt x="627" y="1986"/>
                    <a:pt x="1031" y="1986"/>
                  </a:cubicBezTo>
                  <a:cubicBezTo>
                    <a:pt x="1820" y="1986"/>
                    <a:pt x="2751" y="1679"/>
                    <a:pt x="3303" y="1546"/>
                  </a:cubicBezTo>
                  <a:cubicBezTo>
                    <a:pt x="4637" y="1213"/>
                    <a:pt x="5938" y="679"/>
                    <a:pt x="7272" y="379"/>
                  </a:cubicBezTo>
                  <a:cubicBezTo>
                    <a:pt x="6761" y="108"/>
                    <a:pt x="6230" y="0"/>
                    <a:pt x="5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0"/>
            <p:cNvSpPr/>
            <p:nvPr/>
          </p:nvSpPr>
          <p:spPr>
            <a:xfrm rot="-9425991" flipH="1">
              <a:off x="5524056" y="1420022"/>
              <a:ext cx="1112" cy="3240"/>
            </a:xfrm>
            <a:custGeom>
              <a:avLst/>
              <a:gdLst/>
              <a:ahLst/>
              <a:cxnLst/>
              <a:rect l="l" t="t" r="r" b="b"/>
              <a:pathLst>
                <a:path w="35" h="102" extrusionOk="0">
                  <a:moveTo>
                    <a:pt x="1" y="1"/>
                  </a:moveTo>
                  <a:lnTo>
                    <a:pt x="1" y="101"/>
                  </a:lnTo>
                  <a:cubicBezTo>
                    <a:pt x="1" y="101"/>
                    <a:pt x="34" y="68"/>
                    <a:pt x="34" y="34"/>
                  </a:cubicBez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0"/>
            <p:cNvSpPr/>
            <p:nvPr/>
          </p:nvSpPr>
          <p:spPr>
            <a:xfrm rot="-9425991" flipH="1">
              <a:off x="5518137" y="1392035"/>
              <a:ext cx="41356" cy="95386"/>
            </a:xfrm>
            <a:custGeom>
              <a:avLst/>
              <a:gdLst/>
              <a:ahLst/>
              <a:cxnLst/>
              <a:rect l="l" t="t" r="r" b="b"/>
              <a:pathLst>
                <a:path w="1302" h="3003" extrusionOk="0">
                  <a:moveTo>
                    <a:pt x="1" y="1"/>
                  </a:moveTo>
                  <a:cubicBezTo>
                    <a:pt x="201" y="568"/>
                    <a:pt x="134" y="1202"/>
                    <a:pt x="67" y="1802"/>
                  </a:cubicBezTo>
                  <a:lnTo>
                    <a:pt x="67" y="1835"/>
                  </a:lnTo>
                  <a:cubicBezTo>
                    <a:pt x="501" y="2236"/>
                    <a:pt x="868" y="2636"/>
                    <a:pt x="1302" y="3003"/>
                  </a:cubicBezTo>
                  <a:cubicBezTo>
                    <a:pt x="1302" y="2202"/>
                    <a:pt x="1235" y="1468"/>
                    <a:pt x="1068" y="668"/>
                  </a:cubicBezTo>
                  <a:cubicBezTo>
                    <a:pt x="1068" y="568"/>
                    <a:pt x="1068" y="534"/>
                    <a:pt x="1135" y="501"/>
                  </a:cubicBezTo>
                  <a:cubicBezTo>
                    <a:pt x="735" y="334"/>
                    <a:pt x="368"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0"/>
            <p:cNvSpPr/>
            <p:nvPr/>
          </p:nvSpPr>
          <p:spPr>
            <a:xfrm rot="-9425991" flipH="1">
              <a:off x="5574101" y="1294714"/>
              <a:ext cx="151543" cy="58318"/>
            </a:xfrm>
            <a:custGeom>
              <a:avLst/>
              <a:gdLst/>
              <a:ahLst/>
              <a:cxnLst/>
              <a:rect l="l" t="t" r="r" b="b"/>
              <a:pathLst>
                <a:path w="4771" h="1836" extrusionOk="0">
                  <a:moveTo>
                    <a:pt x="3169" y="0"/>
                  </a:moveTo>
                  <a:cubicBezTo>
                    <a:pt x="2444" y="188"/>
                    <a:pt x="1702" y="293"/>
                    <a:pt x="955" y="293"/>
                  </a:cubicBezTo>
                  <a:cubicBezTo>
                    <a:pt x="638" y="293"/>
                    <a:pt x="319" y="274"/>
                    <a:pt x="0" y="234"/>
                  </a:cubicBezTo>
                  <a:lnTo>
                    <a:pt x="0" y="234"/>
                  </a:lnTo>
                  <a:cubicBezTo>
                    <a:pt x="434" y="834"/>
                    <a:pt x="934" y="1335"/>
                    <a:pt x="1435" y="1835"/>
                  </a:cubicBezTo>
                  <a:cubicBezTo>
                    <a:pt x="2569" y="1602"/>
                    <a:pt x="3670" y="1602"/>
                    <a:pt x="4770" y="1201"/>
                  </a:cubicBezTo>
                  <a:cubicBezTo>
                    <a:pt x="4237" y="834"/>
                    <a:pt x="3736" y="401"/>
                    <a:pt x="3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0"/>
            <p:cNvSpPr/>
            <p:nvPr/>
          </p:nvSpPr>
          <p:spPr>
            <a:xfrm rot="-9425991" flipH="1">
              <a:off x="5656414" y="1119075"/>
              <a:ext cx="20170" cy="9593"/>
            </a:xfrm>
            <a:custGeom>
              <a:avLst/>
              <a:gdLst/>
              <a:ahLst/>
              <a:cxnLst/>
              <a:rect l="l" t="t" r="r" b="b"/>
              <a:pathLst>
                <a:path w="635" h="302" extrusionOk="0">
                  <a:moveTo>
                    <a:pt x="467" y="1"/>
                  </a:moveTo>
                  <a:cubicBezTo>
                    <a:pt x="425" y="64"/>
                    <a:pt x="369" y="88"/>
                    <a:pt x="309" y="88"/>
                  </a:cubicBezTo>
                  <a:cubicBezTo>
                    <a:pt x="274" y="88"/>
                    <a:pt x="237" y="80"/>
                    <a:pt x="201" y="68"/>
                  </a:cubicBezTo>
                  <a:lnTo>
                    <a:pt x="0" y="268"/>
                  </a:lnTo>
                  <a:cubicBezTo>
                    <a:pt x="167" y="268"/>
                    <a:pt x="334" y="301"/>
                    <a:pt x="534" y="301"/>
                  </a:cubicBezTo>
                  <a:cubicBezTo>
                    <a:pt x="634" y="168"/>
                    <a:pt x="534" y="68"/>
                    <a:pt x="4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0"/>
            <p:cNvSpPr/>
            <p:nvPr/>
          </p:nvSpPr>
          <p:spPr>
            <a:xfrm rot="-9425991" flipH="1">
              <a:off x="5655326" y="1124345"/>
              <a:ext cx="14865" cy="8513"/>
            </a:xfrm>
            <a:custGeom>
              <a:avLst/>
              <a:gdLst/>
              <a:ahLst/>
              <a:cxnLst/>
              <a:rect l="l" t="t" r="r" b="b"/>
              <a:pathLst>
                <a:path w="468" h="268" extrusionOk="0">
                  <a:moveTo>
                    <a:pt x="1" y="0"/>
                  </a:moveTo>
                  <a:cubicBezTo>
                    <a:pt x="34" y="67"/>
                    <a:pt x="101" y="100"/>
                    <a:pt x="101" y="167"/>
                  </a:cubicBezTo>
                  <a:cubicBezTo>
                    <a:pt x="101" y="234"/>
                    <a:pt x="134" y="234"/>
                    <a:pt x="168" y="267"/>
                  </a:cubicBezTo>
                  <a:cubicBezTo>
                    <a:pt x="223" y="212"/>
                    <a:pt x="268" y="187"/>
                    <a:pt x="314" y="187"/>
                  </a:cubicBezTo>
                  <a:cubicBezTo>
                    <a:pt x="351" y="187"/>
                    <a:pt x="390" y="204"/>
                    <a:pt x="434" y="234"/>
                  </a:cubicBezTo>
                  <a:cubicBezTo>
                    <a:pt x="468" y="167"/>
                    <a:pt x="468" y="134"/>
                    <a:pt x="468" y="100"/>
                  </a:cubicBezTo>
                  <a:cubicBezTo>
                    <a:pt x="334" y="0"/>
                    <a:pt x="168"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0"/>
            <p:cNvSpPr/>
            <p:nvPr/>
          </p:nvSpPr>
          <p:spPr>
            <a:xfrm rot="-9425991" flipH="1">
              <a:off x="5661285" y="1125785"/>
              <a:ext cx="8513" cy="3399"/>
            </a:xfrm>
            <a:custGeom>
              <a:avLst/>
              <a:gdLst/>
              <a:ahLst/>
              <a:cxnLst/>
              <a:rect l="l" t="t" r="r" b="b"/>
              <a:pathLst>
                <a:path w="268" h="107" extrusionOk="0">
                  <a:moveTo>
                    <a:pt x="168" y="0"/>
                  </a:moveTo>
                  <a:cubicBezTo>
                    <a:pt x="114" y="0"/>
                    <a:pt x="64" y="23"/>
                    <a:pt x="1" y="87"/>
                  </a:cubicBezTo>
                  <a:cubicBezTo>
                    <a:pt x="37" y="99"/>
                    <a:pt x="69" y="107"/>
                    <a:pt x="100" y="107"/>
                  </a:cubicBezTo>
                  <a:cubicBezTo>
                    <a:pt x="154" y="107"/>
                    <a:pt x="204" y="83"/>
                    <a:pt x="267" y="20"/>
                  </a:cubicBezTo>
                  <a:cubicBezTo>
                    <a:pt x="231" y="8"/>
                    <a:pt x="199" y="0"/>
                    <a:pt x="1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0"/>
            <p:cNvSpPr/>
            <p:nvPr/>
          </p:nvSpPr>
          <p:spPr>
            <a:xfrm rot="-9425991" flipH="1">
              <a:off x="5600862" y="1136137"/>
              <a:ext cx="143063" cy="67307"/>
            </a:xfrm>
            <a:custGeom>
              <a:avLst/>
              <a:gdLst/>
              <a:ahLst/>
              <a:cxnLst/>
              <a:rect l="l" t="t" r="r" b="b"/>
              <a:pathLst>
                <a:path w="4504" h="2119" extrusionOk="0">
                  <a:moveTo>
                    <a:pt x="1" y="1"/>
                  </a:moveTo>
                  <a:lnTo>
                    <a:pt x="1" y="1"/>
                  </a:lnTo>
                  <a:cubicBezTo>
                    <a:pt x="668" y="568"/>
                    <a:pt x="1201" y="1168"/>
                    <a:pt x="1668" y="1935"/>
                  </a:cubicBezTo>
                  <a:cubicBezTo>
                    <a:pt x="1702" y="1969"/>
                    <a:pt x="1702" y="2002"/>
                    <a:pt x="1702" y="2069"/>
                  </a:cubicBezTo>
                  <a:cubicBezTo>
                    <a:pt x="2135" y="2102"/>
                    <a:pt x="2586" y="2119"/>
                    <a:pt x="3040" y="2119"/>
                  </a:cubicBezTo>
                  <a:cubicBezTo>
                    <a:pt x="3495" y="2119"/>
                    <a:pt x="3953" y="2102"/>
                    <a:pt x="4404" y="2069"/>
                  </a:cubicBezTo>
                  <a:lnTo>
                    <a:pt x="4504" y="2069"/>
                  </a:lnTo>
                  <a:cubicBezTo>
                    <a:pt x="3670" y="1402"/>
                    <a:pt x="2836" y="735"/>
                    <a:pt x="1902" y="168"/>
                  </a:cubicBezTo>
                  <a:cubicBezTo>
                    <a:pt x="1902" y="168"/>
                    <a:pt x="1869" y="168"/>
                    <a:pt x="1869"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0"/>
            <p:cNvSpPr/>
            <p:nvPr/>
          </p:nvSpPr>
          <p:spPr>
            <a:xfrm rot="-9425991" flipH="1">
              <a:off x="5638715" y="1086277"/>
              <a:ext cx="132485" cy="45581"/>
            </a:xfrm>
            <a:custGeom>
              <a:avLst/>
              <a:gdLst/>
              <a:ahLst/>
              <a:cxnLst/>
              <a:rect l="l" t="t" r="r" b="b"/>
              <a:pathLst>
                <a:path w="4171" h="1435" extrusionOk="0">
                  <a:moveTo>
                    <a:pt x="1335" y="1"/>
                  </a:moveTo>
                  <a:cubicBezTo>
                    <a:pt x="901" y="434"/>
                    <a:pt x="468" y="868"/>
                    <a:pt x="1" y="1235"/>
                  </a:cubicBezTo>
                  <a:cubicBezTo>
                    <a:pt x="734" y="1335"/>
                    <a:pt x="1468" y="1402"/>
                    <a:pt x="2202" y="1435"/>
                  </a:cubicBezTo>
                  <a:cubicBezTo>
                    <a:pt x="2230" y="1353"/>
                    <a:pt x="2302" y="1293"/>
                    <a:pt x="2401" y="1293"/>
                  </a:cubicBezTo>
                  <a:cubicBezTo>
                    <a:pt x="2423" y="1293"/>
                    <a:pt x="2445" y="1296"/>
                    <a:pt x="2469" y="1301"/>
                  </a:cubicBezTo>
                  <a:cubicBezTo>
                    <a:pt x="2497" y="1307"/>
                    <a:pt x="2524" y="1309"/>
                    <a:pt x="2552" y="1309"/>
                  </a:cubicBezTo>
                  <a:cubicBezTo>
                    <a:pt x="2891" y="1309"/>
                    <a:pt x="3223" y="953"/>
                    <a:pt x="3470" y="768"/>
                  </a:cubicBezTo>
                  <a:cubicBezTo>
                    <a:pt x="3703" y="534"/>
                    <a:pt x="3970" y="267"/>
                    <a:pt x="4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0"/>
            <p:cNvSpPr/>
            <p:nvPr/>
          </p:nvSpPr>
          <p:spPr>
            <a:xfrm rot="-9425991" flipH="1">
              <a:off x="5871370" y="61951"/>
              <a:ext cx="421723" cy="1198372"/>
            </a:xfrm>
            <a:custGeom>
              <a:avLst/>
              <a:gdLst/>
              <a:ahLst/>
              <a:cxnLst/>
              <a:rect l="l" t="t" r="r" b="b"/>
              <a:pathLst>
                <a:path w="13277" h="37728" extrusionOk="0">
                  <a:moveTo>
                    <a:pt x="12009" y="1"/>
                  </a:moveTo>
                  <a:cubicBezTo>
                    <a:pt x="11942" y="101"/>
                    <a:pt x="11909" y="168"/>
                    <a:pt x="11809" y="268"/>
                  </a:cubicBezTo>
                  <a:cubicBezTo>
                    <a:pt x="12809" y="6806"/>
                    <a:pt x="11809" y="13811"/>
                    <a:pt x="10074" y="20115"/>
                  </a:cubicBezTo>
                  <a:cubicBezTo>
                    <a:pt x="8339" y="26220"/>
                    <a:pt x="5604" y="33125"/>
                    <a:pt x="467" y="37194"/>
                  </a:cubicBezTo>
                  <a:cubicBezTo>
                    <a:pt x="334" y="37361"/>
                    <a:pt x="167" y="37561"/>
                    <a:pt x="0" y="37728"/>
                  </a:cubicBezTo>
                  <a:cubicBezTo>
                    <a:pt x="234" y="37694"/>
                    <a:pt x="434" y="37628"/>
                    <a:pt x="667" y="37528"/>
                  </a:cubicBezTo>
                  <a:cubicBezTo>
                    <a:pt x="5838" y="33391"/>
                    <a:pt x="8673" y="26553"/>
                    <a:pt x="10408" y="20449"/>
                  </a:cubicBezTo>
                  <a:cubicBezTo>
                    <a:pt x="12176" y="13944"/>
                    <a:pt x="13276" y="6772"/>
                    <a:pt x="12176" y="1"/>
                  </a:cubicBezTo>
                  <a:lnTo>
                    <a:pt x="12176" y="1"/>
                  </a:lnTo>
                  <a:cubicBezTo>
                    <a:pt x="12159" y="18"/>
                    <a:pt x="12134" y="26"/>
                    <a:pt x="12105" y="26"/>
                  </a:cubicBezTo>
                  <a:cubicBezTo>
                    <a:pt x="12075" y="26"/>
                    <a:pt x="12042" y="18"/>
                    <a:pt x="1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0"/>
            <p:cNvSpPr/>
            <p:nvPr/>
          </p:nvSpPr>
          <p:spPr>
            <a:xfrm rot="-9425991" flipH="1">
              <a:off x="5667162" y="1139146"/>
              <a:ext cx="98594" cy="16072"/>
            </a:xfrm>
            <a:custGeom>
              <a:avLst/>
              <a:gdLst/>
              <a:ahLst/>
              <a:cxnLst/>
              <a:rect l="l" t="t" r="r" b="b"/>
              <a:pathLst>
                <a:path w="3104" h="506" extrusionOk="0">
                  <a:moveTo>
                    <a:pt x="2736" y="0"/>
                  </a:moveTo>
                  <a:cubicBezTo>
                    <a:pt x="2165" y="64"/>
                    <a:pt x="1581" y="87"/>
                    <a:pt x="1008" y="87"/>
                  </a:cubicBezTo>
                  <a:cubicBezTo>
                    <a:pt x="678" y="87"/>
                    <a:pt x="352" y="79"/>
                    <a:pt x="34" y="67"/>
                  </a:cubicBezTo>
                  <a:cubicBezTo>
                    <a:pt x="34" y="100"/>
                    <a:pt x="1" y="167"/>
                    <a:pt x="1" y="167"/>
                  </a:cubicBezTo>
                  <a:cubicBezTo>
                    <a:pt x="68" y="234"/>
                    <a:pt x="168" y="334"/>
                    <a:pt x="68" y="467"/>
                  </a:cubicBezTo>
                  <a:cubicBezTo>
                    <a:pt x="588" y="486"/>
                    <a:pt x="1108" y="506"/>
                    <a:pt x="1634" y="506"/>
                  </a:cubicBezTo>
                  <a:cubicBezTo>
                    <a:pt x="2019" y="506"/>
                    <a:pt x="2408" y="495"/>
                    <a:pt x="2803" y="467"/>
                  </a:cubicBezTo>
                  <a:lnTo>
                    <a:pt x="2870" y="467"/>
                  </a:lnTo>
                  <a:cubicBezTo>
                    <a:pt x="2903" y="434"/>
                    <a:pt x="2936" y="400"/>
                    <a:pt x="2936" y="334"/>
                  </a:cubicBezTo>
                  <a:cubicBezTo>
                    <a:pt x="3003" y="300"/>
                    <a:pt x="3070" y="267"/>
                    <a:pt x="3103" y="267"/>
                  </a:cubicBezTo>
                  <a:cubicBezTo>
                    <a:pt x="3103" y="267"/>
                    <a:pt x="3070" y="267"/>
                    <a:pt x="3070" y="234"/>
                  </a:cubicBezTo>
                  <a:cubicBezTo>
                    <a:pt x="3003" y="167"/>
                    <a:pt x="2903" y="100"/>
                    <a:pt x="2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0"/>
            <p:cNvSpPr/>
            <p:nvPr/>
          </p:nvSpPr>
          <p:spPr>
            <a:xfrm rot="-9425991" flipH="1">
              <a:off x="6097574" y="57523"/>
              <a:ext cx="254330" cy="64130"/>
            </a:xfrm>
            <a:custGeom>
              <a:avLst/>
              <a:gdLst/>
              <a:ahLst/>
              <a:cxnLst/>
              <a:rect l="l" t="t" r="r" b="b"/>
              <a:pathLst>
                <a:path w="8007" h="2019" extrusionOk="0">
                  <a:moveTo>
                    <a:pt x="5713" y="1"/>
                  </a:moveTo>
                  <a:cubicBezTo>
                    <a:pt x="4121" y="1"/>
                    <a:pt x="2456" y="849"/>
                    <a:pt x="901" y="1352"/>
                  </a:cubicBezTo>
                  <a:cubicBezTo>
                    <a:pt x="634" y="1619"/>
                    <a:pt x="301" y="1819"/>
                    <a:pt x="1" y="2019"/>
                  </a:cubicBezTo>
                  <a:cubicBezTo>
                    <a:pt x="1723" y="1659"/>
                    <a:pt x="3702" y="388"/>
                    <a:pt x="5557" y="388"/>
                  </a:cubicBezTo>
                  <a:cubicBezTo>
                    <a:pt x="6110" y="388"/>
                    <a:pt x="6652" y="501"/>
                    <a:pt x="7172" y="785"/>
                  </a:cubicBezTo>
                  <a:lnTo>
                    <a:pt x="7673" y="651"/>
                  </a:lnTo>
                  <a:lnTo>
                    <a:pt x="7673" y="651"/>
                  </a:lnTo>
                  <a:cubicBezTo>
                    <a:pt x="7673" y="785"/>
                    <a:pt x="7639" y="885"/>
                    <a:pt x="7639" y="1018"/>
                  </a:cubicBezTo>
                  <a:lnTo>
                    <a:pt x="7639" y="1051"/>
                  </a:lnTo>
                  <a:cubicBezTo>
                    <a:pt x="7673" y="1051"/>
                    <a:pt x="7706" y="1018"/>
                    <a:pt x="7773" y="1018"/>
                  </a:cubicBezTo>
                  <a:cubicBezTo>
                    <a:pt x="8006" y="985"/>
                    <a:pt x="7940" y="718"/>
                    <a:pt x="7840" y="651"/>
                  </a:cubicBezTo>
                  <a:cubicBezTo>
                    <a:pt x="7158" y="179"/>
                    <a:pt x="6443"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0"/>
            <p:cNvSpPr/>
            <p:nvPr/>
          </p:nvSpPr>
          <p:spPr>
            <a:xfrm rot="-9425991" flipH="1">
              <a:off x="5642881" y="1194414"/>
              <a:ext cx="32875" cy="12737"/>
            </a:xfrm>
            <a:custGeom>
              <a:avLst/>
              <a:gdLst/>
              <a:ahLst/>
              <a:cxnLst/>
              <a:rect l="l" t="t" r="r" b="b"/>
              <a:pathLst>
                <a:path w="1035" h="401" extrusionOk="0">
                  <a:moveTo>
                    <a:pt x="300" y="1"/>
                  </a:moveTo>
                  <a:cubicBezTo>
                    <a:pt x="134" y="1"/>
                    <a:pt x="0" y="201"/>
                    <a:pt x="134" y="334"/>
                  </a:cubicBezTo>
                  <a:cubicBezTo>
                    <a:pt x="434" y="368"/>
                    <a:pt x="767" y="368"/>
                    <a:pt x="1034" y="401"/>
                  </a:cubicBezTo>
                  <a:cubicBezTo>
                    <a:pt x="834" y="234"/>
                    <a:pt x="601" y="134"/>
                    <a:pt x="3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0"/>
            <p:cNvSpPr/>
            <p:nvPr/>
          </p:nvSpPr>
          <p:spPr>
            <a:xfrm rot="-9425991" flipH="1">
              <a:off x="5657667" y="1152879"/>
              <a:ext cx="101738" cy="61462"/>
            </a:xfrm>
            <a:custGeom>
              <a:avLst/>
              <a:gdLst/>
              <a:ahLst/>
              <a:cxnLst/>
              <a:rect l="l" t="t" r="r" b="b"/>
              <a:pathLst>
                <a:path w="3203" h="1935" extrusionOk="0">
                  <a:moveTo>
                    <a:pt x="1" y="0"/>
                  </a:moveTo>
                  <a:lnTo>
                    <a:pt x="34" y="34"/>
                  </a:lnTo>
                  <a:cubicBezTo>
                    <a:pt x="968" y="601"/>
                    <a:pt x="1802" y="1268"/>
                    <a:pt x="2636" y="1935"/>
                  </a:cubicBezTo>
                  <a:cubicBezTo>
                    <a:pt x="2836" y="1935"/>
                    <a:pt x="3003" y="1868"/>
                    <a:pt x="3203" y="1868"/>
                  </a:cubicBezTo>
                  <a:cubicBezTo>
                    <a:pt x="3203" y="1835"/>
                    <a:pt x="3170" y="1835"/>
                    <a:pt x="3170" y="1801"/>
                  </a:cubicBezTo>
                  <a:cubicBezTo>
                    <a:pt x="2469" y="1201"/>
                    <a:pt x="1702" y="634"/>
                    <a:pt x="901" y="100"/>
                  </a:cubicBezTo>
                  <a:cubicBezTo>
                    <a:pt x="634" y="67"/>
                    <a:pt x="334" y="3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0"/>
            <p:cNvSpPr/>
            <p:nvPr/>
          </p:nvSpPr>
          <p:spPr>
            <a:xfrm rot="-9425991" flipH="1">
              <a:off x="5649362" y="1208414"/>
              <a:ext cx="190740" cy="35003"/>
            </a:xfrm>
            <a:custGeom>
              <a:avLst/>
              <a:gdLst/>
              <a:ahLst/>
              <a:cxnLst/>
              <a:rect l="l" t="t" r="r" b="b"/>
              <a:pathLst>
                <a:path w="6005" h="1102" extrusionOk="0">
                  <a:moveTo>
                    <a:pt x="0" y="0"/>
                  </a:moveTo>
                  <a:lnTo>
                    <a:pt x="0" y="34"/>
                  </a:lnTo>
                  <a:cubicBezTo>
                    <a:pt x="34" y="34"/>
                    <a:pt x="67" y="34"/>
                    <a:pt x="134" y="67"/>
                  </a:cubicBezTo>
                  <a:cubicBezTo>
                    <a:pt x="334" y="200"/>
                    <a:pt x="567" y="367"/>
                    <a:pt x="801" y="501"/>
                  </a:cubicBezTo>
                  <a:cubicBezTo>
                    <a:pt x="1135" y="534"/>
                    <a:pt x="1401" y="567"/>
                    <a:pt x="1735" y="634"/>
                  </a:cubicBezTo>
                  <a:cubicBezTo>
                    <a:pt x="2169" y="667"/>
                    <a:pt x="2569" y="701"/>
                    <a:pt x="3003" y="801"/>
                  </a:cubicBezTo>
                  <a:cubicBezTo>
                    <a:pt x="3003" y="700"/>
                    <a:pt x="3098" y="599"/>
                    <a:pt x="3216" y="599"/>
                  </a:cubicBezTo>
                  <a:cubicBezTo>
                    <a:pt x="3255" y="599"/>
                    <a:pt x="3295" y="610"/>
                    <a:pt x="3336" y="634"/>
                  </a:cubicBezTo>
                  <a:cubicBezTo>
                    <a:pt x="3503" y="701"/>
                    <a:pt x="3670" y="801"/>
                    <a:pt x="3870" y="868"/>
                  </a:cubicBezTo>
                  <a:lnTo>
                    <a:pt x="6005" y="1101"/>
                  </a:lnTo>
                  <a:cubicBezTo>
                    <a:pt x="5871" y="1068"/>
                    <a:pt x="5738" y="1001"/>
                    <a:pt x="5571" y="934"/>
                  </a:cubicBezTo>
                  <a:cubicBezTo>
                    <a:pt x="5471" y="901"/>
                    <a:pt x="5404" y="734"/>
                    <a:pt x="5471" y="601"/>
                  </a:cubicBezTo>
                  <a:cubicBezTo>
                    <a:pt x="5404" y="601"/>
                    <a:pt x="5404" y="601"/>
                    <a:pt x="5371" y="567"/>
                  </a:cubicBezTo>
                  <a:cubicBezTo>
                    <a:pt x="5237" y="567"/>
                    <a:pt x="5171" y="534"/>
                    <a:pt x="5037" y="534"/>
                  </a:cubicBezTo>
                  <a:cubicBezTo>
                    <a:pt x="3336" y="367"/>
                    <a:pt x="1668"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0"/>
            <p:cNvSpPr/>
            <p:nvPr/>
          </p:nvSpPr>
          <p:spPr>
            <a:xfrm rot="-9425991" flipH="1">
              <a:off x="5573807" y="1381176"/>
              <a:ext cx="26205" cy="13881"/>
            </a:xfrm>
            <a:custGeom>
              <a:avLst/>
              <a:gdLst/>
              <a:ahLst/>
              <a:cxnLst/>
              <a:rect l="l" t="t" r="r" b="b"/>
              <a:pathLst>
                <a:path w="825" h="437" extrusionOk="0">
                  <a:moveTo>
                    <a:pt x="0" y="1"/>
                  </a:moveTo>
                  <a:cubicBezTo>
                    <a:pt x="167" y="134"/>
                    <a:pt x="334" y="301"/>
                    <a:pt x="467" y="434"/>
                  </a:cubicBezTo>
                  <a:cubicBezTo>
                    <a:pt x="478" y="436"/>
                    <a:pt x="489" y="437"/>
                    <a:pt x="500" y="437"/>
                  </a:cubicBezTo>
                  <a:cubicBezTo>
                    <a:pt x="713" y="437"/>
                    <a:pt x="825" y="129"/>
                    <a:pt x="634" y="34"/>
                  </a:cubicBezTo>
                  <a:lnTo>
                    <a:pt x="634" y="34"/>
                  </a:lnTo>
                  <a:lnTo>
                    <a:pt x="634" y="67"/>
                  </a:lnTo>
                  <a:cubicBezTo>
                    <a:pt x="634" y="201"/>
                    <a:pt x="526" y="268"/>
                    <a:pt x="417" y="268"/>
                  </a:cubicBezTo>
                  <a:cubicBezTo>
                    <a:pt x="309" y="268"/>
                    <a:pt x="201" y="201"/>
                    <a:pt x="201" y="67"/>
                  </a:cubicBezTo>
                  <a:cubicBezTo>
                    <a:pt x="234" y="34"/>
                    <a:pt x="234" y="34"/>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30"/>
            <p:cNvSpPr/>
            <p:nvPr/>
          </p:nvSpPr>
          <p:spPr>
            <a:xfrm rot="-9425991" flipH="1">
              <a:off x="5554550" y="1390327"/>
              <a:ext cx="21218" cy="91129"/>
            </a:xfrm>
            <a:custGeom>
              <a:avLst/>
              <a:gdLst/>
              <a:ahLst/>
              <a:cxnLst/>
              <a:rect l="l" t="t" r="r" b="b"/>
              <a:pathLst>
                <a:path w="668" h="2869" extrusionOk="0">
                  <a:moveTo>
                    <a:pt x="101" y="0"/>
                  </a:moveTo>
                  <a:cubicBezTo>
                    <a:pt x="34" y="33"/>
                    <a:pt x="1" y="133"/>
                    <a:pt x="34" y="167"/>
                  </a:cubicBezTo>
                  <a:cubicBezTo>
                    <a:pt x="201" y="967"/>
                    <a:pt x="268" y="1701"/>
                    <a:pt x="268" y="2502"/>
                  </a:cubicBezTo>
                  <a:cubicBezTo>
                    <a:pt x="368" y="2635"/>
                    <a:pt x="534" y="2735"/>
                    <a:pt x="668" y="2869"/>
                  </a:cubicBezTo>
                  <a:cubicBezTo>
                    <a:pt x="668" y="1968"/>
                    <a:pt x="635" y="1067"/>
                    <a:pt x="468" y="167"/>
                  </a:cubicBezTo>
                  <a:cubicBezTo>
                    <a:pt x="334" y="167"/>
                    <a:pt x="201" y="67"/>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30"/>
            <p:cNvSpPr/>
            <p:nvPr/>
          </p:nvSpPr>
          <p:spPr>
            <a:xfrm rot="-9425991" flipH="1">
              <a:off x="5540869" y="1471014"/>
              <a:ext cx="11689" cy="8926"/>
            </a:xfrm>
            <a:custGeom>
              <a:avLst/>
              <a:gdLst/>
              <a:ahLst/>
              <a:cxnLst/>
              <a:rect l="l" t="t" r="r" b="b"/>
              <a:pathLst>
                <a:path w="368" h="281" extrusionOk="0">
                  <a:moveTo>
                    <a:pt x="156" y="0"/>
                  </a:moveTo>
                  <a:cubicBezTo>
                    <a:pt x="93" y="0"/>
                    <a:pt x="32" y="33"/>
                    <a:pt x="1" y="80"/>
                  </a:cubicBezTo>
                  <a:cubicBezTo>
                    <a:pt x="101" y="147"/>
                    <a:pt x="234" y="213"/>
                    <a:pt x="368" y="280"/>
                  </a:cubicBezTo>
                  <a:cubicBezTo>
                    <a:pt x="368" y="247"/>
                    <a:pt x="334" y="213"/>
                    <a:pt x="334" y="147"/>
                  </a:cubicBezTo>
                  <a:cubicBezTo>
                    <a:pt x="299" y="41"/>
                    <a:pt x="227" y="0"/>
                    <a:pt x="156"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0"/>
            <p:cNvSpPr/>
            <p:nvPr/>
          </p:nvSpPr>
          <p:spPr>
            <a:xfrm rot="-9425991" flipH="1">
              <a:off x="5576570" y="1393494"/>
              <a:ext cx="13817" cy="11689"/>
            </a:xfrm>
            <a:custGeom>
              <a:avLst/>
              <a:gdLst/>
              <a:ahLst/>
              <a:cxnLst/>
              <a:rect l="l" t="t" r="r" b="b"/>
              <a:pathLst>
                <a:path w="435" h="368" extrusionOk="0">
                  <a:moveTo>
                    <a:pt x="1" y="0"/>
                  </a:moveTo>
                  <a:lnTo>
                    <a:pt x="1" y="334"/>
                  </a:lnTo>
                  <a:cubicBezTo>
                    <a:pt x="134" y="334"/>
                    <a:pt x="268" y="334"/>
                    <a:pt x="401" y="367"/>
                  </a:cubicBezTo>
                  <a:lnTo>
                    <a:pt x="435" y="367"/>
                  </a:lnTo>
                  <a:cubicBezTo>
                    <a:pt x="301" y="267"/>
                    <a:pt x="168"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0"/>
            <p:cNvSpPr/>
            <p:nvPr/>
          </p:nvSpPr>
          <p:spPr>
            <a:xfrm rot="-9425991" flipH="1">
              <a:off x="5580118" y="1386558"/>
              <a:ext cx="13817" cy="8767"/>
            </a:xfrm>
            <a:custGeom>
              <a:avLst/>
              <a:gdLst/>
              <a:ahLst/>
              <a:cxnLst/>
              <a:rect l="l" t="t" r="r" b="b"/>
              <a:pathLst>
                <a:path w="435" h="276" extrusionOk="0">
                  <a:moveTo>
                    <a:pt x="1" y="1"/>
                  </a:moveTo>
                  <a:lnTo>
                    <a:pt x="1" y="101"/>
                  </a:lnTo>
                  <a:cubicBezTo>
                    <a:pt x="1" y="218"/>
                    <a:pt x="109" y="276"/>
                    <a:pt x="218" y="276"/>
                  </a:cubicBezTo>
                  <a:cubicBezTo>
                    <a:pt x="326" y="276"/>
                    <a:pt x="435" y="218"/>
                    <a:pt x="435" y="101"/>
                  </a:cubicBezTo>
                  <a:lnTo>
                    <a:pt x="435" y="34"/>
                  </a:lnTo>
                  <a:lnTo>
                    <a:pt x="401" y="34"/>
                  </a:lnTo>
                  <a:cubicBezTo>
                    <a:pt x="268" y="1"/>
                    <a:pt x="1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0"/>
            <p:cNvSpPr/>
            <p:nvPr/>
          </p:nvSpPr>
          <p:spPr>
            <a:xfrm rot="-9425991" flipH="1">
              <a:off x="5626578" y="1273473"/>
              <a:ext cx="20869" cy="12801"/>
            </a:xfrm>
            <a:custGeom>
              <a:avLst/>
              <a:gdLst/>
              <a:ahLst/>
              <a:cxnLst/>
              <a:rect l="l" t="t" r="r" b="b"/>
              <a:pathLst>
                <a:path w="657" h="403" extrusionOk="0">
                  <a:moveTo>
                    <a:pt x="256" y="0"/>
                  </a:moveTo>
                  <a:lnTo>
                    <a:pt x="256" y="0"/>
                  </a:lnTo>
                  <a:cubicBezTo>
                    <a:pt x="0" y="32"/>
                    <a:pt x="82" y="402"/>
                    <a:pt x="325" y="402"/>
                  </a:cubicBezTo>
                  <a:cubicBezTo>
                    <a:pt x="335" y="402"/>
                    <a:pt x="346" y="402"/>
                    <a:pt x="356" y="400"/>
                  </a:cubicBezTo>
                  <a:cubicBezTo>
                    <a:pt x="457" y="400"/>
                    <a:pt x="590" y="367"/>
                    <a:pt x="657" y="367"/>
                  </a:cubicBezTo>
                  <a:cubicBezTo>
                    <a:pt x="523" y="200"/>
                    <a:pt x="423" y="100"/>
                    <a:pt x="256"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0"/>
            <p:cNvSpPr/>
            <p:nvPr/>
          </p:nvSpPr>
          <p:spPr>
            <a:xfrm rot="-9425991" flipH="1">
              <a:off x="5594172" y="1359039"/>
              <a:ext cx="53013" cy="48789"/>
            </a:xfrm>
            <a:custGeom>
              <a:avLst/>
              <a:gdLst/>
              <a:ahLst/>
              <a:cxnLst/>
              <a:rect l="l" t="t" r="r" b="b"/>
              <a:pathLst>
                <a:path w="1669" h="1536" extrusionOk="0">
                  <a:moveTo>
                    <a:pt x="168" y="1"/>
                  </a:moveTo>
                  <a:lnTo>
                    <a:pt x="168" y="1"/>
                  </a:lnTo>
                  <a:cubicBezTo>
                    <a:pt x="184" y="16"/>
                    <a:pt x="201" y="32"/>
                    <a:pt x="218" y="47"/>
                  </a:cubicBezTo>
                  <a:lnTo>
                    <a:pt x="218" y="47"/>
                  </a:lnTo>
                  <a:cubicBezTo>
                    <a:pt x="204" y="30"/>
                    <a:pt x="188" y="14"/>
                    <a:pt x="168" y="1"/>
                  </a:cubicBezTo>
                  <a:close/>
                  <a:moveTo>
                    <a:pt x="218" y="47"/>
                  </a:moveTo>
                  <a:cubicBezTo>
                    <a:pt x="329" y="189"/>
                    <a:pt x="232" y="442"/>
                    <a:pt x="56" y="442"/>
                  </a:cubicBezTo>
                  <a:cubicBezTo>
                    <a:pt x="38" y="442"/>
                    <a:pt x="20" y="440"/>
                    <a:pt x="1" y="434"/>
                  </a:cubicBezTo>
                  <a:lnTo>
                    <a:pt x="1" y="434"/>
                  </a:lnTo>
                  <a:cubicBezTo>
                    <a:pt x="401" y="801"/>
                    <a:pt x="868" y="1168"/>
                    <a:pt x="1302" y="1535"/>
                  </a:cubicBezTo>
                  <a:lnTo>
                    <a:pt x="1669" y="1435"/>
                  </a:lnTo>
                  <a:cubicBezTo>
                    <a:pt x="1635" y="1368"/>
                    <a:pt x="1635" y="1335"/>
                    <a:pt x="1635" y="1268"/>
                  </a:cubicBezTo>
                  <a:cubicBezTo>
                    <a:pt x="1153" y="850"/>
                    <a:pt x="671" y="463"/>
                    <a:pt x="218" y="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0"/>
            <p:cNvSpPr/>
            <p:nvPr/>
          </p:nvSpPr>
          <p:spPr>
            <a:xfrm rot="-9425991" flipH="1">
              <a:off x="5716100" y="1088703"/>
              <a:ext cx="32875" cy="8100"/>
            </a:xfrm>
            <a:custGeom>
              <a:avLst/>
              <a:gdLst/>
              <a:ahLst/>
              <a:cxnLst/>
              <a:rect l="l" t="t" r="r" b="b"/>
              <a:pathLst>
                <a:path w="1035" h="255" extrusionOk="0">
                  <a:moveTo>
                    <a:pt x="901" y="1"/>
                  </a:moveTo>
                  <a:cubicBezTo>
                    <a:pt x="785" y="17"/>
                    <a:pt x="643" y="26"/>
                    <a:pt x="493" y="26"/>
                  </a:cubicBezTo>
                  <a:cubicBezTo>
                    <a:pt x="343" y="26"/>
                    <a:pt x="184" y="17"/>
                    <a:pt x="34" y="1"/>
                  </a:cubicBezTo>
                  <a:lnTo>
                    <a:pt x="34" y="1"/>
                  </a:lnTo>
                  <a:cubicBezTo>
                    <a:pt x="1" y="101"/>
                    <a:pt x="34" y="234"/>
                    <a:pt x="168" y="234"/>
                  </a:cubicBezTo>
                  <a:cubicBezTo>
                    <a:pt x="237" y="248"/>
                    <a:pt x="305" y="255"/>
                    <a:pt x="372" y="255"/>
                  </a:cubicBezTo>
                  <a:cubicBezTo>
                    <a:pt x="624" y="255"/>
                    <a:pt x="850" y="159"/>
                    <a:pt x="103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0"/>
            <p:cNvSpPr/>
            <p:nvPr/>
          </p:nvSpPr>
          <p:spPr>
            <a:xfrm rot="-9425991" flipH="1">
              <a:off x="5576029" y="1363872"/>
              <a:ext cx="58318" cy="126101"/>
            </a:xfrm>
            <a:custGeom>
              <a:avLst/>
              <a:gdLst/>
              <a:ahLst/>
              <a:cxnLst/>
              <a:rect l="l" t="t" r="r" b="b"/>
              <a:pathLst>
                <a:path w="1836" h="3970" extrusionOk="0">
                  <a:moveTo>
                    <a:pt x="1" y="0"/>
                  </a:moveTo>
                  <a:cubicBezTo>
                    <a:pt x="168" y="867"/>
                    <a:pt x="201" y="1801"/>
                    <a:pt x="201" y="2702"/>
                  </a:cubicBezTo>
                  <a:cubicBezTo>
                    <a:pt x="668" y="3136"/>
                    <a:pt x="1168" y="3536"/>
                    <a:pt x="1669" y="3970"/>
                  </a:cubicBezTo>
                  <a:cubicBezTo>
                    <a:pt x="1835" y="3002"/>
                    <a:pt x="1702" y="1968"/>
                    <a:pt x="1335" y="1034"/>
                  </a:cubicBezTo>
                  <a:cubicBezTo>
                    <a:pt x="1268" y="968"/>
                    <a:pt x="1335" y="934"/>
                    <a:pt x="1335" y="867"/>
                  </a:cubicBezTo>
                  <a:lnTo>
                    <a:pt x="968" y="634"/>
                  </a:lnTo>
                  <a:cubicBezTo>
                    <a:pt x="835" y="501"/>
                    <a:pt x="468" y="2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0"/>
            <p:cNvSpPr/>
            <p:nvPr/>
          </p:nvSpPr>
          <p:spPr>
            <a:xfrm rot="-9425991" flipH="1">
              <a:off x="5704862" y="1102891"/>
              <a:ext cx="78424" cy="47709"/>
            </a:xfrm>
            <a:custGeom>
              <a:avLst/>
              <a:gdLst/>
              <a:ahLst/>
              <a:cxnLst/>
              <a:rect l="l" t="t" r="r" b="b"/>
              <a:pathLst>
                <a:path w="2469" h="1502" extrusionOk="0">
                  <a:moveTo>
                    <a:pt x="2469" y="1"/>
                  </a:moveTo>
                  <a:cubicBezTo>
                    <a:pt x="2302" y="1"/>
                    <a:pt x="2135" y="1"/>
                    <a:pt x="1968" y="34"/>
                  </a:cubicBezTo>
                  <a:cubicBezTo>
                    <a:pt x="1735" y="268"/>
                    <a:pt x="1501" y="568"/>
                    <a:pt x="1234" y="801"/>
                  </a:cubicBezTo>
                  <a:cubicBezTo>
                    <a:pt x="1018" y="986"/>
                    <a:pt x="660" y="1343"/>
                    <a:pt x="344" y="1343"/>
                  </a:cubicBezTo>
                  <a:cubicBezTo>
                    <a:pt x="318" y="1343"/>
                    <a:pt x="292" y="1340"/>
                    <a:pt x="267" y="1335"/>
                  </a:cubicBezTo>
                  <a:cubicBezTo>
                    <a:pt x="243" y="1329"/>
                    <a:pt x="221" y="1326"/>
                    <a:pt x="199" y="1326"/>
                  </a:cubicBezTo>
                  <a:cubicBezTo>
                    <a:pt x="100" y="1326"/>
                    <a:pt x="28" y="1386"/>
                    <a:pt x="0" y="1469"/>
                  </a:cubicBezTo>
                  <a:cubicBezTo>
                    <a:pt x="300" y="1469"/>
                    <a:pt x="634" y="1502"/>
                    <a:pt x="901" y="1502"/>
                  </a:cubicBezTo>
                  <a:lnTo>
                    <a:pt x="1034" y="1502"/>
                  </a:lnTo>
                  <a:cubicBezTo>
                    <a:pt x="1168" y="1402"/>
                    <a:pt x="1301" y="1302"/>
                    <a:pt x="1401" y="1202"/>
                  </a:cubicBezTo>
                  <a:cubicBezTo>
                    <a:pt x="1801" y="868"/>
                    <a:pt x="2135" y="535"/>
                    <a:pt x="2402" y="134"/>
                  </a:cubicBezTo>
                  <a:cubicBezTo>
                    <a:pt x="2469" y="68"/>
                    <a:pt x="2469" y="34"/>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0"/>
            <p:cNvSpPr/>
            <p:nvPr/>
          </p:nvSpPr>
          <p:spPr>
            <a:xfrm rot="-9425991" flipH="1">
              <a:off x="5626707" y="1296941"/>
              <a:ext cx="116604" cy="31827"/>
            </a:xfrm>
            <a:custGeom>
              <a:avLst/>
              <a:gdLst/>
              <a:ahLst/>
              <a:cxnLst/>
              <a:rect l="l" t="t" r="r" b="b"/>
              <a:pathLst>
                <a:path w="3671" h="1002" extrusionOk="0">
                  <a:moveTo>
                    <a:pt x="3303" y="1"/>
                  </a:moveTo>
                  <a:cubicBezTo>
                    <a:pt x="2236" y="435"/>
                    <a:pt x="1135" y="435"/>
                    <a:pt x="1" y="601"/>
                  </a:cubicBezTo>
                  <a:lnTo>
                    <a:pt x="368" y="1002"/>
                  </a:lnTo>
                  <a:cubicBezTo>
                    <a:pt x="1502" y="835"/>
                    <a:pt x="2603" y="768"/>
                    <a:pt x="3670" y="268"/>
                  </a:cubicBezTo>
                  <a:cubicBezTo>
                    <a:pt x="3537" y="201"/>
                    <a:pt x="3403" y="10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0"/>
            <p:cNvSpPr/>
            <p:nvPr/>
          </p:nvSpPr>
          <p:spPr>
            <a:xfrm rot="-9425991" flipH="1">
              <a:off x="5643575" y="1278643"/>
              <a:ext cx="154720" cy="56190"/>
            </a:xfrm>
            <a:custGeom>
              <a:avLst/>
              <a:gdLst/>
              <a:ahLst/>
              <a:cxnLst/>
              <a:rect l="l" t="t" r="r" b="b"/>
              <a:pathLst>
                <a:path w="4871" h="1769" extrusionOk="0">
                  <a:moveTo>
                    <a:pt x="3336" y="0"/>
                  </a:moveTo>
                  <a:cubicBezTo>
                    <a:pt x="2269" y="534"/>
                    <a:pt x="1135" y="601"/>
                    <a:pt x="1" y="768"/>
                  </a:cubicBezTo>
                  <a:cubicBezTo>
                    <a:pt x="101" y="834"/>
                    <a:pt x="167" y="934"/>
                    <a:pt x="268" y="968"/>
                  </a:cubicBezTo>
                  <a:cubicBezTo>
                    <a:pt x="601" y="1268"/>
                    <a:pt x="935" y="1502"/>
                    <a:pt x="1302" y="1768"/>
                  </a:cubicBezTo>
                  <a:cubicBezTo>
                    <a:pt x="1329" y="1686"/>
                    <a:pt x="1402" y="1626"/>
                    <a:pt x="1482" y="1626"/>
                  </a:cubicBezTo>
                  <a:cubicBezTo>
                    <a:pt x="1500" y="1626"/>
                    <a:pt x="1517" y="1629"/>
                    <a:pt x="1535" y="1635"/>
                  </a:cubicBezTo>
                  <a:cubicBezTo>
                    <a:pt x="1891" y="1713"/>
                    <a:pt x="2280" y="1757"/>
                    <a:pt x="2674" y="1757"/>
                  </a:cubicBezTo>
                  <a:cubicBezTo>
                    <a:pt x="3462" y="1757"/>
                    <a:pt x="4270" y="1579"/>
                    <a:pt x="4871" y="1135"/>
                  </a:cubicBezTo>
                  <a:cubicBezTo>
                    <a:pt x="4337" y="768"/>
                    <a:pt x="3837" y="367"/>
                    <a:pt x="3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0"/>
            <p:cNvSpPr/>
            <p:nvPr/>
          </p:nvSpPr>
          <p:spPr>
            <a:xfrm rot="-9425991" flipH="1">
              <a:off x="6081085" y="257158"/>
              <a:ext cx="13817" cy="31827"/>
            </a:xfrm>
            <a:custGeom>
              <a:avLst/>
              <a:gdLst/>
              <a:ahLst/>
              <a:cxnLst/>
              <a:rect l="l" t="t" r="r" b="b"/>
              <a:pathLst>
                <a:path w="435" h="1002" extrusionOk="0">
                  <a:moveTo>
                    <a:pt x="1" y="1"/>
                  </a:moveTo>
                  <a:lnTo>
                    <a:pt x="1" y="1001"/>
                  </a:lnTo>
                  <a:cubicBezTo>
                    <a:pt x="168" y="701"/>
                    <a:pt x="301" y="368"/>
                    <a:pt x="434" y="34"/>
                  </a:cubicBezTo>
                  <a:cubicBezTo>
                    <a:pt x="301" y="1"/>
                    <a:pt x="1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0"/>
            <p:cNvSpPr/>
            <p:nvPr/>
          </p:nvSpPr>
          <p:spPr>
            <a:xfrm rot="-9425991" flipH="1">
              <a:off x="5684457" y="1174355"/>
              <a:ext cx="139918" cy="57270"/>
            </a:xfrm>
            <a:custGeom>
              <a:avLst/>
              <a:gdLst/>
              <a:ahLst/>
              <a:cxnLst/>
              <a:rect l="l" t="t" r="r" b="b"/>
              <a:pathLst>
                <a:path w="4405" h="1803" extrusionOk="0">
                  <a:moveTo>
                    <a:pt x="1" y="1"/>
                  </a:moveTo>
                  <a:lnTo>
                    <a:pt x="1" y="1"/>
                  </a:lnTo>
                  <a:cubicBezTo>
                    <a:pt x="768" y="501"/>
                    <a:pt x="1502" y="1102"/>
                    <a:pt x="2236" y="1735"/>
                  </a:cubicBezTo>
                  <a:cubicBezTo>
                    <a:pt x="2269" y="1769"/>
                    <a:pt x="2269" y="1769"/>
                    <a:pt x="2269" y="1802"/>
                  </a:cubicBezTo>
                  <a:cubicBezTo>
                    <a:pt x="3003" y="1769"/>
                    <a:pt x="3704" y="1769"/>
                    <a:pt x="4404" y="1769"/>
                  </a:cubicBezTo>
                  <a:cubicBezTo>
                    <a:pt x="3770" y="1268"/>
                    <a:pt x="3036" y="902"/>
                    <a:pt x="2269" y="501"/>
                  </a:cubicBezTo>
                  <a:cubicBezTo>
                    <a:pt x="2203" y="468"/>
                    <a:pt x="2169" y="401"/>
                    <a:pt x="2169" y="301"/>
                  </a:cubicBezTo>
                  <a:cubicBezTo>
                    <a:pt x="1736" y="268"/>
                    <a:pt x="1369" y="201"/>
                    <a:pt x="935" y="134"/>
                  </a:cubicBezTo>
                  <a:cubicBezTo>
                    <a:pt x="601" y="101"/>
                    <a:pt x="335" y="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0"/>
            <p:cNvSpPr/>
            <p:nvPr/>
          </p:nvSpPr>
          <p:spPr>
            <a:xfrm rot="-9425991" flipH="1">
              <a:off x="5732704" y="1124408"/>
              <a:ext cx="123973" cy="50885"/>
            </a:xfrm>
            <a:custGeom>
              <a:avLst/>
              <a:gdLst/>
              <a:ahLst/>
              <a:cxnLst/>
              <a:rect l="l" t="t" r="r" b="b"/>
              <a:pathLst>
                <a:path w="3903" h="1602" extrusionOk="0">
                  <a:moveTo>
                    <a:pt x="3903" y="1"/>
                  </a:moveTo>
                  <a:lnTo>
                    <a:pt x="3903" y="1"/>
                  </a:lnTo>
                  <a:cubicBezTo>
                    <a:pt x="3069" y="67"/>
                    <a:pt x="2235" y="67"/>
                    <a:pt x="1435" y="101"/>
                  </a:cubicBezTo>
                  <a:cubicBezTo>
                    <a:pt x="1435" y="134"/>
                    <a:pt x="1435" y="168"/>
                    <a:pt x="1401" y="234"/>
                  </a:cubicBezTo>
                  <a:cubicBezTo>
                    <a:pt x="1101" y="601"/>
                    <a:pt x="767" y="968"/>
                    <a:pt x="400" y="1302"/>
                  </a:cubicBezTo>
                  <a:cubicBezTo>
                    <a:pt x="267" y="1402"/>
                    <a:pt x="134" y="1502"/>
                    <a:pt x="0" y="1602"/>
                  </a:cubicBezTo>
                  <a:cubicBezTo>
                    <a:pt x="901" y="1602"/>
                    <a:pt x="1801" y="1602"/>
                    <a:pt x="2735" y="1502"/>
                  </a:cubicBezTo>
                  <a:cubicBezTo>
                    <a:pt x="2735" y="1502"/>
                    <a:pt x="2735" y="1468"/>
                    <a:pt x="2769" y="1468"/>
                  </a:cubicBezTo>
                  <a:cubicBezTo>
                    <a:pt x="3169" y="1001"/>
                    <a:pt x="3569" y="568"/>
                    <a:pt x="3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30"/>
            <p:cNvSpPr/>
            <p:nvPr/>
          </p:nvSpPr>
          <p:spPr>
            <a:xfrm rot="-9425991" flipH="1">
              <a:off x="5620852" y="1368959"/>
              <a:ext cx="29699" cy="104915"/>
            </a:xfrm>
            <a:custGeom>
              <a:avLst/>
              <a:gdLst/>
              <a:ahLst/>
              <a:cxnLst/>
              <a:rect l="l" t="t" r="r" b="b"/>
              <a:pathLst>
                <a:path w="935" h="3303" extrusionOk="0">
                  <a:moveTo>
                    <a:pt x="67" y="0"/>
                  </a:moveTo>
                  <a:cubicBezTo>
                    <a:pt x="0" y="67"/>
                    <a:pt x="0" y="101"/>
                    <a:pt x="67" y="167"/>
                  </a:cubicBezTo>
                  <a:cubicBezTo>
                    <a:pt x="434" y="1101"/>
                    <a:pt x="534" y="2135"/>
                    <a:pt x="401" y="3103"/>
                  </a:cubicBezTo>
                  <a:cubicBezTo>
                    <a:pt x="434" y="3136"/>
                    <a:pt x="534" y="3236"/>
                    <a:pt x="567" y="3236"/>
                  </a:cubicBezTo>
                  <a:cubicBezTo>
                    <a:pt x="601" y="3236"/>
                    <a:pt x="634" y="3269"/>
                    <a:pt x="701" y="3303"/>
                  </a:cubicBezTo>
                  <a:cubicBezTo>
                    <a:pt x="734" y="3269"/>
                    <a:pt x="768" y="3236"/>
                    <a:pt x="768" y="3169"/>
                  </a:cubicBezTo>
                  <a:cubicBezTo>
                    <a:pt x="934" y="2269"/>
                    <a:pt x="834" y="1268"/>
                    <a:pt x="567" y="334"/>
                  </a:cubicBezTo>
                  <a:cubicBezTo>
                    <a:pt x="401" y="234"/>
                    <a:pt x="234" y="101"/>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rot="-9425991" flipH="1">
              <a:off x="5646031" y="1358987"/>
              <a:ext cx="21218" cy="14865"/>
            </a:xfrm>
            <a:custGeom>
              <a:avLst/>
              <a:gdLst/>
              <a:ahLst/>
              <a:cxnLst/>
              <a:rect l="l" t="t" r="r" b="b"/>
              <a:pathLst>
                <a:path w="668" h="468" extrusionOk="0">
                  <a:moveTo>
                    <a:pt x="334" y="0"/>
                  </a:moveTo>
                  <a:cubicBezTo>
                    <a:pt x="234" y="34"/>
                    <a:pt x="133" y="67"/>
                    <a:pt x="0" y="134"/>
                  </a:cubicBezTo>
                  <a:cubicBezTo>
                    <a:pt x="133" y="234"/>
                    <a:pt x="234" y="334"/>
                    <a:pt x="367" y="467"/>
                  </a:cubicBezTo>
                  <a:cubicBezTo>
                    <a:pt x="400" y="467"/>
                    <a:pt x="434" y="401"/>
                    <a:pt x="500" y="401"/>
                  </a:cubicBezTo>
                  <a:cubicBezTo>
                    <a:pt x="634" y="367"/>
                    <a:pt x="667" y="234"/>
                    <a:pt x="634" y="134"/>
                  </a:cubicBezTo>
                  <a:lnTo>
                    <a:pt x="567" y="67"/>
                  </a:lnTo>
                  <a:cubicBezTo>
                    <a:pt x="548" y="87"/>
                    <a:pt x="525" y="95"/>
                    <a:pt x="502" y="95"/>
                  </a:cubicBezTo>
                  <a:cubicBezTo>
                    <a:pt x="445" y="95"/>
                    <a:pt x="381" y="48"/>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rot="-9425991" flipH="1">
              <a:off x="5605967" y="1455973"/>
              <a:ext cx="15913" cy="14897"/>
            </a:xfrm>
            <a:custGeom>
              <a:avLst/>
              <a:gdLst/>
              <a:ahLst/>
              <a:cxnLst/>
              <a:rect l="l" t="t" r="r" b="b"/>
              <a:pathLst>
                <a:path w="501" h="469" extrusionOk="0">
                  <a:moveTo>
                    <a:pt x="169" y="0"/>
                  </a:moveTo>
                  <a:cubicBezTo>
                    <a:pt x="107" y="0"/>
                    <a:pt x="44" y="25"/>
                    <a:pt x="0" y="68"/>
                  </a:cubicBezTo>
                  <a:lnTo>
                    <a:pt x="501" y="469"/>
                  </a:lnTo>
                  <a:cubicBezTo>
                    <a:pt x="467" y="335"/>
                    <a:pt x="434" y="235"/>
                    <a:pt x="367" y="135"/>
                  </a:cubicBezTo>
                  <a:cubicBezTo>
                    <a:pt x="330" y="41"/>
                    <a:pt x="250" y="0"/>
                    <a:pt x="169"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rot="-9425991" flipH="1">
              <a:off x="5652483" y="1374053"/>
              <a:ext cx="5336" cy="5336"/>
            </a:xfrm>
            <a:custGeom>
              <a:avLst/>
              <a:gdLst/>
              <a:ahLst/>
              <a:cxnLst/>
              <a:rect l="l" t="t" r="r" b="b"/>
              <a:pathLst>
                <a:path w="168" h="168" extrusionOk="0">
                  <a:moveTo>
                    <a:pt x="1" y="1"/>
                  </a:moveTo>
                  <a:cubicBezTo>
                    <a:pt x="1" y="67"/>
                    <a:pt x="1" y="134"/>
                    <a:pt x="34" y="167"/>
                  </a:cubicBezTo>
                  <a:lnTo>
                    <a:pt x="167" y="167"/>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rot="-9425991" flipH="1">
              <a:off x="5699624" y="1257977"/>
              <a:ext cx="19090" cy="11689"/>
            </a:xfrm>
            <a:custGeom>
              <a:avLst/>
              <a:gdLst/>
              <a:ahLst/>
              <a:cxnLst/>
              <a:rect l="l" t="t" r="r" b="b"/>
              <a:pathLst>
                <a:path w="601" h="368" extrusionOk="0">
                  <a:moveTo>
                    <a:pt x="34" y="1"/>
                  </a:moveTo>
                  <a:cubicBezTo>
                    <a:pt x="0" y="134"/>
                    <a:pt x="34" y="234"/>
                    <a:pt x="167" y="301"/>
                  </a:cubicBezTo>
                  <a:cubicBezTo>
                    <a:pt x="267" y="334"/>
                    <a:pt x="434" y="368"/>
                    <a:pt x="601" y="368"/>
                  </a:cubicBezTo>
                  <a:cubicBezTo>
                    <a:pt x="401" y="234"/>
                    <a:pt x="234" y="1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rot="-9425991" flipH="1">
              <a:off x="5654615" y="1373212"/>
              <a:ext cx="8513" cy="2954"/>
            </a:xfrm>
            <a:custGeom>
              <a:avLst/>
              <a:gdLst/>
              <a:ahLst/>
              <a:cxnLst/>
              <a:rect l="l" t="t" r="r" b="b"/>
              <a:pathLst>
                <a:path w="268" h="93" extrusionOk="0">
                  <a:moveTo>
                    <a:pt x="97" y="0"/>
                  </a:moveTo>
                  <a:cubicBezTo>
                    <a:pt x="84" y="0"/>
                    <a:pt x="68" y="9"/>
                    <a:pt x="34" y="25"/>
                  </a:cubicBezTo>
                  <a:lnTo>
                    <a:pt x="1" y="25"/>
                  </a:lnTo>
                  <a:cubicBezTo>
                    <a:pt x="34" y="92"/>
                    <a:pt x="168" y="92"/>
                    <a:pt x="268" y="92"/>
                  </a:cubicBezTo>
                  <a:cubicBezTo>
                    <a:pt x="201" y="59"/>
                    <a:pt x="168" y="59"/>
                    <a:pt x="134" y="25"/>
                  </a:cubicBezTo>
                  <a:cubicBezTo>
                    <a:pt x="118" y="9"/>
                    <a:pt x="109" y="0"/>
                    <a:pt x="9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rot="-9425991" flipH="1">
              <a:off x="5662780" y="1335823"/>
              <a:ext cx="61494" cy="49805"/>
            </a:xfrm>
            <a:custGeom>
              <a:avLst/>
              <a:gdLst/>
              <a:ahLst/>
              <a:cxnLst/>
              <a:rect l="l" t="t" r="r" b="b"/>
              <a:pathLst>
                <a:path w="1936" h="1568" extrusionOk="0">
                  <a:moveTo>
                    <a:pt x="268" y="0"/>
                  </a:moveTo>
                  <a:cubicBezTo>
                    <a:pt x="301" y="134"/>
                    <a:pt x="301" y="267"/>
                    <a:pt x="134" y="300"/>
                  </a:cubicBezTo>
                  <a:cubicBezTo>
                    <a:pt x="101" y="300"/>
                    <a:pt x="34" y="334"/>
                    <a:pt x="1" y="334"/>
                  </a:cubicBezTo>
                  <a:cubicBezTo>
                    <a:pt x="501" y="767"/>
                    <a:pt x="1035" y="1168"/>
                    <a:pt x="1602" y="1568"/>
                  </a:cubicBezTo>
                  <a:cubicBezTo>
                    <a:pt x="1702" y="1501"/>
                    <a:pt x="1802" y="1468"/>
                    <a:pt x="1936" y="1401"/>
                  </a:cubicBezTo>
                  <a:lnTo>
                    <a:pt x="1936" y="1268"/>
                  </a:lnTo>
                  <a:cubicBezTo>
                    <a:pt x="1369" y="834"/>
                    <a:pt x="802" y="434"/>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rot="-9425991" flipH="1">
              <a:off x="5693093" y="1276338"/>
              <a:ext cx="124005" cy="32526"/>
            </a:xfrm>
            <a:custGeom>
              <a:avLst/>
              <a:gdLst/>
              <a:ahLst/>
              <a:cxnLst/>
              <a:rect l="l" t="t" r="r" b="b"/>
              <a:pathLst>
                <a:path w="3904" h="1024" extrusionOk="0">
                  <a:moveTo>
                    <a:pt x="3536" y="0"/>
                  </a:moveTo>
                  <a:cubicBezTo>
                    <a:pt x="2963" y="420"/>
                    <a:pt x="2170" y="576"/>
                    <a:pt x="1390" y="576"/>
                  </a:cubicBezTo>
                  <a:cubicBezTo>
                    <a:pt x="991" y="576"/>
                    <a:pt x="595" y="535"/>
                    <a:pt x="234" y="467"/>
                  </a:cubicBezTo>
                  <a:cubicBezTo>
                    <a:pt x="216" y="461"/>
                    <a:pt x="199" y="459"/>
                    <a:pt x="181" y="459"/>
                  </a:cubicBezTo>
                  <a:cubicBezTo>
                    <a:pt x="101" y="459"/>
                    <a:pt x="28" y="518"/>
                    <a:pt x="1" y="601"/>
                  </a:cubicBezTo>
                  <a:cubicBezTo>
                    <a:pt x="201" y="734"/>
                    <a:pt x="368" y="834"/>
                    <a:pt x="568" y="968"/>
                  </a:cubicBezTo>
                  <a:cubicBezTo>
                    <a:pt x="818" y="1004"/>
                    <a:pt x="1076" y="1023"/>
                    <a:pt x="1337" y="1023"/>
                  </a:cubicBezTo>
                  <a:cubicBezTo>
                    <a:pt x="2256" y="1023"/>
                    <a:pt x="3201" y="787"/>
                    <a:pt x="3903" y="267"/>
                  </a:cubicBezTo>
                  <a:lnTo>
                    <a:pt x="35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rot="-9425991" flipH="1">
              <a:off x="5658444" y="1375067"/>
              <a:ext cx="4256" cy="2128"/>
            </a:xfrm>
            <a:custGeom>
              <a:avLst/>
              <a:gdLst/>
              <a:ahLst/>
              <a:cxnLst/>
              <a:rect l="l" t="t" r="r" b="b"/>
              <a:pathLst>
                <a:path w="134" h="67" extrusionOk="0">
                  <a:moveTo>
                    <a:pt x="0" y="0"/>
                  </a:moveTo>
                  <a:cubicBezTo>
                    <a:pt x="34" y="33"/>
                    <a:pt x="67" y="67"/>
                    <a:pt x="134" y="67"/>
                  </a:cubicBezTo>
                  <a:cubicBezTo>
                    <a:pt x="67" y="33"/>
                    <a:pt x="34"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rot="-9425991" flipH="1">
              <a:off x="5663330" y="1374977"/>
              <a:ext cx="32" cy="32"/>
            </a:xfrm>
            <a:custGeom>
              <a:avLst/>
              <a:gdLst/>
              <a:ahLst/>
              <a:cxnLst/>
              <a:rect l="l" t="t" r="r" b="b"/>
              <a:pathLst>
                <a:path w="1" h="1" extrusionOk="0">
                  <a:moveTo>
                    <a:pt x="1" y="0"/>
                  </a:moveTo>
                  <a:lnTo>
                    <a:pt x="1" y="0"/>
                  </a:ln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rot="-9425991" flipH="1">
              <a:off x="5647175" y="1342623"/>
              <a:ext cx="58318" cy="136710"/>
            </a:xfrm>
            <a:custGeom>
              <a:avLst/>
              <a:gdLst/>
              <a:ahLst/>
              <a:cxnLst/>
              <a:rect l="l" t="t" r="r" b="b"/>
              <a:pathLst>
                <a:path w="1836" h="4304" extrusionOk="0">
                  <a:moveTo>
                    <a:pt x="1" y="1"/>
                  </a:moveTo>
                  <a:lnTo>
                    <a:pt x="1" y="1"/>
                  </a:lnTo>
                  <a:cubicBezTo>
                    <a:pt x="301" y="935"/>
                    <a:pt x="334" y="1869"/>
                    <a:pt x="201" y="2836"/>
                  </a:cubicBezTo>
                  <a:cubicBezTo>
                    <a:pt x="168" y="2969"/>
                    <a:pt x="134" y="3003"/>
                    <a:pt x="101" y="3003"/>
                  </a:cubicBezTo>
                  <a:cubicBezTo>
                    <a:pt x="635" y="3470"/>
                    <a:pt x="1202" y="3870"/>
                    <a:pt x="1769" y="4304"/>
                  </a:cubicBezTo>
                  <a:cubicBezTo>
                    <a:pt x="1769" y="3336"/>
                    <a:pt x="1835" y="2302"/>
                    <a:pt x="1602" y="1335"/>
                  </a:cubicBezTo>
                  <a:cubicBezTo>
                    <a:pt x="1102" y="868"/>
                    <a:pt x="534" y="4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rot="-9425991" flipH="1">
              <a:off x="5752358" y="1164439"/>
              <a:ext cx="21218" cy="9434"/>
            </a:xfrm>
            <a:custGeom>
              <a:avLst/>
              <a:gdLst/>
              <a:ahLst/>
              <a:cxnLst/>
              <a:rect l="l" t="t" r="r" b="b"/>
              <a:pathLst>
                <a:path w="668" h="297" extrusionOk="0">
                  <a:moveTo>
                    <a:pt x="388" y="0"/>
                  </a:moveTo>
                  <a:cubicBezTo>
                    <a:pt x="237" y="0"/>
                    <a:pt x="111" y="30"/>
                    <a:pt x="0" y="30"/>
                  </a:cubicBezTo>
                  <a:cubicBezTo>
                    <a:pt x="67" y="63"/>
                    <a:pt x="167" y="130"/>
                    <a:pt x="234" y="230"/>
                  </a:cubicBezTo>
                  <a:cubicBezTo>
                    <a:pt x="234" y="230"/>
                    <a:pt x="300" y="230"/>
                    <a:pt x="300" y="263"/>
                  </a:cubicBezTo>
                  <a:cubicBezTo>
                    <a:pt x="334" y="263"/>
                    <a:pt x="367" y="263"/>
                    <a:pt x="400" y="297"/>
                  </a:cubicBezTo>
                  <a:cubicBezTo>
                    <a:pt x="534" y="297"/>
                    <a:pt x="667" y="130"/>
                    <a:pt x="634" y="30"/>
                  </a:cubicBezTo>
                  <a:cubicBezTo>
                    <a:pt x="545" y="8"/>
                    <a:pt x="464" y="0"/>
                    <a:pt x="38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rot="-9425991" flipH="1">
              <a:off x="5754607" y="1159564"/>
              <a:ext cx="15913" cy="7464"/>
            </a:xfrm>
            <a:custGeom>
              <a:avLst/>
              <a:gdLst/>
              <a:ahLst/>
              <a:cxnLst/>
              <a:rect l="l" t="t" r="r" b="b"/>
              <a:pathLst>
                <a:path w="501" h="235" extrusionOk="0">
                  <a:moveTo>
                    <a:pt x="234" y="1"/>
                  </a:moveTo>
                  <a:cubicBezTo>
                    <a:pt x="200" y="34"/>
                    <a:pt x="134" y="67"/>
                    <a:pt x="67" y="101"/>
                  </a:cubicBezTo>
                  <a:cubicBezTo>
                    <a:pt x="34" y="167"/>
                    <a:pt x="34" y="201"/>
                    <a:pt x="0" y="234"/>
                  </a:cubicBezTo>
                  <a:cubicBezTo>
                    <a:pt x="167" y="234"/>
                    <a:pt x="334" y="201"/>
                    <a:pt x="501" y="201"/>
                  </a:cubicBezTo>
                  <a:cubicBezTo>
                    <a:pt x="501" y="101"/>
                    <a:pt x="467" y="67"/>
                    <a:pt x="367" y="34"/>
                  </a:cubicBezTo>
                  <a:cubicBezTo>
                    <a:pt x="334" y="34"/>
                    <a:pt x="300" y="34"/>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rot="-9425991" flipH="1">
              <a:off x="5761061" y="1165320"/>
              <a:ext cx="4288" cy="1080"/>
            </a:xfrm>
            <a:custGeom>
              <a:avLst/>
              <a:gdLst/>
              <a:ahLst/>
              <a:cxnLst/>
              <a:rect l="l" t="t" r="r" b="b"/>
              <a:pathLst>
                <a:path w="135" h="34" extrusionOk="0">
                  <a:moveTo>
                    <a:pt x="1" y="0"/>
                  </a:moveTo>
                  <a:cubicBezTo>
                    <a:pt x="67" y="0"/>
                    <a:pt x="101" y="33"/>
                    <a:pt x="134" y="33"/>
                  </a:cubicBezTo>
                  <a:cubicBezTo>
                    <a:pt x="101" y="0"/>
                    <a:pt x="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rot="-9425991" flipH="1">
              <a:off x="5751495" y="1193086"/>
              <a:ext cx="91129" cy="46629"/>
            </a:xfrm>
            <a:custGeom>
              <a:avLst/>
              <a:gdLst/>
              <a:ahLst/>
              <a:cxnLst/>
              <a:rect l="l" t="t" r="r" b="b"/>
              <a:pathLst>
                <a:path w="2869" h="1468" extrusionOk="0">
                  <a:moveTo>
                    <a:pt x="0" y="0"/>
                  </a:moveTo>
                  <a:cubicBezTo>
                    <a:pt x="0" y="100"/>
                    <a:pt x="0" y="167"/>
                    <a:pt x="100" y="234"/>
                  </a:cubicBezTo>
                  <a:cubicBezTo>
                    <a:pt x="867" y="601"/>
                    <a:pt x="1568" y="967"/>
                    <a:pt x="2235" y="1468"/>
                  </a:cubicBezTo>
                  <a:cubicBezTo>
                    <a:pt x="2435" y="1468"/>
                    <a:pt x="2669" y="1468"/>
                    <a:pt x="2869" y="1434"/>
                  </a:cubicBezTo>
                  <a:cubicBezTo>
                    <a:pt x="2268" y="901"/>
                    <a:pt x="1568" y="467"/>
                    <a:pt x="867" y="134"/>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rot="-9425991" flipH="1">
              <a:off x="5760981" y="1177164"/>
              <a:ext cx="84777" cy="15945"/>
            </a:xfrm>
            <a:custGeom>
              <a:avLst/>
              <a:gdLst/>
              <a:ahLst/>
              <a:cxnLst/>
              <a:rect l="l" t="t" r="r" b="b"/>
              <a:pathLst>
                <a:path w="2669" h="502" extrusionOk="0">
                  <a:moveTo>
                    <a:pt x="2335" y="1"/>
                  </a:moveTo>
                  <a:cubicBezTo>
                    <a:pt x="1635" y="34"/>
                    <a:pt x="934" y="34"/>
                    <a:pt x="200" y="34"/>
                  </a:cubicBezTo>
                  <a:cubicBezTo>
                    <a:pt x="267" y="168"/>
                    <a:pt x="134" y="334"/>
                    <a:pt x="0" y="334"/>
                  </a:cubicBezTo>
                  <a:cubicBezTo>
                    <a:pt x="100" y="368"/>
                    <a:pt x="134" y="401"/>
                    <a:pt x="134" y="501"/>
                  </a:cubicBezTo>
                  <a:cubicBezTo>
                    <a:pt x="967" y="468"/>
                    <a:pt x="1801" y="501"/>
                    <a:pt x="2602" y="434"/>
                  </a:cubicBezTo>
                  <a:cubicBezTo>
                    <a:pt x="2635" y="368"/>
                    <a:pt x="2635" y="334"/>
                    <a:pt x="2669" y="301"/>
                  </a:cubicBezTo>
                  <a:cubicBezTo>
                    <a:pt x="2535" y="168"/>
                    <a:pt x="2469" y="101"/>
                    <a:pt x="2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rot="-9425991" flipH="1">
              <a:off x="5744653" y="1220987"/>
              <a:ext cx="26522" cy="10133"/>
            </a:xfrm>
            <a:custGeom>
              <a:avLst/>
              <a:gdLst/>
              <a:ahLst/>
              <a:cxnLst/>
              <a:rect l="l" t="t" r="r" b="b"/>
              <a:pathLst>
                <a:path w="835" h="319" extrusionOk="0">
                  <a:moveTo>
                    <a:pt x="244" y="0"/>
                  </a:moveTo>
                  <a:cubicBezTo>
                    <a:pt x="121" y="0"/>
                    <a:pt x="27" y="104"/>
                    <a:pt x="0" y="185"/>
                  </a:cubicBezTo>
                  <a:cubicBezTo>
                    <a:pt x="267" y="252"/>
                    <a:pt x="534" y="285"/>
                    <a:pt x="834" y="319"/>
                  </a:cubicBezTo>
                  <a:cubicBezTo>
                    <a:pt x="667" y="185"/>
                    <a:pt x="501" y="118"/>
                    <a:pt x="334" y="18"/>
                  </a:cubicBezTo>
                  <a:cubicBezTo>
                    <a:pt x="303" y="6"/>
                    <a:pt x="273" y="0"/>
                    <a:pt x="24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rot="-9425991" flipH="1">
              <a:off x="5715256" y="1263236"/>
              <a:ext cx="148367" cy="51298"/>
            </a:xfrm>
            <a:custGeom>
              <a:avLst/>
              <a:gdLst/>
              <a:ahLst/>
              <a:cxnLst/>
              <a:rect l="l" t="t" r="r" b="b"/>
              <a:pathLst>
                <a:path w="4671" h="1615" extrusionOk="0">
                  <a:moveTo>
                    <a:pt x="3336" y="1"/>
                  </a:moveTo>
                  <a:cubicBezTo>
                    <a:pt x="2646" y="538"/>
                    <a:pt x="1721" y="761"/>
                    <a:pt x="816" y="761"/>
                  </a:cubicBezTo>
                  <a:cubicBezTo>
                    <a:pt x="540" y="761"/>
                    <a:pt x="266" y="740"/>
                    <a:pt x="1" y="701"/>
                  </a:cubicBezTo>
                  <a:lnTo>
                    <a:pt x="1" y="701"/>
                  </a:lnTo>
                  <a:cubicBezTo>
                    <a:pt x="668" y="1068"/>
                    <a:pt x="1335" y="1368"/>
                    <a:pt x="2102" y="1602"/>
                  </a:cubicBezTo>
                  <a:lnTo>
                    <a:pt x="2136" y="1602"/>
                  </a:lnTo>
                  <a:cubicBezTo>
                    <a:pt x="2221" y="1611"/>
                    <a:pt x="2305" y="1615"/>
                    <a:pt x="2387" y="1615"/>
                  </a:cubicBezTo>
                  <a:cubicBezTo>
                    <a:pt x="3233" y="1615"/>
                    <a:pt x="3910" y="1172"/>
                    <a:pt x="4671" y="868"/>
                  </a:cubicBezTo>
                  <a:cubicBezTo>
                    <a:pt x="4237" y="568"/>
                    <a:pt x="3803" y="268"/>
                    <a:pt x="3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rot="-9425991" flipH="1">
              <a:off x="5721671" y="1341844"/>
              <a:ext cx="23314" cy="12737"/>
            </a:xfrm>
            <a:custGeom>
              <a:avLst/>
              <a:gdLst/>
              <a:ahLst/>
              <a:cxnLst/>
              <a:rect l="l" t="t" r="r" b="b"/>
              <a:pathLst>
                <a:path w="734" h="401" extrusionOk="0">
                  <a:moveTo>
                    <a:pt x="267" y="1"/>
                  </a:moveTo>
                  <a:cubicBezTo>
                    <a:pt x="200" y="34"/>
                    <a:pt x="100" y="67"/>
                    <a:pt x="0" y="134"/>
                  </a:cubicBezTo>
                  <a:cubicBezTo>
                    <a:pt x="100" y="201"/>
                    <a:pt x="234" y="334"/>
                    <a:pt x="367" y="401"/>
                  </a:cubicBezTo>
                  <a:cubicBezTo>
                    <a:pt x="434" y="367"/>
                    <a:pt x="567" y="334"/>
                    <a:pt x="667" y="234"/>
                  </a:cubicBezTo>
                  <a:cubicBezTo>
                    <a:pt x="701" y="201"/>
                    <a:pt x="734" y="201"/>
                    <a:pt x="734" y="167"/>
                  </a:cubicBezTo>
                  <a:cubicBezTo>
                    <a:pt x="701" y="167"/>
                    <a:pt x="701" y="134"/>
                    <a:pt x="667" y="134"/>
                  </a:cubicBezTo>
                  <a:cubicBezTo>
                    <a:pt x="619" y="170"/>
                    <a:pt x="554" y="189"/>
                    <a:pt x="491" y="189"/>
                  </a:cubicBezTo>
                  <a:cubicBezTo>
                    <a:pt x="377" y="189"/>
                    <a:pt x="267" y="129"/>
                    <a:pt x="2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rot="-9425991" flipH="1">
              <a:off x="5682707" y="1430142"/>
              <a:ext cx="20996" cy="26681"/>
            </a:xfrm>
            <a:custGeom>
              <a:avLst/>
              <a:gdLst/>
              <a:ahLst/>
              <a:cxnLst/>
              <a:rect l="l" t="t" r="r" b="b"/>
              <a:pathLst>
                <a:path w="661" h="840" extrusionOk="0">
                  <a:moveTo>
                    <a:pt x="283" y="0"/>
                  </a:moveTo>
                  <a:cubicBezTo>
                    <a:pt x="155" y="0"/>
                    <a:pt x="0" y="123"/>
                    <a:pt x="60" y="272"/>
                  </a:cubicBezTo>
                  <a:cubicBezTo>
                    <a:pt x="60" y="306"/>
                    <a:pt x="60" y="339"/>
                    <a:pt x="127" y="339"/>
                  </a:cubicBezTo>
                  <a:cubicBezTo>
                    <a:pt x="294" y="506"/>
                    <a:pt x="494" y="673"/>
                    <a:pt x="661" y="839"/>
                  </a:cubicBezTo>
                  <a:cubicBezTo>
                    <a:pt x="627" y="606"/>
                    <a:pt x="561" y="372"/>
                    <a:pt x="494" y="139"/>
                  </a:cubicBezTo>
                  <a:lnTo>
                    <a:pt x="494" y="105"/>
                  </a:lnTo>
                  <a:cubicBezTo>
                    <a:pt x="394" y="105"/>
                    <a:pt x="360" y="39"/>
                    <a:pt x="327" y="5"/>
                  </a:cubicBezTo>
                  <a:cubicBezTo>
                    <a:pt x="313" y="2"/>
                    <a:pt x="298" y="0"/>
                    <a:pt x="28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rot="-9425991" flipH="1">
              <a:off x="5728913" y="1354086"/>
              <a:ext cx="3208" cy="4256"/>
            </a:xfrm>
            <a:custGeom>
              <a:avLst/>
              <a:gdLst/>
              <a:ahLst/>
              <a:cxnLst/>
              <a:rect l="l" t="t" r="r" b="b"/>
              <a:pathLst>
                <a:path w="101" h="134" extrusionOk="0">
                  <a:moveTo>
                    <a:pt x="1" y="0"/>
                  </a:moveTo>
                  <a:lnTo>
                    <a:pt x="1" y="134"/>
                  </a:lnTo>
                  <a:cubicBezTo>
                    <a:pt x="34" y="134"/>
                    <a:pt x="67" y="100"/>
                    <a:pt x="101" y="100"/>
                  </a:cubicBezTo>
                  <a:cubicBezTo>
                    <a:pt x="67" y="33"/>
                    <a:pt x="34" y="33"/>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rot="-9425991" flipH="1">
              <a:off x="5702623" y="1351958"/>
              <a:ext cx="21218" cy="98594"/>
            </a:xfrm>
            <a:custGeom>
              <a:avLst/>
              <a:gdLst/>
              <a:ahLst/>
              <a:cxnLst/>
              <a:rect l="l" t="t" r="r" b="b"/>
              <a:pathLst>
                <a:path w="668" h="3104" extrusionOk="0">
                  <a:moveTo>
                    <a:pt x="0" y="1"/>
                  </a:moveTo>
                  <a:lnTo>
                    <a:pt x="0" y="1"/>
                  </a:lnTo>
                  <a:cubicBezTo>
                    <a:pt x="300" y="1002"/>
                    <a:pt x="234" y="2002"/>
                    <a:pt x="234" y="3003"/>
                  </a:cubicBezTo>
                  <a:cubicBezTo>
                    <a:pt x="267" y="3036"/>
                    <a:pt x="300" y="3036"/>
                    <a:pt x="334" y="3103"/>
                  </a:cubicBezTo>
                  <a:cubicBezTo>
                    <a:pt x="334" y="3103"/>
                    <a:pt x="400" y="3103"/>
                    <a:pt x="400" y="3036"/>
                  </a:cubicBezTo>
                  <a:cubicBezTo>
                    <a:pt x="427" y="3028"/>
                    <a:pt x="454" y="3023"/>
                    <a:pt x="480" y="3023"/>
                  </a:cubicBezTo>
                  <a:cubicBezTo>
                    <a:pt x="549" y="3023"/>
                    <a:pt x="610" y="3054"/>
                    <a:pt x="634" y="3103"/>
                  </a:cubicBezTo>
                  <a:cubicBezTo>
                    <a:pt x="634" y="2269"/>
                    <a:pt x="667" y="1369"/>
                    <a:pt x="567" y="501"/>
                  </a:cubicBezTo>
                  <a:cubicBezTo>
                    <a:pt x="400" y="335"/>
                    <a:pt x="234" y="16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rot="-9425991" flipH="1">
              <a:off x="5727688" y="1350674"/>
              <a:ext cx="12769" cy="7877"/>
            </a:xfrm>
            <a:custGeom>
              <a:avLst/>
              <a:gdLst/>
              <a:ahLst/>
              <a:cxnLst/>
              <a:rect l="l" t="t" r="r" b="b"/>
              <a:pathLst>
                <a:path w="402" h="248" extrusionOk="0">
                  <a:moveTo>
                    <a:pt x="134" y="0"/>
                  </a:moveTo>
                  <a:cubicBezTo>
                    <a:pt x="101" y="67"/>
                    <a:pt x="68" y="67"/>
                    <a:pt x="1" y="67"/>
                  </a:cubicBezTo>
                  <a:cubicBezTo>
                    <a:pt x="1" y="187"/>
                    <a:pt x="97" y="247"/>
                    <a:pt x="203" y="247"/>
                  </a:cubicBezTo>
                  <a:cubicBezTo>
                    <a:pt x="273" y="247"/>
                    <a:pt x="348" y="221"/>
                    <a:pt x="401" y="167"/>
                  </a:cubicBezTo>
                  <a:cubicBezTo>
                    <a:pt x="301" y="134"/>
                    <a:pt x="234" y="101"/>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rot="-9425991" flipH="1">
              <a:off x="5688633" y="1452322"/>
              <a:ext cx="4256" cy="4256"/>
            </a:xfrm>
            <a:custGeom>
              <a:avLst/>
              <a:gdLst/>
              <a:ahLst/>
              <a:cxnLst/>
              <a:rect l="l" t="t" r="r" b="b"/>
              <a:pathLst>
                <a:path w="134" h="134" extrusionOk="0">
                  <a:moveTo>
                    <a:pt x="0" y="0"/>
                  </a:moveTo>
                  <a:lnTo>
                    <a:pt x="133" y="134"/>
                  </a:lnTo>
                  <a:cubicBezTo>
                    <a:pt x="133" y="100"/>
                    <a:pt x="67" y="34"/>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rot="-9425991" flipH="1">
              <a:off x="5732398" y="1352498"/>
              <a:ext cx="9561" cy="8544"/>
            </a:xfrm>
            <a:custGeom>
              <a:avLst/>
              <a:gdLst/>
              <a:ahLst/>
              <a:cxnLst/>
              <a:rect l="l" t="t" r="r" b="b"/>
              <a:pathLst>
                <a:path w="301" h="269" extrusionOk="0">
                  <a:moveTo>
                    <a:pt x="148" y="1"/>
                  </a:moveTo>
                  <a:cubicBezTo>
                    <a:pt x="119" y="1"/>
                    <a:pt x="91" y="12"/>
                    <a:pt x="67" y="35"/>
                  </a:cubicBezTo>
                  <a:cubicBezTo>
                    <a:pt x="67" y="35"/>
                    <a:pt x="1" y="35"/>
                    <a:pt x="1" y="102"/>
                  </a:cubicBezTo>
                  <a:cubicBezTo>
                    <a:pt x="101" y="136"/>
                    <a:pt x="168" y="202"/>
                    <a:pt x="268" y="269"/>
                  </a:cubicBezTo>
                  <a:cubicBezTo>
                    <a:pt x="301" y="202"/>
                    <a:pt x="301" y="169"/>
                    <a:pt x="301" y="136"/>
                  </a:cubicBezTo>
                  <a:lnTo>
                    <a:pt x="301" y="102"/>
                  </a:lnTo>
                  <a:cubicBezTo>
                    <a:pt x="258" y="38"/>
                    <a:pt x="201" y="1"/>
                    <a:pt x="14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rot="-9425991" flipH="1">
              <a:off x="5740407" y="1318420"/>
              <a:ext cx="54061" cy="42404"/>
            </a:xfrm>
            <a:custGeom>
              <a:avLst/>
              <a:gdLst/>
              <a:ahLst/>
              <a:cxnLst/>
              <a:rect l="l" t="t" r="r" b="b"/>
              <a:pathLst>
                <a:path w="1702" h="1335" extrusionOk="0">
                  <a:moveTo>
                    <a:pt x="367" y="1"/>
                  </a:moveTo>
                  <a:cubicBezTo>
                    <a:pt x="334" y="1"/>
                    <a:pt x="334" y="34"/>
                    <a:pt x="301" y="34"/>
                  </a:cubicBezTo>
                  <a:cubicBezTo>
                    <a:pt x="201" y="67"/>
                    <a:pt x="100" y="167"/>
                    <a:pt x="0" y="201"/>
                  </a:cubicBezTo>
                  <a:cubicBezTo>
                    <a:pt x="501" y="601"/>
                    <a:pt x="1034" y="968"/>
                    <a:pt x="1535" y="1335"/>
                  </a:cubicBezTo>
                  <a:cubicBezTo>
                    <a:pt x="1602" y="1302"/>
                    <a:pt x="1635" y="1302"/>
                    <a:pt x="1668" y="1268"/>
                  </a:cubicBezTo>
                  <a:lnTo>
                    <a:pt x="1702" y="1268"/>
                  </a:lnTo>
                  <a:cubicBezTo>
                    <a:pt x="1668" y="1202"/>
                    <a:pt x="1635" y="1135"/>
                    <a:pt x="1635" y="1035"/>
                  </a:cubicBezTo>
                  <a:lnTo>
                    <a:pt x="1635" y="868"/>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rot="-9425991" flipH="1">
              <a:off x="5823964" y="1132648"/>
              <a:ext cx="21218" cy="11689"/>
            </a:xfrm>
            <a:custGeom>
              <a:avLst/>
              <a:gdLst/>
              <a:ahLst/>
              <a:cxnLst/>
              <a:rect l="l" t="t" r="r" b="b"/>
              <a:pathLst>
                <a:path w="668" h="368" extrusionOk="0">
                  <a:moveTo>
                    <a:pt x="668" y="0"/>
                  </a:moveTo>
                  <a:lnTo>
                    <a:pt x="668" y="0"/>
                  </a:lnTo>
                  <a:cubicBezTo>
                    <a:pt x="501" y="67"/>
                    <a:pt x="301" y="67"/>
                    <a:pt x="100" y="67"/>
                  </a:cubicBezTo>
                  <a:cubicBezTo>
                    <a:pt x="0" y="200"/>
                    <a:pt x="134" y="367"/>
                    <a:pt x="301" y="367"/>
                  </a:cubicBezTo>
                  <a:cubicBezTo>
                    <a:pt x="334" y="367"/>
                    <a:pt x="367" y="334"/>
                    <a:pt x="434" y="300"/>
                  </a:cubicBezTo>
                  <a:cubicBezTo>
                    <a:pt x="501" y="200"/>
                    <a:pt x="601" y="67"/>
                    <a:pt x="6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rot="-9425991" flipH="1">
              <a:off x="5703504" y="1403985"/>
              <a:ext cx="55141" cy="62542"/>
            </a:xfrm>
            <a:custGeom>
              <a:avLst/>
              <a:gdLst/>
              <a:ahLst/>
              <a:cxnLst/>
              <a:rect l="l" t="t" r="r" b="b"/>
              <a:pathLst>
                <a:path w="1736" h="1969" extrusionOk="0">
                  <a:moveTo>
                    <a:pt x="0" y="1"/>
                  </a:moveTo>
                  <a:lnTo>
                    <a:pt x="0" y="1"/>
                  </a:lnTo>
                  <a:cubicBezTo>
                    <a:pt x="4" y="4"/>
                    <a:pt x="7" y="7"/>
                    <a:pt x="10" y="10"/>
                  </a:cubicBezTo>
                  <a:lnTo>
                    <a:pt x="10" y="10"/>
                  </a:lnTo>
                  <a:cubicBezTo>
                    <a:pt x="7" y="7"/>
                    <a:pt x="4" y="5"/>
                    <a:pt x="0" y="1"/>
                  </a:cubicBezTo>
                  <a:close/>
                  <a:moveTo>
                    <a:pt x="0" y="1"/>
                  </a:moveTo>
                  <a:cubicBezTo>
                    <a:pt x="0" y="1"/>
                    <a:pt x="0" y="1"/>
                    <a:pt x="0" y="1"/>
                  </a:cubicBezTo>
                  <a:lnTo>
                    <a:pt x="0" y="1"/>
                  </a:lnTo>
                  <a:cubicBezTo>
                    <a:pt x="67" y="234"/>
                    <a:pt x="101" y="501"/>
                    <a:pt x="167" y="701"/>
                  </a:cubicBezTo>
                  <a:cubicBezTo>
                    <a:pt x="401" y="901"/>
                    <a:pt x="601" y="1168"/>
                    <a:pt x="834" y="1368"/>
                  </a:cubicBezTo>
                  <a:cubicBezTo>
                    <a:pt x="1035" y="1569"/>
                    <a:pt x="1201" y="1802"/>
                    <a:pt x="1401" y="1969"/>
                  </a:cubicBezTo>
                  <a:lnTo>
                    <a:pt x="1401" y="1835"/>
                  </a:lnTo>
                  <a:cubicBezTo>
                    <a:pt x="1401" y="1715"/>
                    <a:pt x="1507" y="1629"/>
                    <a:pt x="1615" y="1629"/>
                  </a:cubicBezTo>
                  <a:cubicBezTo>
                    <a:pt x="1657" y="1629"/>
                    <a:pt x="1698" y="1641"/>
                    <a:pt x="1735" y="1669"/>
                  </a:cubicBezTo>
                  <a:cubicBezTo>
                    <a:pt x="1204" y="1138"/>
                    <a:pt x="607" y="541"/>
                    <a:pt x="10" y="10"/>
                  </a:cubicBezTo>
                  <a:lnTo>
                    <a:pt x="10" y="10"/>
                  </a:lnTo>
                  <a:cubicBezTo>
                    <a:pt x="16" y="14"/>
                    <a:pt x="20" y="16"/>
                    <a:pt x="23" y="16"/>
                  </a:cubicBezTo>
                  <a:cubicBezTo>
                    <a:pt x="30" y="16"/>
                    <a:pt x="23" y="1"/>
                    <a:pt x="0"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rot="-9425991" flipH="1">
              <a:off x="5813740" y="1147003"/>
              <a:ext cx="52981" cy="48757"/>
            </a:xfrm>
            <a:custGeom>
              <a:avLst/>
              <a:gdLst/>
              <a:ahLst/>
              <a:cxnLst/>
              <a:rect l="l" t="t" r="r" b="b"/>
              <a:pathLst>
                <a:path w="1668" h="1535" extrusionOk="0">
                  <a:moveTo>
                    <a:pt x="1635" y="0"/>
                  </a:moveTo>
                  <a:cubicBezTo>
                    <a:pt x="1598" y="56"/>
                    <a:pt x="1551" y="80"/>
                    <a:pt x="1505" y="80"/>
                  </a:cubicBezTo>
                  <a:cubicBezTo>
                    <a:pt x="1468" y="80"/>
                    <a:pt x="1431" y="64"/>
                    <a:pt x="1401" y="34"/>
                  </a:cubicBezTo>
                  <a:lnTo>
                    <a:pt x="1168" y="34"/>
                  </a:lnTo>
                  <a:cubicBezTo>
                    <a:pt x="867" y="601"/>
                    <a:pt x="467" y="1101"/>
                    <a:pt x="67" y="1501"/>
                  </a:cubicBezTo>
                  <a:lnTo>
                    <a:pt x="0" y="1535"/>
                  </a:lnTo>
                  <a:cubicBezTo>
                    <a:pt x="234" y="1535"/>
                    <a:pt x="434" y="1501"/>
                    <a:pt x="601" y="1501"/>
                  </a:cubicBezTo>
                  <a:cubicBezTo>
                    <a:pt x="1001" y="1034"/>
                    <a:pt x="1334" y="534"/>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rot="-9425991" flipH="1">
              <a:off x="5741259" y="1353862"/>
              <a:ext cx="4288" cy="6384"/>
            </a:xfrm>
            <a:custGeom>
              <a:avLst/>
              <a:gdLst/>
              <a:ahLst/>
              <a:cxnLst/>
              <a:rect l="l" t="t" r="r" b="b"/>
              <a:pathLst>
                <a:path w="135" h="201" extrusionOk="0">
                  <a:moveTo>
                    <a:pt x="34" y="0"/>
                  </a:moveTo>
                  <a:lnTo>
                    <a:pt x="34" y="34"/>
                  </a:lnTo>
                  <a:cubicBezTo>
                    <a:pt x="34" y="67"/>
                    <a:pt x="1" y="100"/>
                    <a:pt x="1" y="167"/>
                  </a:cubicBezTo>
                  <a:cubicBezTo>
                    <a:pt x="34" y="200"/>
                    <a:pt x="34" y="200"/>
                    <a:pt x="67" y="200"/>
                  </a:cubicBezTo>
                  <a:cubicBezTo>
                    <a:pt x="134" y="100"/>
                    <a:pt x="134" y="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rot="-9425991" flipH="1">
              <a:off x="5813428" y="1168119"/>
              <a:ext cx="207701" cy="77376"/>
            </a:xfrm>
            <a:custGeom>
              <a:avLst/>
              <a:gdLst/>
              <a:ahLst/>
              <a:cxnLst/>
              <a:rect l="l" t="t" r="r" b="b"/>
              <a:pathLst>
                <a:path w="6539" h="2436" extrusionOk="0">
                  <a:moveTo>
                    <a:pt x="6372" y="1"/>
                  </a:moveTo>
                  <a:cubicBezTo>
                    <a:pt x="6238" y="101"/>
                    <a:pt x="6138" y="234"/>
                    <a:pt x="5972" y="368"/>
                  </a:cubicBezTo>
                  <a:cubicBezTo>
                    <a:pt x="5705" y="534"/>
                    <a:pt x="5404" y="701"/>
                    <a:pt x="5138" y="868"/>
                  </a:cubicBezTo>
                  <a:lnTo>
                    <a:pt x="5004" y="1101"/>
                  </a:lnTo>
                  <a:cubicBezTo>
                    <a:pt x="4959" y="1177"/>
                    <a:pt x="4894" y="1211"/>
                    <a:pt x="4829" y="1211"/>
                  </a:cubicBezTo>
                  <a:cubicBezTo>
                    <a:pt x="4751" y="1211"/>
                    <a:pt x="4674" y="1160"/>
                    <a:pt x="4637" y="1068"/>
                  </a:cubicBezTo>
                  <a:cubicBezTo>
                    <a:pt x="4170" y="1268"/>
                    <a:pt x="3703" y="1402"/>
                    <a:pt x="3236" y="1535"/>
                  </a:cubicBezTo>
                  <a:cubicBezTo>
                    <a:pt x="3170" y="1702"/>
                    <a:pt x="3036" y="1869"/>
                    <a:pt x="2836" y="2002"/>
                  </a:cubicBezTo>
                  <a:cubicBezTo>
                    <a:pt x="2803" y="2019"/>
                    <a:pt x="2770" y="2026"/>
                    <a:pt x="2740" y="2026"/>
                  </a:cubicBezTo>
                  <a:cubicBezTo>
                    <a:pt x="2587" y="2026"/>
                    <a:pt x="2480" y="1841"/>
                    <a:pt x="2536" y="1702"/>
                  </a:cubicBezTo>
                  <a:lnTo>
                    <a:pt x="2536" y="1702"/>
                  </a:lnTo>
                  <a:cubicBezTo>
                    <a:pt x="1835" y="1869"/>
                    <a:pt x="1068" y="1935"/>
                    <a:pt x="368" y="2035"/>
                  </a:cubicBezTo>
                  <a:cubicBezTo>
                    <a:pt x="301" y="2102"/>
                    <a:pt x="201" y="2236"/>
                    <a:pt x="134" y="2336"/>
                  </a:cubicBezTo>
                  <a:cubicBezTo>
                    <a:pt x="67" y="2369"/>
                    <a:pt x="34" y="2402"/>
                    <a:pt x="1" y="2402"/>
                  </a:cubicBezTo>
                  <a:lnTo>
                    <a:pt x="1" y="2436"/>
                  </a:lnTo>
                  <a:cubicBezTo>
                    <a:pt x="2135" y="2269"/>
                    <a:pt x="5004" y="1969"/>
                    <a:pt x="6539" y="401"/>
                  </a:cubicBezTo>
                  <a:cubicBezTo>
                    <a:pt x="6539" y="268"/>
                    <a:pt x="6505" y="101"/>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rot="-9425991" flipH="1">
              <a:off x="5727944" y="1331778"/>
              <a:ext cx="45581" cy="116572"/>
            </a:xfrm>
            <a:custGeom>
              <a:avLst/>
              <a:gdLst/>
              <a:ahLst/>
              <a:cxnLst/>
              <a:rect l="l" t="t" r="r" b="b"/>
              <a:pathLst>
                <a:path w="1435" h="3670" extrusionOk="0">
                  <a:moveTo>
                    <a:pt x="0" y="0"/>
                  </a:moveTo>
                  <a:lnTo>
                    <a:pt x="0" y="0"/>
                  </a:lnTo>
                  <a:cubicBezTo>
                    <a:pt x="100" y="834"/>
                    <a:pt x="67" y="1702"/>
                    <a:pt x="67" y="2602"/>
                  </a:cubicBezTo>
                  <a:cubicBezTo>
                    <a:pt x="100" y="2669"/>
                    <a:pt x="167" y="2769"/>
                    <a:pt x="100" y="2802"/>
                  </a:cubicBezTo>
                  <a:lnTo>
                    <a:pt x="1368" y="3670"/>
                  </a:lnTo>
                  <a:cubicBezTo>
                    <a:pt x="1435" y="2869"/>
                    <a:pt x="1335" y="2035"/>
                    <a:pt x="1268" y="1268"/>
                  </a:cubicBezTo>
                  <a:cubicBezTo>
                    <a:pt x="1068" y="1034"/>
                    <a:pt x="901" y="834"/>
                    <a:pt x="701" y="667"/>
                  </a:cubicBezTo>
                  <a:cubicBezTo>
                    <a:pt x="434" y="467"/>
                    <a:pt x="234" y="2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rot="-9425991" flipH="1">
              <a:off x="5775429" y="1209932"/>
              <a:ext cx="118700" cy="41356"/>
            </a:xfrm>
            <a:custGeom>
              <a:avLst/>
              <a:gdLst/>
              <a:ahLst/>
              <a:cxnLst/>
              <a:rect l="l" t="t" r="r" b="b"/>
              <a:pathLst>
                <a:path w="3737" h="1302" extrusionOk="0">
                  <a:moveTo>
                    <a:pt x="0" y="1"/>
                  </a:moveTo>
                  <a:lnTo>
                    <a:pt x="0" y="1"/>
                  </a:lnTo>
                  <a:cubicBezTo>
                    <a:pt x="701" y="367"/>
                    <a:pt x="1368" y="768"/>
                    <a:pt x="2002" y="1301"/>
                  </a:cubicBezTo>
                  <a:cubicBezTo>
                    <a:pt x="2402" y="1268"/>
                    <a:pt x="2769" y="1201"/>
                    <a:pt x="3202" y="1135"/>
                  </a:cubicBezTo>
                  <a:cubicBezTo>
                    <a:pt x="3369" y="1101"/>
                    <a:pt x="3569" y="1035"/>
                    <a:pt x="3736" y="1035"/>
                  </a:cubicBezTo>
                  <a:cubicBezTo>
                    <a:pt x="3236" y="701"/>
                    <a:pt x="2669" y="468"/>
                    <a:pt x="2102" y="2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rot="-9425991" flipH="1">
              <a:off x="5785704" y="1254044"/>
              <a:ext cx="40276" cy="13817"/>
            </a:xfrm>
            <a:custGeom>
              <a:avLst/>
              <a:gdLst/>
              <a:ahLst/>
              <a:cxnLst/>
              <a:rect l="l" t="t" r="r" b="b"/>
              <a:pathLst>
                <a:path w="1268" h="435" extrusionOk="0">
                  <a:moveTo>
                    <a:pt x="234" y="1"/>
                  </a:moveTo>
                  <a:cubicBezTo>
                    <a:pt x="67" y="1"/>
                    <a:pt x="0" y="234"/>
                    <a:pt x="100" y="335"/>
                  </a:cubicBezTo>
                  <a:cubicBezTo>
                    <a:pt x="167" y="401"/>
                    <a:pt x="267" y="401"/>
                    <a:pt x="334" y="435"/>
                  </a:cubicBezTo>
                  <a:cubicBezTo>
                    <a:pt x="667" y="435"/>
                    <a:pt x="968" y="401"/>
                    <a:pt x="1268" y="301"/>
                  </a:cubicBezTo>
                  <a:cubicBezTo>
                    <a:pt x="934" y="268"/>
                    <a:pt x="601" y="134"/>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rot="-9425991" flipH="1">
              <a:off x="5792911" y="1249926"/>
              <a:ext cx="8513" cy="3208"/>
            </a:xfrm>
            <a:custGeom>
              <a:avLst/>
              <a:gdLst/>
              <a:ahLst/>
              <a:cxnLst/>
              <a:rect l="l" t="t" r="r" b="b"/>
              <a:pathLst>
                <a:path w="268" h="101" extrusionOk="0">
                  <a:moveTo>
                    <a:pt x="1" y="1"/>
                  </a:moveTo>
                  <a:lnTo>
                    <a:pt x="1" y="1"/>
                  </a:lnTo>
                  <a:cubicBezTo>
                    <a:pt x="34" y="67"/>
                    <a:pt x="67" y="101"/>
                    <a:pt x="168" y="101"/>
                  </a:cubicBezTo>
                  <a:lnTo>
                    <a:pt x="268" y="101"/>
                  </a:lnTo>
                  <a:cubicBezTo>
                    <a:pt x="168" y="67"/>
                    <a:pt x="101" y="67"/>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rot="-9425991" flipH="1">
              <a:off x="5786239" y="1269990"/>
              <a:ext cx="94306" cy="33923"/>
            </a:xfrm>
            <a:custGeom>
              <a:avLst/>
              <a:gdLst/>
              <a:ahLst/>
              <a:cxnLst/>
              <a:rect l="l" t="t" r="r" b="b"/>
              <a:pathLst>
                <a:path w="2969" h="1068" extrusionOk="0">
                  <a:moveTo>
                    <a:pt x="2535" y="0"/>
                  </a:moveTo>
                  <a:cubicBezTo>
                    <a:pt x="1805" y="304"/>
                    <a:pt x="1103" y="747"/>
                    <a:pt x="252" y="747"/>
                  </a:cubicBezTo>
                  <a:cubicBezTo>
                    <a:pt x="170" y="747"/>
                    <a:pt x="86" y="743"/>
                    <a:pt x="0" y="734"/>
                  </a:cubicBezTo>
                  <a:lnTo>
                    <a:pt x="0" y="734"/>
                  </a:lnTo>
                  <a:cubicBezTo>
                    <a:pt x="300" y="867"/>
                    <a:pt x="667" y="967"/>
                    <a:pt x="1001" y="1068"/>
                  </a:cubicBezTo>
                  <a:cubicBezTo>
                    <a:pt x="1668" y="901"/>
                    <a:pt x="2302" y="534"/>
                    <a:pt x="2969" y="300"/>
                  </a:cubicBezTo>
                  <a:cubicBezTo>
                    <a:pt x="2836" y="200"/>
                    <a:pt x="2669" y="67"/>
                    <a:pt x="2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rot="-9425991" flipH="1">
              <a:off x="5800533" y="1254166"/>
              <a:ext cx="65719" cy="13817"/>
            </a:xfrm>
            <a:custGeom>
              <a:avLst/>
              <a:gdLst/>
              <a:ahLst/>
              <a:cxnLst/>
              <a:rect l="l" t="t" r="r" b="b"/>
              <a:pathLst>
                <a:path w="2069" h="435" extrusionOk="0">
                  <a:moveTo>
                    <a:pt x="901" y="1"/>
                  </a:moveTo>
                  <a:cubicBezTo>
                    <a:pt x="601" y="101"/>
                    <a:pt x="334" y="134"/>
                    <a:pt x="1" y="134"/>
                  </a:cubicBezTo>
                  <a:lnTo>
                    <a:pt x="368" y="267"/>
                  </a:lnTo>
                  <a:lnTo>
                    <a:pt x="434" y="267"/>
                  </a:lnTo>
                  <a:cubicBezTo>
                    <a:pt x="484" y="192"/>
                    <a:pt x="534" y="155"/>
                    <a:pt x="598" y="155"/>
                  </a:cubicBezTo>
                  <a:cubicBezTo>
                    <a:pt x="620" y="155"/>
                    <a:pt x="643" y="159"/>
                    <a:pt x="668" y="167"/>
                  </a:cubicBezTo>
                  <a:cubicBezTo>
                    <a:pt x="768" y="234"/>
                    <a:pt x="935" y="301"/>
                    <a:pt x="1101" y="334"/>
                  </a:cubicBezTo>
                  <a:cubicBezTo>
                    <a:pt x="1268" y="401"/>
                    <a:pt x="1402" y="401"/>
                    <a:pt x="1568" y="434"/>
                  </a:cubicBezTo>
                  <a:cubicBezTo>
                    <a:pt x="1602" y="434"/>
                    <a:pt x="1602" y="401"/>
                    <a:pt x="1668" y="401"/>
                  </a:cubicBezTo>
                  <a:cubicBezTo>
                    <a:pt x="1835" y="334"/>
                    <a:pt x="1935" y="334"/>
                    <a:pt x="2069" y="301"/>
                  </a:cubicBezTo>
                  <a:cubicBezTo>
                    <a:pt x="1702" y="234"/>
                    <a:pt x="1268" y="101"/>
                    <a:pt x="9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rot="-9425991" flipH="1">
              <a:off x="5814190" y="1251724"/>
              <a:ext cx="2160" cy="1080"/>
            </a:xfrm>
            <a:custGeom>
              <a:avLst/>
              <a:gdLst/>
              <a:ahLst/>
              <a:cxnLst/>
              <a:rect l="l" t="t" r="r" b="b"/>
              <a:pathLst>
                <a:path w="68" h="34" extrusionOk="0">
                  <a:moveTo>
                    <a:pt x="1" y="0"/>
                  </a:moveTo>
                  <a:cubicBezTo>
                    <a:pt x="34" y="0"/>
                    <a:pt x="34" y="0"/>
                    <a:pt x="67" y="33"/>
                  </a:cubicBezTo>
                  <a:lnTo>
                    <a:pt x="67" y="33"/>
                  </a:lnTo>
                  <a:cubicBezTo>
                    <a:pt x="34" y="0"/>
                    <a:pt x="34"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rot="-9425991" flipH="1">
              <a:off x="5830528" y="1199533"/>
              <a:ext cx="20138" cy="10037"/>
            </a:xfrm>
            <a:custGeom>
              <a:avLst/>
              <a:gdLst/>
              <a:ahLst/>
              <a:cxnLst/>
              <a:rect l="l" t="t" r="r" b="b"/>
              <a:pathLst>
                <a:path w="634" h="316" extrusionOk="0">
                  <a:moveTo>
                    <a:pt x="388" y="0"/>
                  </a:moveTo>
                  <a:cubicBezTo>
                    <a:pt x="237" y="0"/>
                    <a:pt x="111" y="15"/>
                    <a:pt x="0" y="15"/>
                  </a:cubicBezTo>
                  <a:cubicBezTo>
                    <a:pt x="134" y="115"/>
                    <a:pt x="267" y="182"/>
                    <a:pt x="334" y="315"/>
                  </a:cubicBezTo>
                  <a:cubicBezTo>
                    <a:pt x="367" y="215"/>
                    <a:pt x="434" y="182"/>
                    <a:pt x="467" y="115"/>
                  </a:cubicBezTo>
                  <a:cubicBezTo>
                    <a:pt x="500" y="15"/>
                    <a:pt x="534" y="15"/>
                    <a:pt x="634" y="15"/>
                  </a:cubicBezTo>
                  <a:cubicBezTo>
                    <a:pt x="545" y="4"/>
                    <a:pt x="463" y="0"/>
                    <a:pt x="38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rot="-9425991" flipH="1">
              <a:off x="5817103" y="1243570"/>
              <a:ext cx="62542" cy="21218"/>
            </a:xfrm>
            <a:custGeom>
              <a:avLst/>
              <a:gdLst/>
              <a:ahLst/>
              <a:cxnLst/>
              <a:rect l="l" t="t" r="r" b="b"/>
              <a:pathLst>
                <a:path w="1969" h="668" extrusionOk="0">
                  <a:moveTo>
                    <a:pt x="34" y="0"/>
                  </a:moveTo>
                  <a:cubicBezTo>
                    <a:pt x="1" y="134"/>
                    <a:pt x="34" y="234"/>
                    <a:pt x="168" y="334"/>
                  </a:cubicBezTo>
                  <a:cubicBezTo>
                    <a:pt x="301" y="367"/>
                    <a:pt x="435" y="467"/>
                    <a:pt x="601" y="501"/>
                  </a:cubicBezTo>
                  <a:cubicBezTo>
                    <a:pt x="1035" y="534"/>
                    <a:pt x="1502" y="634"/>
                    <a:pt x="1969" y="668"/>
                  </a:cubicBezTo>
                  <a:cubicBezTo>
                    <a:pt x="1869" y="634"/>
                    <a:pt x="1769" y="534"/>
                    <a:pt x="1669" y="501"/>
                  </a:cubicBezTo>
                  <a:cubicBezTo>
                    <a:pt x="1602" y="501"/>
                    <a:pt x="1502" y="534"/>
                    <a:pt x="1435" y="534"/>
                  </a:cubicBezTo>
                  <a:cubicBezTo>
                    <a:pt x="1421" y="537"/>
                    <a:pt x="1406" y="538"/>
                    <a:pt x="1393" y="538"/>
                  </a:cubicBezTo>
                  <a:cubicBezTo>
                    <a:pt x="1252" y="538"/>
                    <a:pt x="1168" y="392"/>
                    <a:pt x="1168" y="301"/>
                  </a:cubicBezTo>
                  <a:cubicBezTo>
                    <a:pt x="768" y="167"/>
                    <a:pt x="368"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rot="-9425991" flipH="1">
              <a:off x="5816339" y="1251623"/>
              <a:ext cx="33923" cy="8481"/>
            </a:xfrm>
            <a:custGeom>
              <a:avLst/>
              <a:gdLst/>
              <a:ahLst/>
              <a:cxnLst/>
              <a:rect l="l" t="t" r="r" b="b"/>
              <a:pathLst>
                <a:path w="1068" h="267" extrusionOk="0">
                  <a:moveTo>
                    <a:pt x="0" y="0"/>
                  </a:moveTo>
                  <a:lnTo>
                    <a:pt x="0" y="0"/>
                  </a:lnTo>
                  <a:cubicBezTo>
                    <a:pt x="334" y="100"/>
                    <a:pt x="734" y="200"/>
                    <a:pt x="1068" y="267"/>
                  </a:cubicBezTo>
                  <a:lnTo>
                    <a:pt x="1068" y="234"/>
                  </a:lnTo>
                  <a:cubicBezTo>
                    <a:pt x="934" y="200"/>
                    <a:pt x="801" y="100"/>
                    <a:pt x="634" y="67"/>
                  </a:cubicBezTo>
                  <a:cubicBezTo>
                    <a:pt x="434" y="67"/>
                    <a:pt x="234" y="33"/>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rot="-9425991" flipH="1">
              <a:off x="5841867" y="1196318"/>
              <a:ext cx="5336" cy="3208"/>
            </a:xfrm>
            <a:custGeom>
              <a:avLst/>
              <a:gdLst/>
              <a:ahLst/>
              <a:cxnLst/>
              <a:rect l="l" t="t" r="r" b="b"/>
              <a:pathLst>
                <a:path w="168" h="101" extrusionOk="0">
                  <a:moveTo>
                    <a:pt x="34" y="0"/>
                  </a:moveTo>
                  <a:cubicBezTo>
                    <a:pt x="34" y="0"/>
                    <a:pt x="34" y="34"/>
                    <a:pt x="1" y="100"/>
                  </a:cubicBezTo>
                  <a:lnTo>
                    <a:pt x="168" y="100"/>
                  </a:lnTo>
                  <a:cubicBezTo>
                    <a:pt x="101" y="34"/>
                    <a:pt x="68" y="0"/>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rot="-9425991" flipH="1">
              <a:off x="5815320" y="1254116"/>
              <a:ext cx="21218" cy="5749"/>
            </a:xfrm>
            <a:custGeom>
              <a:avLst/>
              <a:gdLst/>
              <a:ahLst/>
              <a:cxnLst/>
              <a:rect l="l" t="t" r="r" b="b"/>
              <a:pathLst>
                <a:path w="668" h="181" extrusionOk="0">
                  <a:moveTo>
                    <a:pt x="150" y="1"/>
                  </a:moveTo>
                  <a:cubicBezTo>
                    <a:pt x="82" y="1"/>
                    <a:pt x="50" y="38"/>
                    <a:pt x="0" y="113"/>
                  </a:cubicBezTo>
                  <a:cubicBezTo>
                    <a:pt x="234" y="147"/>
                    <a:pt x="467" y="180"/>
                    <a:pt x="667" y="180"/>
                  </a:cubicBezTo>
                  <a:cubicBezTo>
                    <a:pt x="501" y="113"/>
                    <a:pt x="401" y="80"/>
                    <a:pt x="234" y="13"/>
                  </a:cubicBezTo>
                  <a:cubicBezTo>
                    <a:pt x="200" y="5"/>
                    <a:pt x="173" y="1"/>
                    <a:pt x="15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rot="-9425991" flipH="1">
              <a:off x="5840272" y="1200916"/>
              <a:ext cx="16993" cy="14865"/>
            </a:xfrm>
            <a:custGeom>
              <a:avLst/>
              <a:gdLst/>
              <a:ahLst/>
              <a:cxnLst/>
              <a:rect l="l" t="t" r="r" b="b"/>
              <a:pathLst>
                <a:path w="535" h="468" extrusionOk="0">
                  <a:moveTo>
                    <a:pt x="301" y="1"/>
                  </a:moveTo>
                  <a:cubicBezTo>
                    <a:pt x="201" y="67"/>
                    <a:pt x="167" y="101"/>
                    <a:pt x="134" y="201"/>
                  </a:cubicBezTo>
                  <a:cubicBezTo>
                    <a:pt x="101" y="268"/>
                    <a:pt x="34" y="301"/>
                    <a:pt x="1" y="401"/>
                  </a:cubicBezTo>
                  <a:cubicBezTo>
                    <a:pt x="34" y="434"/>
                    <a:pt x="101" y="434"/>
                    <a:pt x="134" y="468"/>
                  </a:cubicBezTo>
                  <a:lnTo>
                    <a:pt x="167" y="468"/>
                  </a:lnTo>
                  <a:cubicBezTo>
                    <a:pt x="268" y="468"/>
                    <a:pt x="334" y="468"/>
                    <a:pt x="434" y="434"/>
                  </a:cubicBezTo>
                  <a:cubicBezTo>
                    <a:pt x="501" y="368"/>
                    <a:pt x="534" y="234"/>
                    <a:pt x="434" y="134"/>
                  </a:cubicBezTo>
                  <a:lnTo>
                    <a:pt x="3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rot="-9425991" flipH="1">
              <a:off x="5827937" y="1161471"/>
              <a:ext cx="91161" cy="58286"/>
            </a:xfrm>
            <a:custGeom>
              <a:avLst/>
              <a:gdLst/>
              <a:ahLst/>
              <a:cxnLst/>
              <a:rect l="l" t="t" r="r" b="b"/>
              <a:pathLst>
                <a:path w="2870" h="1835" extrusionOk="0">
                  <a:moveTo>
                    <a:pt x="2869" y="0"/>
                  </a:moveTo>
                  <a:cubicBezTo>
                    <a:pt x="2369" y="134"/>
                    <a:pt x="1902" y="267"/>
                    <a:pt x="1435" y="300"/>
                  </a:cubicBezTo>
                  <a:cubicBezTo>
                    <a:pt x="1335" y="300"/>
                    <a:pt x="1201" y="334"/>
                    <a:pt x="1101" y="334"/>
                  </a:cubicBezTo>
                  <a:cubicBezTo>
                    <a:pt x="801" y="901"/>
                    <a:pt x="434" y="1401"/>
                    <a:pt x="1" y="1835"/>
                  </a:cubicBezTo>
                  <a:cubicBezTo>
                    <a:pt x="768" y="1768"/>
                    <a:pt x="1468" y="1668"/>
                    <a:pt x="2169" y="1501"/>
                  </a:cubicBezTo>
                  <a:cubicBezTo>
                    <a:pt x="2169" y="1468"/>
                    <a:pt x="2202" y="1468"/>
                    <a:pt x="2269" y="1435"/>
                  </a:cubicBezTo>
                  <a:cubicBezTo>
                    <a:pt x="2669" y="1134"/>
                    <a:pt x="2736" y="501"/>
                    <a:pt x="2869" y="67"/>
                  </a:cubicBezTo>
                  <a:lnTo>
                    <a:pt x="2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rot="-9425991" flipH="1">
              <a:off x="5759538" y="1400277"/>
              <a:ext cx="14865" cy="25220"/>
            </a:xfrm>
            <a:custGeom>
              <a:avLst/>
              <a:gdLst/>
              <a:ahLst/>
              <a:cxnLst/>
              <a:rect l="l" t="t" r="r" b="b"/>
              <a:pathLst>
                <a:path w="468" h="794" extrusionOk="0">
                  <a:moveTo>
                    <a:pt x="222" y="0"/>
                  </a:moveTo>
                  <a:cubicBezTo>
                    <a:pt x="111" y="0"/>
                    <a:pt x="0" y="69"/>
                    <a:pt x="0" y="193"/>
                  </a:cubicBezTo>
                  <a:lnTo>
                    <a:pt x="0" y="326"/>
                  </a:lnTo>
                  <a:lnTo>
                    <a:pt x="467" y="793"/>
                  </a:lnTo>
                  <a:cubicBezTo>
                    <a:pt x="467" y="560"/>
                    <a:pt x="434" y="360"/>
                    <a:pt x="434" y="193"/>
                  </a:cubicBezTo>
                  <a:cubicBezTo>
                    <a:pt x="434" y="159"/>
                    <a:pt x="434" y="159"/>
                    <a:pt x="367" y="126"/>
                  </a:cubicBezTo>
                  <a:cubicBezTo>
                    <a:pt x="367" y="59"/>
                    <a:pt x="367" y="26"/>
                    <a:pt x="334" y="26"/>
                  </a:cubicBezTo>
                  <a:cubicBezTo>
                    <a:pt x="300" y="9"/>
                    <a:pt x="261" y="0"/>
                    <a:pt x="22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rot="-9425991" flipH="1">
              <a:off x="5795070" y="1324208"/>
              <a:ext cx="16993" cy="9561"/>
            </a:xfrm>
            <a:custGeom>
              <a:avLst/>
              <a:gdLst/>
              <a:ahLst/>
              <a:cxnLst/>
              <a:rect l="l" t="t" r="r" b="b"/>
              <a:pathLst>
                <a:path w="535" h="301" extrusionOk="0">
                  <a:moveTo>
                    <a:pt x="134" y="0"/>
                  </a:moveTo>
                  <a:cubicBezTo>
                    <a:pt x="101" y="34"/>
                    <a:pt x="34" y="34"/>
                    <a:pt x="0" y="67"/>
                  </a:cubicBezTo>
                  <a:lnTo>
                    <a:pt x="367" y="300"/>
                  </a:lnTo>
                  <a:cubicBezTo>
                    <a:pt x="367" y="300"/>
                    <a:pt x="434" y="300"/>
                    <a:pt x="434" y="267"/>
                  </a:cubicBezTo>
                  <a:cubicBezTo>
                    <a:pt x="534" y="200"/>
                    <a:pt x="501" y="67"/>
                    <a:pt x="434" y="0"/>
                  </a:cubicBezTo>
                  <a:cubicBezTo>
                    <a:pt x="384" y="17"/>
                    <a:pt x="342" y="25"/>
                    <a:pt x="297" y="25"/>
                  </a:cubicBezTo>
                  <a:cubicBezTo>
                    <a:pt x="251" y="25"/>
                    <a:pt x="201" y="17"/>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rot="-9425991" flipH="1">
              <a:off x="5847629" y="1199394"/>
              <a:ext cx="7433" cy="3018"/>
            </a:xfrm>
            <a:custGeom>
              <a:avLst/>
              <a:gdLst/>
              <a:ahLst/>
              <a:cxnLst/>
              <a:rect l="l" t="t" r="r" b="b"/>
              <a:pathLst>
                <a:path w="234" h="95" extrusionOk="0">
                  <a:moveTo>
                    <a:pt x="234" y="0"/>
                  </a:moveTo>
                  <a:lnTo>
                    <a:pt x="234" y="0"/>
                  </a:lnTo>
                  <a:cubicBezTo>
                    <a:pt x="167" y="34"/>
                    <a:pt x="67" y="34"/>
                    <a:pt x="0" y="34"/>
                  </a:cubicBezTo>
                  <a:cubicBezTo>
                    <a:pt x="28" y="76"/>
                    <a:pt x="68" y="94"/>
                    <a:pt x="107" y="94"/>
                  </a:cubicBezTo>
                  <a:cubicBezTo>
                    <a:pt x="161" y="94"/>
                    <a:pt x="214" y="59"/>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rot="-9425991" flipH="1">
              <a:off x="5794287" y="1332099"/>
              <a:ext cx="11689" cy="12737"/>
            </a:xfrm>
            <a:custGeom>
              <a:avLst/>
              <a:gdLst/>
              <a:ahLst/>
              <a:cxnLst/>
              <a:rect l="l" t="t" r="r" b="b"/>
              <a:pathLst>
                <a:path w="368" h="401" extrusionOk="0">
                  <a:moveTo>
                    <a:pt x="1" y="0"/>
                  </a:moveTo>
                  <a:lnTo>
                    <a:pt x="1" y="134"/>
                  </a:lnTo>
                  <a:cubicBezTo>
                    <a:pt x="1" y="234"/>
                    <a:pt x="1" y="301"/>
                    <a:pt x="67" y="367"/>
                  </a:cubicBezTo>
                  <a:cubicBezTo>
                    <a:pt x="97" y="337"/>
                    <a:pt x="141" y="321"/>
                    <a:pt x="186" y="321"/>
                  </a:cubicBezTo>
                  <a:cubicBezTo>
                    <a:pt x="240" y="321"/>
                    <a:pt x="297" y="346"/>
                    <a:pt x="334" y="401"/>
                  </a:cubicBezTo>
                  <a:cubicBezTo>
                    <a:pt x="367" y="367"/>
                    <a:pt x="367" y="301"/>
                    <a:pt x="367" y="267"/>
                  </a:cubicBez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rot="-9425991" flipH="1">
              <a:off x="5844928" y="1213445"/>
              <a:ext cx="65719" cy="21218"/>
            </a:xfrm>
            <a:custGeom>
              <a:avLst/>
              <a:gdLst/>
              <a:ahLst/>
              <a:cxnLst/>
              <a:rect l="l" t="t" r="r" b="b"/>
              <a:pathLst>
                <a:path w="2069" h="668" extrusionOk="0">
                  <a:moveTo>
                    <a:pt x="1735" y="1"/>
                  </a:moveTo>
                  <a:cubicBezTo>
                    <a:pt x="1568" y="67"/>
                    <a:pt x="1368" y="67"/>
                    <a:pt x="1201" y="101"/>
                  </a:cubicBezTo>
                  <a:cubicBezTo>
                    <a:pt x="768" y="167"/>
                    <a:pt x="401" y="201"/>
                    <a:pt x="1" y="267"/>
                  </a:cubicBezTo>
                  <a:cubicBezTo>
                    <a:pt x="134" y="267"/>
                    <a:pt x="334" y="434"/>
                    <a:pt x="201" y="601"/>
                  </a:cubicBezTo>
                  <a:cubicBezTo>
                    <a:pt x="201" y="634"/>
                    <a:pt x="134" y="634"/>
                    <a:pt x="134" y="668"/>
                  </a:cubicBezTo>
                  <a:cubicBezTo>
                    <a:pt x="267" y="668"/>
                    <a:pt x="401" y="634"/>
                    <a:pt x="534" y="634"/>
                  </a:cubicBezTo>
                  <a:cubicBezTo>
                    <a:pt x="1035" y="568"/>
                    <a:pt x="1468" y="434"/>
                    <a:pt x="1969" y="334"/>
                  </a:cubicBezTo>
                  <a:cubicBezTo>
                    <a:pt x="2035" y="301"/>
                    <a:pt x="2035" y="267"/>
                    <a:pt x="2069" y="267"/>
                  </a:cubicBezTo>
                  <a:cubicBezTo>
                    <a:pt x="2069" y="267"/>
                    <a:pt x="2035" y="267"/>
                    <a:pt x="2035" y="234"/>
                  </a:cubicBezTo>
                  <a:cubicBezTo>
                    <a:pt x="1935" y="134"/>
                    <a:pt x="1802" y="101"/>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rot="-9425991" flipH="1">
              <a:off x="5774989" y="1334351"/>
              <a:ext cx="19090" cy="84777"/>
            </a:xfrm>
            <a:custGeom>
              <a:avLst/>
              <a:gdLst/>
              <a:ahLst/>
              <a:cxnLst/>
              <a:rect l="l" t="t" r="r" b="b"/>
              <a:pathLst>
                <a:path w="601" h="2669" extrusionOk="0">
                  <a:moveTo>
                    <a:pt x="0" y="0"/>
                  </a:moveTo>
                  <a:lnTo>
                    <a:pt x="0" y="0"/>
                  </a:lnTo>
                  <a:cubicBezTo>
                    <a:pt x="34" y="801"/>
                    <a:pt x="201" y="1635"/>
                    <a:pt x="101" y="2402"/>
                  </a:cubicBezTo>
                  <a:lnTo>
                    <a:pt x="467" y="2669"/>
                  </a:lnTo>
                  <a:cubicBezTo>
                    <a:pt x="601" y="1902"/>
                    <a:pt x="501" y="1201"/>
                    <a:pt x="467" y="434"/>
                  </a:cubicBezTo>
                  <a:cubicBezTo>
                    <a:pt x="301" y="267"/>
                    <a:pt x="167" y="1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rot="-9425991" flipH="1">
              <a:off x="5848749" y="1203064"/>
              <a:ext cx="10641" cy="12737"/>
            </a:xfrm>
            <a:custGeom>
              <a:avLst/>
              <a:gdLst/>
              <a:ahLst/>
              <a:cxnLst/>
              <a:rect l="l" t="t" r="r" b="b"/>
              <a:pathLst>
                <a:path w="335" h="401" extrusionOk="0">
                  <a:moveTo>
                    <a:pt x="1" y="0"/>
                  </a:moveTo>
                  <a:lnTo>
                    <a:pt x="101" y="134"/>
                  </a:lnTo>
                  <a:cubicBezTo>
                    <a:pt x="201" y="201"/>
                    <a:pt x="201" y="334"/>
                    <a:pt x="101" y="401"/>
                  </a:cubicBezTo>
                  <a:lnTo>
                    <a:pt x="167" y="401"/>
                  </a:lnTo>
                  <a:cubicBezTo>
                    <a:pt x="167" y="367"/>
                    <a:pt x="201" y="367"/>
                    <a:pt x="201" y="334"/>
                  </a:cubicBezTo>
                  <a:cubicBezTo>
                    <a:pt x="334" y="167"/>
                    <a:pt x="1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rot="-9425991" flipH="1">
              <a:off x="5820367" y="1272096"/>
              <a:ext cx="84777" cy="35003"/>
            </a:xfrm>
            <a:custGeom>
              <a:avLst/>
              <a:gdLst/>
              <a:ahLst/>
              <a:cxnLst/>
              <a:rect l="l" t="t" r="r" b="b"/>
              <a:pathLst>
                <a:path w="2669" h="1102" extrusionOk="0">
                  <a:moveTo>
                    <a:pt x="1935" y="1"/>
                  </a:moveTo>
                  <a:cubicBezTo>
                    <a:pt x="1268" y="268"/>
                    <a:pt x="667" y="601"/>
                    <a:pt x="0" y="802"/>
                  </a:cubicBezTo>
                  <a:cubicBezTo>
                    <a:pt x="367" y="935"/>
                    <a:pt x="801" y="1035"/>
                    <a:pt x="1168" y="1102"/>
                  </a:cubicBezTo>
                  <a:cubicBezTo>
                    <a:pt x="1701" y="968"/>
                    <a:pt x="2168" y="768"/>
                    <a:pt x="2669" y="501"/>
                  </a:cubicBezTo>
                  <a:lnTo>
                    <a:pt x="19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rot="-9425991" flipH="1">
              <a:off x="5798065" y="1333065"/>
              <a:ext cx="8513" cy="3208"/>
            </a:xfrm>
            <a:custGeom>
              <a:avLst/>
              <a:gdLst/>
              <a:ahLst/>
              <a:cxnLst/>
              <a:rect l="l" t="t" r="r" b="b"/>
              <a:pathLst>
                <a:path w="268" h="101" extrusionOk="0">
                  <a:moveTo>
                    <a:pt x="75" y="0"/>
                  </a:moveTo>
                  <a:cubicBezTo>
                    <a:pt x="52" y="0"/>
                    <a:pt x="27" y="5"/>
                    <a:pt x="0" y="14"/>
                  </a:cubicBezTo>
                  <a:cubicBezTo>
                    <a:pt x="64" y="77"/>
                    <a:pt x="114" y="100"/>
                    <a:pt x="167" y="100"/>
                  </a:cubicBezTo>
                  <a:cubicBezTo>
                    <a:pt x="198" y="100"/>
                    <a:pt x="231" y="92"/>
                    <a:pt x="267" y="80"/>
                  </a:cubicBezTo>
                  <a:cubicBezTo>
                    <a:pt x="194" y="31"/>
                    <a:pt x="139" y="0"/>
                    <a:pt x="7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rot="-9425991" flipH="1">
              <a:off x="5651839" y="1679152"/>
              <a:ext cx="2160" cy="7464"/>
            </a:xfrm>
            <a:custGeom>
              <a:avLst/>
              <a:gdLst/>
              <a:ahLst/>
              <a:cxnLst/>
              <a:rect l="l" t="t" r="r" b="b"/>
              <a:pathLst>
                <a:path w="68" h="235" extrusionOk="0">
                  <a:moveTo>
                    <a:pt x="67" y="1"/>
                  </a:moveTo>
                  <a:cubicBezTo>
                    <a:pt x="1" y="68"/>
                    <a:pt x="1" y="134"/>
                    <a:pt x="67" y="234"/>
                  </a:cubicBezTo>
                  <a:lnTo>
                    <a:pt x="67" y="134"/>
                  </a:ln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rot="-9425991" flipH="1">
              <a:off x="5637577" y="1712495"/>
              <a:ext cx="3208" cy="8513"/>
            </a:xfrm>
            <a:custGeom>
              <a:avLst/>
              <a:gdLst/>
              <a:ahLst/>
              <a:cxnLst/>
              <a:rect l="l" t="t" r="r" b="b"/>
              <a:pathLst>
                <a:path w="101" h="268" extrusionOk="0">
                  <a:moveTo>
                    <a:pt x="101" y="0"/>
                  </a:moveTo>
                  <a:lnTo>
                    <a:pt x="101" y="0"/>
                  </a:lnTo>
                  <a:cubicBezTo>
                    <a:pt x="34" y="101"/>
                    <a:pt x="1" y="167"/>
                    <a:pt x="101" y="267"/>
                  </a:cubicBezTo>
                  <a:cubicBezTo>
                    <a:pt x="67" y="167"/>
                    <a:pt x="101" y="101"/>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rot="-9425991" flipH="1">
              <a:off x="5646374" y="1688051"/>
              <a:ext cx="12737" cy="28619"/>
            </a:xfrm>
            <a:custGeom>
              <a:avLst/>
              <a:gdLst/>
              <a:ahLst/>
              <a:cxnLst/>
              <a:rect l="l" t="t" r="r" b="b"/>
              <a:pathLst>
                <a:path w="401" h="901" extrusionOk="0">
                  <a:moveTo>
                    <a:pt x="0" y="0"/>
                  </a:moveTo>
                  <a:lnTo>
                    <a:pt x="0" y="901"/>
                  </a:lnTo>
                  <a:cubicBezTo>
                    <a:pt x="25" y="852"/>
                    <a:pt x="67" y="821"/>
                    <a:pt x="140" y="821"/>
                  </a:cubicBezTo>
                  <a:cubicBezTo>
                    <a:pt x="167" y="821"/>
                    <a:pt x="198" y="825"/>
                    <a:pt x="234" y="834"/>
                  </a:cubicBezTo>
                  <a:cubicBezTo>
                    <a:pt x="267" y="834"/>
                    <a:pt x="367" y="868"/>
                    <a:pt x="401" y="868"/>
                  </a:cubicBezTo>
                  <a:lnTo>
                    <a:pt x="401" y="200"/>
                  </a:lnTo>
                  <a:cubicBezTo>
                    <a:pt x="267" y="167"/>
                    <a:pt x="200" y="67"/>
                    <a:pt x="67" y="34"/>
                  </a:cubicBezTo>
                  <a:cubicBezTo>
                    <a:pt x="34" y="34"/>
                    <a:pt x="34" y="34"/>
                    <a:pt x="0"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rot="-9425991" flipH="1">
              <a:off x="5654130" y="1675836"/>
              <a:ext cx="12737" cy="16326"/>
            </a:xfrm>
            <a:custGeom>
              <a:avLst/>
              <a:gdLst/>
              <a:ahLst/>
              <a:cxnLst/>
              <a:rect l="l" t="t" r="r" b="b"/>
              <a:pathLst>
                <a:path w="401" h="514" extrusionOk="0">
                  <a:moveTo>
                    <a:pt x="140" y="0"/>
                  </a:moveTo>
                  <a:cubicBezTo>
                    <a:pt x="67" y="0"/>
                    <a:pt x="25" y="31"/>
                    <a:pt x="0" y="80"/>
                  </a:cubicBezTo>
                  <a:lnTo>
                    <a:pt x="0" y="213"/>
                  </a:lnTo>
                  <a:lnTo>
                    <a:pt x="0" y="313"/>
                  </a:lnTo>
                  <a:cubicBezTo>
                    <a:pt x="34" y="347"/>
                    <a:pt x="34" y="380"/>
                    <a:pt x="100" y="414"/>
                  </a:cubicBezTo>
                  <a:cubicBezTo>
                    <a:pt x="200" y="480"/>
                    <a:pt x="334" y="514"/>
                    <a:pt x="401" y="514"/>
                  </a:cubicBezTo>
                  <a:lnTo>
                    <a:pt x="401" y="47"/>
                  </a:lnTo>
                  <a:cubicBezTo>
                    <a:pt x="367" y="47"/>
                    <a:pt x="267" y="13"/>
                    <a:pt x="234" y="13"/>
                  </a:cubicBezTo>
                  <a:cubicBezTo>
                    <a:pt x="198" y="4"/>
                    <a:pt x="167" y="0"/>
                    <a:pt x="14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rot="-9425991" flipH="1">
              <a:off x="5640786" y="1709797"/>
              <a:ext cx="14865" cy="17406"/>
            </a:xfrm>
            <a:custGeom>
              <a:avLst/>
              <a:gdLst/>
              <a:ahLst/>
              <a:cxnLst/>
              <a:rect l="l" t="t" r="r" b="b"/>
              <a:pathLst>
                <a:path w="468" h="548" extrusionOk="0">
                  <a:moveTo>
                    <a:pt x="196" y="1"/>
                  </a:moveTo>
                  <a:cubicBezTo>
                    <a:pt x="103" y="1"/>
                    <a:pt x="25" y="32"/>
                    <a:pt x="1" y="80"/>
                  </a:cubicBezTo>
                  <a:lnTo>
                    <a:pt x="1" y="347"/>
                  </a:lnTo>
                  <a:cubicBezTo>
                    <a:pt x="1" y="381"/>
                    <a:pt x="34" y="381"/>
                    <a:pt x="67" y="381"/>
                  </a:cubicBezTo>
                  <a:cubicBezTo>
                    <a:pt x="201" y="414"/>
                    <a:pt x="301" y="481"/>
                    <a:pt x="401" y="547"/>
                  </a:cubicBezTo>
                  <a:cubicBezTo>
                    <a:pt x="401" y="381"/>
                    <a:pt x="401" y="247"/>
                    <a:pt x="468" y="80"/>
                  </a:cubicBezTo>
                  <a:cubicBezTo>
                    <a:pt x="401" y="47"/>
                    <a:pt x="368" y="47"/>
                    <a:pt x="301" y="14"/>
                  </a:cubicBezTo>
                  <a:cubicBezTo>
                    <a:pt x="265" y="5"/>
                    <a:pt x="229" y="1"/>
                    <a:pt x="19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rot="-9425991" flipH="1">
              <a:off x="5838621" y="1234860"/>
              <a:ext cx="69975" cy="25443"/>
            </a:xfrm>
            <a:custGeom>
              <a:avLst/>
              <a:gdLst/>
              <a:ahLst/>
              <a:cxnLst/>
              <a:rect l="l" t="t" r="r" b="b"/>
              <a:pathLst>
                <a:path w="2203" h="801" extrusionOk="0">
                  <a:moveTo>
                    <a:pt x="1" y="0"/>
                  </a:moveTo>
                  <a:lnTo>
                    <a:pt x="1" y="0"/>
                  </a:lnTo>
                  <a:cubicBezTo>
                    <a:pt x="601" y="234"/>
                    <a:pt x="1135" y="467"/>
                    <a:pt x="1635" y="801"/>
                  </a:cubicBezTo>
                  <a:cubicBezTo>
                    <a:pt x="1835" y="767"/>
                    <a:pt x="2002" y="734"/>
                    <a:pt x="2202" y="734"/>
                  </a:cubicBezTo>
                  <a:cubicBezTo>
                    <a:pt x="1935" y="467"/>
                    <a:pt x="1668" y="300"/>
                    <a:pt x="1402" y="167"/>
                  </a:cubicBezTo>
                  <a:cubicBezTo>
                    <a:pt x="935" y="133"/>
                    <a:pt x="468"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rot="-9425991" flipH="1">
              <a:off x="5665510" y="1629597"/>
              <a:ext cx="13785" cy="55141"/>
            </a:xfrm>
            <a:custGeom>
              <a:avLst/>
              <a:gdLst/>
              <a:ahLst/>
              <a:cxnLst/>
              <a:rect l="l" t="t" r="r" b="b"/>
              <a:pathLst>
                <a:path w="434" h="1736" extrusionOk="0">
                  <a:moveTo>
                    <a:pt x="0" y="0"/>
                  </a:moveTo>
                  <a:cubicBezTo>
                    <a:pt x="0" y="568"/>
                    <a:pt x="34" y="1168"/>
                    <a:pt x="34" y="1735"/>
                  </a:cubicBezTo>
                  <a:cubicBezTo>
                    <a:pt x="54" y="1654"/>
                    <a:pt x="123" y="1610"/>
                    <a:pt x="204" y="1610"/>
                  </a:cubicBezTo>
                  <a:cubicBezTo>
                    <a:pt x="257" y="1610"/>
                    <a:pt x="315" y="1629"/>
                    <a:pt x="367" y="1668"/>
                  </a:cubicBezTo>
                  <a:cubicBezTo>
                    <a:pt x="401" y="1702"/>
                    <a:pt x="434" y="1702"/>
                    <a:pt x="434" y="1735"/>
                  </a:cubicBezTo>
                  <a:lnTo>
                    <a:pt x="434" y="1668"/>
                  </a:lnTo>
                  <a:cubicBezTo>
                    <a:pt x="401" y="1168"/>
                    <a:pt x="367" y="668"/>
                    <a:pt x="367" y="167"/>
                  </a:cubicBezTo>
                  <a:cubicBezTo>
                    <a:pt x="267" y="101"/>
                    <a:pt x="167" y="67"/>
                    <a:pt x="67" y="67"/>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rot="-9425991" flipH="1">
              <a:off x="5678723" y="1624645"/>
              <a:ext cx="1112" cy="5304"/>
            </a:xfrm>
            <a:custGeom>
              <a:avLst/>
              <a:gdLst/>
              <a:ahLst/>
              <a:cxnLst/>
              <a:rect l="l" t="t" r="r" b="b"/>
              <a:pathLst>
                <a:path w="35" h="167" extrusionOk="0">
                  <a:moveTo>
                    <a:pt x="34" y="0"/>
                  </a:moveTo>
                  <a:cubicBezTo>
                    <a:pt x="1" y="33"/>
                    <a:pt x="1" y="133"/>
                    <a:pt x="34" y="167"/>
                  </a:cubicBezTo>
                  <a:lnTo>
                    <a:pt x="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rot="-9425991" flipH="1">
              <a:off x="5680671" y="1616387"/>
              <a:ext cx="14865" cy="20932"/>
            </a:xfrm>
            <a:custGeom>
              <a:avLst/>
              <a:gdLst/>
              <a:ahLst/>
              <a:cxnLst/>
              <a:rect l="l" t="t" r="r" b="b"/>
              <a:pathLst>
                <a:path w="468" h="659" extrusionOk="0">
                  <a:moveTo>
                    <a:pt x="170" y="0"/>
                  </a:moveTo>
                  <a:cubicBezTo>
                    <a:pt x="89" y="0"/>
                    <a:pt x="20" y="44"/>
                    <a:pt x="0" y="125"/>
                  </a:cubicBezTo>
                  <a:lnTo>
                    <a:pt x="0" y="292"/>
                  </a:lnTo>
                  <a:lnTo>
                    <a:pt x="33" y="325"/>
                  </a:lnTo>
                  <a:cubicBezTo>
                    <a:pt x="167" y="459"/>
                    <a:pt x="334" y="592"/>
                    <a:pt x="467" y="659"/>
                  </a:cubicBezTo>
                  <a:cubicBezTo>
                    <a:pt x="467" y="492"/>
                    <a:pt x="434" y="292"/>
                    <a:pt x="434" y="125"/>
                  </a:cubicBezTo>
                  <a:cubicBezTo>
                    <a:pt x="367" y="92"/>
                    <a:pt x="334" y="92"/>
                    <a:pt x="334" y="58"/>
                  </a:cubicBezTo>
                  <a:cubicBezTo>
                    <a:pt x="281" y="19"/>
                    <a:pt x="223" y="0"/>
                    <a:pt x="17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rot="-9425991" flipH="1">
              <a:off x="5693204" y="1572105"/>
              <a:ext cx="18042" cy="56190"/>
            </a:xfrm>
            <a:custGeom>
              <a:avLst/>
              <a:gdLst/>
              <a:ahLst/>
              <a:cxnLst/>
              <a:rect l="l" t="t" r="r" b="b"/>
              <a:pathLst>
                <a:path w="568" h="1769" extrusionOk="0">
                  <a:moveTo>
                    <a:pt x="0" y="1"/>
                  </a:moveTo>
                  <a:cubicBezTo>
                    <a:pt x="0" y="568"/>
                    <a:pt x="67" y="1202"/>
                    <a:pt x="134" y="1769"/>
                  </a:cubicBezTo>
                  <a:cubicBezTo>
                    <a:pt x="134" y="1648"/>
                    <a:pt x="239" y="1562"/>
                    <a:pt x="360" y="1562"/>
                  </a:cubicBezTo>
                  <a:cubicBezTo>
                    <a:pt x="406" y="1562"/>
                    <a:pt x="455" y="1574"/>
                    <a:pt x="501" y="1602"/>
                  </a:cubicBezTo>
                  <a:lnTo>
                    <a:pt x="567" y="1635"/>
                  </a:lnTo>
                  <a:lnTo>
                    <a:pt x="434" y="268"/>
                  </a:lnTo>
                  <a:cubicBezTo>
                    <a:pt x="267" y="201"/>
                    <a:pt x="134"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rot="-9425991" flipH="1">
              <a:off x="5765809" y="1422521"/>
              <a:ext cx="3208" cy="3208"/>
            </a:xfrm>
            <a:custGeom>
              <a:avLst/>
              <a:gdLst/>
              <a:ahLst/>
              <a:cxnLst/>
              <a:rect l="l" t="t" r="r" b="b"/>
              <a:pathLst>
                <a:path w="101" h="101" extrusionOk="0">
                  <a:moveTo>
                    <a:pt x="0" y="0"/>
                  </a:moveTo>
                  <a:lnTo>
                    <a:pt x="100" y="100"/>
                  </a:lnTo>
                  <a:cubicBezTo>
                    <a:pt x="100" y="33"/>
                    <a:pt x="33"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rot="-9425991" flipH="1">
              <a:off x="5809872" y="1306553"/>
              <a:ext cx="49837" cy="41356"/>
            </a:xfrm>
            <a:custGeom>
              <a:avLst/>
              <a:gdLst/>
              <a:ahLst/>
              <a:cxnLst/>
              <a:rect l="l" t="t" r="r" b="b"/>
              <a:pathLst>
                <a:path w="1569" h="1302" extrusionOk="0">
                  <a:moveTo>
                    <a:pt x="100" y="1"/>
                  </a:moveTo>
                  <a:cubicBezTo>
                    <a:pt x="100" y="67"/>
                    <a:pt x="67" y="101"/>
                    <a:pt x="67" y="134"/>
                  </a:cubicBezTo>
                  <a:cubicBezTo>
                    <a:pt x="134" y="134"/>
                    <a:pt x="167" y="267"/>
                    <a:pt x="67" y="334"/>
                  </a:cubicBezTo>
                  <a:lnTo>
                    <a:pt x="0" y="401"/>
                  </a:lnTo>
                  <a:cubicBezTo>
                    <a:pt x="434" y="668"/>
                    <a:pt x="901" y="1001"/>
                    <a:pt x="1301" y="1301"/>
                  </a:cubicBezTo>
                  <a:cubicBezTo>
                    <a:pt x="1401" y="1268"/>
                    <a:pt x="1468" y="1235"/>
                    <a:pt x="1568" y="1235"/>
                  </a:cubicBezTo>
                  <a:lnTo>
                    <a:pt x="1568" y="1001"/>
                  </a:lnTo>
                  <a:cubicBezTo>
                    <a:pt x="1068" y="668"/>
                    <a:pt x="567" y="334"/>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rot="-9425991" flipH="1">
              <a:off x="5621796" y="1725762"/>
              <a:ext cx="133534" cy="99420"/>
            </a:xfrm>
            <a:custGeom>
              <a:avLst/>
              <a:gdLst/>
              <a:ahLst/>
              <a:cxnLst/>
              <a:rect l="l" t="t" r="r" b="b"/>
              <a:pathLst>
                <a:path w="4204" h="3130" extrusionOk="0">
                  <a:moveTo>
                    <a:pt x="1522" y="1"/>
                  </a:moveTo>
                  <a:cubicBezTo>
                    <a:pt x="1354" y="1"/>
                    <a:pt x="1180" y="49"/>
                    <a:pt x="1001" y="161"/>
                  </a:cubicBezTo>
                  <a:cubicBezTo>
                    <a:pt x="234" y="528"/>
                    <a:pt x="34" y="1595"/>
                    <a:pt x="1" y="2529"/>
                  </a:cubicBezTo>
                  <a:cubicBezTo>
                    <a:pt x="25" y="2481"/>
                    <a:pt x="103" y="2450"/>
                    <a:pt x="196" y="2450"/>
                  </a:cubicBezTo>
                  <a:cubicBezTo>
                    <a:pt x="229" y="2450"/>
                    <a:pt x="265" y="2454"/>
                    <a:pt x="301" y="2463"/>
                  </a:cubicBezTo>
                  <a:cubicBezTo>
                    <a:pt x="334" y="2463"/>
                    <a:pt x="368" y="2496"/>
                    <a:pt x="434" y="2529"/>
                  </a:cubicBezTo>
                  <a:cubicBezTo>
                    <a:pt x="501" y="2129"/>
                    <a:pt x="568" y="1762"/>
                    <a:pt x="701" y="1362"/>
                  </a:cubicBezTo>
                  <a:cubicBezTo>
                    <a:pt x="768" y="1162"/>
                    <a:pt x="835" y="995"/>
                    <a:pt x="901" y="862"/>
                  </a:cubicBezTo>
                  <a:cubicBezTo>
                    <a:pt x="901" y="828"/>
                    <a:pt x="868" y="762"/>
                    <a:pt x="868" y="695"/>
                  </a:cubicBezTo>
                  <a:cubicBezTo>
                    <a:pt x="777" y="535"/>
                    <a:pt x="936" y="391"/>
                    <a:pt x="1077" y="391"/>
                  </a:cubicBezTo>
                  <a:cubicBezTo>
                    <a:pt x="1142" y="391"/>
                    <a:pt x="1203" y="421"/>
                    <a:pt x="1235" y="495"/>
                  </a:cubicBezTo>
                  <a:cubicBezTo>
                    <a:pt x="1235" y="495"/>
                    <a:pt x="1235" y="528"/>
                    <a:pt x="1268" y="528"/>
                  </a:cubicBezTo>
                  <a:cubicBezTo>
                    <a:pt x="1337" y="500"/>
                    <a:pt x="1407" y="487"/>
                    <a:pt x="1478" y="487"/>
                  </a:cubicBezTo>
                  <a:cubicBezTo>
                    <a:pt x="2001" y="487"/>
                    <a:pt x="2596" y="1187"/>
                    <a:pt x="3036" y="1862"/>
                  </a:cubicBezTo>
                  <a:cubicBezTo>
                    <a:pt x="3071" y="1828"/>
                    <a:pt x="3111" y="1813"/>
                    <a:pt x="3151" y="1813"/>
                  </a:cubicBezTo>
                  <a:cubicBezTo>
                    <a:pt x="3307" y="1813"/>
                    <a:pt x="3469" y="2030"/>
                    <a:pt x="3336" y="2163"/>
                  </a:cubicBezTo>
                  <a:cubicBezTo>
                    <a:pt x="3336" y="2163"/>
                    <a:pt x="3270" y="2196"/>
                    <a:pt x="3270" y="2263"/>
                  </a:cubicBezTo>
                  <a:cubicBezTo>
                    <a:pt x="3403" y="2463"/>
                    <a:pt x="3537" y="2663"/>
                    <a:pt x="3570" y="2796"/>
                  </a:cubicBezTo>
                  <a:cubicBezTo>
                    <a:pt x="3603" y="2930"/>
                    <a:pt x="3703" y="2996"/>
                    <a:pt x="3737" y="3130"/>
                  </a:cubicBezTo>
                  <a:lnTo>
                    <a:pt x="3770" y="3097"/>
                  </a:lnTo>
                  <a:cubicBezTo>
                    <a:pt x="3833" y="3018"/>
                    <a:pt x="3911" y="2984"/>
                    <a:pt x="3983" y="2984"/>
                  </a:cubicBezTo>
                  <a:cubicBezTo>
                    <a:pt x="4063" y="2984"/>
                    <a:pt x="4135" y="3026"/>
                    <a:pt x="4170" y="3097"/>
                  </a:cubicBezTo>
                  <a:lnTo>
                    <a:pt x="4204" y="3097"/>
                  </a:lnTo>
                  <a:cubicBezTo>
                    <a:pt x="3903" y="2463"/>
                    <a:pt x="3570" y="1862"/>
                    <a:pt x="3170" y="1329"/>
                  </a:cubicBezTo>
                  <a:cubicBezTo>
                    <a:pt x="2795" y="793"/>
                    <a:pt x="2206" y="1"/>
                    <a:pt x="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rot="-9425991" flipH="1">
              <a:off x="5836810" y="1257249"/>
              <a:ext cx="14865" cy="5336"/>
            </a:xfrm>
            <a:custGeom>
              <a:avLst/>
              <a:gdLst/>
              <a:ahLst/>
              <a:cxnLst/>
              <a:rect l="l" t="t" r="r" b="b"/>
              <a:pathLst>
                <a:path w="468" h="168" extrusionOk="0">
                  <a:moveTo>
                    <a:pt x="0" y="1"/>
                  </a:moveTo>
                  <a:lnTo>
                    <a:pt x="0" y="1"/>
                  </a:lnTo>
                  <a:cubicBezTo>
                    <a:pt x="131" y="33"/>
                    <a:pt x="261" y="130"/>
                    <a:pt x="423" y="165"/>
                  </a:cubicBezTo>
                  <a:lnTo>
                    <a:pt x="423" y="165"/>
                  </a:lnTo>
                  <a:cubicBezTo>
                    <a:pt x="411" y="157"/>
                    <a:pt x="439" y="129"/>
                    <a:pt x="467" y="101"/>
                  </a:cubicBezTo>
                  <a:cubicBezTo>
                    <a:pt x="301" y="101"/>
                    <a:pt x="167" y="34"/>
                    <a:pt x="0" y="1"/>
                  </a:cubicBezTo>
                  <a:close/>
                  <a:moveTo>
                    <a:pt x="423" y="165"/>
                  </a:moveTo>
                  <a:cubicBezTo>
                    <a:pt x="425" y="167"/>
                    <a:pt x="429" y="168"/>
                    <a:pt x="434" y="168"/>
                  </a:cubicBezTo>
                  <a:cubicBezTo>
                    <a:pt x="430" y="167"/>
                    <a:pt x="427" y="166"/>
                    <a:pt x="423" y="165"/>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rot="-9425991" flipH="1">
              <a:off x="5779878" y="1369791"/>
              <a:ext cx="55110" cy="68895"/>
            </a:xfrm>
            <a:custGeom>
              <a:avLst/>
              <a:gdLst/>
              <a:ahLst/>
              <a:cxnLst/>
              <a:rect l="l" t="t" r="r" b="b"/>
              <a:pathLst>
                <a:path w="1735" h="2169" extrusionOk="0">
                  <a:moveTo>
                    <a:pt x="0" y="0"/>
                  </a:moveTo>
                  <a:cubicBezTo>
                    <a:pt x="0" y="67"/>
                    <a:pt x="33" y="67"/>
                    <a:pt x="33" y="100"/>
                  </a:cubicBezTo>
                  <a:cubicBezTo>
                    <a:pt x="33" y="301"/>
                    <a:pt x="33" y="501"/>
                    <a:pt x="67" y="668"/>
                  </a:cubicBezTo>
                  <a:cubicBezTo>
                    <a:pt x="534" y="1168"/>
                    <a:pt x="1001" y="1668"/>
                    <a:pt x="1401" y="2169"/>
                  </a:cubicBezTo>
                  <a:lnTo>
                    <a:pt x="1401" y="2102"/>
                  </a:lnTo>
                  <a:cubicBezTo>
                    <a:pt x="1377" y="1958"/>
                    <a:pt x="1492" y="1848"/>
                    <a:pt x="1608" y="1848"/>
                  </a:cubicBezTo>
                  <a:cubicBezTo>
                    <a:pt x="1652" y="1848"/>
                    <a:pt x="1697" y="1864"/>
                    <a:pt x="1735" y="1902"/>
                  </a:cubicBezTo>
                  <a:cubicBezTo>
                    <a:pt x="1168" y="1301"/>
                    <a:pt x="567" y="634"/>
                    <a:pt x="0"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rot="-9425991" flipH="1">
              <a:off x="6315073" y="130143"/>
              <a:ext cx="15913" cy="11689"/>
            </a:xfrm>
            <a:custGeom>
              <a:avLst/>
              <a:gdLst/>
              <a:ahLst/>
              <a:cxnLst/>
              <a:rect l="l" t="t" r="r" b="b"/>
              <a:pathLst>
                <a:path w="501" h="368" extrusionOk="0">
                  <a:moveTo>
                    <a:pt x="501" y="1"/>
                  </a:moveTo>
                  <a:lnTo>
                    <a:pt x="0" y="134"/>
                  </a:lnTo>
                  <a:cubicBezTo>
                    <a:pt x="167" y="201"/>
                    <a:pt x="301" y="301"/>
                    <a:pt x="401" y="367"/>
                  </a:cubicBezTo>
                  <a:cubicBezTo>
                    <a:pt x="467" y="267"/>
                    <a:pt x="467" y="134"/>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rot="-9425991" flipH="1">
              <a:off x="5725497" y="1489685"/>
              <a:ext cx="29699" cy="92209"/>
            </a:xfrm>
            <a:custGeom>
              <a:avLst/>
              <a:gdLst/>
              <a:ahLst/>
              <a:cxnLst/>
              <a:rect l="l" t="t" r="r" b="b"/>
              <a:pathLst>
                <a:path w="935" h="2903" extrusionOk="0">
                  <a:moveTo>
                    <a:pt x="1" y="1"/>
                  </a:moveTo>
                  <a:cubicBezTo>
                    <a:pt x="1" y="10"/>
                    <a:pt x="2" y="19"/>
                    <a:pt x="3" y="27"/>
                  </a:cubicBezTo>
                  <a:lnTo>
                    <a:pt x="3" y="27"/>
                  </a:lnTo>
                  <a:cubicBezTo>
                    <a:pt x="2" y="18"/>
                    <a:pt x="2" y="10"/>
                    <a:pt x="1" y="1"/>
                  </a:cubicBezTo>
                  <a:close/>
                  <a:moveTo>
                    <a:pt x="3" y="27"/>
                  </a:moveTo>
                  <a:cubicBezTo>
                    <a:pt x="37" y="449"/>
                    <a:pt x="102" y="810"/>
                    <a:pt x="168" y="1235"/>
                  </a:cubicBezTo>
                  <a:cubicBezTo>
                    <a:pt x="234" y="1769"/>
                    <a:pt x="368" y="2336"/>
                    <a:pt x="501" y="2903"/>
                  </a:cubicBezTo>
                  <a:cubicBezTo>
                    <a:pt x="501" y="2790"/>
                    <a:pt x="620" y="2654"/>
                    <a:pt x="757" y="2654"/>
                  </a:cubicBezTo>
                  <a:cubicBezTo>
                    <a:pt x="782" y="2654"/>
                    <a:pt x="809" y="2659"/>
                    <a:pt x="835" y="2669"/>
                  </a:cubicBezTo>
                  <a:cubicBezTo>
                    <a:pt x="868" y="2669"/>
                    <a:pt x="868" y="2736"/>
                    <a:pt x="935" y="2736"/>
                  </a:cubicBezTo>
                  <a:cubicBezTo>
                    <a:pt x="868" y="2636"/>
                    <a:pt x="868" y="2569"/>
                    <a:pt x="868" y="2469"/>
                  </a:cubicBezTo>
                  <a:cubicBezTo>
                    <a:pt x="735" y="1802"/>
                    <a:pt x="635" y="1135"/>
                    <a:pt x="535" y="468"/>
                  </a:cubicBezTo>
                  <a:cubicBezTo>
                    <a:pt x="401" y="334"/>
                    <a:pt x="234" y="268"/>
                    <a:pt x="134" y="134"/>
                  </a:cubicBezTo>
                  <a:cubicBezTo>
                    <a:pt x="48" y="106"/>
                    <a:pt x="12" y="77"/>
                    <a:pt x="3" y="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rot="-9425991" flipH="1">
              <a:off x="5709718" y="1561047"/>
              <a:ext cx="15945" cy="21409"/>
            </a:xfrm>
            <a:custGeom>
              <a:avLst/>
              <a:gdLst/>
              <a:ahLst/>
              <a:cxnLst/>
              <a:rect l="l" t="t" r="r" b="b"/>
              <a:pathLst>
                <a:path w="502" h="674" extrusionOk="0">
                  <a:moveTo>
                    <a:pt x="227" y="0"/>
                  </a:moveTo>
                  <a:cubicBezTo>
                    <a:pt x="106" y="0"/>
                    <a:pt x="1" y="86"/>
                    <a:pt x="1" y="207"/>
                  </a:cubicBezTo>
                  <a:cubicBezTo>
                    <a:pt x="1" y="274"/>
                    <a:pt x="1" y="307"/>
                    <a:pt x="101" y="340"/>
                  </a:cubicBezTo>
                  <a:cubicBezTo>
                    <a:pt x="201" y="474"/>
                    <a:pt x="368" y="574"/>
                    <a:pt x="501" y="674"/>
                  </a:cubicBezTo>
                  <a:cubicBezTo>
                    <a:pt x="468" y="474"/>
                    <a:pt x="468" y="307"/>
                    <a:pt x="434" y="73"/>
                  </a:cubicBezTo>
                  <a:lnTo>
                    <a:pt x="368" y="40"/>
                  </a:lnTo>
                  <a:cubicBezTo>
                    <a:pt x="322" y="12"/>
                    <a:pt x="273" y="0"/>
                    <a:pt x="22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rot="-9425991" flipH="1">
              <a:off x="5796639" y="1315529"/>
              <a:ext cx="46661" cy="101738"/>
            </a:xfrm>
            <a:custGeom>
              <a:avLst/>
              <a:gdLst/>
              <a:ahLst/>
              <a:cxnLst/>
              <a:rect l="l" t="t" r="r" b="b"/>
              <a:pathLst>
                <a:path w="1469" h="3203" extrusionOk="0">
                  <a:moveTo>
                    <a:pt x="0" y="0"/>
                  </a:moveTo>
                  <a:cubicBezTo>
                    <a:pt x="34" y="734"/>
                    <a:pt x="134" y="1501"/>
                    <a:pt x="0" y="2202"/>
                  </a:cubicBezTo>
                  <a:cubicBezTo>
                    <a:pt x="501" y="2535"/>
                    <a:pt x="968" y="2869"/>
                    <a:pt x="1468" y="3203"/>
                  </a:cubicBezTo>
                  <a:cubicBezTo>
                    <a:pt x="1468" y="2602"/>
                    <a:pt x="1468" y="2035"/>
                    <a:pt x="1335" y="1501"/>
                  </a:cubicBezTo>
                  <a:cubicBezTo>
                    <a:pt x="901" y="1001"/>
                    <a:pt x="467" y="4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rot="-9425991" flipH="1">
              <a:off x="5661729" y="1681323"/>
              <a:ext cx="50885" cy="42404"/>
            </a:xfrm>
            <a:custGeom>
              <a:avLst/>
              <a:gdLst/>
              <a:ahLst/>
              <a:cxnLst/>
              <a:rect l="l" t="t" r="r" b="b"/>
              <a:pathLst>
                <a:path w="1602" h="1335" extrusionOk="0">
                  <a:moveTo>
                    <a:pt x="1" y="0"/>
                  </a:moveTo>
                  <a:lnTo>
                    <a:pt x="1" y="668"/>
                  </a:lnTo>
                  <a:cubicBezTo>
                    <a:pt x="534" y="868"/>
                    <a:pt x="1101" y="1101"/>
                    <a:pt x="1602" y="1335"/>
                  </a:cubicBezTo>
                  <a:cubicBezTo>
                    <a:pt x="1502" y="1001"/>
                    <a:pt x="1435" y="634"/>
                    <a:pt x="1335" y="301"/>
                  </a:cubicBezTo>
                  <a:cubicBezTo>
                    <a:pt x="1294" y="304"/>
                    <a:pt x="1254" y="305"/>
                    <a:pt x="1214" y="305"/>
                  </a:cubicBezTo>
                  <a:cubicBezTo>
                    <a:pt x="792" y="305"/>
                    <a:pt x="396" y="15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rot="-9425991" flipH="1">
              <a:off x="5668864" y="1667286"/>
              <a:ext cx="53013" cy="37131"/>
            </a:xfrm>
            <a:custGeom>
              <a:avLst/>
              <a:gdLst/>
              <a:ahLst/>
              <a:cxnLst/>
              <a:rect l="l" t="t" r="r" b="b"/>
              <a:pathLst>
                <a:path w="1669" h="1169" extrusionOk="0">
                  <a:moveTo>
                    <a:pt x="1" y="1"/>
                  </a:moveTo>
                  <a:lnTo>
                    <a:pt x="1" y="468"/>
                  </a:lnTo>
                  <a:cubicBezTo>
                    <a:pt x="534" y="668"/>
                    <a:pt x="1101" y="868"/>
                    <a:pt x="1635" y="1168"/>
                  </a:cubicBezTo>
                  <a:lnTo>
                    <a:pt x="1668" y="1168"/>
                  </a:lnTo>
                  <a:lnTo>
                    <a:pt x="1535" y="668"/>
                  </a:lnTo>
                  <a:cubicBezTo>
                    <a:pt x="1035" y="434"/>
                    <a:pt x="534" y="1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rot="-9425991" flipH="1">
              <a:off x="5652909" y="1710037"/>
              <a:ext cx="41356" cy="24807"/>
            </a:xfrm>
            <a:custGeom>
              <a:avLst/>
              <a:gdLst/>
              <a:ahLst/>
              <a:cxnLst/>
              <a:rect l="l" t="t" r="r" b="b"/>
              <a:pathLst>
                <a:path w="1302" h="781" extrusionOk="0">
                  <a:moveTo>
                    <a:pt x="34" y="0"/>
                  </a:moveTo>
                  <a:cubicBezTo>
                    <a:pt x="34" y="134"/>
                    <a:pt x="1" y="301"/>
                    <a:pt x="1" y="467"/>
                  </a:cubicBezTo>
                  <a:cubicBezTo>
                    <a:pt x="347" y="612"/>
                    <a:pt x="743" y="781"/>
                    <a:pt x="1124" y="781"/>
                  </a:cubicBezTo>
                  <a:cubicBezTo>
                    <a:pt x="1184" y="781"/>
                    <a:pt x="1243" y="777"/>
                    <a:pt x="1302" y="768"/>
                  </a:cubicBezTo>
                  <a:cubicBezTo>
                    <a:pt x="1235" y="634"/>
                    <a:pt x="1201" y="467"/>
                    <a:pt x="1168" y="334"/>
                  </a:cubicBezTo>
                  <a:cubicBezTo>
                    <a:pt x="1124" y="342"/>
                    <a:pt x="1079" y="346"/>
                    <a:pt x="1034" y="346"/>
                  </a:cubicBezTo>
                  <a:cubicBezTo>
                    <a:pt x="699" y="346"/>
                    <a:pt x="328" y="14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rot="-9425991" flipH="1">
              <a:off x="5683536" y="1609677"/>
              <a:ext cx="62542" cy="84808"/>
            </a:xfrm>
            <a:custGeom>
              <a:avLst/>
              <a:gdLst/>
              <a:ahLst/>
              <a:cxnLst/>
              <a:rect l="l" t="t" r="r" b="b"/>
              <a:pathLst>
                <a:path w="1969" h="2670" extrusionOk="0">
                  <a:moveTo>
                    <a:pt x="1" y="1"/>
                  </a:moveTo>
                  <a:cubicBezTo>
                    <a:pt x="1" y="501"/>
                    <a:pt x="34" y="1001"/>
                    <a:pt x="101" y="1502"/>
                  </a:cubicBezTo>
                  <a:lnTo>
                    <a:pt x="101" y="1568"/>
                  </a:lnTo>
                  <a:cubicBezTo>
                    <a:pt x="634" y="2069"/>
                    <a:pt x="1335" y="2336"/>
                    <a:pt x="1969" y="2669"/>
                  </a:cubicBezTo>
                  <a:cubicBezTo>
                    <a:pt x="1869" y="2002"/>
                    <a:pt x="1769" y="1368"/>
                    <a:pt x="1635" y="734"/>
                  </a:cubicBezTo>
                  <a:lnTo>
                    <a:pt x="1602" y="734"/>
                  </a:lnTo>
                  <a:cubicBezTo>
                    <a:pt x="1101" y="401"/>
                    <a:pt x="534"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rot="-9425991" flipH="1">
              <a:off x="5852186" y="1252546"/>
              <a:ext cx="15945" cy="7464"/>
            </a:xfrm>
            <a:custGeom>
              <a:avLst/>
              <a:gdLst/>
              <a:ahLst/>
              <a:cxnLst/>
              <a:rect l="l" t="t" r="r" b="b"/>
              <a:pathLst>
                <a:path w="502" h="235" extrusionOk="0">
                  <a:moveTo>
                    <a:pt x="1" y="1"/>
                  </a:moveTo>
                  <a:cubicBezTo>
                    <a:pt x="1" y="101"/>
                    <a:pt x="101" y="234"/>
                    <a:pt x="234" y="234"/>
                  </a:cubicBezTo>
                  <a:cubicBezTo>
                    <a:pt x="334" y="234"/>
                    <a:pt x="401" y="201"/>
                    <a:pt x="501" y="201"/>
                  </a:cubicBezTo>
                  <a:cubicBezTo>
                    <a:pt x="401" y="167"/>
                    <a:pt x="268" y="101"/>
                    <a:pt x="201" y="67"/>
                  </a:cubicBezTo>
                  <a:cubicBezTo>
                    <a:pt x="167" y="1"/>
                    <a:pt x="67"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rot="-9425991" flipH="1">
              <a:off x="5850864" y="1256945"/>
              <a:ext cx="7464" cy="3208"/>
            </a:xfrm>
            <a:custGeom>
              <a:avLst/>
              <a:gdLst/>
              <a:ahLst/>
              <a:cxnLst/>
              <a:rect l="l" t="t" r="r" b="b"/>
              <a:pathLst>
                <a:path w="235" h="101" extrusionOk="0">
                  <a:moveTo>
                    <a:pt x="1" y="1"/>
                  </a:moveTo>
                  <a:lnTo>
                    <a:pt x="1" y="68"/>
                  </a:lnTo>
                  <a:cubicBezTo>
                    <a:pt x="67" y="101"/>
                    <a:pt x="167" y="101"/>
                    <a:pt x="234" y="101"/>
                  </a:cubicBezTo>
                  <a:cubicBezTo>
                    <a:pt x="167" y="68"/>
                    <a:pt x="67"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rot="-9425991" flipH="1">
              <a:off x="5699284" y="1597416"/>
              <a:ext cx="61494" cy="50885"/>
            </a:xfrm>
            <a:custGeom>
              <a:avLst/>
              <a:gdLst/>
              <a:ahLst/>
              <a:cxnLst/>
              <a:rect l="l" t="t" r="r" b="b"/>
              <a:pathLst>
                <a:path w="1936" h="1602" extrusionOk="0">
                  <a:moveTo>
                    <a:pt x="1" y="0"/>
                  </a:moveTo>
                  <a:cubicBezTo>
                    <a:pt x="1" y="167"/>
                    <a:pt x="34" y="401"/>
                    <a:pt x="34" y="567"/>
                  </a:cubicBezTo>
                  <a:cubicBezTo>
                    <a:pt x="601" y="968"/>
                    <a:pt x="1335" y="1268"/>
                    <a:pt x="1935" y="1602"/>
                  </a:cubicBezTo>
                  <a:cubicBezTo>
                    <a:pt x="1902" y="1435"/>
                    <a:pt x="1902" y="1268"/>
                    <a:pt x="1869" y="1101"/>
                  </a:cubicBezTo>
                  <a:cubicBezTo>
                    <a:pt x="1235" y="768"/>
                    <a:pt x="534" y="4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rot="-9425991" flipH="1">
              <a:off x="5850324" y="1261765"/>
              <a:ext cx="36052" cy="7464"/>
            </a:xfrm>
            <a:custGeom>
              <a:avLst/>
              <a:gdLst/>
              <a:ahLst/>
              <a:cxnLst/>
              <a:rect l="l" t="t" r="r" b="b"/>
              <a:pathLst>
                <a:path w="1135" h="235" extrusionOk="0">
                  <a:moveTo>
                    <a:pt x="33" y="1"/>
                  </a:moveTo>
                  <a:cubicBezTo>
                    <a:pt x="0" y="34"/>
                    <a:pt x="0" y="34"/>
                    <a:pt x="0" y="68"/>
                  </a:cubicBezTo>
                  <a:cubicBezTo>
                    <a:pt x="67" y="101"/>
                    <a:pt x="167" y="134"/>
                    <a:pt x="200" y="134"/>
                  </a:cubicBezTo>
                  <a:cubicBezTo>
                    <a:pt x="367" y="201"/>
                    <a:pt x="500" y="234"/>
                    <a:pt x="667" y="234"/>
                  </a:cubicBezTo>
                  <a:cubicBezTo>
                    <a:pt x="834" y="201"/>
                    <a:pt x="1001" y="134"/>
                    <a:pt x="1134" y="101"/>
                  </a:cubicBezTo>
                  <a:cubicBezTo>
                    <a:pt x="734" y="101"/>
                    <a:pt x="367" y="68"/>
                    <a:pt x="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rot="-9425991" flipH="1">
              <a:off x="5850378" y="1263499"/>
              <a:ext cx="38180" cy="9561"/>
            </a:xfrm>
            <a:custGeom>
              <a:avLst/>
              <a:gdLst/>
              <a:ahLst/>
              <a:cxnLst/>
              <a:rect l="l" t="t" r="r" b="b"/>
              <a:pathLst>
                <a:path w="1202" h="301" extrusionOk="0">
                  <a:moveTo>
                    <a:pt x="534" y="1"/>
                  </a:moveTo>
                  <a:cubicBezTo>
                    <a:pt x="367" y="1"/>
                    <a:pt x="201" y="34"/>
                    <a:pt x="100" y="101"/>
                  </a:cubicBezTo>
                  <a:cubicBezTo>
                    <a:pt x="34" y="101"/>
                    <a:pt x="34" y="101"/>
                    <a:pt x="0" y="134"/>
                  </a:cubicBezTo>
                  <a:cubicBezTo>
                    <a:pt x="367" y="168"/>
                    <a:pt x="701" y="268"/>
                    <a:pt x="1101" y="301"/>
                  </a:cubicBezTo>
                  <a:cubicBezTo>
                    <a:pt x="1135" y="301"/>
                    <a:pt x="1168" y="268"/>
                    <a:pt x="1201" y="268"/>
                  </a:cubicBezTo>
                  <a:cubicBezTo>
                    <a:pt x="1168" y="201"/>
                    <a:pt x="1168" y="168"/>
                    <a:pt x="1168" y="134"/>
                  </a:cubicBezTo>
                  <a:lnTo>
                    <a:pt x="5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rot="-9425991" flipH="1">
              <a:off x="5640011" y="1720735"/>
              <a:ext cx="37131" cy="63622"/>
            </a:xfrm>
            <a:custGeom>
              <a:avLst/>
              <a:gdLst/>
              <a:ahLst/>
              <a:cxnLst/>
              <a:rect l="l" t="t" r="r" b="b"/>
              <a:pathLst>
                <a:path w="1169" h="2003" extrusionOk="0">
                  <a:moveTo>
                    <a:pt x="468" y="1"/>
                  </a:moveTo>
                  <a:cubicBezTo>
                    <a:pt x="434" y="134"/>
                    <a:pt x="334" y="301"/>
                    <a:pt x="267" y="501"/>
                  </a:cubicBezTo>
                  <a:cubicBezTo>
                    <a:pt x="134" y="901"/>
                    <a:pt x="34" y="1268"/>
                    <a:pt x="1" y="1668"/>
                  </a:cubicBezTo>
                  <a:cubicBezTo>
                    <a:pt x="368" y="1835"/>
                    <a:pt x="768" y="2002"/>
                    <a:pt x="1168" y="2002"/>
                  </a:cubicBezTo>
                  <a:cubicBezTo>
                    <a:pt x="968" y="1335"/>
                    <a:pt x="768" y="668"/>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rot="-9425991" flipH="1">
              <a:off x="5713224" y="1551933"/>
              <a:ext cx="67815" cy="82680"/>
            </a:xfrm>
            <a:custGeom>
              <a:avLst/>
              <a:gdLst/>
              <a:ahLst/>
              <a:cxnLst/>
              <a:rect l="l" t="t" r="r" b="b"/>
              <a:pathLst>
                <a:path w="2135" h="2603" extrusionOk="0">
                  <a:moveTo>
                    <a:pt x="0" y="0"/>
                  </a:moveTo>
                  <a:lnTo>
                    <a:pt x="133" y="1368"/>
                  </a:lnTo>
                  <a:cubicBezTo>
                    <a:pt x="734" y="1868"/>
                    <a:pt x="1401" y="2269"/>
                    <a:pt x="2135" y="2602"/>
                  </a:cubicBezTo>
                  <a:cubicBezTo>
                    <a:pt x="2068" y="2069"/>
                    <a:pt x="2001" y="1535"/>
                    <a:pt x="1968" y="1035"/>
                  </a:cubicBezTo>
                  <a:cubicBezTo>
                    <a:pt x="1301" y="668"/>
                    <a:pt x="567" y="40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rot="-9425991" flipH="1">
              <a:off x="5728370" y="1540386"/>
              <a:ext cx="64670" cy="55141"/>
            </a:xfrm>
            <a:custGeom>
              <a:avLst/>
              <a:gdLst/>
              <a:ahLst/>
              <a:cxnLst/>
              <a:rect l="l" t="t" r="r" b="b"/>
              <a:pathLst>
                <a:path w="2036" h="1736" extrusionOk="0">
                  <a:moveTo>
                    <a:pt x="0" y="1"/>
                  </a:moveTo>
                  <a:cubicBezTo>
                    <a:pt x="0" y="201"/>
                    <a:pt x="34" y="368"/>
                    <a:pt x="67" y="568"/>
                  </a:cubicBezTo>
                  <a:cubicBezTo>
                    <a:pt x="701" y="1035"/>
                    <a:pt x="1368" y="1402"/>
                    <a:pt x="2035" y="1735"/>
                  </a:cubicBezTo>
                  <a:cubicBezTo>
                    <a:pt x="2035" y="1569"/>
                    <a:pt x="1969" y="1402"/>
                    <a:pt x="1969" y="1235"/>
                  </a:cubicBezTo>
                  <a:cubicBezTo>
                    <a:pt x="1268" y="901"/>
                    <a:pt x="601" y="5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rot="-9425991" flipH="1">
              <a:off x="5758976" y="1486500"/>
              <a:ext cx="16962" cy="19280"/>
            </a:xfrm>
            <a:custGeom>
              <a:avLst/>
              <a:gdLst/>
              <a:ahLst/>
              <a:cxnLst/>
              <a:rect l="l" t="t" r="r" b="b"/>
              <a:pathLst>
                <a:path w="534" h="607" extrusionOk="0">
                  <a:moveTo>
                    <a:pt x="281" y="1"/>
                  </a:moveTo>
                  <a:cubicBezTo>
                    <a:pt x="133" y="1"/>
                    <a:pt x="0" y="117"/>
                    <a:pt x="0" y="206"/>
                  </a:cubicBezTo>
                  <a:cubicBezTo>
                    <a:pt x="0" y="240"/>
                    <a:pt x="0" y="306"/>
                    <a:pt x="34" y="306"/>
                  </a:cubicBezTo>
                  <a:cubicBezTo>
                    <a:pt x="34" y="340"/>
                    <a:pt x="100" y="340"/>
                    <a:pt x="134" y="373"/>
                  </a:cubicBezTo>
                  <a:cubicBezTo>
                    <a:pt x="267" y="473"/>
                    <a:pt x="434" y="506"/>
                    <a:pt x="534" y="606"/>
                  </a:cubicBezTo>
                  <a:cubicBezTo>
                    <a:pt x="501" y="440"/>
                    <a:pt x="467" y="206"/>
                    <a:pt x="434" y="39"/>
                  </a:cubicBezTo>
                  <a:cubicBezTo>
                    <a:pt x="367" y="39"/>
                    <a:pt x="367" y="6"/>
                    <a:pt x="334" y="6"/>
                  </a:cubicBezTo>
                  <a:cubicBezTo>
                    <a:pt x="316" y="2"/>
                    <a:pt x="298" y="1"/>
                    <a:pt x="28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rot="-9425991" flipH="1">
              <a:off x="5759633" y="1491897"/>
              <a:ext cx="1080" cy="2160"/>
            </a:xfrm>
            <a:custGeom>
              <a:avLst/>
              <a:gdLst/>
              <a:ahLst/>
              <a:cxnLst/>
              <a:rect l="l" t="t" r="r" b="b"/>
              <a:pathLst>
                <a:path w="34" h="68" extrusionOk="0">
                  <a:moveTo>
                    <a:pt x="0" y="1"/>
                  </a:moveTo>
                  <a:cubicBezTo>
                    <a:pt x="0" y="1"/>
                    <a:pt x="0" y="34"/>
                    <a:pt x="34" y="68"/>
                  </a:cubicBezTo>
                  <a:cubicBezTo>
                    <a:pt x="34" y="34"/>
                    <a:pt x="34"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rot="-9425991" flipH="1">
              <a:off x="5788054" y="1352657"/>
              <a:ext cx="69943" cy="160024"/>
            </a:xfrm>
            <a:custGeom>
              <a:avLst/>
              <a:gdLst/>
              <a:ahLst/>
              <a:cxnLst/>
              <a:rect l="l" t="t" r="r" b="b"/>
              <a:pathLst>
                <a:path w="2202" h="5038" extrusionOk="0">
                  <a:moveTo>
                    <a:pt x="0" y="0"/>
                  </a:moveTo>
                  <a:cubicBezTo>
                    <a:pt x="367" y="1568"/>
                    <a:pt x="934" y="3136"/>
                    <a:pt x="1635" y="4570"/>
                  </a:cubicBezTo>
                  <a:cubicBezTo>
                    <a:pt x="1768" y="4737"/>
                    <a:pt x="1868" y="4870"/>
                    <a:pt x="2002" y="5037"/>
                  </a:cubicBezTo>
                  <a:cubicBezTo>
                    <a:pt x="2002" y="4970"/>
                    <a:pt x="2102" y="4837"/>
                    <a:pt x="2202" y="4837"/>
                  </a:cubicBezTo>
                  <a:cubicBezTo>
                    <a:pt x="2035" y="4537"/>
                    <a:pt x="1935" y="4203"/>
                    <a:pt x="1735" y="3903"/>
                  </a:cubicBezTo>
                  <a:cubicBezTo>
                    <a:pt x="1601" y="3803"/>
                    <a:pt x="1368" y="3670"/>
                    <a:pt x="1201" y="3536"/>
                  </a:cubicBezTo>
                  <a:cubicBezTo>
                    <a:pt x="1047" y="3382"/>
                    <a:pt x="1235" y="3199"/>
                    <a:pt x="1370" y="3199"/>
                  </a:cubicBezTo>
                  <a:cubicBezTo>
                    <a:pt x="1381" y="3199"/>
                    <a:pt x="1391" y="3200"/>
                    <a:pt x="1401" y="3203"/>
                  </a:cubicBezTo>
                  <a:cubicBezTo>
                    <a:pt x="1301" y="2836"/>
                    <a:pt x="1134" y="2502"/>
                    <a:pt x="1001" y="2135"/>
                  </a:cubicBezTo>
                  <a:cubicBezTo>
                    <a:pt x="901" y="2068"/>
                    <a:pt x="834" y="2035"/>
                    <a:pt x="701" y="2002"/>
                  </a:cubicBezTo>
                  <a:cubicBezTo>
                    <a:pt x="485" y="1909"/>
                    <a:pt x="554" y="1561"/>
                    <a:pt x="750" y="1561"/>
                  </a:cubicBezTo>
                  <a:cubicBezTo>
                    <a:pt x="766" y="1561"/>
                    <a:pt x="783" y="1563"/>
                    <a:pt x="801" y="1568"/>
                  </a:cubicBezTo>
                  <a:cubicBezTo>
                    <a:pt x="667" y="1168"/>
                    <a:pt x="534" y="734"/>
                    <a:pt x="434" y="300"/>
                  </a:cubicBezTo>
                  <a:cubicBezTo>
                    <a:pt x="367" y="234"/>
                    <a:pt x="267" y="167"/>
                    <a:pt x="100" y="67"/>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rot="-9425991" flipH="1">
              <a:off x="5857871" y="1256893"/>
              <a:ext cx="14865" cy="4288"/>
            </a:xfrm>
            <a:custGeom>
              <a:avLst/>
              <a:gdLst/>
              <a:ahLst/>
              <a:cxnLst/>
              <a:rect l="l" t="t" r="r" b="b"/>
              <a:pathLst>
                <a:path w="468" h="135" extrusionOk="0">
                  <a:moveTo>
                    <a:pt x="1" y="1"/>
                  </a:moveTo>
                  <a:lnTo>
                    <a:pt x="1" y="1"/>
                  </a:lnTo>
                  <a:cubicBezTo>
                    <a:pt x="68" y="34"/>
                    <a:pt x="201" y="68"/>
                    <a:pt x="301" y="134"/>
                  </a:cubicBezTo>
                  <a:cubicBezTo>
                    <a:pt x="368" y="134"/>
                    <a:pt x="401" y="134"/>
                    <a:pt x="468" y="68"/>
                  </a:cubicBezTo>
                  <a:cubicBezTo>
                    <a:pt x="301" y="34"/>
                    <a:pt x="168"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rot="-9425991" flipH="1">
              <a:off x="5636324" y="1781218"/>
              <a:ext cx="13881" cy="14992"/>
            </a:xfrm>
            <a:custGeom>
              <a:avLst/>
              <a:gdLst/>
              <a:ahLst/>
              <a:cxnLst/>
              <a:rect l="l" t="t" r="r" b="b"/>
              <a:pathLst>
                <a:path w="437" h="472" extrusionOk="0">
                  <a:moveTo>
                    <a:pt x="270" y="1"/>
                  </a:moveTo>
                  <a:cubicBezTo>
                    <a:pt x="136" y="1"/>
                    <a:pt x="1" y="145"/>
                    <a:pt x="69" y="305"/>
                  </a:cubicBezTo>
                  <a:cubicBezTo>
                    <a:pt x="69" y="372"/>
                    <a:pt x="103" y="438"/>
                    <a:pt x="103" y="472"/>
                  </a:cubicBezTo>
                  <a:cubicBezTo>
                    <a:pt x="169" y="305"/>
                    <a:pt x="303" y="238"/>
                    <a:pt x="436" y="205"/>
                  </a:cubicBezTo>
                  <a:lnTo>
                    <a:pt x="436" y="105"/>
                  </a:lnTo>
                  <a:cubicBezTo>
                    <a:pt x="394" y="31"/>
                    <a:pt x="332" y="1"/>
                    <a:pt x="27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rot="-9425991" flipH="1">
              <a:off x="5745871" y="1482495"/>
              <a:ext cx="67847" cy="99642"/>
            </a:xfrm>
            <a:custGeom>
              <a:avLst/>
              <a:gdLst/>
              <a:ahLst/>
              <a:cxnLst/>
              <a:rect l="l" t="t" r="r" b="b"/>
              <a:pathLst>
                <a:path w="2136" h="3137" extrusionOk="0">
                  <a:moveTo>
                    <a:pt x="0" y="1"/>
                  </a:moveTo>
                  <a:lnTo>
                    <a:pt x="0" y="1"/>
                  </a:lnTo>
                  <a:cubicBezTo>
                    <a:pt x="100" y="668"/>
                    <a:pt x="200" y="1335"/>
                    <a:pt x="334" y="2002"/>
                  </a:cubicBezTo>
                  <a:cubicBezTo>
                    <a:pt x="334" y="2102"/>
                    <a:pt x="367" y="2169"/>
                    <a:pt x="367" y="2269"/>
                  </a:cubicBezTo>
                  <a:cubicBezTo>
                    <a:pt x="968" y="2603"/>
                    <a:pt x="1535" y="2836"/>
                    <a:pt x="2135" y="3136"/>
                  </a:cubicBezTo>
                  <a:cubicBezTo>
                    <a:pt x="2035" y="2503"/>
                    <a:pt x="2002" y="1835"/>
                    <a:pt x="1935" y="1202"/>
                  </a:cubicBezTo>
                  <a:cubicBezTo>
                    <a:pt x="1268" y="835"/>
                    <a:pt x="601" y="4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rot="-9425991" flipH="1">
              <a:off x="5867448" y="1258941"/>
              <a:ext cx="47709" cy="10641"/>
            </a:xfrm>
            <a:custGeom>
              <a:avLst/>
              <a:gdLst/>
              <a:ahLst/>
              <a:cxnLst/>
              <a:rect l="l" t="t" r="r" b="b"/>
              <a:pathLst>
                <a:path w="1502" h="335" extrusionOk="0">
                  <a:moveTo>
                    <a:pt x="167" y="1"/>
                  </a:moveTo>
                  <a:cubicBezTo>
                    <a:pt x="100" y="1"/>
                    <a:pt x="67" y="34"/>
                    <a:pt x="0" y="34"/>
                  </a:cubicBezTo>
                  <a:cubicBezTo>
                    <a:pt x="67" y="101"/>
                    <a:pt x="200" y="134"/>
                    <a:pt x="267" y="201"/>
                  </a:cubicBezTo>
                  <a:lnTo>
                    <a:pt x="400" y="201"/>
                  </a:lnTo>
                  <a:cubicBezTo>
                    <a:pt x="767" y="268"/>
                    <a:pt x="1101" y="301"/>
                    <a:pt x="1501" y="334"/>
                  </a:cubicBezTo>
                  <a:cubicBezTo>
                    <a:pt x="1434" y="301"/>
                    <a:pt x="1434" y="301"/>
                    <a:pt x="1401" y="301"/>
                  </a:cubicBezTo>
                  <a:cubicBezTo>
                    <a:pt x="1001" y="167"/>
                    <a:pt x="567" y="101"/>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rot="-9425991" flipH="1">
              <a:off x="5901656" y="1176732"/>
              <a:ext cx="25030" cy="16009"/>
            </a:xfrm>
            <a:custGeom>
              <a:avLst/>
              <a:gdLst/>
              <a:ahLst/>
              <a:cxnLst/>
              <a:rect l="l" t="t" r="r" b="b"/>
              <a:pathLst>
                <a:path w="788" h="504" extrusionOk="0">
                  <a:moveTo>
                    <a:pt x="788" y="0"/>
                  </a:moveTo>
                  <a:cubicBezTo>
                    <a:pt x="521" y="67"/>
                    <a:pt x="288" y="101"/>
                    <a:pt x="54" y="167"/>
                  </a:cubicBezTo>
                  <a:cubicBezTo>
                    <a:pt x="0" y="303"/>
                    <a:pt x="100" y="504"/>
                    <a:pt x="246" y="504"/>
                  </a:cubicBezTo>
                  <a:cubicBezTo>
                    <a:pt x="280" y="504"/>
                    <a:pt x="317" y="493"/>
                    <a:pt x="354" y="467"/>
                  </a:cubicBezTo>
                  <a:cubicBezTo>
                    <a:pt x="521" y="334"/>
                    <a:pt x="655" y="167"/>
                    <a:pt x="78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rot="-9425991" flipH="1">
              <a:off x="5891277" y="1187663"/>
              <a:ext cx="36052" cy="48789"/>
            </a:xfrm>
            <a:custGeom>
              <a:avLst/>
              <a:gdLst/>
              <a:ahLst/>
              <a:cxnLst/>
              <a:rect l="l" t="t" r="r" b="b"/>
              <a:pathLst>
                <a:path w="1135" h="1536" extrusionOk="0">
                  <a:moveTo>
                    <a:pt x="1001" y="1"/>
                  </a:moveTo>
                  <a:cubicBezTo>
                    <a:pt x="935" y="1"/>
                    <a:pt x="801" y="34"/>
                    <a:pt x="701" y="34"/>
                  </a:cubicBezTo>
                  <a:lnTo>
                    <a:pt x="701" y="68"/>
                  </a:lnTo>
                  <a:cubicBezTo>
                    <a:pt x="601" y="535"/>
                    <a:pt x="501" y="1135"/>
                    <a:pt x="101" y="1469"/>
                  </a:cubicBezTo>
                  <a:cubicBezTo>
                    <a:pt x="34" y="1469"/>
                    <a:pt x="34" y="1502"/>
                    <a:pt x="1" y="1535"/>
                  </a:cubicBezTo>
                  <a:cubicBezTo>
                    <a:pt x="268" y="1502"/>
                    <a:pt x="468" y="1402"/>
                    <a:pt x="668" y="1368"/>
                  </a:cubicBezTo>
                  <a:cubicBezTo>
                    <a:pt x="868" y="1035"/>
                    <a:pt x="968" y="568"/>
                    <a:pt x="1102" y="201"/>
                  </a:cubicBezTo>
                  <a:cubicBezTo>
                    <a:pt x="1135" y="134"/>
                    <a:pt x="1102" y="34"/>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rot="-9425991" flipH="1">
              <a:off x="5652150" y="1725555"/>
              <a:ext cx="33955" cy="72103"/>
            </a:xfrm>
            <a:custGeom>
              <a:avLst/>
              <a:gdLst/>
              <a:ahLst/>
              <a:cxnLst/>
              <a:rect l="l" t="t" r="r" b="b"/>
              <a:pathLst>
                <a:path w="1069" h="2270" extrusionOk="0">
                  <a:moveTo>
                    <a:pt x="334" y="1"/>
                  </a:moveTo>
                  <a:cubicBezTo>
                    <a:pt x="201" y="34"/>
                    <a:pt x="134" y="168"/>
                    <a:pt x="1" y="268"/>
                  </a:cubicBezTo>
                  <a:cubicBezTo>
                    <a:pt x="301" y="935"/>
                    <a:pt x="501" y="1602"/>
                    <a:pt x="701" y="2269"/>
                  </a:cubicBezTo>
                  <a:cubicBezTo>
                    <a:pt x="768" y="2269"/>
                    <a:pt x="868" y="2269"/>
                    <a:pt x="901" y="2236"/>
                  </a:cubicBezTo>
                  <a:cubicBezTo>
                    <a:pt x="968" y="2236"/>
                    <a:pt x="1035" y="2202"/>
                    <a:pt x="1068" y="2169"/>
                  </a:cubicBezTo>
                  <a:cubicBezTo>
                    <a:pt x="901" y="1435"/>
                    <a:pt x="668" y="7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rot="-9425991" flipH="1">
              <a:off x="5774140" y="1472551"/>
              <a:ext cx="57238" cy="43452"/>
            </a:xfrm>
            <a:custGeom>
              <a:avLst/>
              <a:gdLst/>
              <a:ahLst/>
              <a:cxnLst/>
              <a:rect l="l" t="t" r="r" b="b"/>
              <a:pathLst>
                <a:path w="1802" h="1368" extrusionOk="0">
                  <a:moveTo>
                    <a:pt x="0" y="0"/>
                  </a:moveTo>
                  <a:lnTo>
                    <a:pt x="0" y="0"/>
                  </a:lnTo>
                  <a:cubicBezTo>
                    <a:pt x="67" y="167"/>
                    <a:pt x="100" y="367"/>
                    <a:pt x="134" y="534"/>
                  </a:cubicBezTo>
                  <a:cubicBezTo>
                    <a:pt x="667" y="834"/>
                    <a:pt x="1268" y="1068"/>
                    <a:pt x="1801" y="1368"/>
                  </a:cubicBezTo>
                  <a:cubicBezTo>
                    <a:pt x="1801" y="1201"/>
                    <a:pt x="1768" y="1034"/>
                    <a:pt x="1768" y="8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rot="-9425991" flipH="1">
              <a:off x="5859769" y="1278613"/>
              <a:ext cx="61494" cy="21218"/>
            </a:xfrm>
            <a:custGeom>
              <a:avLst/>
              <a:gdLst/>
              <a:ahLst/>
              <a:cxnLst/>
              <a:rect l="l" t="t" r="r" b="b"/>
              <a:pathLst>
                <a:path w="1936" h="668" extrusionOk="0">
                  <a:moveTo>
                    <a:pt x="1502" y="0"/>
                  </a:moveTo>
                  <a:cubicBezTo>
                    <a:pt x="1001" y="167"/>
                    <a:pt x="534" y="367"/>
                    <a:pt x="1" y="534"/>
                  </a:cubicBezTo>
                  <a:lnTo>
                    <a:pt x="635" y="667"/>
                  </a:lnTo>
                  <a:cubicBezTo>
                    <a:pt x="585" y="543"/>
                    <a:pt x="683" y="419"/>
                    <a:pt x="806" y="419"/>
                  </a:cubicBezTo>
                  <a:cubicBezTo>
                    <a:pt x="848" y="419"/>
                    <a:pt x="892" y="433"/>
                    <a:pt x="935" y="467"/>
                  </a:cubicBezTo>
                  <a:cubicBezTo>
                    <a:pt x="1001" y="500"/>
                    <a:pt x="1068" y="534"/>
                    <a:pt x="1168" y="634"/>
                  </a:cubicBezTo>
                  <a:cubicBezTo>
                    <a:pt x="1435" y="500"/>
                    <a:pt x="1669" y="400"/>
                    <a:pt x="1935" y="300"/>
                  </a:cubicBezTo>
                  <a:cubicBezTo>
                    <a:pt x="1802" y="200"/>
                    <a:pt x="1669" y="133"/>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rot="-9425991" flipH="1">
              <a:off x="5880978" y="1250714"/>
              <a:ext cx="50885" cy="18042"/>
            </a:xfrm>
            <a:custGeom>
              <a:avLst/>
              <a:gdLst/>
              <a:ahLst/>
              <a:cxnLst/>
              <a:rect l="l" t="t" r="r" b="b"/>
              <a:pathLst>
                <a:path w="1602" h="568" extrusionOk="0">
                  <a:moveTo>
                    <a:pt x="1" y="1"/>
                  </a:moveTo>
                  <a:cubicBezTo>
                    <a:pt x="267" y="201"/>
                    <a:pt x="568" y="368"/>
                    <a:pt x="835" y="568"/>
                  </a:cubicBezTo>
                  <a:cubicBezTo>
                    <a:pt x="1068" y="535"/>
                    <a:pt x="1368" y="468"/>
                    <a:pt x="1602" y="468"/>
                  </a:cubicBezTo>
                  <a:cubicBezTo>
                    <a:pt x="1435" y="368"/>
                    <a:pt x="1335" y="268"/>
                    <a:pt x="1135" y="201"/>
                  </a:cubicBezTo>
                  <a:cubicBezTo>
                    <a:pt x="835" y="101"/>
                    <a:pt x="434" y="68"/>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rot="-9425991" flipH="1">
              <a:off x="5659810" y="1736748"/>
              <a:ext cx="55110" cy="72262"/>
            </a:xfrm>
            <a:custGeom>
              <a:avLst/>
              <a:gdLst/>
              <a:ahLst/>
              <a:cxnLst/>
              <a:rect l="l" t="t" r="r" b="b"/>
              <a:pathLst>
                <a:path w="1735" h="2275" extrusionOk="0">
                  <a:moveTo>
                    <a:pt x="194" y="0"/>
                  </a:moveTo>
                  <a:cubicBezTo>
                    <a:pt x="127" y="0"/>
                    <a:pt x="63" y="13"/>
                    <a:pt x="0" y="40"/>
                  </a:cubicBezTo>
                  <a:cubicBezTo>
                    <a:pt x="334" y="774"/>
                    <a:pt x="567" y="1508"/>
                    <a:pt x="801" y="2275"/>
                  </a:cubicBezTo>
                  <a:cubicBezTo>
                    <a:pt x="1168" y="2108"/>
                    <a:pt x="1501" y="1675"/>
                    <a:pt x="1735" y="1374"/>
                  </a:cubicBezTo>
                  <a:cubicBezTo>
                    <a:pt x="1293" y="726"/>
                    <a:pt x="695"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rot="-9425991" flipH="1">
              <a:off x="5872602" y="1261682"/>
              <a:ext cx="39228" cy="11689"/>
            </a:xfrm>
            <a:custGeom>
              <a:avLst/>
              <a:gdLst/>
              <a:ahLst/>
              <a:cxnLst/>
              <a:rect l="l" t="t" r="r" b="b"/>
              <a:pathLst>
                <a:path w="1235" h="368" extrusionOk="0">
                  <a:moveTo>
                    <a:pt x="467" y="1"/>
                  </a:moveTo>
                  <a:cubicBezTo>
                    <a:pt x="300" y="34"/>
                    <a:pt x="167" y="67"/>
                    <a:pt x="0" y="101"/>
                  </a:cubicBezTo>
                  <a:lnTo>
                    <a:pt x="1234" y="368"/>
                  </a:lnTo>
                  <a:cubicBezTo>
                    <a:pt x="1068" y="234"/>
                    <a:pt x="867" y="101"/>
                    <a:pt x="701" y="34"/>
                  </a:cubicBezTo>
                  <a:cubicBezTo>
                    <a:pt x="567" y="34"/>
                    <a:pt x="501" y="1"/>
                    <a:pt x="4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rot="-9425991" flipH="1">
              <a:off x="5858359" y="1311334"/>
              <a:ext cx="19122" cy="13785"/>
            </a:xfrm>
            <a:custGeom>
              <a:avLst/>
              <a:gdLst/>
              <a:ahLst/>
              <a:cxnLst/>
              <a:rect l="l" t="t" r="r" b="b"/>
              <a:pathLst>
                <a:path w="602" h="434" extrusionOk="0">
                  <a:moveTo>
                    <a:pt x="268" y="0"/>
                  </a:moveTo>
                  <a:cubicBezTo>
                    <a:pt x="167" y="134"/>
                    <a:pt x="101" y="134"/>
                    <a:pt x="1" y="167"/>
                  </a:cubicBezTo>
                  <a:cubicBezTo>
                    <a:pt x="134" y="234"/>
                    <a:pt x="301" y="367"/>
                    <a:pt x="434" y="434"/>
                  </a:cubicBezTo>
                  <a:cubicBezTo>
                    <a:pt x="434" y="434"/>
                    <a:pt x="468" y="434"/>
                    <a:pt x="468" y="401"/>
                  </a:cubicBezTo>
                  <a:cubicBezTo>
                    <a:pt x="568" y="367"/>
                    <a:pt x="601" y="334"/>
                    <a:pt x="601" y="234"/>
                  </a:cubicBezTo>
                  <a:lnTo>
                    <a:pt x="601" y="234"/>
                  </a:lnTo>
                  <a:cubicBezTo>
                    <a:pt x="560" y="265"/>
                    <a:pt x="512" y="280"/>
                    <a:pt x="466" y="280"/>
                  </a:cubicBezTo>
                  <a:cubicBezTo>
                    <a:pt x="363" y="280"/>
                    <a:pt x="268" y="205"/>
                    <a:pt x="268" y="67"/>
                  </a:cubicBezTo>
                  <a:lnTo>
                    <a:pt x="268"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rot="-9425991" flipH="1">
              <a:off x="5798072" y="1439781"/>
              <a:ext cx="17343" cy="18296"/>
            </a:xfrm>
            <a:custGeom>
              <a:avLst/>
              <a:gdLst/>
              <a:ahLst/>
              <a:cxnLst/>
              <a:rect l="l" t="t" r="r" b="b"/>
              <a:pathLst>
                <a:path w="546" h="576" extrusionOk="0">
                  <a:moveTo>
                    <a:pt x="258" y="0"/>
                  </a:moveTo>
                  <a:cubicBezTo>
                    <a:pt x="65" y="0"/>
                    <a:pt x="1" y="319"/>
                    <a:pt x="246" y="442"/>
                  </a:cubicBezTo>
                  <a:cubicBezTo>
                    <a:pt x="312" y="475"/>
                    <a:pt x="446" y="508"/>
                    <a:pt x="546" y="575"/>
                  </a:cubicBezTo>
                  <a:cubicBezTo>
                    <a:pt x="446" y="408"/>
                    <a:pt x="379" y="175"/>
                    <a:pt x="312" y="8"/>
                  </a:cubicBezTo>
                  <a:cubicBezTo>
                    <a:pt x="293" y="3"/>
                    <a:pt x="275" y="0"/>
                    <a:pt x="25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rot="-9425991" flipH="1">
              <a:off x="5836317" y="1361947"/>
              <a:ext cx="16708" cy="28841"/>
            </a:xfrm>
            <a:custGeom>
              <a:avLst/>
              <a:gdLst/>
              <a:ahLst/>
              <a:cxnLst/>
              <a:rect l="l" t="t" r="r" b="b"/>
              <a:pathLst>
                <a:path w="526" h="908" extrusionOk="0">
                  <a:moveTo>
                    <a:pt x="237" y="1"/>
                  </a:moveTo>
                  <a:cubicBezTo>
                    <a:pt x="119" y="1"/>
                    <a:pt x="0" y="94"/>
                    <a:pt x="25" y="240"/>
                  </a:cubicBezTo>
                  <a:lnTo>
                    <a:pt x="25" y="340"/>
                  </a:lnTo>
                  <a:cubicBezTo>
                    <a:pt x="192" y="540"/>
                    <a:pt x="358" y="707"/>
                    <a:pt x="525" y="907"/>
                  </a:cubicBezTo>
                  <a:cubicBezTo>
                    <a:pt x="492" y="674"/>
                    <a:pt x="425" y="407"/>
                    <a:pt x="392" y="107"/>
                  </a:cubicBezTo>
                  <a:lnTo>
                    <a:pt x="392" y="73"/>
                  </a:lnTo>
                  <a:lnTo>
                    <a:pt x="358" y="40"/>
                  </a:lnTo>
                  <a:cubicBezTo>
                    <a:pt x="323" y="13"/>
                    <a:pt x="280" y="1"/>
                    <a:pt x="23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rot="-9425991" flipH="1">
              <a:off x="5848763" y="1320392"/>
              <a:ext cx="16962" cy="62542"/>
            </a:xfrm>
            <a:custGeom>
              <a:avLst/>
              <a:gdLst/>
              <a:ahLst/>
              <a:cxnLst/>
              <a:rect l="l" t="t" r="r" b="b"/>
              <a:pathLst>
                <a:path w="534" h="1969" extrusionOk="0">
                  <a:moveTo>
                    <a:pt x="0" y="0"/>
                  </a:moveTo>
                  <a:lnTo>
                    <a:pt x="0" y="0"/>
                  </a:lnTo>
                  <a:cubicBezTo>
                    <a:pt x="134" y="567"/>
                    <a:pt x="134" y="1101"/>
                    <a:pt x="134" y="1702"/>
                  </a:cubicBezTo>
                  <a:cubicBezTo>
                    <a:pt x="267" y="1768"/>
                    <a:pt x="434" y="1868"/>
                    <a:pt x="534" y="1968"/>
                  </a:cubicBezTo>
                  <a:cubicBezTo>
                    <a:pt x="534" y="1535"/>
                    <a:pt x="534" y="1068"/>
                    <a:pt x="500" y="567"/>
                  </a:cubicBezTo>
                  <a:cubicBezTo>
                    <a:pt x="334" y="367"/>
                    <a:pt x="167" y="2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rot="-9425991" flipH="1">
              <a:off x="5788705" y="1438428"/>
              <a:ext cx="58318" cy="64670"/>
            </a:xfrm>
            <a:custGeom>
              <a:avLst/>
              <a:gdLst/>
              <a:ahLst/>
              <a:cxnLst/>
              <a:rect l="l" t="t" r="r" b="b"/>
              <a:pathLst>
                <a:path w="1836" h="2036" extrusionOk="0">
                  <a:moveTo>
                    <a:pt x="1" y="1"/>
                  </a:moveTo>
                  <a:cubicBezTo>
                    <a:pt x="134" y="401"/>
                    <a:pt x="201" y="835"/>
                    <a:pt x="367" y="1268"/>
                  </a:cubicBezTo>
                  <a:cubicBezTo>
                    <a:pt x="868" y="1502"/>
                    <a:pt x="1335" y="1835"/>
                    <a:pt x="1835" y="2036"/>
                  </a:cubicBezTo>
                  <a:cubicBezTo>
                    <a:pt x="1802" y="1602"/>
                    <a:pt x="1702" y="1235"/>
                    <a:pt x="1668" y="835"/>
                  </a:cubicBezTo>
                  <a:cubicBezTo>
                    <a:pt x="1135" y="535"/>
                    <a:pt x="601" y="2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rot="-9425991" flipH="1">
              <a:off x="5894521" y="1238557"/>
              <a:ext cx="22266" cy="10641"/>
            </a:xfrm>
            <a:custGeom>
              <a:avLst/>
              <a:gdLst/>
              <a:ahLst/>
              <a:cxnLst/>
              <a:rect l="l" t="t" r="r" b="b"/>
              <a:pathLst>
                <a:path w="701" h="335" extrusionOk="0">
                  <a:moveTo>
                    <a:pt x="601" y="1"/>
                  </a:moveTo>
                  <a:cubicBezTo>
                    <a:pt x="367" y="1"/>
                    <a:pt x="200" y="34"/>
                    <a:pt x="0" y="68"/>
                  </a:cubicBezTo>
                  <a:cubicBezTo>
                    <a:pt x="100" y="168"/>
                    <a:pt x="200" y="201"/>
                    <a:pt x="300" y="268"/>
                  </a:cubicBezTo>
                  <a:cubicBezTo>
                    <a:pt x="334" y="268"/>
                    <a:pt x="334" y="334"/>
                    <a:pt x="334" y="334"/>
                  </a:cubicBezTo>
                  <a:cubicBezTo>
                    <a:pt x="350" y="301"/>
                    <a:pt x="384" y="284"/>
                    <a:pt x="417" y="284"/>
                  </a:cubicBezTo>
                  <a:cubicBezTo>
                    <a:pt x="450" y="284"/>
                    <a:pt x="484" y="301"/>
                    <a:pt x="500" y="334"/>
                  </a:cubicBezTo>
                  <a:cubicBezTo>
                    <a:pt x="634" y="268"/>
                    <a:pt x="701" y="101"/>
                    <a:pt x="6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rot="-9425991" flipH="1">
              <a:off x="5690623" y="1720662"/>
              <a:ext cx="15913" cy="15913"/>
            </a:xfrm>
            <a:custGeom>
              <a:avLst/>
              <a:gdLst/>
              <a:ahLst/>
              <a:cxnLst/>
              <a:rect l="l" t="t" r="r" b="b"/>
              <a:pathLst>
                <a:path w="501" h="501" extrusionOk="0">
                  <a:moveTo>
                    <a:pt x="401" y="0"/>
                  </a:moveTo>
                  <a:cubicBezTo>
                    <a:pt x="334" y="34"/>
                    <a:pt x="267" y="34"/>
                    <a:pt x="234" y="67"/>
                  </a:cubicBezTo>
                  <a:lnTo>
                    <a:pt x="0" y="67"/>
                  </a:lnTo>
                  <a:cubicBezTo>
                    <a:pt x="67" y="200"/>
                    <a:pt x="101" y="367"/>
                    <a:pt x="134" y="501"/>
                  </a:cubicBezTo>
                  <a:cubicBezTo>
                    <a:pt x="167" y="501"/>
                    <a:pt x="234" y="501"/>
                    <a:pt x="267" y="467"/>
                  </a:cubicBezTo>
                  <a:cubicBezTo>
                    <a:pt x="334" y="401"/>
                    <a:pt x="434" y="401"/>
                    <a:pt x="501" y="367"/>
                  </a:cubicBezTo>
                  <a:lnTo>
                    <a:pt x="4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rot="-9425991" flipH="1">
              <a:off x="5810296" y="1428611"/>
              <a:ext cx="49837" cy="40276"/>
            </a:xfrm>
            <a:custGeom>
              <a:avLst/>
              <a:gdLst/>
              <a:ahLst/>
              <a:cxnLst/>
              <a:rect l="l" t="t" r="r" b="b"/>
              <a:pathLst>
                <a:path w="1569" h="1268" extrusionOk="0">
                  <a:moveTo>
                    <a:pt x="0" y="0"/>
                  </a:moveTo>
                  <a:lnTo>
                    <a:pt x="0" y="0"/>
                  </a:lnTo>
                  <a:cubicBezTo>
                    <a:pt x="67" y="167"/>
                    <a:pt x="134" y="334"/>
                    <a:pt x="167" y="567"/>
                  </a:cubicBezTo>
                  <a:cubicBezTo>
                    <a:pt x="634" y="767"/>
                    <a:pt x="1001" y="1101"/>
                    <a:pt x="1502" y="1268"/>
                  </a:cubicBezTo>
                  <a:lnTo>
                    <a:pt x="1568" y="1268"/>
                  </a:lnTo>
                  <a:cubicBezTo>
                    <a:pt x="1568" y="1101"/>
                    <a:pt x="1502" y="934"/>
                    <a:pt x="1502" y="801"/>
                  </a:cubicBezTo>
                  <a:cubicBezTo>
                    <a:pt x="968" y="567"/>
                    <a:pt x="568" y="2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rot="-9425991" flipH="1">
              <a:off x="5885041" y="1271375"/>
              <a:ext cx="7433" cy="3208"/>
            </a:xfrm>
            <a:custGeom>
              <a:avLst/>
              <a:gdLst/>
              <a:ahLst/>
              <a:cxnLst/>
              <a:rect l="l" t="t" r="r" b="b"/>
              <a:pathLst>
                <a:path w="234" h="101" extrusionOk="0">
                  <a:moveTo>
                    <a:pt x="100" y="1"/>
                  </a:moveTo>
                  <a:cubicBezTo>
                    <a:pt x="67" y="1"/>
                    <a:pt x="34" y="68"/>
                    <a:pt x="0" y="68"/>
                  </a:cubicBezTo>
                  <a:cubicBezTo>
                    <a:pt x="67" y="68"/>
                    <a:pt x="167" y="101"/>
                    <a:pt x="234" y="101"/>
                  </a:cubicBezTo>
                  <a:cubicBezTo>
                    <a:pt x="200" y="68"/>
                    <a:pt x="200" y="68"/>
                    <a:pt x="167" y="68"/>
                  </a:cubicBezTo>
                  <a:cubicBezTo>
                    <a:pt x="167" y="68"/>
                    <a:pt x="100" y="68"/>
                    <a:pt x="10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rot="-9425991" flipH="1">
              <a:off x="5864155" y="1319285"/>
              <a:ext cx="12737" cy="12737"/>
            </a:xfrm>
            <a:custGeom>
              <a:avLst/>
              <a:gdLst/>
              <a:ahLst/>
              <a:cxnLst/>
              <a:rect l="l" t="t" r="r" b="b"/>
              <a:pathLst>
                <a:path w="401" h="401" extrusionOk="0">
                  <a:moveTo>
                    <a:pt x="1" y="1"/>
                  </a:moveTo>
                  <a:lnTo>
                    <a:pt x="1" y="201"/>
                  </a:lnTo>
                  <a:cubicBezTo>
                    <a:pt x="34" y="201"/>
                    <a:pt x="67" y="201"/>
                    <a:pt x="67" y="167"/>
                  </a:cubicBezTo>
                  <a:cubicBezTo>
                    <a:pt x="82" y="164"/>
                    <a:pt x="97" y="163"/>
                    <a:pt x="111" y="163"/>
                  </a:cubicBezTo>
                  <a:cubicBezTo>
                    <a:pt x="256" y="163"/>
                    <a:pt x="365" y="310"/>
                    <a:pt x="334" y="401"/>
                  </a:cubicBezTo>
                  <a:cubicBezTo>
                    <a:pt x="367" y="367"/>
                    <a:pt x="401" y="334"/>
                    <a:pt x="401" y="234"/>
                  </a:cubicBezTo>
                  <a:cubicBezTo>
                    <a:pt x="234" y="201"/>
                    <a:pt x="134" y="1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rot="-9425991" flipH="1">
              <a:off x="5866369" y="1315309"/>
              <a:ext cx="11594" cy="9974"/>
            </a:xfrm>
            <a:custGeom>
              <a:avLst/>
              <a:gdLst/>
              <a:ahLst/>
              <a:cxnLst/>
              <a:rect l="l" t="t" r="r" b="b"/>
              <a:pathLst>
                <a:path w="365" h="314" extrusionOk="0">
                  <a:moveTo>
                    <a:pt x="43" y="0"/>
                  </a:moveTo>
                  <a:cubicBezTo>
                    <a:pt x="30" y="0"/>
                    <a:pt x="23" y="15"/>
                    <a:pt x="1" y="15"/>
                  </a:cubicBezTo>
                  <a:lnTo>
                    <a:pt x="1" y="115"/>
                  </a:lnTo>
                  <a:cubicBezTo>
                    <a:pt x="1" y="255"/>
                    <a:pt x="114" y="313"/>
                    <a:pt x="217" y="313"/>
                  </a:cubicBezTo>
                  <a:cubicBezTo>
                    <a:pt x="261" y="313"/>
                    <a:pt x="304" y="302"/>
                    <a:pt x="334" y="282"/>
                  </a:cubicBezTo>
                  <a:cubicBezTo>
                    <a:pt x="365" y="160"/>
                    <a:pt x="256" y="11"/>
                    <a:pt x="110" y="11"/>
                  </a:cubicBezTo>
                  <a:cubicBezTo>
                    <a:pt x="96" y="11"/>
                    <a:pt x="82" y="12"/>
                    <a:pt x="67" y="15"/>
                  </a:cubicBezTo>
                  <a:cubicBezTo>
                    <a:pt x="56" y="4"/>
                    <a:pt x="49" y="0"/>
                    <a:pt x="4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rot="-9425991" flipH="1">
              <a:off x="5881599" y="1278100"/>
              <a:ext cx="17883" cy="8989"/>
            </a:xfrm>
            <a:custGeom>
              <a:avLst/>
              <a:gdLst/>
              <a:ahLst/>
              <a:cxnLst/>
              <a:rect l="l" t="t" r="r" b="b"/>
              <a:pathLst>
                <a:path w="563" h="283" extrusionOk="0">
                  <a:moveTo>
                    <a:pt x="251" y="0"/>
                  </a:moveTo>
                  <a:cubicBezTo>
                    <a:pt x="115" y="0"/>
                    <a:pt x="0" y="136"/>
                    <a:pt x="29" y="249"/>
                  </a:cubicBezTo>
                  <a:cubicBezTo>
                    <a:pt x="95" y="249"/>
                    <a:pt x="195" y="282"/>
                    <a:pt x="229" y="282"/>
                  </a:cubicBezTo>
                  <a:cubicBezTo>
                    <a:pt x="362" y="249"/>
                    <a:pt x="429" y="182"/>
                    <a:pt x="562" y="149"/>
                  </a:cubicBezTo>
                  <a:lnTo>
                    <a:pt x="329" y="15"/>
                  </a:lnTo>
                  <a:cubicBezTo>
                    <a:pt x="303" y="5"/>
                    <a:pt x="276" y="0"/>
                    <a:pt x="25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rot="-9425991" flipH="1">
              <a:off x="5703444" y="1684700"/>
              <a:ext cx="21218" cy="44532"/>
            </a:xfrm>
            <a:custGeom>
              <a:avLst/>
              <a:gdLst/>
              <a:ahLst/>
              <a:cxnLst/>
              <a:rect l="l" t="t" r="r" b="b"/>
              <a:pathLst>
                <a:path w="668" h="1402" extrusionOk="0">
                  <a:moveTo>
                    <a:pt x="367" y="0"/>
                  </a:moveTo>
                  <a:cubicBezTo>
                    <a:pt x="334" y="34"/>
                    <a:pt x="234" y="100"/>
                    <a:pt x="134" y="100"/>
                  </a:cubicBezTo>
                  <a:cubicBezTo>
                    <a:pt x="67" y="100"/>
                    <a:pt x="34" y="100"/>
                    <a:pt x="1" y="134"/>
                  </a:cubicBezTo>
                  <a:cubicBezTo>
                    <a:pt x="67" y="467"/>
                    <a:pt x="167" y="834"/>
                    <a:pt x="234" y="1168"/>
                  </a:cubicBezTo>
                  <a:lnTo>
                    <a:pt x="501" y="1301"/>
                  </a:lnTo>
                  <a:cubicBezTo>
                    <a:pt x="534" y="1335"/>
                    <a:pt x="568" y="1368"/>
                    <a:pt x="568" y="1401"/>
                  </a:cubicBezTo>
                  <a:lnTo>
                    <a:pt x="668" y="1335"/>
                  </a:lnTo>
                  <a:cubicBezTo>
                    <a:pt x="568" y="868"/>
                    <a:pt x="468" y="401"/>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rot="-9425991" flipH="1">
              <a:off x="5885436" y="1272503"/>
              <a:ext cx="6384" cy="4256"/>
            </a:xfrm>
            <a:custGeom>
              <a:avLst/>
              <a:gdLst/>
              <a:ahLst/>
              <a:cxnLst/>
              <a:rect l="l" t="t" r="r" b="b"/>
              <a:pathLst>
                <a:path w="201" h="134" extrusionOk="0">
                  <a:moveTo>
                    <a:pt x="1" y="0"/>
                  </a:moveTo>
                  <a:cubicBezTo>
                    <a:pt x="1" y="34"/>
                    <a:pt x="34" y="67"/>
                    <a:pt x="34" y="134"/>
                  </a:cubicBezTo>
                  <a:cubicBezTo>
                    <a:pt x="67" y="67"/>
                    <a:pt x="167" y="67"/>
                    <a:pt x="201" y="67"/>
                  </a:cubicBezTo>
                  <a:cubicBezTo>
                    <a:pt x="167" y="0"/>
                    <a:pt x="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rot="-9425991" flipH="1">
              <a:off x="5886221" y="1274852"/>
              <a:ext cx="31827" cy="6384"/>
            </a:xfrm>
            <a:custGeom>
              <a:avLst/>
              <a:gdLst/>
              <a:ahLst/>
              <a:cxnLst/>
              <a:rect l="l" t="t" r="r" b="b"/>
              <a:pathLst>
                <a:path w="1002" h="201" extrusionOk="0">
                  <a:moveTo>
                    <a:pt x="168" y="1"/>
                  </a:moveTo>
                  <a:cubicBezTo>
                    <a:pt x="134" y="34"/>
                    <a:pt x="34" y="34"/>
                    <a:pt x="1" y="34"/>
                  </a:cubicBezTo>
                  <a:cubicBezTo>
                    <a:pt x="1" y="34"/>
                    <a:pt x="34" y="34"/>
                    <a:pt x="34" y="67"/>
                  </a:cubicBezTo>
                  <a:cubicBezTo>
                    <a:pt x="101" y="67"/>
                    <a:pt x="101" y="134"/>
                    <a:pt x="134" y="134"/>
                  </a:cubicBezTo>
                  <a:cubicBezTo>
                    <a:pt x="435" y="167"/>
                    <a:pt x="701" y="167"/>
                    <a:pt x="1002" y="201"/>
                  </a:cubicBezTo>
                  <a:cubicBezTo>
                    <a:pt x="968" y="167"/>
                    <a:pt x="935" y="167"/>
                    <a:pt x="868" y="134"/>
                  </a:cubicBezTo>
                  <a:cubicBezTo>
                    <a:pt x="668" y="101"/>
                    <a:pt x="435" y="34"/>
                    <a:pt x="1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rot="-9425991" flipH="1">
              <a:off x="5875058" y="1302252"/>
              <a:ext cx="32875" cy="26522"/>
            </a:xfrm>
            <a:custGeom>
              <a:avLst/>
              <a:gdLst/>
              <a:ahLst/>
              <a:cxnLst/>
              <a:rect l="l" t="t" r="r" b="b"/>
              <a:pathLst>
                <a:path w="1035" h="835" extrusionOk="0">
                  <a:moveTo>
                    <a:pt x="234" y="0"/>
                  </a:moveTo>
                  <a:cubicBezTo>
                    <a:pt x="234" y="67"/>
                    <a:pt x="200" y="100"/>
                    <a:pt x="167" y="167"/>
                  </a:cubicBezTo>
                  <a:cubicBezTo>
                    <a:pt x="167" y="200"/>
                    <a:pt x="134" y="234"/>
                    <a:pt x="34" y="267"/>
                  </a:cubicBezTo>
                  <a:cubicBezTo>
                    <a:pt x="34" y="267"/>
                    <a:pt x="0" y="267"/>
                    <a:pt x="0" y="334"/>
                  </a:cubicBezTo>
                  <a:lnTo>
                    <a:pt x="734" y="834"/>
                  </a:lnTo>
                  <a:cubicBezTo>
                    <a:pt x="834" y="767"/>
                    <a:pt x="968" y="734"/>
                    <a:pt x="1034" y="701"/>
                  </a:cubicBezTo>
                  <a:lnTo>
                    <a:pt x="1034" y="534"/>
                  </a:lnTo>
                  <a:cubicBezTo>
                    <a:pt x="768" y="367"/>
                    <a:pt x="534" y="167"/>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rot="-9425991" flipH="1">
              <a:off x="5908983" y="1204904"/>
              <a:ext cx="49837" cy="47709"/>
            </a:xfrm>
            <a:custGeom>
              <a:avLst/>
              <a:gdLst/>
              <a:ahLst/>
              <a:cxnLst/>
              <a:rect l="l" t="t" r="r" b="b"/>
              <a:pathLst>
                <a:path w="1569" h="1502" extrusionOk="0">
                  <a:moveTo>
                    <a:pt x="1168" y="0"/>
                  </a:moveTo>
                  <a:cubicBezTo>
                    <a:pt x="901" y="0"/>
                    <a:pt x="601" y="33"/>
                    <a:pt x="334" y="133"/>
                  </a:cubicBezTo>
                  <a:cubicBezTo>
                    <a:pt x="434" y="167"/>
                    <a:pt x="467" y="267"/>
                    <a:pt x="434" y="334"/>
                  </a:cubicBezTo>
                  <a:cubicBezTo>
                    <a:pt x="300" y="767"/>
                    <a:pt x="234" y="1168"/>
                    <a:pt x="0" y="1501"/>
                  </a:cubicBezTo>
                  <a:cubicBezTo>
                    <a:pt x="501" y="1368"/>
                    <a:pt x="968" y="1201"/>
                    <a:pt x="1401" y="1034"/>
                  </a:cubicBezTo>
                  <a:cubicBezTo>
                    <a:pt x="1335" y="1001"/>
                    <a:pt x="1335" y="934"/>
                    <a:pt x="1401" y="867"/>
                  </a:cubicBezTo>
                  <a:cubicBezTo>
                    <a:pt x="1501" y="634"/>
                    <a:pt x="1568" y="30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rot="-9425991" flipH="1">
              <a:off x="5905324" y="1237542"/>
              <a:ext cx="8513" cy="2160"/>
            </a:xfrm>
            <a:custGeom>
              <a:avLst/>
              <a:gdLst/>
              <a:ahLst/>
              <a:cxnLst/>
              <a:rect l="l" t="t" r="r" b="b"/>
              <a:pathLst>
                <a:path w="268" h="68" extrusionOk="0">
                  <a:moveTo>
                    <a:pt x="68" y="0"/>
                  </a:moveTo>
                  <a:cubicBezTo>
                    <a:pt x="34" y="0"/>
                    <a:pt x="1" y="34"/>
                    <a:pt x="1" y="67"/>
                  </a:cubicBezTo>
                  <a:cubicBezTo>
                    <a:pt x="68" y="34"/>
                    <a:pt x="201" y="34"/>
                    <a:pt x="268" y="34"/>
                  </a:cubicBezTo>
                  <a:cubicBezTo>
                    <a:pt x="268" y="34"/>
                    <a:pt x="234" y="34"/>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rot="-9425991" flipH="1">
              <a:off x="5843711" y="1389073"/>
              <a:ext cx="32" cy="32"/>
            </a:xfrm>
            <a:custGeom>
              <a:avLst/>
              <a:gdLst/>
              <a:ahLst/>
              <a:cxnLst/>
              <a:rect l="l" t="t" r="r" b="b"/>
              <a:pathLst>
                <a:path w="1" h="1" extrusionOk="0">
                  <a:moveTo>
                    <a:pt x="1" y="0"/>
                  </a:move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rot="-9425991" flipH="1">
              <a:off x="5853630" y="1340104"/>
              <a:ext cx="30779" cy="57238"/>
            </a:xfrm>
            <a:custGeom>
              <a:avLst/>
              <a:gdLst/>
              <a:ahLst/>
              <a:cxnLst/>
              <a:rect l="l" t="t" r="r" b="b"/>
              <a:pathLst>
                <a:path w="969" h="1802" extrusionOk="0">
                  <a:moveTo>
                    <a:pt x="1" y="0"/>
                  </a:moveTo>
                  <a:lnTo>
                    <a:pt x="1" y="34"/>
                  </a:lnTo>
                  <a:cubicBezTo>
                    <a:pt x="34" y="301"/>
                    <a:pt x="101" y="534"/>
                    <a:pt x="134" y="834"/>
                  </a:cubicBezTo>
                  <a:cubicBezTo>
                    <a:pt x="368" y="1168"/>
                    <a:pt x="668" y="1468"/>
                    <a:pt x="935" y="1802"/>
                  </a:cubicBezTo>
                  <a:lnTo>
                    <a:pt x="935" y="1635"/>
                  </a:lnTo>
                  <a:cubicBezTo>
                    <a:pt x="935" y="1602"/>
                    <a:pt x="935" y="1535"/>
                    <a:pt x="968" y="1502"/>
                  </a:cubicBezTo>
                  <a:cubicBezTo>
                    <a:pt x="801" y="1168"/>
                    <a:pt x="634" y="868"/>
                    <a:pt x="501" y="534"/>
                  </a:cubicBezTo>
                  <a:cubicBezTo>
                    <a:pt x="334" y="367"/>
                    <a:pt x="167" y="201"/>
                    <a:pt x="1"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rot="-9425991" flipH="1">
              <a:off x="5906779" y="1239276"/>
              <a:ext cx="5336" cy="2096"/>
            </a:xfrm>
            <a:custGeom>
              <a:avLst/>
              <a:gdLst/>
              <a:ahLst/>
              <a:cxnLst/>
              <a:rect l="l" t="t" r="r" b="b"/>
              <a:pathLst>
                <a:path w="168" h="66" extrusionOk="0">
                  <a:moveTo>
                    <a:pt x="84" y="0"/>
                  </a:moveTo>
                  <a:cubicBezTo>
                    <a:pt x="51" y="0"/>
                    <a:pt x="17" y="17"/>
                    <a:pt x="1" y="50"/>
                  </a:cubicBezTo>
                  <a:cubicBezTo>
                    <a:pt x="12" y="62"/>
                    <a:pt x="30" y="65"/>
                    <a:pt x="51" y="65"/>
                  </a:cubicBezTo>
                  <a:cubicBezTo>
                    <a:pt x="93" y="65"/>
                    <a:pt x="145" y="50"/>
                    <a:pt x="167" y="50"/>
                  </a:cubicBezTo>
                  <a:cubicBezTo>
                    <a:pt x="151" y="17"/>
                    <a:pt x="117" y="0"/>
                    <a:pt x="8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rot="-9425991" flipH="1">
              <a:off x="5833664" y="1395342"/>
              <a:ext cx="23505" cy="22679"/>
            </a:xfrm>
            <a:custGeom>
              <a:avLst/>
              <a:gdLst/>
              <a:ahLst/>
              <a:cxnLst/>
              <a:rect l="l" t="t" r="r" b="b"/>
              <a:pathLst>
                <a:path w="740" h="714" extrusionOk="0">
                  <a:moveTo>
                    <a:pt x="333" y="1"/>
                  </a:moveTo>
                  <a:cubicBezTo>
                    <a:pt x="157" y="1"/>
                    <a:pt x="0" y="199"/>
                    <a:pt x="206" y="346"/>
                  </a:cubicBezTo>
                  <a:cubicBezTo>
                    <a:pt x="373" y="480"/>
                    <a:pt x="539" y="646"/>
                    <a:pt x="739" y="713"/>
                  </a:cubicBezTo>
                  <a:cubicBezTo>
                    <a:pt x="606" y="480"/>
                    <a:pt x="473" y="279"/>
                    <a:pt x="406" y="13"/>
                  </a:cubicBezTo>
                  <a:cubicBezTo>
                    <a:pt x="382" y="5"/>
                    <a:pt x="357" y="1"/>
                    <a:pt x="3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rot="-9425991" flipH="1">
              <a:off x="5721459" y="1679869"/>
              <a:ext cx="11689" cy="15945"/>
            </a:xfrm>
            <a:custGeom>
              <a:avLst/>
              <a:gdLst/>
              <a:ahLst/>
              <a:cxnLst/>
              <a:rect l="l" t="t" r="r" b="b"/>
              <a:pathLst>
                <a:path w="368" h="502" extrusionOk="0">
                  <a:moveTo>
                    <a:pt x="1" y="1"/>
                  </a:moveTo>
                  <a:lnTo>
                    <a:pt x="101" y="501"/>
                  </a:lnTo>
                  <a:lnTo>
                    <a:pt x="234" y="501"/>
                  </a:lnTo>
                  <a:cubicBezTo>
                    <a:pt x="234" y="434"/>
                    <a:pt x="234" y="334"/>
                    <a:pt x="334" y="301"/>
                  </a:cubicBezTo>
                  <a:cubicBezTo>
                    <a:pt x="334" y="301"/>
                    <a:pt x="368" y="301"/>
                    <a:pt x="368" y="268"/>
                  </a:cubicBezTo>
                  <a:lnTo>
                    <a:pt x="234" y="134"/>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rot="-9425991" flipH="1">
              <a:off x="5825287" y="1398798"/>
              <a:ext cx="49837" cy="56190"/>
            </a:xfrm>
            <a:custGeom>
              <a:avLst/>
              <a:gdLst/>
              <a:ahLst/>
              <a:cxnLst/>
              <a:rect l="l" t="t" r="r" b="b"/>
              <a:pathLst>
                <a:path w="1569" h="1769" extrusionOk="0">
                  <a:moveTo>
                    <a:pt x="0" y="0"/>
                  </a:moveTo>
                  <a:lnTo>
                    <a:pt x="0" y="0"/>
                  </a:lnTo>
                  <a:cubicBezTo>
                    <a:pt x="134" y="367"/>
                    <a:pt x="267" y="701"/>
                    <a:pt x="434" y="1068"/>
                  </a:cubicBezTo>
                  <a:cubicBezTo>
                    <a:pt x="467" y="1068"/>
                    <a:pt x="467" y="1068"/>
                    <a:pt x="501" y="1101"/>
                  </a:cubicBezTo>
                  <a:cubicBezTo>
                    <a:pt x="834" y="1368"/>
                    <a:pt x="1168" y="1601"/>
                    <a:pt x="1568" y="1768"/>
                  </a:cubicBezTo>
                  <a:cubicBezTo>
                    <a:pt x="1501" y="1434"/>
                    <a:pt x="1435" y="1068"/>
                    <a:pt x="1401" y="734"/>
                  </a:cubicBezTo>
                  <a:lnTo>
                    <a:pt x="1335" y="734"/>
                  </a:lnTo>
                  <a:cubicBezTo>
                    <a:pt x="901" y="500"/>
                    <a:pt x="467" y="20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rot="-9425991" flipH="1">
              <a:off x="5694855" y="1732827"/>
              <a:ext cx="38180" cy="41356"/>
            </a:xfrm>
            <a:custGeom>
              <a:avLst/>
              <a:gdLst/>
              <a:ahLst/>
              <a:cxnLst/>
              <a:rect l="l" t="t" r="r" b="b"/>
              <a:pathLst>
                <a:path w="1202" h="1302" extrusionOk="0">
                  <a:moveTo>
                    <a:pt x="935" y="0"/>
                  </a:moveTo>
                  <a:cubicBezTo>
                    <a:pt x="701" y="301"/>
                    <a:pt x="368" y="734"/>
                    <a:pt x="1" y="934"/>
                  </a:cubicBezTo>
                  <a:lnTo>
                    <a:pt x="101" y="1301"/>
                  </a:lnTo>
                  <a:cubicBezTo>
                    <a:pt x="534" y="1101"/>
                    <a:pt x="868" y="734"/>
                    <a:pt x="1202" y="401"/>
                  </a:cubicBezTo>
                  <a:lnTo>
                    <a:pt x="9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rot="-9425991" flipH="1">
              <a:off x="5890247" y="1276940"/>
              <a:ext cx="22298" cy="8481"/>
            </a:xfrm>
            <a:custGeom>
              <a:avLst/>
              <a:gdLst/>
              <a:ahLst/>
              <a:cxnLst/>
              <a:rect l="l" t="t" r="r" b="b"/>
              <a:pathLst>
                <a:path w="702" h="267" extrusionOk="0">
                  <a:moveTo>
                    <a:pt x="334" y="0"/>
                  </a:moveTo>
                  <a:cubicBezTo>
                    <a:pt x="201" y="67"/>
                    <a:pt x="134" y="100"/>
                    <a:pt x="1" y="134"/>
                  </a:cubicBezTo>
                  <a:cubicBezTo>
                    <a:pt x="268" y="167"/>
                    <a:pt x="468" y="234"/>
                    <a:pt x="701" y="267"/>
                  </a:cubicBezTo>
                  <a:cubicBezTo>
                    <a:pt x="601" y="167"/>
                    <a:pt x="468" y="67"/>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rot="-9425991" flipH="1">
              <a:off x="5739161" y="1618894"/>
              <a:ext cx="25474" cy="67815"/>
            </a:xfrm>
            <a:custGeom>
              <a:avLst/>
              <a:gdLst/>
              <a:ahLst/>
              <a:cxnLst/>
              <a:rect l="l" t="t" r="r" b="b"/>
              <a:pathLst>
                <a:path w="802" h="2135" extrusionOk="0">
                  <a:moveTo>
                    <a:pt x="134" y="0"/>
                  </a:moveTo>
                  <a:cubicBezTo>
                    <a:pt x="117" y="17"/>
                    <a:pt x="92" y="25"/>
                    <a:pt x="67" y="25"/>
                  </a:cubicBezTo>
                  <a:cubicBezTo>
                    <a:pt x="42" y="25"/>
                    <a:pt x="17" y="17"/>
                    <a:pt x="0" y="0"/>
                  </a:cubicBezTo>
                  <a:lnTo>
                    <a:pt x="0" y="0"/>
                  </a:lnTo>
                  <a:cubicBezTo>
                    <a:pt x="134" y="634"/>
                    <a:pt x="267" y="1301"/>
                    <a:pt x="334" y="1935"/>
                  </a:cubicBezTo>
                  <a:cubicBezTo>
                    <a:pt x="467" y="2002"/>
                    <a:pt x="601" y="2035"/>
                    <a:pt x="768" y="2135"/>
                  </a:cubicBezTo>
                  <a:lnTo>
                    <a:pt x="801" y="2135"/>
                  </a:lnTo>
                  <a:cubicBezTo>
                    <a:pt x="701" y="1468"/>
                    <a:pt x="634" y="801"/>
                    <a:pt x="467" y="134"/>
                  </a:cubicBezTo>
                  <a:cubicBezTo>
                    <a:pt x="423" y="151"/>
                    <a:pt x="381" y="160"/>
                    <a:pt x="342" y="160"/>
                  </a:cubicBezTo>
                  <a:cubicBezTo>
                    <a:pt x="236" y="160"/>
                    <a:pt x="158" y="98"/>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rot="-9425991" flipH="1">
              <a:off x="5870024" y="1311842"/>
              <a:ext cx="26522" cy="62542"/>
            </a:xfrm>
            <a:custGeom>
              <a:avLst/>
              <a:gdLst/>
              <a:ahLst/>
              <a:cxnLst/>
              <a:rect l="l" t="t" r="r" b="b"/>
              <a:pathLst>
                <a:path w="835" h="1969" extrusionOk="0">
                  <a:moveTo>
                    <a:pt x="0" y="0"/>
                  </a:moveTo>
                  <a:lnTo>
                    <a:pt x="0" y="0"/>
                  </a:lnTo>
                  <a:cubicBezTo>
                    <a:pt x="34" y="467"/>
                    <a:pt x="34" y="968"/>
                    <a:pt x="34" y="1435"/>
                  </a:cubicBezTo>
                  <a:cubicBezTo>
                    <a:pt x="301" y="1602"/>
                    <a:pt x="534" y="1768"/>
                    <a:pt x="834" y="1968"/>
                  </a:cubicBezTo>
                  <a:cubicBezTo>
                    <a:pt x="834" y="1635"/>
                    <a:pt x="834" y="1301"/>
                    <a:pt x="801" y="968"/>
                  </a:cubicBezTo>
                  <a:cubicBezTo>
                    <a:pt x="501" y="668"/>
                    <a:pt x="267" y="3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rot="-9425991" flipH="1">
              <a:off x="5907577" y="1248284"/>
              <a:ext cx="41356" cy="14865"/>
            </a:xfrm>
            <a:custGeom>
              <a:avLst/>
              <a:gdLst/>
              <a:ahLst/>
              <a:cxnLst/>
              <a:rect l="l" t="t" r="r" b="b"/>
              <a:pathLst>
                <a:path w="1302" h="468" extrusionOk="0">
                  <a:moveTo>
                    <a:pt x="834" y="0"/>
                  </a:moveTo>
                  <a:cubicBezTo>
                    <a:pt x="601" y="34"/>
                    <a:pt x="301" y="34"/>
                    <a:pt x="34" y="67"/>
                  </a:cubicBezTo>
                  <a:cubicBezTo>
                    <a:pt x="201" y="201"/>
                    <a:pt x="134" y="367"/>
                    <a:pt x="0" y="401"/>
                  </a:cubicBezTo>
                  <a:cubicBezTo>
                    <a:pt x="0" y="401"/>
                    <a:pt x="34" y="401"/>
                    <a:pt x="34" y="467"/>
                  </a:cubicBezTo>
                  <a:cubicBezTo>
                    <a:pt x="334" y="401"/>
                    <a:pt x="601" y="367"/>
                    <a:pt x="868" y="334"/>
                  </a:cubicBezTo>
                  <a:lnTo>
                    <a:pt x="1268" y="334"/>
                  </a:lnTo>
                  <a:lnTo>
                    <a:pt x="1268" y="301"/>
                  </a:lnTo>
                  <a:cubicBezTo>
                    <a:pt x="1268" y="234"/>
                    <a:pt x="1268" y="201"/>
                    <a:pt x="1301" y="167"/>
                  </a:cubicBezTo>
                  <a:lnTo>
                    <a:pt x="1301" y="167"/>
                  </a:lnTo>
                  <a:cubicBezTo>
                    <a:pt x="1285" y="184"/>
                    <a:pt x="1251" y="192"/>
                    <a:pt x="1214" y="192"/>
                  </a:cubicBezTo>
                  <a:cubicBezTo>
                    <a:pt x="1176" y="192"/>
                    <a:pt x="1135" y="184"/>
                    <a:pt x="1101" y="167"/>
                  </a:cubicBezTo>
                  <a:cubicBezTo>
                    <a:pt x="1001" y="134"/>
                    <a:pt x="934"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rot="-9425991" flipH="1">
              <a:off x="5892851" y="1267356"/>
              <a:ext cx="46661" cy="14865"/>
            </a:xfrm>
            <a:custGeom>
              <a:avLst/>
              <a:gdLst/>
              <a:ahLst/>
              <a:cxnLst/>
              <a:rect l="l" t="t" r="r" b="b"/>
              <a:pathLst>
                <a:path w="1469" h="468" extrusionOk="0">
                  <a:moveTo>
                    <a:pt x="0" y="1"/>
                  </a:moveTo>
                  <a:cubicBezTo>
                    <a:pt x="167" y="134"/>
                    <a:pt x="367" y="201"/>
                    <a:pt x="534" y="335"/>
                  </a:cubicBezTo>
                  <a:lnTo>
                    <a:pt x="1168" y="468"/>
                  </a:lnTo>
                  <a:lnTo>
                    <a:pt x="1468" y="468"/>
                  </a:lnTo>
                  <a:cubicBezTo>
                    <a:pt x="1235" y="335"/>
                    <a:pt x="1068" y="201"/>
                    <a:pt x="868" y="34"/>
                  </a:cubicBezTo>
                  <a:cubicBezTo>
                    <a:pt x="634" y="34"/>
                    <a:pt x="301"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rot="-9425991" flipH="1">
              <a:off x="5847896" y="1388969"/>
              <a:ext cx="38180" cy="37131"/>
            </a:xfrm>
            <a:custGeom>
              <a:avLst/>
              <a:gdLst/>
              <a:ahLst/>
              <a:cxnLst/>
              <a:rect l="l" t="t" r="r" b="b"/>
              <a:pathLst>
                <a:path w="1202" h="1169" extrusionOk="0">
                  <a:moveTo>
                    <a:pt x="1" y="1"/>
                  </a:moveTo>
                  <a:cubicBezTo>
                    <a:pt x="68" y="267"/>
                    <a:pt x="201" y="501"/>
                    <a:pt x="334" y="701"/>
                  </a:cubicBezTo>
                  <a:cubicBezTo>
                    <a:pt x="635" y="868"/>
                    <a:pt x="902" y="1035"/>
                    <a:pt x="1202" y="1168"/>
                  </a:cubicBezTo>
                  <a:cubicBezTo>
                    <a:pt x="1168" y="1001"/>
                    <a:pt x="1168" y="834"/>
                    <a:pt x="1135" y="701"/>
                  </a:cubicBezTo>
                  <a:cubicBezTo>
                    <a:pt x="735" y="534"/>
                    <a:pt x="368" y="301"/>
                    <a:pt x="68" y="34"/>
                  </a:cubicBezTo>
                  <a:cubicBezTo>
                    <a:pt x="34" y="34"/>
                    <a:pt x="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rot="-9425991" flipH="1">
              <a:off x="5729002" y="1682476"/>
              <a:ext cx="5336" cy="6384"/>
            </a:xfrm>
            <a:custGeom>
              <a:avLst/>
              <a:gdLst/>
              <a:ahLst/>
              <a:cxnLst/>
              <a:rect l="l" t="t" r="r" b="b"/>
              <a:pathLst>
                <a:path w="168" h="201" extrusionOk="0">
                  <a:moveTo>
                    <a:pt x="68" y="1"/>
                  </a:moveTo>
                  <a:cubicBezTo>
                    <a:pt x="1" y="34"/>
                    <a:pt x="1" y="167"/>
                    <a:pt x="1" y="201"/>
                  </a:cubicBezTo>
                  <a:cubicBezTo>
                    <a:pt x="68" y="201"/>
                    <a:pt x="168" y="67"/>
                    <a:pt x="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rot="-9425991" flipH="1">
              <a:off x="5729501" y="1676833"/>
              <a:ext cx="9593" cy="16168"/>
            </a:xfrm>
            <a:custGeom>
              <a:avLst/>
              <a:gdLst/>
              <a:ahLst/>
              <a:cxnLst/>
              <a:rect l="l" t="t" r="r" b="b"/>
              <a:pathLst>
                <a:path w="302" h="509" extrusionOk="0">
                  <a:moveTo>
                    <a:pt x="201" y="1"/>
                  </a:moveTo>
                  <a:lnTo>
                    <a:pt x="134" y="101"/>
                  </a:lnTo>
                  <a:cubicBezTo>
                    <a:pt x="168" y="167"/>
                    <a:pt x="68" y="301"/>
                    <a:pt x="1" y="334"/>
                  </a:cubicBezTo>
                  <a:cubicBezTo>
                    <a:pt x="25" y="430"/>
                    <a:pt x="100" y="508"/>
                    <a:pt x="190" y="508"/>
                  </a:cubicBezTo>
                  <a:cubicBezTo>
                    <a:pt x="225" y="508"/>
                    <a:pt x="263" y="496"/>
                    <a:pt x="301" y="468"/>
                  </a:cubicBezTo>
                  <a:cubicBezTo>
                    <a:pt x="301" y="301"/>
                    <a:pt x="234" y="167"/>
                    <a:pt x="2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rot="-9425991" flipH="1">
              <a:off x="5897448" y="1283155"/>
              <a:ext cx="56190" cy="23346"/>
            </a:xfrm>
            <a:custGeom>
              <a:avLst/>
              <a:gdLst/>
              <a:ahLst/>
              <a:cxnLst/>
              <a:rect l="l" t="t" r="r" b="b"/>
              <a:pathLst>
                <a:path w="1769" h="735" extrusionOk="0">
                  <a:moveTo>
                    <a:pt x="701" y="1"/>
                  </a:moveTo>
                  <a:cubicBezTo>
                    <a:pt x="501" y="101"/>
                    <a:pt x="267" y="234"/>
                    <a:pt x="0" y="334"/>
                  </a:cubicBezTo>
                  <a:lnTo>
                    <a:pt x="367" y="601"/>
                  </a:lnTo>
                  <a:lnTo>
                    <a:pt x="1134" y="734"/>
                  </a:lnTo>
                  <a:lnTo>
                    <a:pt x="1768" y="734"/>
                  </a:lnTo>
                  <a:cubicBezTo>
                    <a:pt x="1435" y="468"/>
                    <a:pt x="1068" y="267"/>
                    <a:pt x="701"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rot="-9425991" flipH="1">
              <a:off x="5708038" y="1696129"/>
              <a:ext cx="49837" cy="71023"/>
            </a:xfrm>
            <a:custGeom>
              <a:avLst/>
              <a:gdLst/>
              <a:ahLst/>
              <a:cxnLst/>
              <a:rect l="l" t="t" r="r" b="b"/>
              <a:pathLst>
                <a:path w="1569" h="2236" extrusionOk="0">
                  <a:moveTo>
                    <a:pt x="1102" y="1"/>
                  </a:moveTo>
                  <a:cubicBezTo>
                    <a:pt x="768" y="334"/>
                    <a:pt x="434" y="701"/>
                    <a:pt x="1" y="901"/>
                  </a:cubicBezTo>
                  <a:cubicBezTo>
                    <a:pt x="134" y="1368"/>
                    <a:pt x="234" y="1769"/>
                    <a:pt x="301" y="2236"/>
                  </a:cubicBezTo>
                  <a:cubicBezTo>
                    <a:pt x="801" y="1869"/>
                    <a:pt x="1168" y="1368"/>
                    <a:pt x="1569" y="868"/>
                  </a:cubicBezTo>
                  <a:cubicBezTo>
                    <a:pt x="1502" y="734"/>
                    <a:pt x="1469" y="668"/>
                    <a:pt x="1402" y="534"/>
                  </a:cubicBezTo>
                  <a:cubicBezTo>
                    <a:pt x="1302" y="401"/>
                    <a:pt x="1235" y="20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rot="-9425991" flipH="1">
              <a:off x="5763504" y="1612517"/>
              <a:ext cx="14865" cy="17692"/>
            </a:xfrm>
            <a:custGeom>
              <a:avLst/>
              <a:gdLst/>
              <a:ahLst/>
              <a:cxnLst/>
              <a:rect l="l" t="t" r="r" b="b"/>
              <a:pathLst>
                <a:path w="468" h="557" extrusionOk="0">
                  <a:moveTo>
                    <a:pt x="0" y="1"/>
                  </a:moveTo>
                  <a:lnTo>
                    <a:pt x="0" y="1"/>
                  </a:lnTo>
                  <a:cubicBezTo>
                    <a:pt x="33" y="168"/>
                    <a:pt x="33" y="334"/>
                    <a:pt x="100" y="501"/>
                  </a:cubicBezTo>
                  <a:cubicBezTo>
                    <a:pt x="133" y="501"/>
                    <a:pt x="167" y="535"/>
                    <a:pt x="200" y="535"/>
                  </a:cubicBezTo>
                  <a:cubicBezTo>
                    <a:pt x="242" y="548"/>
                    <a:pt x="277" y="556"/>
                    <a:pt x="312" y="556"/>
                  </a:cubicBezTo>
                  <a:cubicBezTo>
                    <a:pt x="361" y="556"/>
                    <a:pt x="408" y="540"/>
                    <a:pt x="467" y="501"/>
                  </a:cubicBezTo>
                  <a:cubicBezTo>
                    <a:pt x="367" y="401"/>
                    <a:pt x="367" y="268"/>
                    <a:pt x="467" y="201"/>
                  </a:cubicBezTo>
                  <a:lnTo>
                    <a:pt x="434" y="201"/>
                  </a:lnTo>
                  <a:cubicBezTo>
                    <a:pt x="267" y="101"/>
                    <a:pt x="133" y="68"/>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rot="-9425991" flipH="1">
              <a:off x="5777986" y="1562107"/>
              <a:ext cx="19090" cy="56190"/>
            </a:xfrm>
            <a:custGeom>
              <a:avLst/>
              <a:gdLst/>
              <a:ahLst/>
              <a:cxnLst/>
              <a:rect l="l" t="t" r="r" b="b"/>
              <a:pathLst>
                <a:path w="601" h="1769" extrusionOk="0">
                  <a:moveTo>
                    <a:pt x="334" y="0"/>
                  </a:moveTo>
                  <a:cubicBezTo>
                    <a:pt x="310" y="49"/>
                    <a:pt x="267" y="80"/>
                    <a:pt x="207" y="80"/>
                  </a:cubicBezTo>
                  <a:cubicBezTo>
                    <a:pt x="185" y="80"/>
                    <a:pt x="161" y="76"/>
                    <a:pt x="134" y="67"/>
                  </a:cubicBezTo>
                  <a:cubicBezTo>
                    <a:pt x="100" y="34"/>
                    <a:pt x="67" y="34"/>
                    <a:pt x="0" y="34"/>
                  </a:cubicBezTo>
                  <a:cubicBezTo>
                    <a:pt x="100" y="567"/>
                    <a:pt x="134" y="1101"/>
                    <a:pt x="167" y="1601"/>
                  </a:cubicBezTo>
                  <a:cubicBezTo>
                    <a:pt x="301" y="1701"/>
                    <a:pt x="434" y="1735"/>
                    <a:pt x="534" y="1768"/>
                  </a:cubicBezTo>
                  <a:cubicBezTo>
                    <a:pt x="534" y="1768"/>
                    <a:pt x="601" y="1768"/>
                    <a:pt x="601" y="1735"/>
                  </a:cubicBezTo>
                  <a:cubicBezTo>
                    <a:pt x="534" y="1168"/>
                    <a:pt x="467" y="601"/>
                    <a:pt x="401" y="34"/>
                  </a:cubicBezTo>
                  <a:cubicBezTo>
                    <a:pt x="334" y="34"/>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rot="-9425991" flipH="1">
              <a:off x="5725467" y="1685900"/>
              <a:ext cx="45581" cy="57238"/>
            </a:xfrm>
            <a:custGeom>
              <a:avLst/>
              <a:gdLst/>
              <a:ahLst/>
              <a:cxnLst/>
              <a:rect l="l" t="t" r="r" b="b"/>
              <a:pathLst>
                <a:path w="1435" h="1802" extrusionOk="0">
                  <a:moveTo>
                    <a:pt x="1201" y="0"/>
                  </a:moveTo>
                  <a:cubicBezTo>
                    <a:pt x="867" y="467"/>
                    <a:pt x="500" y="968"/>
                    <a:pt x="0" y="1335"/>
                  </a:cubicBezTo>
                  <a:cubicBezTo>
                    <a:pt x="33" y="1501"/>
                    <a:pt x="100" y="1635"/>
                    <a:pt x="100" y="1802"/>
                  </a:cubicBezTo>
                  <a:cubicBezTo>
                    <a:pt x="600" y="1401"/>
                    <a:pt x="1034" y="934"/>
                    <a:pt x="1434" y="434"/>
                  </a:cubicBezTo>
                  <a:cubicBezTo>
                    <a:pt x="1368" y="234"/>
                    <a:pt x="1301" y="134"/>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rot="-9425991" flipH="1">
              <a:off x="5743019" y="1628677"/>
              <a:ext cx="61462" cy="108123"/>
            </a:xfrm>
            <a:custGeom>
              <a:avLst/>
              <a:gdLst/>
              <a:ahLst/>
              <a:cxnLst/>
              <a:rect l="l" t="t" r="r" b="b"/>
              <a:pathLst>
                <a:path w="1935" h="3404" extrusionOk="0">
                  <a:moveTo>
                    <a:pt x="1334" y="1"/>
                  </a:moveTo>
                  <a:cubicBezTo>
                    <a:pt x="934" y="501"/>
                    <a:pt x="534" y="1002"/>
                    <a:pt x="0" y="1369"/>
                  </a:cubicBezTo>
                  <a:cubicBezTo>
                    <a:pt x="100" y="2036"/>
                    <a:pt x="200" y="2703"/>
                    <a:pt x="267" y="3403"/>
                  </a:cubicBezTo>
                  <a:lnTo>
                    <a:pt x="334" y="3370"/>
                  </a:lnTo>
                  <a:cubicBezTo>
                    <a:pt x="1001" y="2936"/>
                    <a:pt x="1501" y="2403"/>
                    <a:pt x="1901" y="1769"/>
                  </a:cubicBezTo>
                  <a:lnTo>
                    <a:pt x="1935" y="1735"/>
                  </a:lnTo>
                  <a:cubicBezTo>
                    <a:pt x="1768" y="1168"/>
                    <a:pt x="1568" y="535"/>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rot="-9425991" flipH="1">
              <a:off x="5911177" y="1271227"/>
              <a:ext cx="20138" cy="2160"/>
            </a:xfrm>
            <a:custGeom>
              <a:avLst/>
              <a:gdLst/>
              <a:ahLst/>
              <a:cxnLst/>
              <a:rect l="l" t="t" r="r" b="b"/>
              <a:pathLst>
                <a:path w="634" h="68" extrusionOk="0">
                  <a:moveTo>
                    <a:pt x="0" y="1"/>
                  </a:moveTo>
                  <a:cubicBezTo>
                    <a:pt x="33" y="34"/>
                    <a:pt x="100" y="34"/>
                    <a:pt x="100" y="34"/>
                  </a:cubicBezTo>
                  <a:cubicBezTo>
                    <a:pt x="267" y="67"/>
                    <a:pt x="467" y="67"/>
                    <a:pt x="634" y="67"/>
                  </a:cubicBezTo>
                  <a:cubicBezTo>
                    <a:pt x="434" y="67"/>
                    <a:pt x="20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rot="-9425991" flipH="1">
              <a:off x="5867138" y="1363437"/>
              <a:ext cx="34972" cy="45581"/>
            </a:xfrm>
            <a:custGeom>
              <a:avLst/>
              <a:gdLst/>
              <a:ahLst/>
              <a:cxnLst/>
              <a:rect l="l" t="t" r="r" b="b"/>
              <a:pathLst>
                <a:path w="1101" h="1435" extrusionOk="0">
                  <a:moveTo>
                    <a:pt x="0" y="0"/>
                  </a:moveTo>
                  <a:lnTo>
                    <a:pt x="0" y="0"/>
                  </a:lnTo>
                  <a:cubicBezTo>
                    <a:pt x="100" y="334"/>
                    <a:pt x="267" y="634"/>
                    <a:pt x="434" y="934"/>
                  </a:cubicBezTo>
                  <a:cubicBezTo>
                    <a:pt x="500" y="934"/>
                    <a:pt x="567" y="934"/>
                    <a:pt x="601" y="967"/>
                  </a:cubicBezTo>
                  <a:cubicBezTo>
                    <a:pt x="767" y="1134"/>
                    <a:pt x="934" y="1268"/>
                    <a:pt x="1101" y="1434"/>
                  </a:cubicBezTo>
                  <a:cubicBezTo>
                    <a:pt x="1034" y="1101"/>
                    <a:pt x="1001" y="767"/>
                    <a:pt x="901" y="434"/>
                  </a:cubicBezTo>
                  <a:cubicBezTo>
                    <a:pt x="567" y="334"/>
                    <a:pt x="267" y="20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rot="-9425991" flipH="1">
              <a:off x="5869075" y="1354048"/>
              <a:ext cx="22298" cy="30747"/>
            </a:xfrm>
            <a:custGeom>
              <a:avLst/>
              <a:gdLst/>
              <a:ahLst/>
              <a:cxnLst/>
              <a:rect l="l" t="t" r="r" b="b"/>
              <a:pathLst>
                <a:path w="702" h="968" extrusionOk="0">
                  <a:moveTo>
                    <a:pt x="1" y="0"/>
                  </a:moveTo>
                  <a:cubicBezTo>
                    <a:pt x="167" y="334"/>
                    <a:pt x="334" y="634"/>
                    <a:pt x="468" y="968"/>
                  </a:cubicBezTo>
                  <a:cubicBezTo>
                    <a:pt x="487" y="928"/>
                    <a:pt x="541" y="912"/>
                    <a:pt x="596" y="912"/>
                  </a:cubicBezTo>
                  <a:cubicBezTo>
                    <a:pt x="634" y="912"/>
                    <a:pt x="674" y="920"/>
                    <a:pt x="701" y="934"/>
                  </a:cubicBezTo>
                  <a:cubicBezTo>
                    <a:pt x="701" y="901"/>
                    <a:pt x="668" y="901"/>
                    <a:pt x="668" y="834"/>
                  </a:cubicBezTo>
                  <a:cubicBezTo>
                    <a:pt x="568" y="767"/>
                    <a:pt x="501" y="667"/>
                    <a:pt x="401" y="634"/>
                  </a:cubicBezTo>
                  <a:cubicBezTo>
                    <a:pt x="401" y="601"/>
                    <a:pt x="368" y="567"/>
                    <a:pt x="368" y="467"/>
                  </a:cubicBezTo>
                  <a:cubicBezTo>
                    <a:pt x="234" y="300"/>
                    <a:pt x="101" y="167"/>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rot="-9425991" flipH="1">
              <a:off x="5901812" y="1301126"/>
              <a:ext cx="14865" cy="12737"/>
            </a:xfrm>
            <a:custGeom>
              <a:avLst/>
              <a:gdLst/>
              <a:ahLst/>
              <a:cxnLst/>
              <a:rect l="l" t="t" r="r" b="b"/>
              <a:pathLst>
                <a:path w="468" h="401" extrusionOk="0">
                  <a:moveTo>
                    <a:pt x="334" y="0"/>
                  </a:moveTo>
                  <a:cubicBezTo>
                    <a:pt x="201" y="34"/>
                    <a:pt x="134" y="67"/>
                    <a:pt x="1" y="134"/>
                  </a:cubicBezTo>
                  <a:cubicBezTo>
                    <a:pt x="134" y="200"/>
                    <a:pt x="268" y="300"/>
                    <a:pt x="434" y="401"/>
                  </a:cubicBezTo>
                  <a:cubicBezTo>
                    <a:pt x="434" y="401"/>
                    <a:pt x="468" y="401"/>
                    <a:pt x="468" y="367"/>
                  </a:cubicBezTo>
                  <a:cubicBezTo>
                    <a:pt x="368" y="334"/>
                    <a:pt x="334" y="300"/>
                    <a:pt x="334" y="200"/>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rot="-9425991" flipH="1">
              <a:off x="5797616" y="1552584"/>
              <a:ext cx="11689" cy="18836"/>
            </a:xfrm>
            <a:custGeom>
              <a:avLst/>
              <a:gdLst/>
              <a:ahLst/>
              <a:cxnLst/>
              <a:rect l="l" t="t" r="r" b="b"/>
              <a:pathLst>
                <a:path w="368" h="593" extrusionOk="0">
                  <a:moveTo>
                    <a:pt x="1" y="0"/>
                  </a:moveTo>
                  <a:cubicBezTo>
                    <a:pt x="1" y="167"/>
                    <a:pt x="34" y="334"/>
                    <a:pt x="34" y="501"/>
                  </a:cubicBezTo>
                  <a:cubicBezTo>
                    <a:pt x="68" y="501"/>
                    <a:pt x="68" y="567"/>
                    <a:pt x="101" y="567"/>
                  </a:cubicBezTo>
                  <a:cubicBezTo>
                    <a:pt x="151" y="584"/>
                    <a:pt x="184" y="592"/>
                    <a:pt x="218" y="592"/>
                  </a:cubicBezTo>
                  <a:cubicBezTo>
                    <a:pt x="251" y="592"/>
                    <a:pt x="284" y="584"/>
                    <a:pt x="334" y="567"/>
                  </a:cubicBezTo>
                  <a:cubicBezTo>
                    <a:pt x="234" y="467"/>
                    <a:pt x="201" y="267"/>
                    <a:pt x="368" y="167"/>
                  </a:cubicBezTo>
                  <a:cubicBezTo>
                    <a:pt x="201" y="134"/>
                    <a:pt x="68" y="67"/>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rot="-9425991" flipH="1">
              <a:off x="5813374" y="1495995"/>
              <a:ext cx="20170" cy="64670"/>
            </a:xfrm>
            <a:custGeom>
              <a:avLst/>
              <a:gdLst/>
              <a:ahLst/>
              <a:cxnLst/>
              <a:rect l="l" t="t" r="r" b="b"/>
              <a:pathLst>
                <a:path w="635" h="2036" extrusionOk="0">
                  <a:moveTo>
                    <a:pt x="0" y="1"/>
                  </a:moveTo>
                  <a:cubicBezTo>
                    <a:pt x="34" y="634"/>
                    <a:pt x="134" y="1302"/>
                    <a:pt x="200" y="1935"/>
                  </a:cubicBezTo>
                  <a:lnTo>
                    <a:pt x="467" y="2035"/>
                  </a:lnTo>
                  <a:cubicBezTo>
                    <a:pt x="467" y="2002"/>
                    <a:pt x="501" y="2002"/>
                    <a:pt x="534" y="1969"/>
                  </a:cubicBezTo>
                  <a:cubicBezTo>
                    <a:pt x="567" y="1969"/>
                    <a:pt x="567" y="1935"/>
                    <a:pt x="634" y="1935"/>
                  </a:cubicBezTo>
                  <a:cubicBezTo>
                    <a:pt x="567" y="1302"/>
                    <a:pt x="501" y="668"/>
                    <a:pt x="467" y="101"/>
                  </a:cubicBezTo>
                  <a:cubicBezTo>
                    <a:pt x="401" y="101"/>
                    <a:pt x="367" y="101"/>
                    <a:pt x="334" y="67"/>
                  </a:cubicBezTo>
                  <a:cubicBezTo>
                    <a:pt x="317" y="84"/>
                    <a:pt x="284" y="92"/>
                    <a:pt x="246" y="92"/>
                  </a:cubicBezTo>
                  <a:cubicBezTo>
                    <a:pt x="209" y="92"/>
                    <a:pt x="167" y="84"/>
                    <a:pt x="134" y="67"/>
                  </a:cubicBezTo>
                  <a:cubicBezTo>
                    <a:pt x="34" y="1"/>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rot="-9425991" flipH="1">
              <a:off x="5912530" y="1284259"/>
              <a:ext cx="24394" cy="3208"/>
            </a:xfrm>
            <a:custGeom>
              <a:avLst/>
              <a:gdLst/>
              <a:ahLst/>
              <a:cxnLst/>
              <a:rect l="l" t="t" r="r" b="b"/>
              <a:pathLst>
                <a:path w="768" h="101" extrusionOk="0">
                  <a:moveTo>
                    <a:pt x="0" y="1"/>
                  </a:moveTo>
                  <a:lnTo>
                    <a:pt x="0" y="1"/>
                  </a:lnTo>
                  <a:cubicBezTo>
                    <a:pt x="67" y="34"/>
                    <a:pt x="100" y="67"/>
                    <a:pt x="134" y="67"/>
                  </a:cubicBezTo>
                  <a:cubicBezTo>
                    <a:pt x="334" y="101"/>
                    <a:pt x="567" y="101"/>
                    <a:pt x="767" y="101"/>
                  </a:cubicBezTo>
                  <a:cubicBezTo>
                    <a:pt x="501" y="101"/>
                    <a:pt x="267" y="67"/>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rot="-9425991" flipH="1">
              <a:off x="5882337" y="1360959"/>
              <a:ext cx="10641" cy="11689"/>
            </a:xfrm>
            <a:custGeom>
              <a:avLst/>
              <a:gdLst/>
              <a:ahLst/>
              <a:cxnLst/>
              <a:rect l="l" t="t" r="r" b="b"/>
              <a:pathLst>
                <a:path w="335" h="368" extrusionOk="0">
                  <a:moveTo>
                    <a:pt x="1" y="0"/>
                  </a:moveTo>
                  <a:cubicBezTo>
                    <a:pt x="1" y="34"/>
                    <a:pt x="1" y="134"/>
                    <a:pt x="101" y="167"/>
                  </a:cubicBezTo>
                  <a:cubicBezTo>
                    <a:pt x="167" y="267"/>
                    <a:pt x="234" y="334"/>
                    <a:pt x="334" y="367"/>
                  </a:cubicBezTo>
                  <a:cubicBezTo>
                    <a:pt x="201" y="267"/>
                    <a:pt x="134"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rot="-9425991" flipH="1">
              <a:off x="5883317" y="1350813"/>
              <a:ext cx="22298" cy="29699"/>
            </a:xfrm>
            <a:custGeom>
              <a:avLst/>
              <a:gdLst/>
              <a:ahLst/>
              <a:cxnLst/>
              <a:rect l="l" t="t" r="r" b="b"/>
              <a:pathLst>
                <a:path w="702" h="935" extrusionOk="0">
                  <a:moveTo>
                    <a:pt x="201" y="0"/>
                  </a:moveTo>
                  <a:cubicBezTo>
                    <a:pt x="134" y="0"/>
                    <a:pt x="1" y="67"/>
                    <a:pt x="1" y="167"/>
                  </a:cubicBezTo>
                  <a:cubicBezTo>
                    <a:pt x="134" y="301"/>
                    <a:pt x="201" y="434"/>
                    <a:pt x="334" y="534"/>
                  </a:cubicBezTo>
                  <a:lnTo>
                    <a:pt x="468" y="668"/>
                  </a:lnTo>
                  <a:lnTo>
                    <a:pt x="701" y="934"/>
                  </a:lnTo>
                  <a:cubicBezTo>
                    <a:pt x="534" y="634"/>
                    <a:pt x="368" y="301"/>
                    <a:pt x="2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rot="-9425991" flipH="1">
              <a:off x="5774975" y="1615539"/>
              <a:ext cx="4288" cy="9561"/>
            </a:xfrm>
            <a:custGeom>
              <a:avLst/>
              <a:gdLst/>
              <a:ahLst/>
              <a:cxnLst/>
              <a:rect l="l" t="t" r="r" b="b"/>
              <a:pathLst>
                <a:path w="135" h="301" extrusionOk="0">
                  <a:moveTo>
                    <a:pt x="101" y="0"/>
                  </a:moveTo>
                  <a:cubicBezTo>
                    <a:pt x="1" y="100"/>
                    <a:pt x="1" y="200"/>
                    <a:pt x="101" y="301"/>
                  </a:cubicBezTo>
                  <a:lnTo>
                    <a:pt x="134" y="267"/>
                  </a:lnTo>
                  <a:cubicBezTo>
                    <a:pt x="101" y="167"/>
                    <a:pt x="101" y="10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rot="-9425991" flipH="1">
              <a:off x="5776214" y="1625100"/>
              <a:ext cx="32" cy="32"/>
            </a:xfrm>
            <a:custGeom>
              <a:avLst/>
              <a:gdLst/>
              <a:ahLst/>
              <a:cxnLst/>
              <a:rect l="l" t="t" r="r" b="b"/>
              <a:pathLst>
                <a:path w="1" h="1" extrusionOk="0">
                  <a:moveTo>
                    <a:pt x="1" y="0"/>
                  </a:moveTo>
                  <a:lnTo>
                    <a:pt x="1" y="0"/>
                  </a:ln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rot="-9425991" flipH="1">
              <a:off x="5777570" y="1618405"/>
              <a:ext cx="2160" cy="7433"/>
            </a:xfrm>
            <a:custGeom>
              <a:avLst/>
              <a:gdLst/>
              <a:ahLst/>
              <a:cxnLst/>
              <a:rect l="l" t="t" r="r" b="b"/>
              <a:pathLst>
                <a:path w="68" h="234" extrusionOk="0">
                  <a:moveTo>
                    <a:pt x="1" y="0"/>
                  </a:moveTo>
                  <a:cubicBezTo>
                    <a:pt x="1" y="100"/>
                    <a:pt x="1" y="167"/>
                    <a:pt x="34" y="234"/>
                  </a:cubicBezTo>
                  <a:cubicBezTo>
                    <a:pt x="67" y="167"/>
                    <a:pt x="67" y="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rot="-9425991" flipH="1">
              <a:off x="5765944" y="1623454"/>
              <a:ext cx="58191" cy="64385"/>
            </a:xfrm>
            <a:custGeom>
              <a:avLst/>
              <a:gdLst/>
              <a:ahLst/>
              <a:cxnLst/>
              <a:rect l="l" t="t" r="r" b="b"/>
              <a:pathLst>
                <a:path w="1832" h="2027" extrusionOk="0">
                  <a:moveTo>
                    <a:pt x="30" y="1635"/>
                  </a:moveTo>
                  <a:cubicBezTo>
                    <a:pt x="8" y="1635"/>
                    <a:pt x="0" y="1650"/>
                    <a:pt x="8" y="1650"/>
                  </a:cubicBezTo>
                  <a:cubicBezTo>
                    <a:pt x="12" y="1650"/>
                    <a:pt x="19" y="1646"/>
                    <a:pt x="30" y="1635"/>
                  </a:cubicBezTo>
                  <a:close/>
                  <a:moveTo>
                    <a:pt x="1698" y="0"/>
                  </a:moveTo>
                  <a:lnTo>
                    <a:pt x="1665" y="34"/>
                  </a:lnTo>
                  <a:cubicBezTo>
                    <a:pt x="1164" y="668"/>
                    <a:pt x="664" y="1201"/>
                    <a:pt x="30" y="1635"/>
                  </a:cubicBezTo>
                  <a:cubicBezTo>
                    <a:pt x="63" y="1702"/>
                    <a:pt x="63" y="1835"/>
                    <a:pt x="30" y="1935"/>
                  </a:cubicBezTo>
                  <a:lnTo>
                    <a:pt x="30" y="2002"/>
                  </a:lnTo>
                  <a:cubicBezTo>
                    <a:pt x="47" y="2019"/>
                    <a:pt x="80" y="2027"/>
                    <a:pt x="118" y="2027"/>
                  </a:cubicBezTo>
                  <a:cubicBezTo>
                    <a:pt x="155" y="2027"/>
                    <a:pt x="197" y="2019"/>
                    <a:pt x="230" y="2002"/>
                  </a:cubicBezTo>
                  <a:cubicBezTo>
                    <a:pt x="864" y="1635"/>
                    <a:pt x="1364" y="1101"/>
                    <a:pt x="1831" y="501"/>
                  </a:cubicBezTo>
                  <a:lnTo>
                    <a:pt x="1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rot="-9425991" flipH="1">
              <a:off x="5779880" y="1615484"/>
              <a:ext cx="1112" cy="2128"/>
            </a:xfrm>
            <a:custGeom>
              <a:avLst/>
              <a:gdLst/>
              <a:ahLst/>
              <a:cxnLst/>
              <a:rect l="l" t="t" r="r" b="b"/>
              <a:pathLst>
                <a:path w="35" h="67" extrusionOk="0">
                  <a:moveTo>
                    <a:pt x="34" y="0"/>
                  </a:moveTo>
                  <a:cubicBezTo>
                    <a:pt x="12" y="0"/>
                    <a:pt x="4" y="15"/>
                    <a:pt x="12" y="15"/>
                  </a:cubicBezTo>
                  <a:cubicBezTo>
                    <a:pt x="16" y="15"/>
                    <a:pt x="23" y="11"/>
                    <a:pt x="34" y="0"/>
                  </a:cubicBezTo>
                  <a:lnTo>
                    <a:pt x="34" y="0"/>
                  </a:lnTo>
                  <a:cubicBezTo>
                    <a:pt x="1" y="34"/>
                    <a:pt x="34" y="67"/>
                    <a:pt x="34" y="67"/>
                  </a:cubicBezTo>
                  <a:lnTo>
                    <a:pt x="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rot="-9425991" flipH="1">
              <a:off x="5894203" y="1333934"/>
              <a:ext cx="13817" cy="26522"/>
            </a:xfrm>
            <a:custGeom>
              <a:avLst/>
              <a:gdLst/>
              <a:ahLst/>
              <a:cxnLst/>
              <a:rect l="l" t="t" r="r" b="b"/>
              <a:pathLst>
                <a:path w="435" h="835" extrusionOk="0">
                  <a:moveTo>
                    <a:pt x="34" y="1"/>
                  </a:moveTo>
                  <a:cubicBezTo>
                    <a:pt x="34" y="34"/>
                    <a:pt x="1" y="67"/>
                    <a:pt x="1" y="134"/>
                  </a:cubicBezTo>
                  <a:lnTo>
                    <a:pt x="1" y="301"/>
                  </a:lnTo>
                  <a:cubicBezTo>
                    <a:pt x="134" y="468"/>
                    <a:pt x="268" y="668"/>
                    <a:pt x="434" y="834"/>
                  </a:cubicBezTo>
                  <a:lnTo>
                    <a:pt x="434" y="768"/>
                  </a:lnTo>
                  <a:cubicBezTo>
                    <a:pt x="334" y="534"/>
                    <a:pt x="167" y="301"/>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rot="-9425991" flipH="1">
              <a:off x="5899478" y="1317423"/>
              <a:ext cx="15945" cy="35003"/>
            </a:xfrm>
            <a:custGeom>
              <a:avLst/>
              <a:gdLst/>
              <a:ahLst/>
              <a:cxnLst/>
              <a:rect l="l" t="t" r="r" b="b"/>
              <a:pathLst>
                <a:path w="502" h="1102" extrusionOk="0">
                  <a:moveTo>
                    <a:pt x="1" y="1"/>
                  </a:moveTo>
                  <a:cubicBezTo>
                    <a:pt x="34" y="334"/>
                    <a:pt x="34" y="668"/>
                    <a:pt x="34" y="1001"/>
                  </a:cubicBezTo>
                  <a:cubicBezTo>
                    <a:pt x="67" y="1035"/>
                    <a:pt x="101" y="1035"/>
                    <a:pt x="167" y="1068"/>
                  </a:cubicBezTo>
                  <a:lnTo>
                    <a:pt x="201" y="1068"/>
                  </a:lnTo>
                  <a:cubicBezTo>
                    <a:pt x="240" y="1058"/>
                    <a:pt x="273" y="1054"/>
                    <a:pt x="302" y="1054"/>
                  </a:cubicBezTo>
                  <a:cubicBezTo>
                    <a:pt x="371" y="1054"/>
                    <a:pt x="411" y="1078"/>
                    <a:pt x="434" y="1102"/>
                  </a:cubicBezTo>
                  <a:cubicBezTo>
                    <a:pt x="501" y="968"/>
                    <a:pt x="434" y="735"/>
                    <a:pt x="434" y="534"/>
                  </a:cubicBezTo>
                  <a:cubicBezTo>
                    <a:pt x="334" y="368"/>
                    <a:pt x="167" y="16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rot="-9425991" flipH="1">
              <a:off x="5916876" y="1266076"/>
              <a:ext cx="31827" cy="9561"/>
            </a:xfrm>
            <a:custGeom>
              <a:avLst/>
              <a:gdLst/>
              <a:ahLst/>
              <a:cxnLst/>
              <a:rect l="l" t="t" r="r" b="b"/>
              <a:pathLst>
                <a:path w="1002" h="301" extrusionOk="0">
                  <a:moveTo>
                    <a:pt x="0" y="0"/>
                  </a:moveTo>
                  <a:cubicBezTo>
                    <a:pt x="167" y="100"/>
                    <a:pt x="301" y="234"/>
                    <a:pt x="467" y="300"/>
                  </a:cubicBezTo>
                  <a:cubicBezTo>
                    <a:pt x="634" y="300"/>
                    <a:pt x="834" y="267"/>
                    <a:pt x="1001" y="267"/>
                  </a:cubicBezTo>
                  <a:cubicBezTo>
                    <a:pt x="1001" y="234"/>
                    <a:pt x="968" y="134"/>
                    <a:pt x="901" y="134"/>
                  </a:cubicBezTo>
                  <a:cubicBezTo>
                    <a:pt x="801" y="100"/>
                    <a:pt x="668" y="100"/>
                    <a:pt x="568" y="100"/>
                  </a:cubicBezTo>
                  <a:cubicBezTo>
                    <a:pt x="334" y="67"/>
                    <a:pt x="167"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rot="-9425991" flipH="1">
              <a:off x="5907533" y="1314778"/>
              <a:ext cx="4256" cy="5336"/>
            </a:xfrm>
            <a:custGeom>
              <a:avLst/>
              <a:gdLst/>
              <a:ahLst/>
              <a:cxnLst/>
              <a:rect l="l" t="t" r="r" b="b"/>
              <a:pathLst>
                <a:path w="134" h="168" extrusionOk="0">
                  <a:moveTo>
                    <a:pt x="0" y="0"/>
                  </a:moveTo>
                  <a:lnTo>
                    <a:pt x="0" y="167"/>
                  </a:lnTo>
                  <a:cubicBezTo>
                    <a:pt x="33" y="134"/>
                    <a:pt x="67" y="134"/>
                    <a:pt x="133" y="134"/>
                  </a:cubicBezTo>
                  <a:cubicBezTo>
                    <a:pt x="133" y="34"/>
                    <a:pt x="67" y="34"/>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rot="-9425991" flipH="1">
              <a:off x="5909671" y="1305271"/>
              <a:ext cx="12737" cy="15945"/>
            </a:xfrm>
            <a:custGeom>
              <a:avLst/>
              <a:gdLst/>
              <a:ahLst/>
              <a:cxnLst/>
              <a:rect l="l" t="t" r="r" b="b"/>
              <a:pathLst>
                <a:path w="401" h="502" extrusionOk="0">
                  <a:moveTo>
                    <a:pt x="133" y="1"/>
                  </a:moveTo>
                  <a:cubicBezTo>
                    <a:pt x="133" y="101"/>
                    <a:pt x="67" y="101"/>
                    <a:pt x="0" y="134"/>
                  </a:cubicBezTo>
                  <a:lnTo>
                    <a:pt x="0" y="334"/>
                  </a:lnTo>
                  <a:cubicBezTo>
                    <a:pt x="0" y="401"/>
                    <a:pt x="33" y="501"/>
                    <a:pt x="133" y="501"/>
                  </a:cubicBezTo>
                  <a:lnTo>
                    <a:pt x="367" y="368"/>
                  </a:lnTo>
                  <a:cubicBezTo>
                    <a:pt x="367" y="368"/>
                    <a:pt x="400" y="368"/>
                    <a:pt x="400" y="334"/>
                  </a:cubicBezTo>
                  <a:lnTo>
                    <a:pt x="400" y="301"/>
                  </a:lnTo>
                  <a:lnTo>
                    <a:pt x="400" y="201"/>
                  </a:lnTo>
                  <a:cubicBezTo>
                    <a:pt x="334" y="168"/>
                    <a:pt x="200" y="101"/>
                    <a:pt x="1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rot="-9425991" flipH="1">
              <a:off x="5833189" y="1485816"/>
              <a:ext cx="9561" cy="16326"/>
            </a:xfrm>
            <a:custGeom>
              <a:avLst/>
              <a:gdLst/>
              <a:ahLst/>
              <a:cxnLst/>
              <a:rect l="l" t="t" r="r" b="b"/>
              <a:pathLst>
                <a:path w="301" h="514" extrusionOk="0">
                  <a:moveTo>
                    <a:pt x="0" y="0"/>
                  </a:moveTo>
                  <a:cubicBezTo>
                    <a:pt x="0" y="167"/>
                    <a:pt x="33" y="334"/>
                    <a:pt x="33" y="501"/>
                  </a:cubicBezTo>
                  <a:cubicBezTo>
                    <a:pt x="67" y="509"/>
                    <a:pt x="96" y="513"/>
                    <a:pt x="122" y="513"/>
                  </a:cubicBezTo>
                  <a:cubicBezTo>
                    <a:pt x="200" y="513"/>
                    <a:pt x="250" y="476"/>
                    <a:pt x="300" y="401"/>
                  </a:cubicBezTo>
                  <a:cubicBezTo>
                    <a:pt x="234" y="334"/>
                    <a:pt x="200" y="201"/>
                    <a:pt x="234" y="134"/>
                  </a:cubicBez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0"/>
            <p:cNvSpPr/>
            <p:nvPr/>
          </p:nvSpPr>
          <p:spPr>
            <a:xfrm rot="-9425991" flipH="1">
              <a:off x="5779979" y="1574747"/>
              <a:ext cx="65719" cy="101770"/>
            </a:xfrm>
            <a:custGeom>
              <a:avLst/>
              <a:gdLst/>
              <a:ahLst/>
              <a:cxnLst/>
              <a:rect l="l" t="t" r="r" b="b"/>
              <a:pathLst>
                <a:path w="2069" h="3204" extrusionOk="0">
                  <a:moveTo>
                    <a:pt x="1735" y="1"/>
                  </a:moveTo>
                  <a:cubicBezTo>
                    <a:pt x="1334" y="601"/>
                    <a:pt x="834" y="1102"/>
                    <a:pt x="200" y="1502"/>
                  </a:cubicBezTo>
                  <a:cubicBezTo>
                    <a:pt x="167" y="1519"/>
                    <a:pt x="133" y="1527"/>
                    <a:pt x="100" y="1527"/>
                  </a:cubicBezTo>
                  <a:cubicBezTo>
                    <a:pt x="67" y="1527"/>
                    <a:pt x="33" y="1519"/>
                    <a:pt x="0" y="1502"/>
                  </a:cubicBezTo>
                  <a:lnTo>
                    <a:pt x="0" y="1502"/>
                  </a:lnTo>
                  <a:cubicBezTo>
                    <a:pt x="67" y="2102"/>
                    <a:pt x="133" y="2636"/>
                    <a:pt x="200" y="3203"/>
                  </a:cubicBezTo>
                  <a:cubicBezTo>
                    <a:pt x="901" y="2936"/>
                    <a:pt x="1468" y="2269"/>
                    <a:pt x="1868" y="1635"/>
                  </a:cubicBezTo>
                  <a:cubicBezTo>
                    <a:pt x="1893" y="1560"/>
                    <a:pt x="1974" y="1523"/>
                    <a:pt x="2028" y="1523"/>
                  </a:cubicBezTo>
                  <a:cubicBezTo>
                    <a:pt x="2045" y="1523"/>
                    <a:pt x="2060" y="1527"/>
                    <a:pt x="2068" y="1535"/>
                  </a:cubicBezTo>
                  <a:cubicBezTo>
                    <a:pt x="2001" y="1035"/>
                    <a:pt x="1868" y="501"/>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0"/>
            <p:cNvSpPr/>
            <p:nvPr/>
          </p:nvSpPr>
          <p:spPr>
            <a:xfrm rot="-9425991" flipH="1">
              <a:off x="5804583" y="1555008"/>
              <a:ext cx="6384" cy="12737"/>
            </a:xfrm>
            <a:custGeom>
              <a:avLst/>
              <a:gdLst/>
              <a:ahLst/>
              <a:cxnLst/>
              <a:rect l="l" t="t" r="r" b="b"/>
              <a:pathLst>
                <a:path w="201" h="401" extrusionOk="0">
                  <a:moveTo>
                    <a:pt x="133" y="0"/>
                  </a:moveTo>
                  <a:cubicBezTo>
                    <a:pt x="0" y="100"/>
                    <a:pt x="0" y="300"/>
                    <a:pt x="67" y="400"/>
                  </a:cubicBezTo>
                  <a:lnTo>
                    <a:pt x="200" y="267"/>
                  </a:lnTo>
                  <a:lnTo>
                    <a:pt x="200" y="67"/>
                  </a:lnTo>
                  <a:cubicBezTo>
                    <a:pt x="167" y="67"/>
                    <a:pt x="167" y="67"/>
                    <a:pt x="13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rot="-9425991" flipH="1">
              <a:off x="5889455" y="1351427"/>
              <a:ext cx="23346" cy="32272"/>
            </a:xfrm>
            <a:custGeom>
              <a:avLst/>
              <a:gdLst/>
              <a:ahLst/>
              <a:cxnLst/>
              <a:rect l="l" t="t" r="r" b="b"/>
              <a:pathLst>
                <a:path w="735" h="1016" extrusionOk="0">
                  <a:moveTo>
                    <a:pt x="59" y="1"/>
                  </a:moveTo>
                  <a:cubicBezTo>
                    <a:pt x="40" y="1"/>
                    <a:pt x="20" y="5"/>
                    <a:pt x="1" y="14"/>
                  </a:cubicBezTo>
                  <a:cubicBezTo>
                    <a:pt x="168" y="348"/>
                    <a:pt x="334" y="648"/>
                    <a:pt x="501" y="915"/>
                  </a:cubicBezTo>
                  <a:lnTo>
                    <a:pt x="568" y="982"/>
                  </a:lnTo>
                  <a:cubicBezTo>
                    <a:pt x="601" y="1015"/>
                    <a:pt x="601" y="1015"/>
                    <a:pt x="635" y="1015"/>
                  </a:cubicBezTo>
                  <a:cubicBezTo>
                    <a:pt x="601" y="915"/>
                    <a:pt x="635" y="848"/>
                    <a:pt x="735" y="815"/>
                  </a:cubicBezTo>
                  <a:cubicBezTo>
                    <a:pt x="668" y="715"/>
                    <a:pt x="668" y="581"/>
                    <a:pt x="635" y="515"/>
                  </a:cubicBezTo>
                  <a:cubicBezTo>
                    <a:pt x="501" y="348"/>
                    <a:pt x="334" y="181"/>
                    <a:pt x="168" y="48"/>
                  </a:cubicBezTo>
                  <a:cubicBezTo>
                    <a:pt x="144" y="24"/>
                    <a:pt x="104" y="1"/>
                    <a:pt x="5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rot="-9425991" flipH="1">
              <a:off x="5931960" y="1262814"/>
              <a:ext cx="18042" cy="7179"/>
            </a:xfrm>
            <a:custGeom>
              <a:avLst/>
              <a:gdLst/>
              <a:ahLst/>
              <a:cxnLst/>
              <a:rect l="l" t="t" r="r" b="b"/>
              <a:pathLst>
                <a:path w="568" h="226" extrusionOk="0">
                  <a:moveTo>
                    <a:pt x="568" y="0"/>
                  </a:moveTo>
                  <a:cubicBezTo>
                    <a:pt x="401" y="0"/>
                    <a:pt x="234" y="33"/>
                    <a:pt x="1" y="33"/>
                  </a:cubicBezTo>
                  <a:cubicBezTo>
                    <a:pt x="101" y="67"/>
                    <a:pt x="168" y="167"/>
                    <a:pt x="268" y="200"/>
                  </a:cubicBezTo>
                  <a:cubicBezTo>
                    <a:pt x="301" y="217"/>
                    <a:pt x="334" y="225"/>
                    <a:pt x="368" y="225"/>
                  </a:cubicBezTo>
                  <a:cubicBezTo>
                    <a:pt x="401" y="225"/>
                    <a:pt x="434" y="217"/>
                    <a:pt x="468" y="200"/>
                  </a:cubicBezTo>
                  <a:cubicBezTo>
                    <a:pt x="468" y="167"/>
                    <a:pt x="501" y="167"/>
                    <a:pt x="501" y="167"/>
                  </a:cubicBezTo>
                  <a:cubicBezTo>
                    <a:pt x="568" y="134"/>
                    <a:pt x="568" y="33"/>
                    <a:pt x="5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rot="-9425991" flipH="1">
              <a:off x="5854574" y="1403291"/>
              <a:ext cx="26522" cy="94337"/>
            </a:xfrm>
            <a:custGeom>
              <a:avLst/>
              <a:gdLst/>
              <a:ahLst/>
              <a:cxnLst/>
              <a:rect l="l" t="t" r="r" b="b"/>
              <a:pathLst>
                <a:path w="835" h="2970" extrusionOk="0">
                  <a:moveTo>
                    <a:pt x="268" y="1"/>
                  </a:moveTo>
                  <a:cubicBezTo>
                    <a:pt x="243" y="76"/>
                    <a:pt x="161" y="113"/>
                    <a:pt x="80" y="113"/>
                  </a:cubicBezTo>
                  <a:cubicBezTo>
                    <a:pt x="53" y="113"/>
                    <a:pt x="26" y="109"/>
                    <a:pt x="1" y="101"/>
                  </a:cubicBezTo>
                  <a:lnTo>
                    <a:pt x="1" y="101"/>
                  </a:lnTo>
                  <a:cubicBezTo>
                    <a:pt x="67" y="501"/>
                    <a:pt x="101" y="901"/>
                    <a:pt x="168" y="1302"/>
                  </a:cubicBezTo>
                  <a:cubicBezTo>
                    <a:pt x="234" y="1335"/>
                    <a:pt x="268" y="1335"/>
                    <a:pt x="301" y="1402"/>
                  </a:cubicBezTo>
                  <a:cubicBezTo>
                    <a:pt x="556" y="1466"/>
                    <a:pt x="476" y="1804"/>
                    <a:pt x="264" y="1804"/>
                  </a:cubicBezTo>
                  <a:cubicBezTo>
                    <a:pt x="254" y="1804"/>
                    <a:pt x="244" y="1803"/>
                    <a:pt x="234" y="1802"/>
                  </a:cubicBezTo>
                  <a:lnTo>
                    <a:pt x="234" y="1802"/>
                  </a:lnTo>
                  <a:cubicBezTo>
                    <a:pt x="268" y="2136"/>
                    <a:pt x="334" y="2502"/>
                    <a:pt x="368" y="2836"/>
                  </a:cubicBezTo>
                  <a:cubicBezTo>
                    <a:pt x="501" y="2903"/>
                    <a:pt x="635" y="2936"/>
                    <a:pt x="801" y="2969"/>
                  </a:cubicBezTo>
                  <a:lnTo>
                    <a:pt x="835" y="2969"/>
                  </a:lnTo>
                  <a:cubicBezTo>
                    <a:pt x="768" y="2569"/>
                    <a:pt x="735" y="2136"/>
                    <a:pt x="635" y="1735"/>
                  </a:cubicBezTo>
                  <a:cubicBezTo>
                    <a:pt x="601" y="1669"/>
                    <a:pt x="601" y="1602"/>
                    <a:pt x="601" y="1568"/>
                  </a:cubicBezTo>
                  <a:cubicBezTo>
                    <a:pt x="501" y="1068"/>
                    <a:pt x="468" y="568"/>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rot="-9425991" flipH="1">
              <a:off x="5918837" y="1292401"/>
              <a:ext cx="44532" cy="31827"/>
            </a:xfrm>
            <a:custGeom>
              <a:avLst/>
              <a:gdLst/>
              <a:ahLst/>
              <a:cxnLst/>
              <a:rect l="l" t="t" r="r" b="b"/>
              <a:pathLst>
                <a:path w="1402" h="1002" extrusionOk="0">
                  <a:moveTo>
                    <a:pt x="368" y="1"/>
                  </a:moveTo>
                  <a:cubicBezTo>
                    <a:pt x="368" y="34"/>
                    <a:pt x="334" y="101"/>
                    <a:pt x="334" y="101"/>
                  </a:cubicBezTo>
                  <a:cubicBezTo>
                    <a:pt x="256" y="258"/>
                    <a:pt x="136" y="312"/>
                    <a:pt x="56" y="312"/>
                  </a:cubicBezTo>
                  <a:cubicBezTo>
                    <a:pt x="34" y="312"/>
                    <a:pt x="15" y="308"/>
                    <a:pt x="1" y="301"/>
                  </a:cubicBezTo>
                  <a:lnTo>
                    <a:pt x="1" y="301"/>
                  </a:lnTo>
                  <a:cubicBezTo>
                    <a:pt x="301" y="568"/>
                    <a:pt x="668" y="802"/>
                    <a:pt x="1002" y="1002"/>
                  </a:cubicBezTo>
                  <a:cubicBezTo>
                    <a:pt x="1135" y="1002"/>
                    <a:pt x="1302" y="1002"/>
                    <a:pt x="1402" y="968"/>
                  </a:cubicBezTo>
                  <a:lnTo>
                    <a:pt x="1402" y="935"/>
                  </a:lnTo>
                  <a:lnTo>
                    <a:pt x="1168" y="568"/>
                  </a:lnTo>
                  <a:cubicBezTo>
                    <a:pt x="901" y="368"/>
                    <a:pt x="635" y="168"/>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rot="-9425991" flipH="1">
              <a:off x="5894536" y="1336129"/>
              <a:ext cx="12737" cy="25887"/>
            </a:xfrm>
            <a:custGeom>
              <a:avLst/>
              <a:gdLst/>
              <a:ahLst/>
              <a:cxnLst/>
              <a:rect l="l" t="t" r="r" b="b"/>
              <a:pathLst>
                <a:path w="401" h="815" extrusionOk="0">
                  <a:moveTo>
                    <a:pt x="162" y="0"/>
                  </a:moveTo>
                  <a:cubicBezTo>
                    <a:pt x="97" y="0"/>
                    <a:pt x="24" y="24"/>
                    <a:pt x="0" y="48"/>
                  </a:cubicBezTo>
                  <a:cubicBezTo>
                    <a:pt x="133" y="281"/>
                    <a:pt x="300" y="548"/>
                    <a:pt x="400" y="815"/>
                  </a:cubicBezTo>
                  <a:cubicBezTo>
                    <a:pt x="400" y="581"/>
                    <a:pt x="400" y="381"/>
                    <a:pt x="367" y="181"/>
                  </a:cubicBezTo>
                  <a:lnTo>
                    <a:pt x="367" y="148"/>
                  </a:lnTo>
                  <a:cubicBezTo>
                    <a:pt x="334" y="148"/>
                    <a:pt x="300" y="48"/>
                    <a:pt x="234" y="14"/>
                  </a:cubicBezTo>
                  <a:cubicBezTo>
                    <a:pt x="214" y="4"/>
                    <a:pt x="189" y="0"/>
                    <a:pt x="16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rot="-9425991" flipH="1">
              <a:off x="5806787" y="1564983"/>
              <a:ext cx="2160" cy="3208"/>
            </a:xfrm>
            <a:custGeom>
              <a:avLst/>
              <a:gdLst/>
              <a:ahLst/>
              <a:cxnLst/>
              <a:rect l="l" t="t" r="r" b="b"/>
              <a:pathLst>
                <a:path w="68" h="101" extrusionOk="0">
                  <a:moveTo>
                    <a:pt x="34" y="0"/>
                  </a:moveTo>
                  <a:cubicBezTo>
                    <a:pt x="34" y="0"/>
                    <a:pt x="0" y="0"/>
                    <a:pt x="0" y="67"/>
                  </a:cubicBezTo>
                  <a:cubicBezTo>
                    <a:pt x="34" y="67"/>
                    <a:pt x="34" y="100"/>
                    <a:pt x="34" y="100"/>
                  </a:cubicBezTo>
                  <a:cubicBezTo>
                    <a:pt x="67" y="67"/>
                    <a:pt x="67" y="0"/>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rot="-9425991" flipH="1">
              <a:off x="5916071" y="1306186"/>
              <a:ext cx="8513" cy="4669"/>
            </a:xfrm>
            <a:custGeom>
              <a:avLst/>
              <a:gdLst/>
              <a:ahLst/>
              <a:cxnLst/>
              <a:rect l="l" t="t" r="r" b="b"/>
              <a:pathLst>
                <a:path w="268" h="147" extrusionOk="0">
                  <a:moveTo>
                    <a:pt x="234" y="1"/>
                  </a:moveTo>
                  <a:lnTo>
                    <a:pt x="0" y="134"/>
                  </a:lnTo>
                  <a:cubicBezTo>
                    <a:pt x="24" y="142"/>
                    <a:pt x="50" y="146"/>
                    <a:pt x="75" y="146"/>
                  </a:cubicBezTo>
                  <a:cubicBezTo>
                    <a:pt x="158" y="146"/>
                    <a:pt x="242" y="103"/>
                    <a:pt x="2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rot="-9425991" flipH="1">
              <a:off x="5913420" y="1313463"/>
              <a:ext cx="7464" cy="7846"/>
            </a:xfrm>
            <a:custGeom>
              <a:avLst/>
              <a:gdLst/>
              <a:ahLst/>
              <a:cxnLst/>
              <a:rect l="l" t="t" r="r" b="b"/>
              <a:pathLst>
                <a:path w="235" h="247" extrusionOk="0">
                  <a:moveTo>
                    <a:pt x="89" y="1"/>
                  </a:moveTo>
                  <a:cubicBezTo>
                    <a:pt x="63" y="1"/>
                    <a:pt x="34" y="5"/>
                    <a:pt x="1" y="13"/>
                  </a:cubicBezTo>
                  <a:cubicBezTo>
                    <a:pt x="68" y="113"/>
                    <a:pt x="168" y="147"/>
                    <a:pt x="234" y="247"/>
                  </a:cubicBezTo>
                  <a:lnTo>
                    <a:pt x="234" y="113"/>
                  </a:lnTo>
                  <a:cubicBezTo>
                    <a:pt x="209" y="38"/>
                    <a:pt x="166" y="1"/>
                    <a:pt x="8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rot="-9425991" flipH="1">
              <a:off x="5810658" y="1555402"/>
              <a:ext cx="3208" cy="4256"/>
            </a:xfrm>
            <a:custGeom>
              <a:avLst/>
              <a:gdLst/>
              <a:ahLst/>
              <a:cxnLst/>
              <a:rect l="l" t="t" r="r" b="b"/>
              <a:pathLst>
                <a:path w="101" h="134" extrusionOk="0">
                  <a:moveTo>
                    <a:pt x="101" y="0"/>
                  </a:moveTo>
                  <a:cubicBezTo>
                    <a:pt x="67" y="0"/>
                    <a:pt x="34" y="34"/>
                    <a:pt x="0" y="100"/>
                  </a:cubicBezTo>
                  <a:cubicBezTo>
                    <a:pt x="34" y="134"/>
                    <a:pt x="67" y="134"/>
                    <a:pt x="101" y="134"/>
                  </a:cubicBezTo>
                  <a:lnTo>
                    <a:pt x="1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rot="-9425991" flipH="1">
              <a:off x="5931513" y="1274319"/>
              <a:ext cx="10641" cy="1112"/>
            </a:xfrm>
            <a:custGeom>
              <a:avLst/>
              <a:gdLst/>
              <a:ahLst/>
              <a:cxnLst/>
              <a:rect l="l" t="t" r="r" b="b"/>
              <a:pathLst>
                <a:path w="335" h="35" extrusionOk="0">
                  <a:moveTo>
                    <a:pt x="1" y="1"/>
                  </a:moveTo>
                  <a:cubicBezTo>
                    <a:pt x="134" y="1"/>
                    <a:pt x="234" y="34"/>
                    <a:pt x="334" y="34"/>
                  </a:cubicBezTo>
                  <a:lnTo>
                    <a:pt x="3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rot="-9425991" flipH="1">
              <a:off x="5797876" y="1566092"/>
              <a:ext cx="61462" cy="66132"/>
            </a:xfrm>
            <a:custGeom>
              <a:avLst/>
              <a:gdLst/>
              <a:ahLst/>
              <a:cxnLst/>
              <a:rect l="l" t="t" r="r" b="b"/>
              <a:pathLst>
                <a:path w="1935" h="2082" extrusionOk="0">
                  <a:moveTo>
                    <a:pt x="1780" y="1"/>
                  </a:moveTo>
                  <a:cubicBezTo>
                    <a:pt x="1722" y="1"/>
                    <a:pt x="1660" y="38"/>
                    <a:pt x="1635" y="113"/>
                  </a:cubicBezTo>
                  <a:cubicBezTo>
                    <a:pt x="1201" y="747"/>
                    <a:pt x="701" y="1414"/>
                    <a:pt x="0" y="1648"/>
                  </a:cubicBezTo>
                  <a:lnTo>
                    <a:pt x="0" y="1748"/>
                  </a:lnTo>
                  <a:cubicBezTo>
                    <a:pt x="34" y="1781"/>
                    <a:pt x="34" y="1848"/>
                    <a:pt x="0" y="1948"/>
                  </a:cubicBezTo>
                  <a:lnTo>
                    <a:pt x="0" y="2081"/>
                  </a:lnTo>
                  <a:lnTo>
                    <a:pt x="34" y="2081"/>
                  </a:lnTo>
                  <a:cubicBezTo>
                    <a:pt x="834" y="1748"/>
                    <a:pt x="1435" y="1114"/>
                    <a:pt x="1935" y="414"/>
                  </a:cubicBezTo>
                  <a:cubicBezTo>
                    <a:pt x="1935" y="280"/>
                    <a:pt x="1868" y="147"/>
                    <a:pt x="1835" y="13"/>
                  </a:cubicBezTo>
                  <a:cubicBezTo>
                    <a:pt x="1818" y="5"/>
                    <a:pt x="1799" y="1"/>
                    <a:pt x="1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rot="-9425991" flipH="1">
              <a:off x="5717174" y="1767009"/>
              <a:ext cx="13658" cy="14834"/>
            </a:xfrm>
            <a:custGeom>
              <a:avLst/>
              <a:gdLst/>
              <a:ahLst/>
              <a:cxnLst/>
              <a:rect l="l" t="t" r="r" b="b"/>
              <a:pathLst>
                <a:path w="430" h="467" extrusionOk="0">
                  <a:moveTo>
                    <a:pt x="131" y="0"/>
                  </a:moveTo>
                  <a:cubicBezTo>
                    <a:pt x="86" y="0"/>
                    <a:pt x="40" y="20"/>
                    <a:pt x="1" y="66"/>
                  </a:cubicBezTo>
                  <a:lnTo>
                    <a:pt x="268" y="467"/>
                  </a:lnTo>
                  <a:cubicBezTo>
                    <a:pt x="268" y="400"/>
                    <a:pt x="301" y="400"/>
                    <a:pt x="301" y="367"/>
                  </a:cubicBezTo>
                  <a:cubicBezTo>
                    <a:pt x="429" y="213"/>
                    <a:pt x="282" y="0"/>
                    <a:pt x="13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rot="-9425991" flipH="1">
              <a:off x="5810224" y="1560619"/>
              <a:ext cx="1080" cy="6384"/>
            </a:xfrm>
            <a:custGeom>
              <a:avLst/>
              <a:gdLst/>
              <a:ahLst/>
              <a:cxnLst/>
              <a:rect l="l" t="t" r="r" b="b"/>
              <a:pathLst>
                <a:path w="34" h="201" extrusionOk="0">
                  <a:moveTo>
                    <a:pt x="0" y="1"/>
                  </a:moveTo>
                  <a:lnTo>
                    <a:pt x="0" y="201"/>
                  </a:lnTo>
                  <a:cubicBezTo>
                    <a:pt x="34" y="168"/>
                    <a:pt x="34" y="68"/>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rot="-9425991" flipH="1">
              <a:off x="5895492" y="1360042"/>
              <a:ext cx="3208" cy="4256"/>
            </a:xfrm>
            <a:custGeom>
              <a:avLst/>
              <a:gdLst/>
              <a:ahLst/>
              <a:cxnLst/>
              <a:rect l="l" t="t" r="r" b="b"/>
              <a:pathLst>
                <a:path w="101" h="134" extrusionOk="0">
                  <a:moveTo>
                    <a:pt x="0" y="0"/>
                  </a:moveTo>
                  <a:cubicBezTo>
                    <a:pt x="34" y="67"/>
                    <a:pt x="34" y="67"/>
                    <a:pt x="34" y="100"/>
                  </a:cubicBezTo>
                  <a:cubicBezTo>
                    <a:pt x="34" y="100"/>
                    <a:pt x="100" y="100"/>
                    <a:pt x="100" y="133"/>
                  </a:cubicBezTo>
                  <a:lnTo>
                    <a:pt x="100" y="133"/>
                  </a:lnTo>
                  <a:cubicBezTo>
                    <a:pt x="100" y="100"/>
                    <a:pt x="34" y="67"/>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rot="-9425991" flipH="1">
              <a:off x="5918581" y="1278413"/>
              <a:ext cx="57238" cy="14611"/>
            </a:xfrm>
            <a:custGeom>
              <a:avLst/>
              <a:gdLst/>
              <a:ahLst/>
              <a:cxnLst/>
              <a:rect l="l" t="t" r="r" b="b"/>
              <a:pathLst>
                <a:path w="1802" h="460" extrusionOk="0">
                  <a:moveTo>
                    <a:pt x="1" y="1"/>
                  </a:moveTo>
                  <a:cubicBezTo>
                    <a:pt x="201" y="134"/>
                    <a:pt x="368" y="301"/>
                    <a:pt x="568" y="434"/>
                  </a:cubicBezTo>
                  <a:cubicBezTo>
                    <a:pt x="785" y="451"/>
                    <a:pt x="993" y="459"/>
                    <a:pt x="1197" y="459"/>
                  </a:cubicBezTo>
                  <a:cubicBezTo>
                    <a:pt x="1402" y="459"/>
                    <a:pt x="1602" y="451"/>
                    <a:pt x="1802" y="434"/>
                  </a:cubicBezTo>
                  <a:cubicBezTo>
                    <a:pt x="1668" y="334"/>
                    <a:pt x="1535" y="268"/>
                    <a:pt x="1468" y="167"/>
                  </a:cubicBezTo>
                  <a:cubicBezTo>
                    <a:pt x="1168" y="134"/>
                    <a:pt x="935" y="101"/>
                    <a:pt x="634" y="67"/>
                  </a:cubicBezTo>
                  <a:cubicBezTo>
                    <a:pt x="434" y="67"/>
                    <a:pt x="201" y="67"/>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rot="-9425991" flipH="1">
              <a:off x="5860288" y="1441545"/>
              <a:ext cx="9751" cy="14643"/>
            </a:xfrm>
            <a:custGeom>
              <a:avLst/>
              <a:gdLst/>
              <a:ahLst/>
              <a:cxnLst/>
              <a:rect l="l" t="t" r="r" b="b"/>
              <a:pathLst>
                <a:path w="307" h="461" extrusionOk="0">
                  <a:moveTo>
                    <a:pt x="1" y="0"/>
                  </a:moveTo>
                  <a:cubicBezTo>
                    <a:pt x="1" y="167"/>
                    <a:pt x="67" y="334"/>
                    <a:pt x="67" y="434"/>
                  </a:cubicBezTo>
                  <a:cubicBezTo>
                    <a:pt x="95" y="453"/>
                    <a:pt x="121" y="461"/>
                    <a:pt x="143" y="461"/>
                  </a:cubicBezTo>
                  <a:cubicBezTo>
                    <a:pt x="281" y="461"/>
                    <a:pt x="306" y="153"/>
                    <a:pt x="134" y="67"/>
                  </a:cubicBezTo>
                  <a:cubicBezTo>
                    <a:pt x="101" y="67"/>
                    <a:pt x="67" y="3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rot="-9425991" flipH="1">
              <a:off x="5812646" y="1511467"/>
              <a:ext cx="68895" cy="112347"/>
            </a:xfrm>
            <a:custGeom>
              <a:avLst/>
              <a:gdLst/>
              <a:ahLst/>
              <a:cxnLst/>
              <a:rect l="l" t="t" r="r" b="b"/>
              <a:pathLst>
                <a:path w="2169" h="3537" extrusionOk="0">
                  <a:moveTo>
                    <a:pt x="1935" y="1"/>
                  </a:moveTo>
                  <a:cubicBezTo>
                    <a:pt x="1435" y="701"/>
                    <a:pt x="901" y="1335"/>
                    <a:pt x="67" y="1668"/>
                  </a:cubicBezTo>
                  <a:cubicBezTo>
                    <a:pt x="1" y="1668"/>
                    <a:pt x="1" y="1668"/>
                    <a:pt x="1" y="1702"/>
                  </a:cubicBezTo>
                  <a:cubicBezTo>
                    <a:pt x="67" y="2336"/>
                    <a:pt x="134" y="2936"/>
                    <a:pt x="167" y="3536"/>
                  </a:cubicBezTo>
                  <a:cubicBezTo>
                    <a:pt x="901" y="3103"/>
                    <a:pt x="1602" y="2702"/>
                    <a:pt x="2169" y="2102"/>
                  </a:cubicBezTo>
                  <a:cubicBezTo>
                    <a:pt x="2135" y="1402"/>
                    <a:pt x="2069" y="734"/>
                    <a:pt x="1935" y="34"/>
                  </a:cubicBezTo>
                  <a:lnTo>
                    <a:pt x="19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rot="-9425991" flipH="1">
              <a:off x="5897857" y="1356721"/>
              <a:ext cx="4256" cy="5304"/>
            </a:xfrm>
            <a:custGeom>
              <a:avLst/>
              <a:gdLst/>
              <a:ahLst/>
              <a:cxnLst/>
              <a:rect l="l" t="t" r="r" b="b"/>
              <a:pathLst>
                <a:path w="134" h="167" extrusionOk="0">
                  <a:moveTo>
                    <a:pt x="1" y="0"/>
                  </a:moveTo>
                  <a:cubicBezTo>
                    <a:pt x="67" y="34"/>
                    <a:pt x="101" y="134"/>
                    <a:pt x="134" y="167"/>
                  </a:cubicBezTo>
                  <a:cubicBezTo>
                    <a:pt x="134" y="134"/>
                    <a:pt x="101" y="67"/>
                    <a:pt x="67" y="34"/>
                  </a:cubicBezTo>
                  <a:cubicBezTo>
                    <a:pt x="67" y="34"/>
                    <a:pt x="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rot="-9425991" flipH="1">
              <a:off x="5838252" y="1491074"/>
              <a:ext cx="7464" cy="8513"/>
            </a:xfrm>
            <a:custGeom>
              <a:avLst/>
              <a:gdLst/>
              <a:ahLst/>
              <a:cxnLst/>
              <a:rect l="l" t="t" r="r" b="b"/>
              <a:pathLst>
                <a:path w="235" h="268" extrusionOk="0">
                  <a:moveTo>
                    <a:pt x="68" y="1"/>
                  </a:moveTo>
                  <a:lnTo>
                    <a:pt x="68" y="1"/>
                  </a:lnTo>
                  <a:cubicBezTo>
                    <a:pt x="1" y="68"/>
                    <a:pt x="34" y="201"/>
                    <a:pt x="168" y="268"/>
                  </a:cubicBezTo>
                  <a:cubicBezTo>
                    <a:pt x="234" y="168"/>
                    <a:pt x="234" y="34"/>
                    <a:pt x="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rot="-9425991" flipH="1">
              <a:off x="5948302" y="1230488"/>
              <a:ext cx="19090" cy="32875"/>
            </a:xfrm>
            <a:custGeom>
              <a:avLst/>
              <a:gdLst/>
              <a:ahLst/>
              <a:cxnLst/>
              <a:rect l="l" t="t" r="r" b="b"/>
              <a:pathLst>
                <a:path w="601" h="1035" extrusionOk="0">
                  <a:moveTo>
                    <a:pt x="200" y="0"/>
                  </a:moveTo>
                  <a:cubicBezTo>
                    <a:pt x="200" y="300"/>
                    <a:pt x="167" y="600"/>
                    <a:pt x="34" y="867"/>
                  </a:cubicBezTo>
                  <a:cubicBezTo>
                    <a:pt x="0" y="967"/>
                    <a:pt x="0" y="1001"/>
                    <a:pt x="34" y="1034"/>
                  </a:cubicBezTo>
                  <a:cubicBezTo>
                    <a:pt x="200" y="967"/>
                    <a:pt x="367" y="901"/>
                    <a:pt x="501" y="834"/>
                  </a:cubicBezTo>
                  <a:cubicBezTo>
                    <a:pt x="567" y="600"/>
                    <a:pt x="601" y="30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rot="-9425991" flipH="1">
              <a:off x="5839916" y="1489714"/>
              <a:ext cx="7464" cy="14294"/>
            </a:xfrm>
            <a:custGeom>
              <a:avLst/>
              <a:gdLst/>
              <a:ahLst/>
              <a:cxnLst/>
              <a:rect l="l" t="t" r="r" b="b"/>
              <a:pathLst>
                <a:path w="235" h="450" extrusionOk="0">
                  <a:moveTo>
                    <a:pt x="143" y="1"/>
                  </a:moveTo>
                  <a:cubicBezTo>
                    <a:pt x="130" y="1"/>
                    <a:pt x="123" y="16"/>
                    <a:pt x="101" y="16"/>
                  </a:cubicBezTo>
                  <a:cubicBezTo>
                    <a:pt x="67" y="16"/>
                    <a:pt x="67" y="49"/>
                    <a:pt x="1" y="116"/>
                  </a:cubicBezTo>
                  <a:cubicBezTo>
                    <a:pt x="134" y="183"/>
                    <a:pt x="134" y="316"/>
                    <a:pt x="101" y="383"/>
                  </a:cubicBezTo>
                  <a:cubicBezTo>
                    <a:pt x="134" y="449"/>
                    <a:pt x="167" y="449"/>
                    <a:pt x="234" y="449"/>
                  </a:cubicBezTo>
                  <a:cubicBezTo>
                    <a:pt x="234" y="316"/>
                    <a:pt x="167" y="149"/>
                    <a:pt x="167" y="16"/>
                  </a:cubicBezTo>
                  <a:cubicBezTo>
                    <a:pt x="156" y="5"/>
                    <a:pt x="149" y="1"/>
                    <a:pt x="14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rot="-9425991" flipH="1">
              <a:off x="5954526" y="1226213"/>
              <a:ext cx="15913" cy="11308"/>
            </a:xfrm>
            <a:custGeom>
              <a:avLst/>
              <a:gdLst/>
              <a:ahLst/>
              <a:cxnLst/>
              <a:rect l="l" t="t" r="r" b="b"/>
              <a:pathLst>
                <a:path w="501" h="356" extrusionOk="0">
                  <a:moveTo>
                    <a:pt x="501" y="1"/>
                  </a:moveTo>
                  <a:lnTo>
                    <a:pt x="501" y="1"/>
                  </a:lnTo>
                  <a:cubicBezTo>
                    <a:pt x="334" y="68"/>
                    <a:pt x="167" y="134"/>
                    <a:pt x="0" y="201"/>
                  </a:cubicBezTo>
                  <a:cubicBezTo>
                    <a:pt x="21" y="285"/>
                    <a:pt x="121" y="355"/>
                    <a:pt x="217" y="355"/>
                  </a:cubicBezTo>
                  <a:cubicBezTo>
                    <a:pt x="274" y="355"/>
                    <a:pt x="330" y="330"/>
                    <a:pt x="367" y="268"/>
                  </a:cubicBezTo>
                  <a:lnTo>
                    <a:pt x="5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rot="-9425991" flipH="1">
              <a:off x="5903030" y="1342732"/>
              <a:ext cx="16962" cy="22298"/>
            </a:xfrm>
            <a:custGeom>
              <a:avLst/>
              <a:gdLst/>
              <a:ahLst/>
              <a:cxnLst/>
              <a:rect l="l" t="t" r="r" b="b"/>
              <a:pathLst>
                <a:path w="534" h="702" extrusionOk="0">
                  <a:moveTo>
                    <a:pt x="0" y="1"/>
                  </a:moveTo>
                  <a:cubicBezTo>
                    <a:pt x="34" y="34"/>
                    <a:pt x="67" y="67"/>
                    <a:pt x="67" y="134"/>
                  </a:cubicBezTo>
                  <a:cubicBezTo>
                    <a:pt x="234" y="334"/>
                    <a:pt x="401" y="501"/>
                    <a:pt x="534" y="701"/>
                  </a:cubicBezTo>
                  <a:cubicBezTo>
                    <a:pt x="434" y="534"/>
                    <a:pt x="334" y="367"/>
                    <a:pt x="234" y="201"/>
                  </a:cubicBezTo>
                  <a:cubicBezTo>
                    <a:pt x="200" y="134"/>
                    <a:pt x="100" y="10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rot="-9425991" flipH="1">
              <a:off x="5913442" y="1305904"/>
              <a:ext cx="31827" cy="60446"/>
            </a:xfrm>
            <a:custGeom>
              <a:avLst/>
              <a:gdLst/>
              <a:ahLst/>
              <a:cxnLst/>
              <a:rect l="l" t="t" r="r" b="b"/>
              <a:pathLst>
                <a:path w="1002" h="1903" extrusionOk="0">
                  <a:moveTo>
                    <a:pt x="1" y="1"/>
                  </a:moveTo>
                  <a:lnTo>
                    <a:pt x="1" y="1"/>
                  </a:lnTo>
                  <a:cubicBezTo>
                    <a:pt x="34" y="234"/>
                    <a:pt x="34" y="468"/>
                    <a:pt x="34" y="668"/>
                  </a:cubicBezTo>
                  <a:cubicBezTo>
                    <a:pt x="101" y="735"/>
                    <a:pt x="134" y="835"/>
                    <a:pt x="201" y="902"/>
                  </a:cubicBezTo>
                  <a:cubicBezTo>
                    <a:pt x="468" y="1235"/>
                    <a:pt x="768" y="1569"/>
                    <a:pt x="1002" y="1902"/>
                  </a:cubicBezTo>
                  <a:cubicBezTo>
                    <a:pt x="868" y="1569"/>
                    <a:pt x="802" y="1235"/>
                    <a:pt x="668" y="902"/>
                  </a:cubicBezTo>
                  <a:cubicBezTo>
                    <a:pt x="601" y="835"/>
                    <a:pt x="535" y="701"/>
                    <a:pt x="501" y="635"/>
                  </a:cubicBezTo>
                  <a:cubicBezTo>
                    <a:pt x="335" y="368"/>
                    <a:pt x="168" y="20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rot="-9425991" flipH="1">
              <a:off x="5832909" y="1503297"/>
              <a:ext cx="65719" cy="59366"/>
            </a:xfrm>
            <a:custGeom>
              <a:avLst/>
              <a:gdLst/>
              <a:ahLst/>
              <a:cxnLst/>
              <a:rect l="l" t="t" r="r" b="b"/>
              <a:pathLst>
                <a:path w="2069" h="1869" extrusionOk="0">
                  <a:moveTo>
                    <a:pt x="2002" y="1"/>
                  </a:moveTo>
                  <a:cubicBezTo>
                    <a:pt x="1435" y="634"/>
                    <a:pt x="734" y="1035"/>
                    <a:pt x="0" y="1468"/>
                  </a:cubicBezTo>
                  <a:cubicBezTo>
                    <a:pt x="0" y="1602"/>
                    <a:pt x="67" y="1769"/>
                    <a:pt x="67" y="1869"/>
                  </a:cubicBezTo>
                  <a:cubicBezTo>
                    <a:pt x="100" y="1869"/>
                    <a:pt x="100" y="1869"/>
                    <a:pt x="134" y="1835"/>
                  </a:cubicBezTo>
                  <a:cubicBezTo>
                    <a:pt x="801" y="1468"/>
                    <a:pt x="1468" y="1035"/>
                    <a:pt x="2068" y="534"/>
                  </a:cubicBezTo>
                  <a:cubicBezTo>
                    <a:pt x="2068" y="368"/>
                    <a:pt x="2002" y="201"/>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rot="-9425991" flipH="1">
              <a:off x="5913423" y="1332548"/>
              <a:ext cx="5336" cy="7433"/>
            </a:xfrm>
            <a:custGeom>
              <a:avLst/>
              <a:gdLst/>
              <a:ahLst/>
              <a:cxnLst/>
              <a:rect l="l" t="t" r="r" b="b"/>
              <a:pathLst>
                <a:path w="168" h="234" extrusionOk="0">
                  <a:moveTo>
                    <a:pt x="0" y="0"/>
                  </a:moveTo>
                  <a:lnTo>
                    <a:pt x="0" y="67"/>
                  </a:lnTo>
                  <a:cubicBezTo>
                    <a:pt x="67" y="134"/>
                    <a:pt x="134" y="167"/>
                    <a:pt x="167" y="234"/>
                  </a:cubicBezTo>
                  <a:cubicBezTo>
                    <a:pt x="134" y="167"/>
                    <a:pt x="100" y="67"/>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rot="-9425991" flipH="1">
              <a:off x="5921965" y="1302974"/>
              <a:ext cx="26491" cy="41356"/>
            </a:xfrm>
            <a:custGeom>
              <a:avLst/>
              <a:gdLst/>
              <a:ahLst/>
              <a:cxnLst/>
              <a:rect l="l" t="t" r="r" b="b"/>
              <a:pathLst>
                <a:path w="834" h="1302" extrusionOk="0">
                  <a:moveTo>
                    <a:pt x="0" y="1"/>
                  </a:moveTo>
                  <a:lnTo>
                    <a:pt x="0" y="601"/>
                  </a:lnTo>
                  <a:cubicBezTo>
                    <a:pt x="33" y="635"/>
                    <a:pt x="67" y="735"/>
                    <a:pt x="33" y="768"/>
                  </a:cubicBezTo>
                  <a:cubicBezTo>
                    <a:pt x="267" y="935"/>
                    <a:pt x="567" y="1135"/>
                    <a:pt x="834" y="1302"/>
                  </a:cubicBezTo>
                  <a:cubicBezTo>
                    <a:pt x="567" y="935"/>
                    <a:pt x="334" y="568"/>
                    <a:pt x="100" y="168"/>
                  </a:cubicBezTo>
                  <a:cubicBezTo>
                    <a:pt x="67" y="134"/>
                    <a:pt x="33" y="34"/>
                    <a:pt x="0"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rot="-9425991" flipH="1">
              <a:off x="5924617" y="1313198"/>
              <a:ext cx="1080" cy="3208"/>
            </a:xfrm>
            <a:custGeom>
              <a:avLst/>
              <a:gdLst/>
              <a:ahLst/>
              <a:cxnLst/>
              <a:rect l="l" t="t" r="r" b="b"/>
              <a:pathLst>
                <a:path w="34" h="101" extrusionOk="0">
                  <a:moveTo>
                    <a:pt x="0" y="1"/>
                  </a:moveTo>
                  <a:lnTo>
                    <a:pt x="0" y="67"/>
                  </a:lnTo>
                  <a:lnTo>
                    <a:pt x="0" y="101"/>
                  </a:lnTo>
                  <a:cubicBezTo>
                    <a:pt x="33" y="67"/>
                    <a:pt x="33" y="67"/>
                    <a:pt x="33" y="34"/>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rot="-9425991" flipH="1">
              <a:off x="5920923" y="1315626"/>
              <a:ext cx="3208" cy="5336"/>
            </a:xfrm>
            <a:custGeom>
              <a:avLst/>
              <a:gdLst/>
              <a:ahLst/>
              <a:cxnLst/>
              <a:rect l="l" t="t" r="r" b="b"/>
              <a:pathLst>
                <a:path w="101" h="168" extrusionOk="0">
                  <a:moveTo>
                    <a:pt x="0" y="1"/>
                  </a:moveTo>
                  <a:lnTo>
                    <a:pt x="0" y="101"/>
                  </a:lnTo>
                  <a:lnTo>
                    <a:pt x="67" y="168"/>
                  </a:lnTo>
                  <a:cubicBezTo>
                    <a:pt x="100" y="101"/>
                    <a:pt x="10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rot="-9425991" flipH="1">
              <a:off x="5939891" y="1280161"/>
              <a:ext cx="42404" cy="5336"/>
            </a:xfrm>
            <a:custGeom>
              <a:avLst/>
              <a:gdLst/>
              <a:ahLst/>
              <a:cxnLst/>
              <a:rect l="l" t="t" r="r" b="b"/>
              <a:pathLst>
                <a:path w="1335" h="168" extrusionOk="0">
                  <a:moveTo>
                    <a:pt x="0" y="1"/>
                  </a:moveTo>
                  <a:lnTo>
                    <a:pt x="33" y="34"/>
                  </a:lnTo>
                  <a:lnTo>
                    <a:pt x="667" y="168"/>
                  </a:lnTo>
                  <a:cubicBezTo>
                    <a:pt x="867" y="168"/>
                    <a:pt x="1067" y="101"/>
                    <a:pt x="1334" y="101"/>
                  </a:cubicBezTo>
                  <a:cubicBezTo>
                    <a:pt x="1268" y="68"/>
                    <a:pt x="1234" y="68"/>
                    <a:pt x="1201" y="34"/>
                  </a:cubicBezTo>
                  <a:cubicBezTo>
                    <a:pt x="834" y="34"/>
                    <a:pt x="40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rot="-9425991" flipH="1">
              <a:off x="5946407" y="1263551"/>
              <a:ext cx="12737" cy="7083"/>
            </a:xfrm>
            <a:custGeom>
              <a:avLst/>
              <a:gdLst/>
              <a:ahLst/>
              <a:cxnLst/>
              <a:rect l="l" t="t" r="r" b="b"/>
              <a:pathLst>
                <a:path w="401" h="223" extrusionOk="0">
                  <a:moveTo>
                    <a:pt x="187" y="1"/>
                  </a:moveTo>
                  <a:cubicBezTo>
                    <a:pt x="146" y="1"/>
                    <a:pt x="104" y="13"/>
                    <a:pt x="67" y="41"/>
                  </a:cubicBezTo>
                  <a:cubicBezTo>
                    <a:pt x="67" y="74"/>
                    <a:pt x="34" y="74"/>
                    <a:pt x="34" y="74"/>
                  </a:cubicBezTo>
                  <a:cubicBezTo>
                    <a:pt x="0" y="108"/>
                    <a:pt x="0" y="174"/>
                    <a:pt x="0" y="208"/>
                  </a:cubicBezTo>
                  <a:cubicBezTo>
                    <a:pt x="45" y="219"/>
                    <a:pt x="93" y="223"/>
                    <a:pt x="141" y="223"/>
                  </a:cubicBezTo>
                  <a:cubicBezTo>
                    <a:pt x="238" y="223"/>
                    <a:pt x="334" y="208"/>
                    <a:pt x="401" y="208"/>
                  </a:cubicBezTo>
                  <a:cubicBezTo>
                    <a:pt x="401" y="87"/>
                    <a:pt x="296" y="1"/>
                    <a:pt x="18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rot="-9425991" flipH="1">
              <a:off x="5848725" y="1455859"/>
              <a:ext cx="64639" cy="90081"/>
            </a:xfrm>
            <a:custGeom>
              <a:avLst/>
              <a:gdLst/>
              <a:ahLst/>
              <a:cxnLst/>
              <a:rect l="l" t="t" r="r" b="b"/>
              <a:pathLst>
                <a:path w="2035" h="2836" extrusionOk="0">
                  <a:moveTo>
                    <a:pt x="2001" y="0"/>
                  </a:moveTo>
                  <a:cubicBezTo>
                    <a:pt x="1401" y="467"/>
                    <a:pt x="734" y="868"/>
                    <a:pt x="67" y="1235"/>
                  </a:cubicBezTo>
                  <a:cubicBezTo>
                    <a:pt x="33" y="1235"/>
                    <a:pt x="33" y="1301"/>
                    <a:pt x="0" y="1301"/>
                  </a:cubicBezTo>
                  <a:cubicBezTo>
                    <a:pt x="33" y="1802"/>
                    <a:pt x="100" y="2302"/>
                    <a:pt x="200" y="2836"/>
                  </a:cubicBezTo>
                  <a:cubicBezTo>
                    <a:pt x="200" y="2802"/>
                    <a:pt x="234" y="2736"/>
                    <a:pt x="267" y="2736"/>
                  </a:cubicBezTo>
                  <a:cubicBezTo>
                    <a:pt x="934" y="2369"/>
                    <a:pt x="1501" y="1835"/>
                    <a:pt x="2001" y="1235"/>
                  </a:cubicBezTo>
                  <a:cubicBezTo>
                    <a:pt x="2001" y="1201"/>
                    <a:pt x="2035" y="1201"/>
                    <a:pt x="2035" y="1201"/>
                  </a:cubicBezTo>
                  <a:cubicBezTo>
                    <a:pt x="2035" y="801"/>
                    <a:pt x="2001" y="401"/>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rot="-9425991" flipH="1">
              <a:off x="5886190" y="1399086"/>
              <a:ext cx="13785" cy="15945"/>
            </a:xfrm>
            <a:custGeom>
              <a:avLst/>
              <a:gdLst/>
              <a:ahLst/>
              <a:cxnLst/>
              <a:rect l="l" t="t" r="r" b="b"/>
              <a:pathLst>
                <a:path w="434" h="502" extrusionOk="0">
                  <a:moveTo>
                    <a:pt x="0" y="1"/>
                  </a:moveTo>
                  <a:lnTo>
                    <a:pt x="0" y="1"/>
                  </a:lnTo>
                  <a:cubicBezTo>
                    <a:pt x="33" y="167"/>
                    <a:pt x="33" y="334"/>
                    <a:pt x="67" y="468"/>
                  </a:cubicBezTo>
                  <a:cubicBezTo>
                    <a:pt x="100" y="468"/>
                    <a:pt x="100" y="468"/>
                    <a:pt x="167" y="501"/>
                  </a:cubicBezTo>
                  <a:cubicBezTo>
                    <a:pt x="100" y="368"/>
                    <a:pt x="167" y="234"/>
                    <a:pt x="267" y="201"/>
                  </a:cubicBezTo>
                  <a:cubicBezTo>
                    <a:pt x="334" y="201"/>
                    <a:pt x="367" y="167"/>
                    <a:pt x="434" y="167"/>
                  </a:cubicBezTo>
                  <a:lnTo>
                    <a:pt x="400" y="167"/>
                  </a:lnTo>
                  <a:cubicBezTo>
                    <a:pt x="234" y="134"/>
                    <a:pt x="100" y="10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rot="-9425991" flipH="1">
              <a:off x="5937918" y="1289675"/>
              <a:ext cx="26522" cy="3208"/>
            </a:xfrm>
            <a:custGeom>
              <a:avLst/>
              <a:gdLst/>
              <a:ahLst/>
              <a:cxnLst/>
              <a:rect l="l" t="t" r="r" b="b"/>
              <a:pathLst>
                <a:path w="835" h="101" extrusionOk="0">
                  <a:moveTo>
                    <a:pt x="1" y="0"/>
                  </a:moveTo>
                  <a:cubicBezTo>
                    <a:pt x="301" y="34"/>
                    <a:pt x="534" y="67"/>
                    <a:pt x="835" y="100"/>
                  </a:cubicBezTo>
                  <a:cubicBezTo>
                    <a:pt x="768" y="34"/>
                    <a:pt x="668" y="34"/>
                    <a:pt x="63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rot="-9425991" flipH="1">
              <a:off x="5897926" y="1366325"/>
              <a:ext cx="21218" cy="38180"/>
            </a:xfrm>
            <a:custGeom>
              <a:avLst/>
              <a:gdLst/>
              <a:ahLst/>
              <a:cxnLst/>
              <a:rect l="l" t="t" r="r" b="b"/>
              <a:pathLst>
                <a:path w="668" h="1202" extrusionOk="0">
                  <a:moveTo>
                    <a:pt x="1" y="1"/>
                  </a:moveTo>
                  <a:cubicBezTo>
                    <a:pt x="34" y="334"/>
                    <a:pt x="134" y="668"/>
                    <a:pt x="201" y="1001"/>
                  </a:cubicBezTo>
                  <a:cubicBezTo>
                    <a:pt x="301" y="1035"/>
                    <a:pt x="334" y="1135"/>
                    <a:pt x="434" y="1168"/>
                  </a:cubicBezTo>
                  <a:cubicBezTo>
                    <a:pt x="434" y="1168"/>
                    <a:pt x="434" y="1202"/>
                    <a:pt x="468" y="1202"/>
                  </a:cubicBezTo>
                  <a:cubicBezTo>
                    <a:pt x="534" y="1168"/>
                    <a:pt x="635" y="1135"/>
                    <a:pt x="668" y="1068"/>
                  </a:cubicBezTo>
                  <a:cubicBezTo>
                    <a:pt x="601" y="735"/>
                    <a:pt x="501" y="401"/>
                    <a:pt x="468" y="134"/>
                  </a:cubicBezTo>
                  <a:cubicBezTo>
                    <a:pt x="434" y="134"/>
                    <a:pt x="368" y="167"/>
                    <a:pt x="334" y="167"/>
                  </a:cubicBezTo>
                  <a:cubicBezTo>
                    <a:pt x="311" y="173"/>
                    <a:pt x="288" y="176"/>
                    <a:pt x="267" y="176"/>
                  </a:cubicBezTo>
                  <a:cubicBezTo>
                    <a:pt x="169" y="176"/>
                    <a:pt x="101" y="116"/>
                    <a:pt x="101" y="34"/>
                  </a:cubicBezTo>
                  <a:cubicBezTo>
                    <a:pt x="34" y="34"/>
                    <a:pt x="34"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rot="-9425991" flipH="1">
              <a:off x="5943077" y="1275860"/>
              <a:ext cx="21218" cy="5336"/>
            </a:xfrm>
            <a:custGeom>
              <a:avLst/>
              <a:gdLst/>
              <a:ahLst/>
              <a:cxnLst/>
              <a:rect l="l" t="t" r="r" b="b"/>
              <a:pathLst>
                <a:path w="668" h="168" extrusionOk="0">
                  <a:moveTo>
                    <a:pt x="1" y="0"/>
                  </a:moveTo>
                  <a:cubicBezTo>
                    <a:pt x="101" y="34"/>
                    <a:pt x="134" y="67"/>
                    <a:pt x="134" y="167"/>
                  </a:cubicBezTo>
                  <a:cubicBezTo>
                    <a:pt x="301" y="167"/>
                    <a:pt x="468" y="134"/>
                    <a:pt x="668" y="134"/>
                  </a:cubicBezTo>
                  <a:cubicBezTo>
                    <a:pt x="434" y="67"/>
                    <a:pt x="201" y="34"/>
                    <a:pt x="1"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rot="-9425991" flipH="1">
              <a:off x="5947163" y="1266263"/>
              <a:ext cx="1112" cy="1112"/>
            </a:xfrm>
            <a:custGeom>
              <a:avLst/>
              <a:gdLst/>
              <a:ahLst/>
              <a:cxnLst/>
              <a:rect l="l" t="t" r="r" b="b"/>
              <a:pathLst>
                <a:path w="35" h="35" extrusionOk="0">
                  <a:moveTo>
                    <a:pt x="34" y="1"/>
                  </a:moveTo>
                  <a:lnTo>
                    <a:pt x="1" y="34"/>
                  </a:lnTo>
                  <a:cubicBezTo>
                    <a:pt x="1" y="34"/>
                    <a:pt x="34" y="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rot="-9425991" flipH="1">
              <a:off x="5914219" y="1337842"/>
              <a:ext cx="14865" cy="22266"/>
            </a:xfrm>
            <a:custGeom>
              <a:avLst/>
              <a:gdLst/>
              <a:ahLst/>
              <a:cxnLst/>
              <a:rect l="l" t="t" r="r" b="b"/>
              <a:pathLst>
                <a:path w="468" h="701" extrusionOk="0">
                  <a:moveTo>
                    <a:pt x="0" y="0"/>
                  </a:moveTo>
                  <a:cubicBezTo>
                    <a:pt x="100" y="167"/>
                    <a:pt x="167" y="334"/>
                    <a:pt x="300" y="501"/>
                  </a:cubicBezTo>
                  <a:cubicBezTo>
                    <a:pt x="334" y="567"/>
                    <a:pt x="434" y="601"/>
                    <a:pt x="467" y="701"/>
                  </a:cubicBezTo>
                  <a:cubicBezTo>
                    <a:pt x="434" y="567"/>
                    <a:pt x="367" y="401"/>
                    <a:pt x="334" y="267"/>
                  </a:cubicBezTo>
                  <a:cubicBezTo>
                    <a:pt x="267" y="267"/>
                    <a:pt x="200" y="201"/>
                    <a:pt x="167" y="167"/>
                  </a:cubicBezTo>
                  <a:cubicBezTo>
                    <a:pt x="134" y="67"/>
                    <a:pt x="100" y="67"/>
                    <a:pt x="67" y="34"/>
                  </a:cubicBezTo>
                  <a:lnTo>
                    <a:pt x="0" y="0"/>
                  </a:ln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rot="-9425991" flipH="1">
              <a:off x="5890473" y="1398923"/>
              <a:ext cx="12737" cy="12102"/>
            </a:xfrm>
            <a:custGeom>
              <a:avLst/>
              <a:gdLst/>
              <a:ahLst/>
              <a:cxnLst/>
              <a:rect l="l" t="t" r="r" b="b"/>
              <a:pathLst>
                <a:path w="401" h="381" extrusionOk="0">
                  <a:moveTo>
                    <a:pt x="334" y="0"/>
                  </a:moveTo>
                  <a:cubicBezTo>
                    <a:pt x="267" y="34"/>
                    <a:pt x="234" y="34"/>
                    <a:pt x="167" y="34"/>
                  </a:cubicBezTo>
                  <a:cubicBezTo>
                    <a:pt x="67" y="67"/>
                    <a:pt x="0" y="267"/>
                    <a:pt x="67" y="334"/>
                  </a:cubicBezTo>
                  <a:cubicBezTo>
                    <a:pt x="100" y="334"/>
                    <a:pt x="134" y="367"/>
                    <a:pt x="167" y="367"/>
                  </a:cubicBezTo>
                  <a:cubicBezTo>
                    <a:pt x="194" y="376"/>
                    <a:pt x="218" y="380"/>
                    <a:pt x="241" y="380"/>
                  </a:cubicBezTo>
                  <a:cubicBezTo>
                    <a:pt x="303" y="380"/>
                    <a:pt x="352" y="350"/>
                    <a:pt x="400" y="301"/>
                  </a:cubicBezTo>
                  <a:cubicBezTo>
                    <a:pt x="400" y="201"/>
                    <a:pt x="334" y="67"/>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rot="-9425991" flipH="1">
              <a:off x="5894837" y="1397256"/>
              <a:ext cx="11689" cy="5336"/>
            </a:xfrm>
            <a:custGeom>
              <a:avLst/>
              <a:gdLst/>
              <a:ahLst/>
              <a:cxnLst/>
              <a:rect l="l" t="t" r="r" b="b"/>
              <a:pathLst>
                <a:path w="368" h="168" extrusionOk="0">
                  <a:moveTo>
                    <a:pt x="334" y="1"/>
                  </a:moveTo>
                  <a:cubicBezTo>
                    <a:pt x="287" y="48"/>
                    <a:pt x="240" y="95"/>
                    <a:pt x="181" y="95"/>
                  </a:cubicBezTo>
                  <a:cubicBezTo>
                    <a:pt x="157" y="95"/>
                    <a:pt x="130" y="87"/>
                    <a:pt x="101" y="67"/>
                  </a:cubicBezTo>
                  <a:cubicBezTo>
                    <a:pt x="68" y="67"/>
                    <a:pt x="34" y="34"/>
                    <a:pt x="1" y="34"/>
                  </a:cubicBezTo>
                  <a:cubicBezTo>
                    <a:pt x="34" y="134"/>
                    <a:pt x="101" y="167"/>
                    <a:pt x="234" y="167"/>
                  </a:cubicBezTo>
                  <a:cubicBezTo>
                    <a:pt x="268" y="167"/>
                    <a:pt x="334" y="134"/>
                    <a:pt x="368" y="134"/>
                  </a:cubicBezTo>
                  <a:cubicBezTo>
                    <a:pt x="368" y="67"/>
                    <a:pt x="368" y="34"/>
                    <a:pt x="3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rot="-9425991" flipH="1">
              <a:off x="5945992" y="1271026"/>
              <a:ext cx="45581" cy="11689"/>
            </a:xfrm>
            <a:custGeom>
              <a:avLst/>
              <a:gdLst/>
              <a:ahLst/>
              <a:cxnLst/>
              <a:rect l="l" t="t" r="r" b="b"/>
              <a:pathLst>
                <a:path w="1435" h="368" extrusionOk="0">
                  <a:moveTo>
                    <a:pt x="19" y="188"/>
                  </a:moveTo>
                  <a:cubicBezTo>
                    <a:pt x="13" y="192"/>
                    <a:pt x="6" y="196"/>
                    <a:pt x="0" y="201"/>
                  </a:cubicBezTo>
                  <a:cubicBezTo>
                    <a:pt x="7" y="197"/>
                    <a:pt x="14" y="193"/>
                    <a:pt x="19" y="188"/>
                  </a:cubicBezTo>
                  <a:close/>
                  <a:moveTo>
                    <a:pt x="601" y="1"/>
                  </a:moveTo>
                  <a:cubicBezTo>
                    <a:pt x="434" y="1"/>
                    <a:pt x="267" y="34"/>
                    <a:pt x="67" y="34"/>
                  </a:cubicBezTo>
                  <a:cubicBezTo>
                    <a:pt x="67" y="64"/>
                    <a:pt x="67" y="147"/>
                    <a:pt x="19" y="188"/>
                  </a:cubicBezTo>
                  <a:lnTo>
                    <a:pt x="19" y="188"/>
                  </a:lnTo>
                  <a:cubicBezTo>
                    <a:pt x="51" y="170"/>
                    <a:pt x="86" y="161"/>
                    <a:pt x="120" y="161"/>
                  </a:cubicBezTo>
                  <a:cubicBezTo>
                    <a:pt x="229" y="161"/>
                    <a:pt x="334" y="247"/>
                    <a:pt x="334" y="368"/>
                  </a:cubicBezTo>
                  <a:cubicBezTo>
                    <a:pt x="701" y="368"/>
                    <a:pt x="1068" y="334"/>
                    <a:pt x="1434" y="334"/>
                  </a:cubicBezTo>
                  <a:cubicBezTo>
                    <a:pt x="1334" y="268"/>
                    <a:pt x="1301" y="168"/>
                    <a:pt x="1334" y="101"/>
                  </a:cubicBezTo>
                  <a:lnTo>
                    <a:pt x="6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rot="-9425991" flipH="1">
              <a:off x="5874188" y="1445173"/>
              <a:ext cx="2160" cy="5336"/>
            </a:xfrm>
            <a:custGeom>
              <a:avLst/>
              <a:gdLst/>
              <a:ahLst/>
              <a:cxnLst/>
              <a:rect l="l" t="t" r="r" b="b"/>
              <a:pathLst>
                <a:path w="68" h="168" extrusionOk="0">
                  <a:moveTo>
                    <a:pt x="34" y="0"/>
                  </a:moveTo>
                  <a:lnTo>
                    <a:pt x="34" y="0"/>
                  </a:lnTo>
                  <a:cubicBezTo>
                    <a:pt x="1" y="34"/>
                    <a:pt x="34" y="101"/>
                    <a:pt x="68" y="167"/>
                  </a:cubicBezTo>
                  <a:cubicBezTo>
                    <a:pt x="34" y="101"/>
                    <a:pt x="34" y="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rot="-9425991" flipH="1">
              <a:off x="5863319" y="1452236"/>
              <a:ext cx="59366" cy="59811"/>
            </a:xfrm>
            <a:custGeom>
              <a:avLst/>
              <a:gdLst/>
              <a:ahLst/>
              <a:cxnLst/>
              <a:rect l="l" t="t" r="r" b="b"/>
              <a:pathLst>
                <a:path w="1869" h="1883" extrusionOk="0">
                  <a:moveTo>
                    <a:pt x="1868" y="1"/>
                  </a:moveTo>
                  <a:lnTo>
                    <a:pt x="1835" y="34"/>
                  </a:lnTo>
                  <a:cubicBezTo>
                    <a:pt x="1334" y="635"/>
                    <a:pt x="834" y="1168"/>
                    <a:pt x="134" y="1535"/>
                  </a:cubicBezTo>
                  <a:cubicBezTo>
                    <a:pt x="34" y="1535"/>
                    <a:pt x="0" y="1569"/>
                    <a:pt x="0" y="1635"/>
                  </a:cubicBezTo>
                  <a:cubicBezTo>
                    <a:pt x="0" y="1669"/>
                    <a:pt x="0" y="1736"/>
                    <a:pt x="34" y="1802"/>
                  </a:cubicBezTo>
                  <a:cubicBezTo>
                    <a:pt x="58" y="1851"/>
                    <a:pt x="136" y="1882"/>
                    <a:pt x="228" y="1882"/>
                  </a:cubicBezTo>
                  <a:cubicBezTo>
                    <a:pt x="262" y="1882"/>
                    <a:pt x="298" y="1878"/>
                    <a:pt x="334" y="1869"/>
                  </a:cubicBezTo>
                  <a:cubicBezTo>
                    <a:pt x="968" y="1535"/>
                    <a:pt x="1401" y="1068"/>
                    <a:pt x="1868" y="568"/>
                  </a:cubicBezTo>
                  <a:lnTo>
                    <a:pt x="1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rot="-9425991" flipH="1">
              <a:off x="5912782" y="1356364"/>
              <a:ext cx="5304" cy="6416"/>
            </a:xfrm>
            <a:custGeom>
              <a:avLst/>
              <a:gdLst/>
              <a:ahLst/>
              <a:cxnLst/>
              <a:rect l="l" t="t" r="r" b="b"/>
              <a:pathLst>
                <a:path w="167" h="202" extrusionOk="0">
                  <a:moveTo>
                    <a:pt x="134" y="1"/>
                  </a:moveTo>
                  <a:cubicBezTo>
                    <a:pt x="34" y="34"/>
                    <a:pt x="0" y="168"/>
                    <a:pt x="34" y="201"/>
                  </a:cubicBezTo>
                  <a:lnTo>
                    <a:pt x="167" y="201"/>
                  </a:lnTo>
                  <a:cubicBezTo>
                    <a:pt x="167" y="101"/>
                    <a:pt x="167" y="68"/>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rot="-9425991" flipH="1">
              <a:off x="5910920" y="1365330"/>
              <a:ext cx="7464" cy="8513"/>
            </a:xfrm>
            <a:custGeom>
              <a:avLst/>
              <a:gdLst/>
              <a:ahLst/>
              <a:cxnLst/>
              <a:rect l="l" t="t" r="r" b="b"/>
              <a:pathLst>
                <a:path w="235" h="268" extrusionOk="0">
                  <a:moveTo>
                    <a:pt x="1" y="0"/>
                  </a:moveTo>
                  <a:lnTo>
                    <a:pt x="1" y="0"/>
                  </a:lnTo>
                  <a:cubicBezTo>
                    <a:pt x="68" y="134"/>
                    <a:pt x="68" y="201"/>
                    <a:pt x="101" y="267"/>
                  </a:cubicBezTo>
                  <a:cubicBezTo>
                    <a:pt x="134" y="234"/>
                    <a:pt x="168" y="234"/>
                    <a:pt x="234" y="201"/>
                  </a:cubicBezTo>
                  <a:cubicBezTo>
                    <a:pt x="234" y="201"/>
                    <a:pt x="234" y="167"/>
                    <a:pt x="168" y="167"/>
                  </a:cubicBezTo>
                  <a:cubicBezTo>
                    <a:pt x="134" y="134"/>
                    <a:pt x="68"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rot="-9425991" flipH="1">
              <a:off x="5916776" y="1353380"/>
              <a:ext cx="5336" cy="4256"/>
            </a:xfrm>
            <a:custGeom>
              <a:avLst/>
              <a:gdLst/>
              <a:ahLst/>
              <a:cxnLst/>
              <a:rect l="l" t="t" r="r" b="b"/>
              <a:pathLst>
                <a:path w="168" h="134" extrusionOk="0">
                  <a:moveTo>
                    <a:pt x="134" y="0"/>
                  </a:moveTo>
                  <a:cubicBezTo>
                    <a:pt x="118" y="17"/>
                    <a:pt x="101" y="25"/>
                    <a:pt x="80" y="25"/>
                  </a:cubicBezTo>
                  <a:cubicBezTo>
                    <a:pt x="59" y="25"/>
                    <a:pt x="34" y="17"/>
                    <a:pt x="1" y="0"/>
                  </a:cubicBezTo>
                  <a:lnTo>
                    <a:pt x="1" y="0"/>
                  </a:lnTo>
                  <a:cubicBezTo>
                    <a:pt x="68" y="100"/>
                    <a:pt x="101" y="134"/>
                    <a:pt x="168" y="134"/>
                  </a:cubicBezTo>
                  <a:cubicBezTo>
                    <a:pt x="134" y="100"/>
                    <a:pt x="134" y="33"/>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rot="-9425991" flipH="1">
              <a:off x="5753767" y="1738899"/>
              <a:ext cx="13817" cy="17660"/>
            </a:xfrm>
            <a:custGeom>
              <a:avLst/>
              <a:gdLst/>
              <a:ahLst/>
              <a:cxnLst/>
              <a:rect l="l" t="t" r="r" b="b"/>
              <a:pathLst>
                <a:path w="435" h="556" extrusionOk="0">
                  <a:moveTo>
                    <a:pt x="234" y="0"/>
                  </a:moveTo>
                  <a:cubicBezTo>
                    <a:pt x="154" y="0"/>
                    <a:pt x="70" y="32"/>
                    <a:pt x="34" y="122"/>
                  </a:cubicBezTo>
                  <a:cubicBezTo>
                    <a:pt x="34" y="122"/>
                    <a:pt x="34" y="155"/>
                    <a:pt x="1" y="155"/>
                  </a:cubicBezTo>
                  <a:cubicBezTo>
                    <a:pt x="67" y="288"/>
                    <a:pt x="101" y="455"/>
                    <a:pt x="201" y="555"/>
                  </a:cubicBezTo>
                  <a:cubicBezTo>
                    <a:pt x="234" y="488"/>
                    <a:pt x="334" y="388"/>
                    <a:pt x="401" y="288"/>
                  </a:cubicBezTo>
                  <a:cubicBezTo>
                    <a:pt x="434" y="188"/>
                    <a:pt x="434" y="155"/>
                    <a:pt x="401" y="55"/>
                  </a:cubicBezTo>
                  <a:cubicBezTo>
                    <a:pt x="370" y="24"/>
                    <a:pt x="303" y="0"/>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rot="-9425991" flipH="1">
              <a:off x="5873793" y="1417484"/>
              <a:ext cx="58286" cy="79504"/>
            </a:xfrm>
            <a:custGeom>
              <a:avLst/>
              <a:gdLst/>
              <a:ahLst/>
              <a:cxnLst/>
              <a:rect l="l" t="t" r="r" b="b"/>
              <a:pathLst>
                <a:path w="1835" h="2503" extrusionOk="0">
                  <a:moveTo>
                    <a:pt x="1835" y="1"/>
                  </a:moveTo>
                  <a:cubicBezTo>
                    <a:pt x="1368" y="501"/>
                    <a:pt x="867" y="1001"/>
                    <a:pt x="300" y="1302"/>
                  </a:cubicBezTo>
                  <a:cubicBezTo>
                    <a:pt x="249" y="1327"/>
                    <a:pt x="203" y="1338"/>
                    <a:pt x="162" y="1338"/>
                  </a:cubicBezTo>
                  <a:cubicBezTo>
                    <a:pt x="95" y="1338"/>
                    <a:pt x="41" y="1309"/>
                    <a:pt x="0" y="1268"/>
                  </a:cubicBezTo>
                  <a:lnTo>
                    <a:pt x="0" y="1268"/>
                  </a:lnTo>
                  <a:cubicBezTo>
                    <a:pt x="34" y="1669"/>
                    <a:pt x="134" y="2102"/>
                    <a:pt x="200" y="2502"/>
                  </a:cubicBezTo>
                  <a:cubicBezTo>
                    <a:pt x="834" y="2302"/>
                    <a:pt x="1368" y="1969"/>
                    <a:pt x="1735" y="1368"/>
                  </a:cubicBezTo>
                  <a:cubicBezTo>
                    <a:pt x="1801" y="1335"/>
                    <a:pt x="1801" y="1302"/>
                    <a:pt x="1835" y="1302"/>
                  </a:cubicBezTo>
                  <a:lnTo>
                    <a:pt x="1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rot="-9425991" flipH="1">
              <a:off x="5916489" y="1358408"/>
              <a:ext cx="6924" cy="9593"/>
            </a:xfrm>
            <a:custGeom>
              <a:avLst/>
              <a:gdLst/>
              <a:ahLst/>
              <a:cxnLst/>
              <a:rect l="l" t="t" r="r" b="b"/>
              <a:pathLst>
                <a:path w="218" h="302" extrusionOk="0">
                  <a:moveTo>
                    <a:pt x="17" y="68"/>
                  </a:moveTo>
                  <a:lnTo>
                    <a:pt x="17" y="68"/>
                  </a:lnTo>
                  <a:cubicBezTo>
                    <a:pt x="0" y="84"/>
                    <a:pt x="0" y="93"/>
                    <a:pt x="4" y="93"/>
                  </a:cubicBezTo>
                  <a:cubicBezTo>
                    <a:pt x="9" y="93"/>
                    <a:pt x="17" y="84"/>
                    <a:pt x="17" y="68"/>
                  </a:cubicBezTo>
                  <a:close/>
                  <a:moveTo>
                    <a:pt x="184" y="1"/>
                  </a:moveTo>
                  <a:cubicBezTo>
                    <a:pt x="84" y="1"/>
                    <a:pt x="50" y="68"/>
                    <a:pt x="17" y="68"/>
                  </a:cubicBezTo>
                  <a:cubicBezTo>
                    <a:pt x="17" y="134"/>
                    <a:pt x="17" y="234"/>
                    <a:pt x="50" y="301"/>
                  </a:cubicBezTo>
                  <a:cubicBezTo>
                    <a:pt x="184" y="268"/>
                    <a:pt x="217" y="134"/>
                    <a:pt x="18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rot="-9425991" flipH="1">
              <a:off x="5926271" y="1339203"/>
              <a:ext cx="5336" cy="9529"/>
            </a:xfrm>
            <a:custGeom>
              <a:avLst/>
              <a:gdLst/>
              <a:ahLst/>
              <a:cxnLst/>
              <a:rect l="l" t="t" r="r" b="b"/>
              <a:pathLst>
                <a:path w="168" h="300" extrusionOk="0">
                  <a:moveTo>
                    <a:pt x="1" y="0"/>
                  </a:moveTo>
                  <a:lnTo>
                    <a:pt x="1" y="0"/>
                  </a:lnTo>
                  <a:cubicBezTo>
                    <a:pt x="35" y="100"/>
                    <a:pt x="134" y="233"/>
                    <a:pt x="167" y="299"/>
                  </a:cubicBezTo>
                  <a:cubicBezTo>
                    <a:pt x="167" y="266"/>
                    <a:pt x="167" y="233"/>
                    <a:pt x="134" y="166"/>
                  </a:cubicBezTo>
                  <a:cubicBezTo>
                    <a:pt x="101" y="133"/>
                    <a:pt x="34" y="99"/>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rot="-9425991" flipH="1">
              <a:off x="5918090" y="1355171"/>
              <a:ext cx="13785" cy="18042"/>
            </a:xfrm>
            <a:custGeom>
              <a:avLst/>
              <a:gdLst/>
              <a:ahLst/>
              <a:cxnLst/>
              <a:rect l="l" t="t" r="r" b="b"/>
              <a:pathLst>
                <a:path w="434" h="568" extrusionOk="0">
                  <a:moveTo>
                    <a:pt x="301" y="1"/>
                  </a:moveTo>
                  <a:cubicBezTo>
                    <a:pt x="200" y="34"/>
                    <a:pt x="167" y="68"/>
                    <a:pt x="100" y="101"/>
                  </a:cubicBezTo>
                  <a:cubicBezTo>
                    <a:pt x="167" y="201"/>
                    <a:pt x="100" y="368"/>
                    <a:pt x="0" y="401"/>
                  </a:cubicBezTo>
                  <a:cubicBezTo>
                    <a:pt x="0" y="434"/>
                    <a:pt x="34" y="501"/>
                    <a:pt x="34" y="568"/>
                  </a:cubicBezTo>
                  <a:cubicBezTo>
                    <a:pt x="100" y="568"/>
                    <a:pt x="134" y="568"/>
                    <a:pt x="167" y="535"/>
                  </a:cubicBezTo>
                  <a:lnTo>
                    <a:pt x="434" y="401"/>
                  </a:lnTo>
                  <a:cubicBezTo>
                    <a:pt x="367" y="268"/>
                    <a:pt x="334" y="101"/>
                    <a:pt x="3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rot="-9425991" flipH="1">
              <a:off x="5890780" y="1407358"/>
              <a:ext cx="53013" cy="50917"/>
            </a:xfrm>
            <a:custGeom>
              <a:avLst/>
              <a:gdLst/>
              <a:ahLst/>
              <a:cxnLst/>
              <a:rect l="l" t="t" r="r" b="b"/>
              <a:pathLst>
                <a:path w="1669" h="1603" extrusionOk="0">
                  <a:moveTo>
                    <a:pt x="1668" y="1"/>
                  </a:moveTo>
                  <a:cubicBezTo>
                    <a:pt x="1635" y="1"/>
                    <a:pt x="1601" y="34"/>
                    <a:pt x="1601" y="101"/>
                  </a:cubicBezTo>
                  <a:cubicBezTo>
                    <a:pt x="1168" y="635"/>
                    <a:pt x="634" y="968"/>
                    <a:pt x="0" y="1168"/>
                  </a:cubicBezTo>
                  <a:cubicBezTo>
                    <a:pt x="134" y="1202"/>
                    <a:pt x="134" y="1369"/>
                    <a:pt x="34" y="1469"/>
                  </a:cubicBezTo>
                  <a:cubicBezTo>
                    <a:pt x="34" y="1502"/>
                    <a:pt x="34" y="1535"/>
                    <a:pt x="100" y="1602"/>
                  </a:cubicBezTo>
                  <a:cubicBezTo>
                    <a:pt x="667" y="1369"/>
                    <a:pt x="1201" y="1102"/>
                    <a:pt x="1635" y="635"/>
                  </a:cubicBezTo>
                  <a:cubicBezTo>
                    <a:pt x="1635" y="401"/>
                    <a:pt x="1635" y="20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rot="-9425991" flipH="1">
              <a:off x="5899091" y="1403422"/>
              <a:ext cx="4256" cy="9561"/>
            </a:xfrm>
            <a:custGeom>
              <a:avLst/>
              <a:gdLst/>
              <a:ahLst/>
              <a:cxnLst/>
              <a:rect l="l" t="t" r="r" b="b"/>
              <a:pathLst>
                <a:path w="134" h="301" extrusionOk="0">
                  <a:moveTo>
                    <a:pt x="0" y="0"/>
                  </a:moveTo>
                  <a:cubicBezTo>
                    <a:pt x="0" y="134"/>
                    <a:pt x="34" y="201"/>
                    <a:pt x="34" y="301"/>
                  </a:cubicBezTo>
                  <a:cubicBezTo>
                    <a:pt x="134" y="201"/>
                    <a:pt x="134" y="34"/>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rot="-9425991" flipH="1">
              <a:off x="5926395" y="1332080"/>
              <a:ext cx="21218" cy="31795"/>
            </a:xfrm>
            <a:custGeom>
              <a:avLst/>
              <a:gdLst/>
              <a:ahLst/>
              <a:cxnLst/>
              <a:rect l="l" t="t" r="r" b="b"/>
              <a:pathLst>
                <a:path w="668" h="1001" extrusionOk="0">
                  <a:moveTo>
                    <a:pt x="434" y="0"/>
                  </a:moveTo>
                  <a:lnTo>
                    <a:pt x="167" y="134"/>
                  </a:lnTo>
                  <a:cubicBezTo>
                    <a:pt x="101" y="167"/>
                    <a:pt x="67" y="167"/>
                    <a:pt x="1" y="167"/>
                  </a:cubicBezTo>
                  <a:cubicBezTo>
                    <a:pt x="67" y="334"/>
                    <a:pt x="101" y="467"/>
                    <a:pt x="134" y="601"/>
                  </a:cubicBezTo>
                  <a:cubicBezTo>
                    <a:pt x="268" y="701"/>
                    <a:pt x="334" y="867"/>
                    <a:pt x="468" y="1001"/>
                  </a:cubicBezTo>
                  <a:cubicBezTo>
                    <a:pt x="468" y="967"/>
                    <a:pt x="501" y="967"/>
                    <a:pt x="568" y="934"/>
                  </a:cubicBezTo>
                  <a:cubicBezTo>
                    <a:pt x="601" y="867"/>
                    <a:pt x="634" y="867"/>
                    <a:pt x="668" y="867"/>
                  </a:cubicBezTo>
                  <a:lnTo>
                    <a:pt x="4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rot="-9425991" flipH="1">
              <a:off x="5960482" y="1246635"/>
              <a:ext cx="39228" cy="28619"/>
            </a:xfrm>
            <a:custGeom>
              <a:avLst/>
              <a:gdLst/>
              <a:ahLst/>
              <a:cxnLst/>
              <a:rect l="l" t="t" r="r" b="b"/>
              <a:pathLst>
                <a:path w="1235" h="901" extrusionOk="0">
                  <a:moveTo>
                    <a:pt x="1201" y="0"/>
                  </a:moveTo>
                  <a:cubicBezTo>
                    <a:pt x="835" y="34"/>
                    <a:pt x="434" y="34"/>
                    <a:pt x="101" y="67"/>
                  </a:cubicBezTo>
                  <a:cubicBezTo>
                    <a:pt x="101" y="367"/>
                    <a:pt x="67" y="667"/>
                    <a:pt x="1" y="901"/>
                  </a:cubicBezTo>
                  <a:cubicBezTo>
                    <a:pt x="267" y="734"/>
                    <a:pt x="568" y="567"/>
                    <a:pt x="835" y="401"/>
                  </a:cubicBezTo>
                  <a:cubicBezTo>
                    <a:pt x="968" y="267"/>
                    <a:pt x="1101" y="167"/>
                    <a:pt x="1235" y="34"/>
                  </a:cubicBezTo>
                  <a:cubicBezTo>
                    <a:pt x="1201" y="34"/>
                    <a:pt x="1201" y="34"/>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rot="-9425991" flipH="1">
              <a:off x="5797842" y="1552372"/>
              <a:ext cx="58318" cy="218310"/>
            </a:xfrm>
            <a:custGeom>
              <a:avLst/>
              <a:gdLst/>
              <a:ahLst/>
              <a:cxnLst/>
              <a:rect l="l" t="t" r="r" b="b"/>
              <a:pathLst>
                <a:path w="1836" h="6873" extrusionOk="0">
                  <a:moveTo>
                    <a:pt x="100" y="1"/>
                  </a:moveTo>
                  <a:cubicBezTo>
                    <a:pt x="136" y="10"/>
                    <a:pt x="163" y="19"/>
                    <a:pt x="181" y="29"/>
                  </a:cubicBezTo>
                  <a:lnTo>
                    <a:pt x="181" y="29"/>
                  </a:lnTo>
                  <a:cubicBezTo>
                    <a:pt x="177" y="20"/>
                    <a:pt x="172" y="10"/>
                    <a:pt x="167" y="1"/>
                  </a:cubicBezTo>
                  <a:close/>
                  <a:moveTo>
                    <a:pt x="181" y="29"/>
                  </a:moveTo>
                  <a:cubicBezTo>
                    <a:pt x="194" y="54"/>
                    <a:pt x="206" y="79"/>
                    <a:pt x="218" y="104"/>
                  </a:cubicBezTo>
                  <a:lnTo>
                    <a:pt x="218" y="104"/>
                  </a:lnTo>
                  <a:cubicBezTo>
                    <a:pt x="223" y="70"/>
                    <a:pt x="214" y="47"/>
                    <a:pt x="181" y="29"/>
                  </a:cubicBezTo>
                  <a:close/>
                  <a:moveTo>
                    <a:pt x="218" y="104"/>
                  </a:moveTo>
                  <a:lnTo>
                    <a:pt x="218" y="104"/>
                  </a:lnTo>
                  <a:cubicBezTo>
                    <a:pt x="215" y="122"/>
                    <a:pt x="209" y="142"/>
                    <a:pt x="201" y="168"/>
                  </a:cubicBezTo>
                  <a:cubicBezTo>
                    <a:pt x="167" y="234"/>
                    <a:pt x="67" y="334"/>
                    <a:pt x="0" y="468"/>
                  </a:cubicBezTo>
                  <a:cubicBezTo>
                    <a:pt x="234" y="1035"/>
                    <a:pt x="434" y="1635"/>
                    <a:pt x="601" y="2202"/>
                  </a:cubicBezTo>
                  <a:cubicBezTo>
                    <a:pt x="642" y="2170"/>
                    <a:pt x="691" y="2155"/>
                    <a:pt x="740" y="2155"/>
                  </a:cubicBezTo>
                  <a:cubicBezTo>
                    <a:pt x="889" y="2155"/>
                    <a:pt x="1035" y="2293"/>
                    <a:pt x="934" y="2469"/>
                  </a:cubicBezTo>
                  <a:cubicBezTo>
                    <a:pt x="901" y="2536"/>
                    <a:pt x="834" y="2636"/>
                    <a:pt x="768" y="2703"/>
                  </a:cubicBezTo>
                  <a:cubicBezTo>
                    <a:pt x="901" y="3203"/>
                    <a:pt x="1034" y="3704"/>
                    <a:pt x="1101" y="4237"/>
                  </a:cubicBezTo>
                  <a:cubicBezTo>
                    <a:pt x="1235" y="4304"/>
                    <a:pt x="1335" y="4404"/>
                    <a:pt x="1235" y="4537"/>
                  </a:cubicBezTo>
                  <a:cubicBezTo>
                    <a:pt x="1235" y="4571"/>
                    <a:pt x="1201" y="4638"/>
                    <a:pt x="1168" y="4638"/>
                  </a:cubicBezTo>
                  <a:lnTo>
                    <a:pt x="1168" y="4671"/>
                  </a:lnTo>
                  <a:cubicBezTo>
                    <a:pt x="1268" y="5371"/>
                    <a:pt x="1368" y="6039"/>
                    <a:pt x="1401" y="6739"/>
                  </a:cubicBezTo>
                  <a:lnTo>
                    <a:pt x="1435" y="6706"/>
                  </a:lnTo>
                  <a:cubicBezTo>
                    <a:pt x="1473" y="6668"/>
                    <a:pt x="1516" y="6651"/>
                    <a:pt x="1559" y="6651"/>
                  </a:cubicBezTo>
                  <a:cubicBezTo>
                    <a:pt x="1666" y="6651"/>
                    <a:pt x="1768" y="6753"/>
                    <a:pt x="1768" y="6872"/>
                  </a:cubicBezTo>
                  <a:lnTo>
                    <a:pt x="1835" y="6872"/>
                  </a:lnTo>
                  <a:cubicBezTo>
                    <a:pt x="1735" y="5638"/>
                    <a:pt x="1535" y="4404"/>
                    <a:pt x="1235" y="3203"/>
                  </a:cubicBezTo>
                  <a:cubicBezTo>
                    <a:pt x="1009" y="2172"/>
                    <a:pt x="690" y="1079"/>
                    <a:pt x="218" y="1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rot="-9425991" flipH="1">
              <a:off x="5934064" y="1328958"/>
              <a:ext cx="10641" cy="15913"/>
            </a:xfrm>
            <a:custGeom>
              <a:avLst/>
              <a:gdLst/>
              <a:ahLst/>
              <a:cxnLst/>
              <a:rect l="l" t="t" r="r" b="b"/>
              <a:pathLst>
                <a:path w="335" h="501" extrusionOk="0">
                  <a:moveTo>
                    <a:pt x="1" y="1"/>
                  </a:moveTo>
                  <a:cubicBezTo>
                    <a:pt x="1" y="34"/>
                    <a:pt x="1" y="67"/>
                    <a:pt x="34" y="101"/>
                  </a:cubicBezTo>
                  <a:lnTo>
                    <a:pt x="301" y="501"/>
                  </a:lnTo>
                  <a:cubicBezTo>
                    <a:pt x="301" y="434"/>
                    <a:pt x="334" y="401"/>
                    <a:pt x="334" y="401"/>
                  </a:cubicBezTo>
                  <a:cubicBezTo>
                    <a:pt x="234" y="234"/>
                    <a:pt x="134"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rot="-9425991" flipH="1">
              <a:off x="5926668" y="1300745"/>
              <a:ext cx="28619" cy="40308"/>
            </a:xfrm>
            <a:custGeom>
              <a:avLst/>
              <a:gdLst/>
              <a:ahLst/>
              <a:cxnLst/>
              <a:rect l="l" t="t" r="r" b="b"/>
              <a:pathLst>
                <a:path w="901" h="1269" extrusionOk="0">
                  <a:moveTo>
                    <a:pt x="0" y="1"/>
                  </a:moveTo>
                  <a:lnTo>
                    <a:pt x="0" y="1"/>
                  </a:lnTo>
                  <a:cubicBezTo>
                    <a:pt x="234" y="401"/>
                    <a:pt x="467" y="768"/>
                    <a:pt x="734" y="1135"/>
                  </a:cubicBezTo>
                  <a:cubicBezTo>
                    <a:pt x="767" y="1168"/>
                    <a:pt x="834" y="1201"/>
                    <a:pt x="901" y="1268"/>
                  </a:cubicBezTo>
                  <a:cubicBezTo>
                    <a:pt x="834" y="1168"/>
                    <a:pt x="834" y="1101"/>
                    <a:pt x="801" y="1068"/>
                  </a:cubicBezTo>
                  <a:cubicBezTo>
                    <a:pt x="567" y="668"/>
                    <a:pt x="267" y="3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rot="-9425991" flipH="1">
              <a:off x="5903401" y="1379816"/>
              <a:ext cx="47709" cy="61494"/>
            </a:xfrm>
            <a:custGeom>
              <a:avLst/>
              <a:gdLst/>
              <a:ahLst/>
              <a:cxnLst/>
              <a:rect l="l" t="t" r="r" b="b"/>
              <a:pathLst>
                <a:path w="1502" h="1936" extrusionOk="0">
                  <a:moveTo>
                    <a:pt x="1501" y="0"/>
                  </a:moveTo>
                  <a:cubicBezTo>
                    <a:pt x="1101" y="501"/>
                    <a:pt x="567" y="768"/>
                    <a:pt x="0" y="1001"/>
                  </a:cubicBezTo>
                  <a:cubicBezTo>
                    <a:pt x="34" y="1335"/>
                    <a:pt x="100" y="1668"/>
                    <a:pt x="201" y="1935"/>
                  </a:cubicBezTo>
                  <a:cubicBezTo>
                    <a:pt x="601" y="1668"/>
                    <a:pt x="1034" y="1335"/>
                    <a:pt x="1401" y="1001"/>
                  </a:cubicBezTo>
                  <a:lnTo>
                    <a:pt x="1435" y="934"/>
                  </a:lnTo>
                  <a:cubicBezTo>
                    <a:pt x="1501" y="601"/>
                    <a:pt x="1501" y="334"/>
                    <a:pt x="1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rot="-9425991" flipH="1">
              <a:off x="5956599" y="1293691"/>
              <a:ext cx="18042" cy="8513"/>
            </a:xfrm>
            <a:custGeom>
              <a:avLst/>
              <a:gdLst/>
              <a:ahLst/>
              <a:cxnLst/>
              <a:rect l="l" t="t" r="r" b="b"/>
              <a:pathLst>
                <a:path w="568" h="268" extrusionOk="0">
                  <a:moveTo>
                    <a:pt x="468" y="0"/>
                  </a:moveTo>
                  <a:cubicBezTo>
                    <a:pt x="234" y="34"/>
                    <a:pt x="134" y="34"/>
                    <a:pt x="1" y="100"/>
                  </a:cubicBezTo>
                  <a:cubicBezTo>
                    <a:pt x="67" y="134"/>
                    <a:pt x="134" y="167"/>
                    <a:pt x="201" y="200"/>
                  </a:cubicBezTo>
                  <a:cubicBezTo>
                    <a:pt x="334" y="267"/>
                    <a:pt x="468" y="267"/>
                    <a:pt x="568" y="267"/>
                  </a:cubicBezTo>
                  <a:cubicBezTo>
                    <a:pt x="534" y="200"/>
                    <a:pt x="534" y="200"/>
                    <a:pt x="534" y="167"/>
                  </a:cubicBezTo>
                  <a:cubicBezTo>
                    <a:pt x="501" y="134"/>
                    <a:pt x="468" y="134"/>
                    <a:pt x="468" y="34"/>
                  </a:cubicBezTo>
                  <a:lnTo>
                    <a:pt x="468"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rot="-9425991" flipH="1">
              <a:off x="5941688" y="1299822"/>
              <a:ext cx="30747" cy="47709"/>
            </a:xfrm>
            <a:custGeom>
              <a:avLst/>
              <a:gdLst/>
              <a:ahLst/>
              <a:cxnLst/>
              <a:rect l="l" t="t" r="r" b="b"/>
              <a:pathLst>
                <a:path w="968" h="1502" extrusionOk="0">
                  <a:moveTo>
                    <a:pt x="0" y="1"/>
                  </a:moveTo>
                  <a:lnTo>
                    <a:pt x="0" y="1"/>
                  </a:lnTo>
                  <a:cubicBezTo>
                    <a:pt x="100" y="334"/>
                    <a:pt x="200" y="668"/>
                    <a:pt x="334" y="1001"/>
                  </a:cubicBezTo>
                  <a:cubicBezTo>
                    <a:pt x="434" y="1135"/>
                    <a:pt x="534" y="1268"/>
                    <a:pt x="634" y="1402"/>
                  </a:cubicBezTo>
                  <a:cubicBezTo>
                    <a:pt x="667" y="1435"/>
                    <a:pt x="767" y="1468"/>
                    <a:pt x="801" y="1502"/>
                  </a:cubicBezTo>
                  <a:lnTo>
                    <a:pt x="967" y="1502"/>
                  </a:lnTo>
                  <a:lnTo>
                    <a:pt x="967" y="1468"/>
                  </a:lnTo>
                  <a:cubicBezTo>
                    <a:pt x="967" y="1435"/>
                    <a:pt x="901" y="1402"/>
                    <a:pt x="901" y="1335"/>
                  </a:cubicBezTo>
                  <a:cubicBezTo>
                    <a:pt x="734" y="1135"/>
                    <a:pt x="634" y="901"/>
                    <a:pt x="467" y="668"/>
                  </a:cubicBezTo>
                  <a:cubicBezTo>
                    <a:pt x="300" y="634"/>
                    <a:pt x="200" y="501"/>
                    <a:pt x="267" y="401"/>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rot="-9425991" flipH="1">
              <a:off x="5918035" y="1368596"/>
              <a:ext cx="39228" cy="45581"/>
            </a:xfrm>
            <a:custGeom>
              <a:avLst/>
              <a:gdLst/>
              <a:ahLst/>
              <a:cxnLst/>
              <a:rect l="l" t="t" r="r" b="b"/>
              <a:pathLst>
                <a:path w="1235" h="1435" extrusionOk="0">
                  <a:moveTo>
                    <a:pt x="1235" y="0"/>
                  </a:moveTo>
                  <a:cubicBezTo>
                    <a:pt x="1201" y="0"/>
                    <a:pt x="1201" y="0"/>
                    <a:pt x="1201" y="67"/>
                  </a:cubicBezTo>
                  <a:cubicBezTo>
                    <a:pt x="834" y="434"/>
                    <a:pt x="468" y="768"/>
                    <a:pt x="1" y="1001"/>
                  </a:cubicBezTo>
                  <a:cubicBezTo>
                    <a:pt x="34" y="1135"/>
                    <a:pt x="67" y="1301"/>
                    <a:pt x="134" y="1435"/>
                  </a:cubicBezTo>
                  <a:cubicBezTo>
                    <a:pt x="534" y="1168"/>
                    <a:pt x="868" y="901"/>
                    <a:pt x="1201" y="601"/>
                  </a:cubicBezTo>
                  <a:cubicBezTo>
                    <a:pt x="1235" y="401"/>
                    <a:pt x="1235" y="234"/>
                    <a:pt x="123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rot="-9425991" flipH="1">
              <a:off x="5945573" y="1324712"/>
              <a:ext cx="7433" cy="7464"/>
            </a:xfrm>
            <a:custGeom>
              <a:avLst/>
              <a:gdLst/>
              <a:ahLst/>
              <a:cxnLst/>
              <a:rect l="l" t="t" r="r" b="b"/>
              <a:pathLst>
                <a:path w="234" h="235" extrusionOk="0">
                  <a:moveTo>
                    <a:pt x="67" y="1"/>
                  </a:moveTo>
                  <a:cubicBezTo>
                    <a:pt x="0" y="101"/>
                    <a:pt x="100" y="234"/>
                    <a:pt x="234" y="234"/>
                  </a:cubicBezTo>
                  <a:cubicBezTo>
                    <a:pt x="167" y="168"/>
                    <a:pt x="100" y="68"/>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rot="-9425991" flipH="1">
              <a:off x="5946640" y="1325571"/>
              <a:ext cx="8513" cy="11689"/>
            </a:xfrm>
            <a:custGeom>
              <a:avLst/>
              <a:gdLst/>
              <a:ahLst/>
              <a:cxnLst/>
              <a:rect l="l" t="t" r="r" b="b"/>
              <a:pathLst>
                <a:path w="268" h="368" extrusionOk="0">
                  <a:moveTo>
                    <a:pt x="34" y="0"/>
                  </a:moveTo>
                  <a:cubicBezTo>
                    <a:pt x="34" y="34"/>
                    <a:pt x="1" y="67"/>
                    <a:pt x="1" y="134"/>
                  </a:cubicBezTo>
                  <a:cubicBezTo>
                    <a:pt x="34" y="201"/>
                    <a:pt x="101" y="301"/>
                    <a:pt x="168" y="367"/>
                  </a:cubicBezTo>
                  <a:lnTo>
                    <a:pt x="234" y="367"/>
                  </a:lnTo>
                  <a:cubicBezTo>
                    <a:pt x="234" y="367"/>
                    <a:pt x="268" y="367"/>
                    <a:pt x="268" y="334"/>
                  </a:cubicBezTo>
                  <a:cubicBezTo>
                    <a:pt x="201" y="201"/>
                    <a:pt x="101" y="1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rot="-9425991" flipH="1">
              <a:off x="5956989" y="1300965"/>
              <a:ext cx="7464" cy="11689"/>
            </a:xfrm>
            <a:custGeom>
              <a:avLst/>
              <a:gdLst/>
              <a:ahLst/>
              <a:cxnLst/>
              <a:rect l="l" t="t" r="r" b="b"/>
              <a:pathLst>
                <a:path w="235" h="368" extrusionOk="0">
                  <a:moveTo>
                    <a:pt x="1" y="0"/>
                  </a:moveTo>
                  <a:lnTo>
                    <a:pt x="234" y="367"/>
                  </a:lnTo>
                  <a:cubicBezTo>
                    <a:pt x="201" y="301"/>
                    <a:pt x="168" y="201"/>
                    <a:pt x="168" y="134"/>
                  </a:cubicBezTo>
                  <a:cubicBezTo>
                    <a:pt x="101" y="67"/>
                    <a:pt x="34" y="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rot="-9425991" flipH="1">
              <a:off x="5964041" y="1289490"/>
              <a:ext cx="15913" cy="8513"/>
            </a:xfrm>
            <a:custGeom>
              <a:avLst/>
              <a:gdLst/>
              <a:ahLst/>
              <a:cxnLst/>
              <a:rect l="l" t="t" r="r" b="b"/>
              <a:pathLst>
                <a:path w="501" h="268" extrusionOk="0">
                  <a:moveTo>
                    <a:pt x="0" y="0"/>
                  </a:moveTo>
                  <a:cubicBezTo>
                    <a:pt x="134" y="101"/>
                    <a:pt x="234" y="167"/>
                    <a:pt x="334" y="267"/>
                  </a:cubicBezTo>
                  <a:lnTo>
                    <a:pt x="501" y="267"/>
                  </a:lnTo>
                  <a:cubicBezTo>
                    <a:pt x="434" y="234"/>
                    <a:pt x="401" y="134"/>
                    <a:pt x="367" y="101"/>
                  </a:cubicBezTo>
                  <a:cubicBezTo>
                    <a:pt x="234" y="34"/>
                    <a:pt x="134"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rot="-9425991" flipH="1">
              <a:off x="5946934" y="1326274"/>
              <a:ext cx="10609" cy="14865"/>
            </a:xfrm>
            <a:custGeom>
              <a:avLst/>
              <a:gdLst/>
              <a:ahLst/>
              <a:cxnLst/>
              <a:rect l="l" t="t" r="r" b="b"/>
              <a:pathLst>
                <a:path w="334" h="468" extrusionOk="0">
                  <a:moveTo>
                    <a:pt x="200" y="0"/>
                  </a:moveTo>
                  <a:cubicBezTo>
                    <a:pt x="167" y="67"/>
                    <a:pt x="134" y="67"/>
                    <a:pt x="67" y="67"/>
                  </a:cubicBezTo>
                  <a:cubicBezTo>
                    <a:pt x="34" y="67"/>
                    <a:pt x="0" y="100"/>
                    <a:pt x="0" y="134"/>
                  </a:cubicBezTo>
                  <a:cubicBezTo>
                    <a:pt x="67" y="267"/>
                    <a:pt x="167" y="334"/>
                    <a:pt x="234" y="467"/>
                  </a:cubicBezTo>
                  <a:cubicBezTo>
                    <a:pt x="301" y="467"/>
                    <a:pt x="301" y="467"/>
                    <a:pt x="334" y="434"/>
                  </a:cubicBezTo>
                  <a:cubicBezTo>
                    <a:pt x="301" y="301"/>
                    <a:pt x="234" y="167"/>
                    <a:pt x="20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rot="-9425991" flipH="1">
              <a:off x="5957421" y="1306164"/>
              <a:ext cx="9561" cy="10609"/>
            </a:xfrm>
            <a:custGeom>
              <a:avLst/>
              <a:gdLst/>
              <a:ahLst/>
              <a:cxnLst/>
              <a:rect l="l" t="t" r="r" b="b"/>
              <a:pathLst>
                <a:path w="301" h="334" extrusionOk="0">
                  <a:moveTo>
                    <a:pt x="1" y="0"/>
                  </a:moveTo>
                  <a:lnTo>
                    <a:pt x="1" y="0"/>
                  </a:lnTo>
                  <a:cubicBezTo>
                    <a:pt x="34" y="100"/>
                    <a:pt x="34" y="167"/>
                    <a:pt x="101" y="234"/>
                  </a:cubicBezTo>
                  <a:cubicBezTo>
                    <a:pt x="167" y="267"/>
                    <a:pt x="201" y="301"/>
                    <a:pt x="301" y="334"/>
                  </a:cubicBezTo>
                  <a:cubicBezTo>
                    <a:pt x="201" y="267"/>
                    <a:pt x="101"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rot="-9425991" flipH="1">
              <a:off x="5931411" y="1342474"/>
              <a:ext cx="33955" cy="55141"/>
            </a:xfrm>
            <a:custGeom>
              <a:avLst/>
              <a:gdLst/>
              <a:ahLst/>
              <a:cxnLst/>
              <a:rect l="l" t="t" r="r" b="b"/>
              <a:pathLst>
                <a:path w="1069" h="1736" extrusionOk="0">
                  <a:moveTo>
                    <a:pt x="1068" y="1"/>
                  </a:moveTo>
                  <a:lnTo>
                    <a:pt x="1068" y="1"/>
                  </a:lnTo>
                  <a:cubicBezTo>
                    <a:pt x="735" y="334"/>
                    <a:pt x="368" y="635"/>
                    <a:pt x="1" y="868"/>
                  </a:cubicBezTo>
                  <a:lnTo>
                    <a:pt x="234" y="1735"/>
                  </a:lnTo>
                  <a:cubicBezTo>
                    <a:pt x="435" y="1669"/>
                    <a:pt x="668" y="1502"/>
                    <a:pt x="768" y="1302"/>
                  </a:cubicBezTo>
                  <a:cubicBezTo>
                    <a:pt x="835" y="1235"/>
                    <a:pt x="902" y="1202"/>
                    <a:pt x="935" y="1202"/>
                  </a:cubicBezTo>
                  <a:cubicBezTo>
                    <a:pt x="1002" y="835"/>
                    <a:pt x="1035" y="40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rot="-9425991" flipH="1">
              <a:off x="5962901" y="1302188"/>
              <a:ext cx="7464" cy="8513"/>
            </a:xfrm>
            <a:custGeom>
              <a:avLst/>
              <a:gdLst/>
              <a:ahLst/>
              <a:cxnLst/>
              <a:rect l="l" t="t" r="r" b="b"/>
              <a:pathLst>
                <a:path w="235" h="268" extrusionOk="0">
                  <a:moveTo>
                    <a:pt x="1" y="1"/>
                  </a:moveTo>
                  <a:cubicBezTo>
                    <a:pt x="34" y="68"/>
                    <a:pt x="34" y="168"/>
                    <a:pt x="67" y="234"/>
                  </a:cubicBezTo>
                  <a:lnTo>
                    <a:pt x="67" y="268"/>
                  </a:lnTo>
                  <a:cubicBezTo>
                    <a:pt x="101" y="268"/>
                    <a:pt x="201" y="268"/>
                    <a:pt x="234" y="234"/>
                  </a:cubicBezTo>
                  <a:cubicBezTo>
                    <a:pt x="201" y="201"/>
                    <a:pt x="201" y="168"/>
                    <a:pt x="168" y="101"/>
                  </a:cubicBezTo>
                  <a:cubicBezTo>
                    <a:pt x="101" y="101"/>
                    <a:pt x="67"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rot="-9425991" flipH="1">
              <a:off x="5957503" y="1308734"/>
              <a:ext cx="13817" cy="22266"/>
            </a:xfrm>
            <a:custGeom>
              <a:avLst/>
              <a:gdLst/>
              <a:ahLst/>
              <a:cxnLst/>
              <a:rect l="l" t="t" r="r" b="b"/>
              <a:pathLst>
                <a:path w="435" h="701" extrusionOk="0">
                  <a:moveTo>
                    <a:pt x="168" y="0"/>
                  </a:moveTo>
                  <a:cubicBezTo>
                    <a:pt x="101" y="33"/>
                    <a:pt x="67" y="33"/>
                    <a:pt x="67" y="33"/>
                  </a:cubicBezTo>
                  <a:lnTo>
                    <a:pt x="1" y="33"/>
                  </a:lnTo>
                  <a:cubicBezTo>
                    <a:pt x="101" y="234"/>
                    <a:pt x="268" y="500"/>
                    <a:pt x="434" y="701"/>
                  </a:cubicBezTo>
                  <a:cubicBezTo>
                    <a:pt x="368" y="534"/>
                    <a:pt x="334" y="367"/>
                    <a:pt x="268" y="200"/>
                  </a:cubicBezTo>
                  <a:cubicBezTo>
                    <a:pt x="234" y="133"/>
                    <a:pt x="201" y="67"/>
                    <a:pt x="1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rot="-9425991" flipH="1">
              <a:off x="5962282" y="1282594"/>
              <a:ext cx="25474" cy="5304"/>
            </a:xfrm>
            <a:custGeom>
              <a:avLst/>
              <a:gdLst/>
              <a:ahLst/>
              <a:cxnLst/>
              <a:rect l="l" t="t" r="r" b="b"/>
              <a:pathLst>
                <a:path w="802" h="167" extrusionOk="0">
                  <a:moveTo>
                    <a:pt x="668" y="0"/>
                  </a:moveTo>
                  <a:cubicBezTo>
                    <a:pt x="401" y="0"/>
                    <a:pt x="201" y="0"/>
                    <a:pt x="1" y="67"/>
                  </a:cubicBezTo>
                  <a:lnTo>
                    <a:pt x="734" y="167"/>
                  </a:lnTo>
                  <a:cubicBezTo>
                    <a:pt x="734" y="167"/>
                    <a:pt x="734" y="133"/>
                    <a:pt x="801" y="133"/>
                  </a:cubicBezTo>
                  <a:cubicBezTo>
                    <a:pt x="801" y="100"/>
                    <a:pt x="801" y="100"/>
                    <a:pt x="734" y="67"/>
                  </a:cubicBezTo>
                  <a:cubicBezTo>
                    <a:pt x="701" y="0"/>
                    <a:pt x="701" y="0"/>
                    <a:pt x="6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rot="-9425991" flipH="1">
              <a:off x="5966601" y="1301863"/>
              <a:ext cx="32" cy="1080"/>
            </a:xfrm>
            <a:custGeom>
              <a:avLst/>
              <a:gdLst/>
              <a:ahLst/>
              <a:cxnLst/>
              <a:rect l="l" t="t" r="r" b="b"/>
              <a:pathLst>
                <a:path w="1" h="34" extrusionOk="0">
                  <a:moveTo>
                    <a:pt x="0" y="0"/>
                  </a:moveTo>
                  <a:cubicBezTo>
                    <a:pt x="0" y="0"/>
                    <a:pt x="0" y="34"/>
                    <a:pt x="0" y="0"/>
                  </a:cubicBezTo>
                  <a:cubicBezTo>
                    <a:pt x="0" y="34"/>
                    <a:pt x="0" y="34"/>
                    <a:pt x="0" y="0"/>
                  </a:cubicBezTo>
                  <a:cubicBezTo>
                    <a:pt x="0" y="34"/>
                    <a:pt x="0"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rot="-9425991" flipH="1">
              <a:off x="5967467" y="1298638"/>
              <a:ext cx="4256" cy="4288"/>
            </a:xfrm>
            <a:custGeom>
              <a:avLst/>
              <a:gdLst/>
              <a:ahLst/>
              <a:cxnLst/>
              <a:rect l="l" t="t" r="r" b="b"/>
              <a:pathLst>
                <a:path w="134" h="135" extrusionOk="0">
                  <a:moveTo>
                    <a:pt x="0" y="1"/>
                  </a:moveTo>
                  <a:cubicBezTo>
                    <a:pt x="34" y="101"/>
                    <a:pt x="101" y="134"/>
                    <a:pt x="134" y="134"/>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rot="-9425991" flipH="1">
              <a:off x="5967208" y="1298866"/>
              <a:ext cx="9561" cy="6130"/>
            </a:xfrm>
            <a:custGeom>
              <a:avLst/>
              <a:gdLst/>
              <a:ahLst/>
              <a:cxnLst/>
              <a:rect l="l" t="t" r="r" b="b"/>
              <a:pathLst>
                <a:path w="301" h="193" extrusionOk="0">
                  <a:moveTo>
                    <a:pt x="167" y="0"/>
                  </a:moveTo>
                  <a:cubicBezTo>
                    <a:pt x="134" y="34"/>
                    <a:pt x="101" y="34"/>
                    <a:pt x="0" y="34"/>
                  </a:cubicBezTo>
                  <a:cubicBezTo>
                    <a:pt x="34" y="67"/>
                    <a:pt x="34" y="134"/>
                    <a:pt x="101" y="167"/>
                  </a:cubicBezTo>
                  <a:cubicBezTo>
                    <a:pt x="134" y="184"/>
                    <a:pt x="167" y="192"/>
                    <a:pt x="201" y="192"/>
                  </a:cubicBezTo>
                  <a:cubicBezTo>
                    <a:pt x="234" y="192"/>
                    <a:pt x="267" y="184"/>
                    <a:pt x="301" y="167"/>
                  </a:cubicBezTo>
                  <a:cubicBezTo>
                    <a:pt x="234" y="134"/>
                    <a:pt x="201" y="34"/>
                    <a:pt x="1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rot="-9425991" flipH="1">
              <a:off x="5948949" y="1331810"/>
              <a:ext cx="24394" cy="29699"/>
            </a:xfrm>
            <a:custGeom>
              <a:avLst/>
              <a:gdLst/>
              <a:ahLst/>
              <a:cxnLst/>
              <a:rect l="l" t="t" r="r" b="b"/>
              <a:pathLst>
                <a:path w="768" h="935" extrusionOk="0">
                  <a:moveTo>
                    <a:pt x="768" y="0"/>
                  </a:moveTo>
                  <a:cubicBezTo>
                    <a:pt x="701" y="0"/>
                    <a:pt x="634" y="0"/>
                    <a:pt x="601" y="100"/>
                  </a:cubicBezTo>
                  <a:cubicBezTo>
                    <a:pt x="434" y="267"/>
                    <a:pt x="201" y="434"/>
                    <a:pt x="0" y="500"/>
                  </a:cubicBezTo>
                  <a:cubicBezTo>
                    <a:pt x="34" y="634"/>
                    <a:pt x="101" y="767"/>
                    <a:pt x="134" y="934"/>
                  </a:cubicBezTo>
                  <a:cubicBezTo>
                    <a:pt x="334" y="834"/>
                    <a:pt x="501" y="734"/>
                    <a:pt x="668" y="600"/>
                  </a:cubicBezTo>
                  <a:cubicBezTo>
                    <a:pt x="701" y="367"/>
                    <a:pt x="701" y="200"/>
                    <a:pt x="7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rot="-9425991" flipH="1">
              <a:off x="5957715" y="1323372"/>
              <a:ext cx="4288" cy="6384"/>
            </a:xfrm>
            <a:custGeom>
              <a:avLst/>
              <a:gdLst/>
              <a:ahLst/>
              <a:cxnLst/>
              <a:rect l="l" t="t" r="r" b="b"/>
              <a:pathLst>
                <a:path w="135" h="201" extrusionOk="0">
                  <a:moveTo>
                    <a:pt x="1" y="0"/>
                  </a:moveTo>
                  <a:cubicBezTo>
                    <a:pt x="68" y="67"/>
                    <a:pt x="101" y="133"/>
                    <a:pt x="134" y="200"/>
                  </a:cubicBezTo>
                  <a:cubicBezTo>
                    <a:pt x="101" y="133"/>
                    <a:pt x="101" y="33"/>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rot="-9425991" flipH="1">
              <a:off x="5806621" y="1681605"/>
              <a:ext cx="12451" cy="17883"/>
            </a:xfrm>
            <a:custGeom>
              <a:avLst/>
              <a:gdLst/>
              <a:ahLst/>
              <a:cxnLst/>
              <a:rect l="l" t="t" r="r" b="b"/>
              <a:pathLst>
                <a:path w="392" h="563" extrusionOk="0">
                  <a:moveTo>
                    <a:pt x="140" y="1"/>
                  </a:moveTo>
                  <a:cubicBezTo>
                    <a:pt x="93" y="1"/>
                    <a:pt x="43" y="20"/>
                    <a:pt x="1" y="62"/>
                  </a:cubicBezTo>
                  <a:lnTo>
                    <a:pt x="101" y="563"/>
                  </a:lnTo>
                  <a:cubicBezTo>
                    <a:pt x="167" y="496"/>
                    <a:pt x="234" y="396"/>
                    <a:pt x="267" y="329"/>
                  </a:cubicBezTo>
                  <a:cubicBezTo>
                    <a:pt x="391" y="156"/>
                    <a:pt x="276" y="1"/>
                    <a:pt x="14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rot="-9425991" flipH="1">
              <a:off x="5972882" y="1297016"/>
              <a:ext cx="7464" cy="4256"/>
            </a:xfrm>
            <a:custGeom>
              <a:avLst/>
              <a:gdLst/>
              <a:ahLst/>
              <a:cxnLst/>
              <a:rect l="l" t="t" r="r" b="b"/>
              <a:pathLst>
                <a:path w="235" h="134" extrusionOk="0">
                  <a:moveTo>
                    <a:pt x="1" y="0"/>
                  </a:moveTo>
                  <a:cubicBezTo>
                    <a:pt x="1" y="33"/>
                    <a:pt x="34" y="33"/>
                    <a:pt x="34" y="67"/>
                  </a:cubicBezTo>
                  <a:cubicBezTo>
                    <a:pt x="134" y="67"/>
                    <a:pt x="201" y="134"/>
                    <a:pt x="234" y="134"/>
                  </a:cubicBezTo>
                  <a:lnTo>
                    <a:pt x="168" y="33"/>
                  </a:lnTo>
                  <a:cubicBezTo>
                    <a:pt x="134" y="33"/>
                    <a:pt x="34" y="33"/>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rot="-9425991" flipH="1">
              <a:off x="5969869" y="1304455"/>
              <a:ext cx="5336" cy="3208"/>
            </a:xfrm>
            <a:custGeom>
              <a:avLst/>
              <a:gdLst/>
              <a:ahLst/>
              <a:cxnLst/>
              <a:rect l="l" t="t" r="r" b="b"/>
              <a:pathLst>
                <a:path w="168" h="101" extrusionOk="0">
                  <a:moveTo>
                    <a:pt x="1" y="1"/>
                  </a:moveTo>
                  <a:cubicBezTo>
                    <a:pt x="34" y="34"/>
                    <a:pt x="68" y="67"/>
                    <a:pt x="68" y="101"/>
                  </a:cubicBezTo>
                  <a:lnTo>
                    <a:pt x="168" y="101"/>
                  </a:lnTo>
                  <a:cubicBezTo>
                    <a:pt x="68" y="34"/>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rot="-9425991" flipH="1">
              <a:off x="5960181" y="1315219"/>
              <a:ext cx="15945" cy="29699"/>
            </a:xfrm>
            <a:custGeom>
              <a:avLst/>
              <a:gdLst/>
              <a:ahLst/>
              <a:cxnLst/>
              <a:rect l="l" t="t" r="r" b="b"/>
              <a:pathLst>
                <a:path w="502" h="935" extrusionOk="0">
                  <a:moveTo>
                    <a:pt x="501" y="0"/>
                  </a:moveTo>
                  <a:lnTo>
                    <a:pt x="501" y="0"/>
                  </a:lnTo>
                  <a:cubicBezTo>
                    <a:pt x="368" y="167"/>
                    <a:pt x="201" y="267"/>
                    <a:pt x="1" y="367"/>
                  </a:cubicBezTo>
                  <a:cubicBezTo>
                    <a:pt x="1" y="434"/>
                    <a:pt x="34" y="534"/>
                    <a:pt x="68" y="567"/>
                  </a:cubicBezTo>
                  <a:cubicBezTo>
                    <a:pt x="201" y="701"/>
                    <a:pt x="301" y="834"/>
                    <a:pt x="368" y="934"/>
                  </a:cubicBezTo>
                  <a:cubicBezTo>
                    <a:pt x="401" y="601"/>
                    <a:pt x="435" y="334"/>
                    <a:pt x="501"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rot="-9425991" flipH="1">
              <a:off x="5975803" y="1291042"/>
              <a:ext cx="6416" cy="2160"/>
            </a:xfrm>
            <a:custGeom>
              <a:avLst/>
              <a:gdLst/>
              <a:ahLst/>
              <a:cxnLst/>
              <a:rect l="l" t="t" r="r" b="b"/>
              <a:pathLst>
                <a:path w="202" h="68" extrusionOk="0">
                  <a:moveTo>
                    <a:pt x="1" y="1"/>
                  </a:moveTo>
                  <a:cubicBezTo>
                    <a:pt x="34" y="34"/>
                    <a:pt x="68" y="34"/>
                    <a:pt x="134" y="68"/>
                  </a:cubicBezTo>
                  <a:lnTo>
                    <a:pt x="201" y="68"/>
                  </a:lnTo>
                  <a:cubicBezTo>
                    <a:pt x="168" y="34"/>
                    <a:pt x="168" y="1"/>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rot="-9425991" flipH="1">
              <a:off x="5975149" y="1293250"/>
              <a:ext cx="6384" cy="6384"/>
            </a:xfrm>
            <a:custGeom>
              <a:avLst/>
              <a:gdLst/>
              <a:ahLst/>
              <a:cxnLst/>
              <a:rect l="l" t="t" r="r" b="b"/>
              <a:pathLst>
                <a:path w="201" h="201" extrusionOk="0">
                  <a:moveTo>
                    <a:pt x="0" y="1"/>
                  </a:moveTo>
                  <a:cubicBezTo>
                    <a:pt x="34" y="68"/>
                    <a:pt x="100" y="134"/>
                    <a:pt x="134" y="201"/>
                  </a:cubicBezTo>
                  <a:lnTo>
                    <a:pt x="200" y="201"/>
                  </a:lnTo>
                  <a:lnTo>
                    <a:pt x="200" y="68"/>
                  </a:lnTo>
                  <a:cubicBezTo>
                    <a:pt x="167" y="68"/>
                    <a:pt x="100"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rot="-9425991" flipH="1">
              <a:off x="5967133" y="1309412"/>
              <a:ext cx="9561" cy="18042"/>
            </a:xfrm>
            <a:custGeom>
              <a:avLst/>
              <a:gdLst/>
              <a:ahLst/>
              <a:cxnLst/>
              <a:rect l="l" t="t" r="r" b="b"/>
              <a:pathLst>
                <a:path w="301" h="568" extrusionOk="0">
                  <a:moveTo>
                    <a:pt x="1" y="0"/>
                  </a:moveTo>
                  <a:cubicBezTo>
                    <a:pt x="67" y="167"/>
                    <a:pt x="134" y="334"/>
                    <a:pt x="167" y="501"/>
                  </a:cubicBezTo>
                  <a:cubicBezTo>
                    <a:pt x="234" y="534"/>
                    <a:pt x="234" y="567"/>
                    <a:pt x="267" y="567"/>
                  </a:cubicBezTo>
                  <a:cubicBezTo>
                    <a:pt x="267" y="567"/>
                    <a:pt x="267" y="534"/>
                    <a:pt x="301" y="534"/>
                  </a:cubicBezTo>
                  <a:lnTo>
                    <a:pt x="301" y="367"/>
                  </a:lnTo>
                  <a:cubicBezTo>
                    <a:pt x="234" y="267"/>
                    <a:pt x="101"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rot="-9425991" flipH="1">
              <a:off x="5972988" y="1301693"/>
              <a:ext cx="7464" cy="5336"/>
            </a:xfrm>
            <a:custGeom>
              <a:avLst/>
              <a:gdLst/>
              <a:ahLst/>
              <a:cxnLst/>
              <a:rect l="l" t="t" r="r" b="b"/>
              <a:pathLst>
                <a:path w="235" h="168" extrusionOk="0">
                  <a:moveTo>
                    <a:pt x="1" y="0"/>
                  </a:moveTo>
                  <a:cubicBezTo>
                    <a:pt x="67" y="34"/>
                    <a:pt x="101" y="134"/>
                    <a:pt x="134" y="167"/>
                  </a:cubicBezTo>
                  <a:cubicBezTo>
                    <a:pt x="167" y="167"/>
                    <a:pt x="167" y="134"/>
                    <a:pt x="234" y="100"/>
                  </a:cubicBezTo>
                  <a:cubicBezTo>
                    <a:pt x="167" y="34"/>
                    <a:pt x="134" y="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rot="-9425991" flipH="1">
              <a:off x="5975170" y="1305523"/>
              <a:ext cx="5336" cy="3240"/>
            </a:xfrm>
            <a:custGeom>
              <a:avLst/>
              <a:gdLst/>
              <a:ahLst/>
              <a:cxnLst/>
              <a:rect l="l" t="t" r="r" b="b"/>
              <a:pathLst>
                <a:path w="168" h="102" extrusionOk="0">
                  <a:moveTo>
                    <a:pt x="167" y="1"/>
                  </a:moveTo>
                  <a:cubicBezTo>
                    <a:pt x="67" y="34"/>
                    <a:pt x="34" y="34"/>
                    <a:pt x="1" y="34"/>
                  </a:cubicBezTo>
                  <a:cubicBezTo>
                    <a:pt x="34" y="68"/>
                    <a:pt x="67" y="101"/>
                    <a:pt x="134" y="101"/>
                  </a:cubicBezTo>
                  <a:cubicBezTo>
                    <a:pt x="134" y="68"/>
                    <a:pt x="134" y="68"/>
                    <a:pt x="167" y="34"/>
                  </a:cubicBezTo>
                  <a:lnTo>
                    <a:pt x="1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rot="-9425991" flipH="1">
              <a:off x="5981889" y="1289311"/>
              <a:ext cx="2160" cy="3208"/>
            </a:xfrm>
            <a:custGeom>
              <a:avLst/>
              <a:gdLst/>
              <a:ahLst/>
              <a:cxnLst/>
              <a:rect l="l" t="t" r="r" b="b"/>
              <a:pathLst>
                <a:path w="68" h="101" extrusionOk="0">
                  <a:moveTo>
                    <a:pt x="67" y="1"/>
                  </a:moveTo>
                  <a:cubicBezTo>
                    <a:pt x="34" y="34"/>
                    <a:pt x="1" y="34"/>
                    <a:pt x="1" y="34"/>
                  </a:cubicBezTo>
                  <a:cubicBezTo>
                    <a:pt x="34" y="34"/>
                    <a:pt x="34" y="101"/>
                    <a:pt x="67"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rot="-9425991" flipH="1">
              <a:off x="5980857" y="1292278"/>
              <a:ext cx="2160" cy="2160"/>
            </a:xfrm>
            <a:custGeom>
              <a:avLst/>
              <a:gdLst/>
              <a:ahLst/>
              <a:cxnLst/>
              <a:rect l="l" t="t" r="r" b="b"/>
              <a:pathLst>
                <a:path w="68" h="68" extrusionOk="0">
                  <a:moveTo>
                    <a:pt x="1" y="1"/>
                  </a:moveTo>
                  <a:cubicBezTo>
                    <a:pt x="34" y="34"/>
                    <a:pt x="34" y="68"/>
                    <a:pt x="67" y="68"/>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rot="-9425991" flipH="1">
              <a:off x="5977857" y="1300795"/>
              <a:ext cx="4256" cy="5304"/>
            </a:xfrm>
            <a:custGeom>
              <a:avLst/>
              <a:gdLst/>
              <a:ahLst/>
              <a:cxnLst/>
              <a:rect l="l" t="t" r="r" b="b"/>
              <a:pathLst>
                <a:path w="134" h="167" extrusionOk="0">
                  <a:moveTo>
                    <a:pt x="133" y="0"/>
                  </a:moveTo>
                  <a:cubicBezTo>
                    <a:pt x="33" y="67"/>
                    <a:pt x="33" y="100"/>
                    <a:pt x="0" y="100"/>
                  </a:cubicBezTo>
                  <a:lnTo>
                    <a:pt x="100" y="167"/>
                  </a:lnTo>
                  <a:cubicBezTo>
                    <a:pt x="100" y="133"/>
                    <a:pt x="100" y="100"/>
                    <a:pt x="13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rot="-9425991" flipH="1">
              <a:off x="5983808" y="1290343"/>
              <a:ext cx="3208" cy="3208"/>
            </a:xfrm>
            <a:custGeom>
              <a:avLst/>
              <a:gdLst/>
              <a:ahLst/>
              <a:cxnLst/>
              <a:rect l="l" t="t" r="r" b="b"/>
              <a:pathLst>
                <a:path w="101" h="101" extrusionOk="0">
                  <a:moveTo>
                    <a:pt x="0" y="1"/>
                  </a:moveTo>
                  <a:lnTo>
                    <a:pt x="0" y="101"/>
                  </a:lnTo>
                  <a:lnTo>
                    <a:pt x="100" y="101"/>
                  </a:lnTo>
                  <a:cubicBezTo>
                    <a:pt x="67" y="101"/>
                    <a:pt x="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rot="-9425991" flipH="1">
              <a:off x="5985892" y="1281231"/>
              <a:ext cx="9561" cy="7464"/>
            </a:xfrm>
            <a:custGeom>
              <a:avLst/>
              <a:gdLst/>
              <a:ahLst/>
              <a:cxnLst/>
              <a:rect l="l" t="t" r="r" b="b"/>
              <a:pathLst>
                <a:path w="301" h="235" extrusionOk="0">
                  <a:moveTo>
                    <a:pt x="33" y="1"/>
                  </a:moveTo>
                  <a:lnTo>
                    <a:pt x="33" y="1"/>
                  </a:lnTo>
                  <a:cubicBezTo>
                    <a:pt x="0" y="101"/>
                    <a:pt x="33" y="168"/>
                    <a:pt x="133" y="234"/>
                  </a:cubicBezTo>
                  <a:lnTo>
                    <a:pt x="267" y="234"/>
                  </a:lnTo>
                  <a:lnTo>
                    <a:pt x="300" y="168"/>
                  </a:lnTo>
                  <a:lnTo>
                    <a:pt x="300" y="101"/>
                  </a:lnTo>
                  <a:cubicBezTo>
                    <a:pt x="267" y="101"/>
                    <a:pt x="200" y="68"/>
                    <a:pt x="167" y="68"/>
                  </a:cubicBezTo>
                  <a:cubicBezTo>
                    <a:pt x="100" y="1"/>
                    <a:pt x="33" y="1"/>
                    <a:pt x="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rot="-9425991" flipH="1">
              <a:off x="5985458" y="1287501"/>
              <a:ext cx="3208" cy="1080"/>
            </a:xfrm>
            <a:custGeom>
              <a:avLst/>
              <a:gdLst/>
              <a:ahLst/>
              <a:cxnLst/>
              <a:rect l="l" t="t" r="r" b="b"/>
              <a:pathLst>
                <a:path w="101" h="34" extrusionOk="0">
                  <a:moveTo>
                    <a:pt x="67" y="0"/>
                  </a:moveTo>
                  <a:cubicBezTo>
                    <a:pt x="0" y="0"/>
                    <a:pt x="0" y="0"/>
                    <a:pt x="0" y="34"/>
                  </a:cubicBezTo>
                  <a:lnTo>
                    <a:pt x="100" y="34"/>
                  </a:lnTo>
                  <a:cubicBezTo>
                    <a:pt x="67" y="34"/>
                    <a:pt x="67" y="0"/>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rot="-9425991" flipH="1">
              <a:off x="5982284" y="1293642"/>
              <a:ext cx="5336" cy="4256"/>
            </a:xfrm>
            <a:custGeom>
              <a:avLst/>
              <a:gdLst/>
              <a:ahLst/>
              <a:cxnLst/>
              <a:rect l="l" t="t" r="r" b="b"/>
              <a:pathLst>
                <a:path w="168" h="134" extrusionOk="0">
                  <a:moveTo>
                    <a:pt x="67" y="0"/>
                  </a:moveTo>
                  <a:cubicBezTo>
                    <a:pt x="0" y="100"/>
                    <a:pt x="0" y="100"/>
                    <a:pt x="0" y="134"/>
                  </a:cubicBezTo>
                  <a:lnTo>
                    <a:pt x="167" y="134"/>
                  </a:lnTo>
                  <a:lnTo>
                    <a:pt x="167"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rot="-9425991" flipH="1">
              <a:off x="5982717" y="1290553"/>
              <a:ext cx="6384" cy="3208"/>
            </a:xfrm>
            <a:custGeom>
              <a:avLst/>
              <a:gdLst/>
              <a:ahLst/>
              <a:cxnLst/>
              <a:rect l="l" t="t" r="r" b="b"/>
              <a:pathLst>
                <a:path w="201" h="101" extrusionOk="0">
                  <a:moveTo>
                    <a:pt x="0" y="1"/>
                  </a:moveTo>
                  <a:lnTo>
                    <a:pt x="100" y="101"/>
                  </a:lnTo>
                  <a:lnTo>
                    <a:pt x="133" y="101"/>
                  </a:lnTo>
                  <a:cubicBezTo>
                    <a:pt x="133" y="101"/>
                    <a:pt x="167" y="101"/>
                    <a:pt x="167" y="34"/>
                  </a:cubicBezTo>
                  <a:cubicBezTo>
                    <a:pt x="200" y="34"/>
                    <a:pt x="200" y="1"/>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rot="-9425991" flipH="1">
              <a:off x="5984678" y="1289227"/>
              <a:ext cx="2160" cy="1112"/>
            </a:xfrm>
            <a:custGeom>
              <a:avLst/>
              <a:gdLst/>
              <a:ahLst/>
              <a:cxnLst/>
              <a:rect l="l" t="t" r="r" b="b"/>
              <a:pathLst>
                <a:path w="68" h="35" extrusionOk="0">
                  <a:moveTo>
                    <a:pt x="0" y="1"/>
                  </a:moveTo>
                  <a:lnTo>
                    <a:pt x="0" y="34"/>
                  </a:lnTo>
                  <a:cubicBezTo>
                    <a:pt x="0" y="34"/>
                    <a:pt x="67"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rot="-9425991" flipH="1">
              <a:off x="5975768" y="1308853"/>
              <a:ext cx="3208" cy="4256"/>
            </a:xfrm>
            <a:custGeom>
              <a:avLst/>
              <a:gdLst/>
              <a:ahLst/>
              <a:cxnLst/>
              <a:rect l="l" t="t" r="r" b="b"/>
              <a:pathLst>
                <a:path w="101" h="134" extrusionOk="0">
                  <a:moveTo>
                    <a:pt x="0" y="1"/>
                  </a:moveTo>
                  <a:cubicBezTo>
                    <a:pt x="0" y="34"/>
                    <a:pt x="67" y="101"/>
                    <a:pt x="100" y="101"/>
                  </a:cubicBezTo>
                  <a:lnTo>
                    <a:pt x="0" y="1"/>
                  </a:lnTo>
                  <a:close/>
                  <a:moveTo>
                    <a:pt x="100" y="101"/>
                  </a:moveTo>
                  <a:cubicBezTo>
                    <a:pt x="67" y="134"/>
                    <a:pt x="67" y="134"/>
                    <a:pt x="100" y="134"/>
                  </a:cubicBezTo>
                  <a:cubicBezTo>
                    <a:pt x="67" y="134"/>
                    <a:pt x="100" y="134"/>
                    <a:pt x="100" y="10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rot="-9425991" flipH="1">
              <a:off x="5983501" y="1296016"/>
              <a:ext cx="3208" cy="4256"/>
            </a:xfrm>
            <a:custGeom>
              <a:avLst/>
              <a:gdLst/>
              <a:ahLst/>
              <a:cxnLst/>
              <a:rect l="l" t="t" r="r" b="b"/>
              <a:pathLst>
                <a:path w="101" h="134" extrusionOk="0">
                  <a:moveTo>
                    <a:pt x="0" y="1"/>
                  </a:moveTo>
                  <a:lnTo>
                    <a:pt x="0" y="134"/>
                  </a:lnTo>
                  <a:lnTo>
                    <a:pt x="100" y="134"/>
                  </a:lnTo>
                  <a:lnTo>
                    <a:pt x="100" y="67"/>
                  </a:lnTo>
                  <a:cubicBezTo>
                    <a:pt x="33" y="34"/>
                    <a:pt x="33"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rot="-9425991" flipH="1">
              <a:off x="5982804" y="1299456"/>
              <a:ext cx="32" cy="32"/>
            </a:xfrm>
            <a:custGeom>
              <a:avLst/>
              <a:gdLst/>
              <a:ahLst/>
              <a:cxnLst/>
              <a:rect l="l" t="t" r="r" b="b"/>
              <a:pathLst>
                <a:path w="1" h="1" extrusionOk="0">
                  <a:moveTo>
                    <a:pt x="0" y="1"/>
                  </a:moveTo>
                  <a:lnTo>
                    <a:pt x="0" y="1"/>
                  </a:lnTo>
                  <a:lnTo>
                    <a:pt x="0" y="1"/>
                  </a:ln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rot="-9425991" flipH="1">
              <a:off x="5979686" y="1299037"/>
              <a:ext cx="3208" cy="5336"/>
            </a:xfrm>
            <a:custGeom>
              <a:avLst/>
              <a:gdLst/>
              <a:ahLst/>
              <a:cxnLst/>
              <a:rect l="l" t="t" r="r" b="b"/>
              <a:pathLst>
                <a:path w="101" h="168" extrusionOk="0">
                  <a:moveTo>
                    <a:pt x="67" y="1"/>
                  </a:moveTo>
                  <a:cubicBezTo>
                    <a:pt x="67" y="34"/>
                    <a:pt x="67" y="67"/>
                    <a:pt x="0" y="168"/>
                  </a:cubicBezTo>
                  <a:lnTo>
                    <a:pt x="67" y="168"/>
                  </a:lnTo>
                  <a:cubicBezTo>
                    <a:pt x="100" y="101"/>
                    <a:pt x="100" y="67"/>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rot="-9425991" flipH="1">
              <a:off x="5980494" y="1304505"/>
              <a:ext cx="1080" cy="1080"/>
            </a:xfrm>
            <a:custGeom>
              <a:avLst/>
              <a:gdLst/>
              <a:ahLst/>
              <a:cxnLst/>
              <a:rect l="l" t="t" r="r" b="b"/>
              <a:pathLst>
                <a:path w="34" h="34" extrusionOk="0">
                  <a:moveTo>
                    <a:pt x="33" y="0"/>
                  </a:moveTo>
                  <a:cubicBezTo>
                    <a:pt x="0" y="0"/>
                    <a:pt x="0" y="0"/>
                    <a:pt x="0" y="34"/>
                  </a:cubicBezTo>
                  <a:lnTo>
                    <a:pt x="33"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0"/>
            <p:cNvSpPr/>
            <p:nvPr/>
          </p:nvSpPr>
          <p:spPr>
            <a:xfrm rot="-9425991" flipH="1">
              <a:off x="5987215" y="1288288"/>
              <a:ext cx="3208" cy="2128"/>
            </a:xfrm>
            <a:custGeom>
              <a:avLst/>
              <a:gdLst/>
              <a:ahLst/>
              <a:cxnLst/>
              <a:rect l="l" t="t" r="r" b="b"/>
              <a:pathLst>
                <a:path w="101" h="67" extrusionOk="0">
                  <a:moveTo>
                    <a:pt x="0" y="0"/>
                  </a:moveTo>
                  <a:cubicBezTo>
                    <a:pt x="0" y="33"/>
                    <a:pt x="0" y="67"/>
                    <a:pt x="33" y="67"/>
                  </a:cubicBezTo>
                  <a:lnTo>
                    <a:pt x="100" y="67"/>
                  </a:lnTo>
                  <a:cubicBezTo>
                    <a:pt x="67" y="67"/>
                    <a:pt x="33" y="33"/>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0"/>
            <p:cNvSpPr/>
            <p:nvPr/>
          </p:nvSpPr>
          <p:spPr>
            <a:xfrm rot="-9425991" flipH="1">
              <a:off x="5986891" y="1289888"/>
              <a:ext cx="1080" cy="32"/>
            </a:xfrm>
            <a:custGeom>
              <a:avLst/>
              <a:gdLst/>
              <a:ahLst/>
              <a:cxnLst/>
              <a:rect l="l" t="t" r="r" b="b"/>
              <a:pathLst>
                <a:path w="34" h="1" extrusionOk="0">
                  <a:moveTo>
                    <a:pt x="0" y="0"/>
                  </a:moveTo>
                  <a:lnTo>
                    <a:pt x="0" y="0"/>
                  </a:lnTo>
                  <a:cubicBezTo>
                    <a:pt x="0" y="0"/>
                    <a:pt x="33" y="0"/>
                    <a:pt x="0" y="0"/>
                  </a:cubicBezTo>
                  <a:cubicBezTo>
                    <a:pt x="33" y="0"/>
                    <a:pt x="33"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rot="-9425991" flipH="1">
              <a:off x="5983883" y="1299305"/>
              <a:ext cx="1080" cy="826"/>
            </a:xfrm>
            <a:custGeom>
              <a:avLst/>
              <a:gdLst/>
              <a:ahLst/>
              <a:cxnLst/>
              <a:rect l="l" t="t" r="r" b="b"/>
              <a:pathLst>
                <a:path w="34" h="26" extrusionOk="0">
                  <a:moveTo>
                    <a:pt x="0" y="1"/>
                  </a:moveTo>
                  <a:cubicBezTo>
                    <a:pt x="0" y="17"/>
                    <a:pt x="0" y="26"/>
                    <a:pt x="5" y="26"/>
                  </a:cubicBezTo>
                  <a:cubicBezTo>
                    <a:pt x="9" y="26"/>
                    <a:pt x="17" y="17"/>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rot="-9425991" flipH="1">
              <a:off x="5979300" y="1307228"/>
              <a:ext cx="32" cy="1080"/>
            </a:xfrm>
            <a:custGeom>
              <a:avLst/>
              <a:gdLst/>
              <a:ahLst/>
              <a:cxnLst/>
              <a:rect l="l" t="t" r="r" b="b"/>
              <a:pathLst>
                <a:path w="1" h="34" extrusionOk="0">
                  <a:moveTo>
                    <a:pt x="0" y="0"/>
                  </a:moveTo>
                  <a:lnTo>
                    <a:pt x="0" y="34"/>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rot="-9425991" flipH="1">
              <a:off x="5980611" y="1304503"/>
              <a:ext cx="953" cy="508"/>
            </a:xfrm>
            <a:custGeom>
              <a:avLst/>
              <a:gdLst/>
              <a:ahLst/>
              <a:cxnLst/>
              <a:rect l="l" t="t" r="r" b="b"/>
              <a:pathLst>
                <a:path w="30" h="16" extrusionOk="0">
                  <a:moveTo>
                    <a:pt x="22" y="1"/>
                  </a:moveTo>
                  <a:cubicBezTo>
                    <a:pt x="19" y="1"/>
                    <a:pt x="11" y="5"/>
                    <a:pt x="0" y="16"/>
                  </a:cubicBezTo>
                  <a:cubicBezTo>
                    <a:pt x="22" y="16"/>
                    <a:pt x="30" y="1"/>
                    <a:pt x="22"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rot="-9425991" flipH="1">
              <a:off x="5979096" y="1308234"/>
              <a:ext cx="32" cy="32"/>
            </a:xfrm>
            <a:custGeom>
              <a:avLst/>
              <a:gdLst/>
              <a:ahLst/>
              <a:cxnLst/>
              <a:rect l="l" t="t" r="r" b="b"/>
              <a:pathLst>
                <a:path w="1" h="1" extrusionOk="0">
                  <a:moveTo>
                    <a:pt x="0" y="0"/>
                  </a:move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rot="-9425991" flipH="1">
              <a:off x="5979258" y="1307431"/>
              <a:ext cx="1080" cy="1080"/>
            </a:xfrm>
            <a:custGeom>
              <a:avLst/>
              <a:gdLst/>
              <a:ahLst/>
              <a:cxnLst/>
              <a:rect l="l" t="t" r="r" b="b"/>
              <a:pathLst>
                <a:path w="34" h="34" extrusionOk="0">
                  <a:moveTo>
                    <a:pt x="0" y="0"/>
                  </a:moveTo>
                  <a:lnTo>
                    <a:pt x="0" y="34"/>
                  </a:lnTo>
                  <a:cubicBezTo>
                    <a:pt x="33" y="34"/>
                    <a:pt x="33"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rot="-9425991" flipH="1">
              <a:off x="5986801" y="1289252"/>
              <a:ext cx="3208" cy="2160"/>
            </a:xfrm>
            <a:custGeom>
              <a:avLst/>
              <a:gdLst/>
              <a:ahLst/>
              <a:cxnLst/>
              <a:rect l="l" t="t" r="r" b="b"/>
              <a:pathLst>
                <a:path w="101" h="68" extrusionOk="0">
                  <a:moveTo>
                    <a:pt x="100" y="1"/>
                  </a:moveTo>
                  <a:cubicBezTo>
                    <a:pt x="67" y="1"/>
                    <a:pt x="67" y="1"/>
                    <a:pt x="0" y="34"/>
                  </a:cubicBezTo>
                  <a:cubicBezTo>
                    <a:pt x="33" y="67"/>
                    <a:pt x="67" y="67"/>
                    <a:pt x="100" y="67"/>
                  </a:cubicBezTo>
                  <a:lnTo>
                    <a:pt x="10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rot="-9425991" flipH="1">
              <a:off x="5979437" y="1309596"/>
              <a:ext cx="32" cy="1080"/>
            </a:xfrm>
            <a:custGeom>
              <a:avLst/>
              <a:gdLst/>
              <a:ahLst/>
              <a:cxnLst/>
              <a:rect l="l" t="t" r="r" b="b"/>
              <a:pathLst>
                <a:path w="1" h="34" extrusionOk="0">
                  <a:moveTo>
                    <a:pt x="0" y="1"/>
                  </a:moveTo>
                  <a:lnTo>
                    <a:pt x="0" y="34"/>
                  </a:lnTo>
                  <a:lnTo>
                    <a:pt x="0" y="34"/>
                  </a:lnTo>
                  <a:lnTo>
                    <a:pt x="0" y="1"/>
                  </a:lnTo>
                  <a:cubicBezTo>
                    <a:pt x="0" y="34"/>
                    <a:pt x="0"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rot="-9425991" flipH="1">
              <a:off x="5981744" y="1300336"/>
              <a:ext cx="9561" cy="10609"/>
            </a:xfrm>
            <a:custGeom>
              <a:avLst/>
              <a:gdLst/>
              <a:ahLst/>
              <a:cxnLst/>
              <a:rect l="l" t="t" r="r" b="b"/>
              <a:pathLst>
                <a:path w="301" h="334" extrusionOk="0">
                  <a:moveTo>
                    <a:pt x="0" y="0"/>
                  </a:moveTo>
                  <a:lnTo>
                    <a:pt x="0" y="67"/>
                  </a:lnTo>
                  <a:lnTo>
                    <a:pt x="0" y="134"/>
                  </a:lnTo>
                  <a:cubicBezTo>
                    <a:pt x="34" y="167"/>
                    <a:pt x="134" y="200"/>
                    <a:pt x="167" y="234"/>
                  </a:cubicBezTo>
                  <a:lnTo>
                    <a:pt x="234" y="334"/>
                  </a:lnTo>
                  <a:lnTo>
                    <a:pt x="301" y="301"/>
                  </a:ln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rot="-9425991" flipH="1">
              <a:off x="5982650" y="1300088"/>
              <a:ext cx="7433" cy="6384"/>
            </a:xfrm>
            <a:custGeom>
              <a:avLst/>
              <a:gdLst/>
              <a:ahLst/>
              <a:cxnLst/>
              <a:rect l="l" t="t" r="r" b="b"/>
              <a:pathLst>
                <a:path w="234" h="201" extrusionOk="0">
                  <a:moveTo>
                    <a:pt x="0" y="1"/>
                  </a:moveTo>
                  <a:cubicBezTo>
                    <a:pt x="0" y="34"/>
                    <a:pt x="34" y="134"/>
                    <a:pt x="34" y="168"/>
                  </a:cubicBezTo>
                  <a:cubicBezTo>
                    <a:pt x="67" y="168"/>
                    <a:pt x="167" y="168"/>
                    <a:pt x="201" y="201"/>
                  </a:cubicBezTo>
                  <a:lnTo>
                    <a:pt x="234" y="201"/>
                  </a:lnTo>
                  <a:cubicBezTo>
                    <a:pt x="234" y="168"/>
                    <a:pt x="201" y="168"/>
                    <a:pt x="167" y="134"/>
                  </a:cubicBezTo>
                  <a:cubicBezTo>
                    <a:pt x="67" y="67"/>
                    <a:pt x="34"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rot="-9425991" flipH="1">
              <a:off x="5979437" y="1309596"/>
              <a:ext cx="32" cy="1080"/>
            </a:xfrm>
            <a:custGeom>
              <a:avLst/>
              <a:gdLst/>
              <a:ahLst/>
              <a:cxnLst/>
              <a:rect l="l" t="t" r="r" b="b"/>
              <a:pathLst>
                <a:path w="1" h="34" extrusionOk="0">
                  <a:moveTo>
                    <a:pt x="0" y="1"/>
                  </a:moveTo>
                  <a:cubicBezTo>
                    <a:pt x="0" y="1"/>
                    <a:pt x="0" y="34"/>
                    <a:pt x="0" y="1"/>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rot="-9425991" flipH="1">
              <a:off x="5989458" y="1286614"/>
              <a:ext cx="2160" cy="32"/>
            </a:xfrm>
            <a:custGeom>
              <a:avLst/>
              <a:gdLst/>
              <a:ahLst/>
              <a:cxnLst/>
              <a:rect l="l" t="t" r="r" b="b"/>
              <a:pathLst>
                <a:path w="68" h="1" extrusionOk="0">
                  <a:moveTo>
                    <a:pt x="67" y="1"/>
                  </a:moveTo>
                  <a:lnTo>
                    <a:pt x="0" y="1"/>
                  </a:ln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rot="-9425991" flipH="1">
              <a:off x="5990674" y="1280736"/>
              <a:ext cx="3081" cy="826"/>
            </a:xfrm>
            <a:custGeom>
              <a:avLst/>
              <a:gdLst/>
              <a:ahLst/>
              <a:cxnLst/>
              <a:rect l="l" t="t" r="r" b="b"/>
              <a:pathLst>
                <a:path w="97" h="26" extrusionOk="0">
                  <a:moveTo>
                    <a:pt x="67" y="0"/>
                  </a:moveTo>
                  <a:cubicBezTo>
                    <a:pt x="78" y="11"/>
                    <a:pt x="85" y="15"/>
                    <a:pt x="89" y="15"/>
                  </a:cubicBezTo>
                  <a:cubicBezTo>
                    <a:pt x="97" y="15"/>
                    <a:pt x="89" y="0"/>
                    <a:pt x="67" y="0"/>
                  </a:cubicBezTo>
                  <a:close/>
                  <a:moveTo>
                    <a:pt x="0" y="0"/>
                  </a:moveTo>
                  <a:cubicBezTo>
                    <a:pt x="17" y="17"/>
                    <a:pt x="33" y="25"/>
                    <a:pt x="46" y="25"/>
                  </a:cubicBezTo>
                  <a:cubicBezTo>
                    <a:pt x="59" y="25"/>
                    <a:pt x="67" y="17"/>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rot="-9425991" flipH="1">
              <a:off x="5988139" y="1288900"/>
              <a:ext cx="4256" cy="2128"/>
            </a:xfrm>
            <a:custGeom>
              <a:avLst/>
              <a:gdLst/>
              <a:ahLst/>
              <a:cxnLst/>
              <a:rect l="l" t="t" r="r" b="b"/>
              <a:pathLst>
                <a:path w="134" h="67" extrusionOk="0">
                  <a:moveTo>
                    <a:pt x="0" y="0"/>
                  </a:moveTo>
                  <a:cubicBezTo>
                    <a:pt x="34" y="33"/>
                    <a:pt x="34" y="67"/>
                    <a:pt x="67" y="67"/>
                  </a:cubicBezTo>
                  <a:lnTo>
                    <a:pt x="134" y="67"/>
                  </a:lnTo>
                  <a:lnTo>
                    <a:pt x="1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rot="-9425991" flipH="1">
              <a:off x="5979851" y="1308600"/>
              <a:ext cx="32" cy="1112"/>
            </a:xfrm>
            <a:custGeom>
              <a:avLst/>
              <a:gdLst/>
              <a:ahLst/>
              <a:cxnLst/>
              <a:rect l="l" t="t" r="r" b="b"/>
              <a:pathLst>
                <a:path w="1" h="35" extrusionOk="0">
                  <a:moveTo>
                    <a:pt x="0" y="1"/>
                  </a:moveTo>
                  <a:lnTo>
                    <a:pt x="0" y="1"/>
                  </a:lnTo>
                  <a:cubicBezTo>
                    <a:pt x="0" y="34"/>
                    <a:pt x="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rot="-9425991" flipH="1">
              <a:off x="5978324" y="1310869"/>
              <a:ext cx="7433" cy="5304"/>
            </a:xfrm>
            <a:custGeom>
              <a:avLst/>
              <a:gdLst/>
              <a:ahLst/>
              <a:cxnLst/>
              <a:rect l="l" t="t" r="r" b="b"/>
              <a:pathLst>
                <a:path w="234" h="167" extrusionOk="0">
                  <a:moveTo>
                    <a:pt x="134" y="0"/>
                  </a:moveTo>
                  <a:cubicBezTo>
                    <a:pt x="67" y="34"/>
                    <a:pt x="34" y="67"/>
                    <a:pt x="0" y="67"/>
                  </a:cubicBezTo>
                  <a:lnTo>
                    <a:pt x="0" y="134"/>
                  </a:lnTo>
                  <a:cubicBezTo>
                    <a:pt x="0" y="134"/>
                    <a:pt x="0" y="167"/>
                    <a:pt x="34" y="167"/>
                  </a:cubicBezTo>
                  <a:cubicBezTo>
                    <a:pt x="134" y="167"/>
                    <a:pt x="167" y="167"/>
                    <a:pt x="234" y="134"/>
                  </a:cubicBezTo>
                  <a:lnTo>
                    <a:pt x="1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0"/>
            <p:cNvSpPr/>
            <p:nvPr/>
          </p:nvSpPr>
          <p:spPr>
            <a:xfrm rot="-9425991" flipH="1">
              <a:off x="5977295" y="1312769"/>
              <a:ext cx="2160" cy="5304"/>
            </a:xfrm>
            <a:custGeom>
              <a:avLst/>
              <a:gdLst/>
              <a:ahLst/>
              <a:cxnLst/>
              <a:rect l="l" t="t" r="r" b="b"/>
              <a:pathLst>
                <a:path w="68" h="167" extrusionOk="0">
                  <a:moveTo>
                    <a:pt x="34" y="0"/>
                  </a:moveTo>
                  <a:cubicBezTo>
                    <a:pt x="34" y="67"/>
                    <a:pt x="1" y="133"/>
                    <a:pt x="0" y="167"/>
                  </a:cubicBezTo>
                  <a:lnTo>
                    <a:pt x="0" y="167"/>
                  </a:lnTo>
                  <a:cubicBezTo>
                    <a:pt x="1" y="134"/>
                    <a:pt x="34" y="133"/>
                    <a:pt x="67" y="100"/>
                  </a:cubicBezTo>
                  <a:cubicBezTo>
                    <a:pt x="67" y="100"/>
                    <a:pt x="67"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rot="-9425991" flipH="1">
              <a:off x="5984823" y="1299840"/>
              <a:ext cx="5336" cy="1556"/>
            </a:xfrm>
            <a:custGeom>
              <a:avLst/>
              <a:gdLst/>
              <a:ahLst/>
              <a:cxnLst/>
              <a:rect l="l" t="t" r="r" b="b"/>
              <a:pathLst>
                <a:path w="168" h="49" extrusionOk="0">
                  <a:moveTo>
                    <a:pt x="1" y="1"/>
                  </a:moveTo>
                  <a:lnTo>
                    <a:pt x="1" y="34"/>
                  </a:lnTo>
                  <a:cubicBezTo>
                    <a:pt x="12" y="45"/>
                    <a:pt x="31" y="49"/>
                    <a:pt x="52" y="49"/>
                  </a:cubicBezTo>
                  <a:cubicBezTo>
                    <a:pt x="94" y="49"/>
                    <a:pt x="145" y="34"/>
                    <a:pt x="168" y="34"/>
                  </a:cubicBezTo>
                  <a:cubicBezTo>
                    <a:pt x="101" y="34"/>
                    <a:pt x="34"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rot="-9425991" flipH="1">
              <a:off x="5982294" y="1301714"/>
              <a:ext cx="9593" cy="10641"/>
            </a:xfrm>
            <a:custGeom>
              <a:avLst/>
              <a:gdLst/>
              <a:ahLst/>
              <a:cxnLst/>
              <a:rect l="l" t="t" r="r" b="b"/>
              <a:pathLst>
                <a:path w="302" h="335" extrusionOk="0">
                  <a:moveTo>
                    <a:pt x="168" y="1"/>
                  </a:moveTo>
                  <a:cubicBezTo>
                    <a:pt x="134" y="1"/>
                    <a:pt x="34" y="1"/>
                    <a:pt x="1" y="34"/>
                  </a:cubicBezTo>
                  <a:cubicBezTo>
                    <a:pt x="101" y="101"/>
                    <a:pt x="134" y="234"/>
                    <a:pt x="201" y="335"/>
                  </a:cubicBezTo>
                  <a:cubicBezTo>
                    <a:pt x="268" y="234"/>
                    <a:pt x="301" y="168"/>
                    <a:pt x="201" y="34"/>
                  </a:cubicBezTo>
                  <a:lnTo>
                    <a:pt x="168"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rot="-9425991" flipH="1">
              <a:off x="5984899" y="1299464"/>
              <a:ext cx="6384" cy="2160"/>
            </a:xfrm>
            <a:custGeom>
              <a:avLst/>
              <a:gdLst/>
              <a:ahLst/>
              <a:cxnLst/>
              <a:rect l="l" t="t" r="r" b="b"/>
              <a:pathLst>
                <a:path w="201" h="68" extrusionOk="0">
                  <a:moveTo>
                    <a:pt x="168" y="1"/>
                  </a:moveTo>
                  <a:cubicBezTo>
                    <a:pt x="129" y="40"/>
                    <a:pt x="89" y="56"/>
                    <a:pt x="57" y="56"/>
                  </a:cubicBezTo>
                  <a:cubicBezTo>
                    <a:pt x="34" y="56"/>
                    <a:pt x="15" y="48"/>
                    <a:pt x="1" y="34"/>
                  </a:cubicBezTo>
                  <a:lnTo>
                    <a:pt x="1" y="67"/>
                  </a:lnTo>
                  <a:cubicBezTo>
                    <a:pt x="101" y="67"/>
                    <a:pt x="134" y="34"/>
                    <a:pt x="201" y="34"/>
                  </a:cubicBezTo>
                  <a:lnTo>
                    <a:pt x="2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rot="-9425991" flipH="1">
              <a:off x="5986485" y="1294268"/>
              <a:ext cx="5336" cy="4828"/>
            </a:xfrm>
            <a:custGeom>
              <a:avLst/>
              <a:gdLst/>
              <a:ahLst/>
              <a:cxnLst/>
              <a:rect l="l" t="t" r="r" b="b"/>
              <a:pathLst>
                <a:path w="168" h="152" extrusionOk="0">
                  <a:moveTo>
                    <a:pt x="109" y="1"/>
                  </a:moveTo>
                  <a:cubicBezTo>
                    <a:pt x="84" y="1"/>
                    <a:pt x="51" y="18"/>
                    <a:pt x="1" y="51"/>
                  </a:cubicBezTo>
                  <a:lnTo>
                    <a:pt x="1" y="151"/>
                  </a:lnTo>
                  <a:lnTo>
                    <a:pt x="101" y="151"/>
                  </a:lnTo>
                  <a:cubicBezTo>
                    <a:pt x="134" y="151"/>
                    <a:pt x="168" y="118"/>
                    <a:pt x="168" y="118"/>
                  </a:cubicBezTo>
                  <a:lnTo>
                    <a:pt x="168" y="51"/>
                  </a:lnTo>
                  <a:cubicBezTo>
                    <a:pt x="151" y="18"/>
                    <a:pt x="134" y="1"/>
                    <a:pt x="10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0"/>
            <p:cNvSpPr/>
            <p:nvPr/>
          </p:nvSpPr>
          <p:spPr>
            <a:xfrm rot="-9425991" flipH="1">
              <a:off x="5970546" y="1315216"/>
              <a:ext cx="9593" cy="39260"/>
            </a:xfrm>
            <a:custGeom>
              <a:avLst/>
              <a:gdLst/>
              <a:ahLst/>
              <a:cxnLst/>
              <a:rect l="l" t="t" r="r" b="b"/>
              <a:pathLst>
                <a:path w="302" h="1236" extrusionOk="0">
                  <a:moveTo>
                    <a:pt x="301" y="1"/>
                  </a:moveTo>
                  <a:cubicBezTo>
                    <a:pt x="268" y="101"/>
                    <a:pt x="168" y="134"/>
                    <a:pt x="134" y="201"/>
                  </a:cubicBezTo>
                  <a:cubicBezTo>
                    <a:pt x="101" y="535"/>
                    <a:pt x="34" y="835"/>
                    <a:pt x="1" y="1135"/>
                  </a:cubicBezTo>
                  <a:cubicBezTo>
                    <a:pt x="34" y="1202"/>
                    <a:pt x="34" y="1235"/>
                    <a:pt x="101" y="1235"/>
                  </a:cubicBezTo>
                  <a:cubicBezTo>
                    <a:pt x="112" y="1224"/>
                    <a:pt x="127" y="1220"/>
                    <a:pt x="144" y="1220"/>
                  </a:cubicBezTo>
                  <a:cubicBezTo>
                    <a:pt x="179" y="1220"/>
                    <a:pt x="223" y="1235"/>
                    <a:pt x="268" y="1235"/>
                  </a:cubicBezTo>
                  <a:cubicBezTo>
                    <a:pt x="268" y="802"/>
                    <a:pt x="268" y="401"/>
                    <a:pt x="3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0"/>
            <p:cNvSpPr/>
            <p:nvPr/>
          </p:nvSpPr>
          <p:spPr>
            <a:xfrm rot="-9425991" flipH="1">
              <a:off x="5993273" y="1281459"/>
              <a:ext cx="2128" cy="3208"/>
            </a:xfrm>
            <a:custGeom>
              <a:avLst/>
              <a:gdLst/>
              <a:ahLst/>
              <a:cxnLst/>
              <a:rect l="l" t="t" r="r" b="b"/>
              <a:pathLst>
                <a:path w="67" h="101" extrusionOk="0">
                  <a:moveTo>
                    <a:pt x="67" y="1"/>
                  </a:moveTo>
                  <a:cubicBezTo>
                    <a:pt x="67" y="67"/>
                    <a:pt x="67" y="67"/>
                    <a:pt x="0" y="67"/>
                  </a:cubicBezTo>
                  <a:cubicBezTo>
                    <a:pt x="0" y="101"/>
                    <a:pt x="0" y="101"/>
                    <a:pt x="67"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0"/>
            <p:cNvSpPr/>
            <p:nvPr/>
          </p:nvSpPr>
          <p:spPr>
            <a:xfrm rot="-9425991" flipH="1">
              <a:off x="5987292" y="1294001"/>
              <a:ext cx="3208" cy="1112"/>
            </a:xfrm>
            <a:custGeom>
              <a:avLst/>
              <a:gdLst/>
              <a:ahLst/>
              <a:cxnLst/>
              <a:rect l="l" t="t" r="r" b="b"/>
              <a:pathLst>
                <a:path w="101" h="35" extrusionOk="0">
                  <a:moveTo>
                    <a:pt x="1" y="1"/>
                  </a:moveTo>
                  <a:lnTo>
                    <a:pt x="1" y="34"/>
                  </a:lnTo>
                  <a:cubicBezTo>
                    <a:pt x="34" y="34"/>
                    <a:pt x="34" y="1"/>
                    <a:pt x="1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0"/>
            <p:cNvSpPr/>
            <p:nvPr/>
          </p:nvSpPr>
          <p:spPr>
            <a:xfrm rot="-9425991" flipH="1">
              <a:off x="5988863" y="1291574"/>
              <a:ext cx="4256" cy="4288"/>
            </a:xfrm>
            <a:custGeom>
              <a:avLst/>
              <a:gdLst/>
              <a:ahLst/>
              <a:cxnLst/>
              <a:rect l="l" t="t" r="r" b="b"/>
              <a:pathLst>
                <a:path w="134" h="135" extrusionOk="0">
                  <a:moveTo>
                    <a:pt x="100" y="1"/>
                  </a:moveTo>
                  <a:cubicBezTo>
                    <a:pt x="67" y="34"/>
                    <a:pt x="0" y="34"/>
                    <a:pt x="0" y="34"/>
                  </a:cubicBezTo>
                  <a:lnTo>
                    <a:pt x="0" y="134"/>
                  </a:lnTo>
                  <a:cubicBezTo>
                    <a:pt x="67" y="134"/>
                    <a:pt x="100" y="101"/>
                    <a:pt x="134" y="34"/>
                  </a:cubicBezTo>
                  <a:lnTo>
                    <a:pt x="10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0"/>
            <p:cNvSpPr/>
            <p:nvPr/>
          </p:nvSpPr>
          <p:spPr>
            <a:xfrm rot="-9425991" flipH="1">
              <a:off x="5991419" y="1287436"/>
              <a:ext cx="2128" cy="32"/>
            </a:xfrm>
            <a:custGeom>
              <a:avLst/>
              <a:gdLst/>
              <a:ahLst/>
              <a:cxnLst/>
              <a:rect l="l" t="t" r="r" b="b"/>
              <a:pathLst>
                <a:path w="67" h="1" extrusionOk="0">
                  <a:moveTo>
                    <a:pt x="0" y="1"/>
                  </a:moveTo>
                  <a:lnTo>
                    <a:pt x="0" y="1"/>
                  </a:lnTo>
                  <a:lnTo>
                    <a:pt x="0" y="1"/>
                  </a:lnTo>
                  <a:cubicBezTo>
                    <a:pt x="67" y="1"/>
                    <a:pt x="0"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0"/>
            <p:cNvSpPr/>
            <p:nvPr/>
          </p:nvSpPr>
          <p:spPr>
            <a:xfrm rot="-9425991" flipH="1">
              <a:off x="5989230" y="1289764"/>
              <a:ext cx="5304" cy="6384"/>
            </a:xfrm>
            <a:custGeom>
              <a:avLst/>
              <a:gdLst/>
              <a:ahLst/>
              <a:cxnLst/>
              <a:rect l="l" t="t" r="r" b="b"/>
              <a:pathLst>
                <a:path w="167" h="201" extrusionOk="0">
                  <a:moveTo>
                    <a:pt x="134" y="1"/>
                  </a:moveTo>
                  <a:cubicBezTo>
                    <a:pt x="100" y="101"/>
                    <a:pt x="67" y="134"/>
                    <a:pt x="0" y="134"/>
                  </a:cubicBezTo>
                  <a:lnTo>
                    <a:pt x="0" y="201"/>
                  </a:lnTo>
                  <a:lnTo>
                    <a:pt x="134" y="201"/>
                  </a:lnTo>
                  <a:cubicBezTo>
                    <a:pt x="167" y="201"/>
                    <a:pt x="167" y="201"/>
                    <a:pt x="167" y="167"/>
                  </a:cubicBezTo>
                  <a:cubicBezTo>
                    <a:pt x="167" y="134"/>
                    <a:pt x="167" y="34"/>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0"/>
            <p:cNvSpPr/>
            <p:nvPr/>
          </p:nvSpPr>
          <p:spPr>
            <a:xfrm rot="-9425991" flipH="1">
              <a:off x="5844435" y="1629578"/>
              <a:ext cx="7433" cy="12737"/>
            </a:xfrm>
            <a:custGeom>
              <a:avLst/>
              <a:gdLst/>
              <a:ahLst/>
              <a:cxnLst/>
              <a:rect l="l" t="t" r="r" b="b"/>
              <a:pathLst>
                <a:path w="234" h="401" extrusionOk="0">
                  <a:moveTo>
                    <a:pt x="0" y="0"/>
                  </a:moveTo>
                  <a:lnTo>
                    <a:pt x="0" y="0"/>
                  </a:lnTo>
                  <a:cubicBezTo>
                    <a:pt x="67" y="134"/>
                    <a:pt x="67" y="267"/>
                    <a:pt x="100" y="401"/>
                  </a:cubicBezTo>
                  <a:cubicBezTo>
                    <a:pt x="134" y="334"/>
                    <a:pt x="134" y="300"/>
                    <a:pt x="167" y="300"/>
                  </a:cubicBezTo>
                  <a:cubicBezTo>
                    <a:pt x="234" y="167"/>
                    <a:pt x="134" y="67"/>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0"/>
            <p:cNvSpPr/>
            <p:nvPr/>
          </p:nvSpPr>
          <p:spPr>
            <a:xfrm rot="-9425991" flipH="1">
              <a:off x="5992995" y="1282832"/>
              <a:ext cx="2128" cy="1779"/>
            </a:xfrm>
            <a:custGeom>
              <a:avLst/>
              <a:gdLst/>
              <a:ahLst/>
              <a:cxnLst/>
              <a:rect l="l" t="t" r="r" b="b"/>
              <a:pathLst>
                <a:path w="67" h="56" extrusionOk="0">
                  <a:moveTo>
                    <a:pt x="67" y="1"/>
                  </a:moveTo>
                  <a:lnTo>
                    <a:pt x="0" y="34"/>
                  </a:lnTo>
                  <a:cubicBezTo>
                    <a:pt x="28" y="48"/>
                    <a:pt x="44" y="56"/>
                    <a:pt x="54" y="56"/>
                  </a:cubicBezTo>
                  <a:cubicBezTo>
                    <a:pt x="67" y="56"/>
                    <a:pt x="67" y="40"/>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0"/>
            <p:cNvSpPr/>
            <p:nvPr/>
          </p:nvSpPr>
          <p:spPr>
            <a:xfrm rot="-9425991" flipH="1">
              <a:off x="5991419" y="1287436"/>
              <a:ext cx="2128" cy="32"/>
            </a:xfrm>
            <a:custGeom>
              <a:avLst/>
              <a:gdLst/>
              <a:ahLst/>
              <a:cxnLst/>
              <a:rect l="l" t="t" r="r" b="b"/>
              <a:pathLst>
                <a:path w="67" h="1" extrusionOk="0">
                  <a:moveTo>
                    <a:pt x="0" y="1"/>
                  </a:moveTo>
                  <a:lnTo>
                    <a:pt x="0" y="1"/>
                  </a:lnTo>
                  <a:cubicBezTo>
                    <a:pt x="67" y="1"/>
                    <a:pt x="67"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0"/>
            <p:cNvSpPr/>
            <p:nvPr/>
          </p:nvSpPr>
          <p:spPr>
            <a:xfrm rot="-9425991" flipH="1">
              <a:off x="5991490" y="1287087"/>
              <a:ext cx="4256" cy="826"/>
            </a:xfrm>
            <a:custGeom>
              <a:avLst/>
              <a:gdLst/>
              <a:ahLst/>
              <a:cxnLst/>
              <a:rect l="l" t="t" r="r" b="b"/>
              <a:pathLst>
                <a:path w="134" h="26" extrusionOk="0">
                  <a:moveTo>
                    <a:pt x="0" y="1"/>
                  </a:moveTo>
                  <a:cubicBezTo>
                    <a:pt x="34" y="17"/>
                    <a:pt x="59" y="26"/>
                    <a:pt x="79" y="26"/>
                  </a:cubicBezTo>
                  <a:cubicBezTo>
                    <a:pt x="100" y="26"/>
                    <a:pt x="117" y="17"/>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0"/>
            <p:cNvSpPr/>
            <p:nvPr/>
          </p:nvSpPr>
          <p:spPr>
            <a:xfrm rot="-9425991" flipH="1">
              <a:off x="5993722" y="1286417"/>
              <a:ext cx="3208" cy="2160"/>
            </a:xfrm>
            <a:custGeom>
              <a:avLst/>
              <a:gdLst/>
              <a:ahLst/>
              <a:cxnLst/>
              <a:rect l="l" t="t" r="r" b="b"/>
              <a:pathLst>
                <a:path w="101" h="68" extrusionOk="0">
                  <a:moveTo>
                    <a:pt x="1" y="1"/>
                  </a:moveTo>
                  <a:cubicBezTo>
                    <a:pt x="1" y="34"/>
                    <a:pt x="34" y="34"/>
                    <a:pt x="34" y="67"/>
                  </a:cubicBezTo>
                  <a:cubicBezTo>
                    <a:pt x="68" y="34"/>
                    <a:pt x="68" y="34"/>
                    <a:pt x="101" y="34"/>
                  </a:cubicBezTo>
                  <a:lnTo>
                    <a:pt x="68" y="34"/>
                  </a:lnTo>
                  <a:cubicBezTo>
                    <a:pt x="34" y="1"/>
                    <a:pt x="1"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0"/>
            <p:cNvSpPr/>
            <p:nvPr/>
          </p:nvSpPr>
          <p:spPr>
            <a:xfrm rot="-9425991" flipH="1">
              <a:off x="5994213" y="1285044"/>
              <a:ext cx="1112" cy="2160"/>
            </a:xfrm>
            <a:custGeom>
              <a:avLst/>
              <a:gdLst/>
              <a:ahLst/>
              <a:cxnLst/>
              <a:rect l="l" t="t" r="r" b="b"/>
              <a:pathLst>
                <a:path w="35" h="68" extrusionOk="0">
                  <a:moveTo>
                    <a:pt x="1" y="1"/>
                  </a:moveTo>
                  <a:lnTo>
                    <a:pt x="1" y="68"/>
                  </a:lnTo>
                  <a:lnTo>
                    <a:pt x="34" y="34"/>
                  </a:lnTo>
                  <a:cubicBezTo>
                    <a:pt x="1" y="34"/>
                    <a:pt x="1"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0"/>
            <p:cNvSpPr/>
            <p:nvPr/>
          </p:nvSpPr>
          <p:spPr>
            <a:xfrm rot="-9425991" flipH="1">
              <a:off x="5982051" y="1313322"/>
              <a:ext cx="6416" cy="4256"/>
            </a:xfrm>
            <a:custGeom>
              <a:avLst/>
              <a:gdLst/>
              <a:ahLst/>
              <a:cxnLst/>
              <a:rect l="l" t="t" r="r" b="b"/>
              <a:pathLst>
                <a:path w="202" h="134" extrusionOk="0">
                  <a:moveTo>
                    <a:pt x="1" y="0"/>
                  </a:moveTo>
                  <a:lnTo>
                    <a:pt x="101" y="134"/>
                  </a:lnTo>
                  <a:lnTo>
                    <a:pt x="201" y="134"/>
                  </a:lnTo>
                  <a:lnTo>
                    <a:pt x="2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0"/>
            <p:cNvSpPr/>
            <p:nvPr/>
          </p:nvSpPr>
          <p:spPr>
            <a:xfrm rot="-9425991" flipH="1">
              <a:off x="5993416" y="1284883"/>
              <a:ext cx="2160" cy="1080"/>
            </a:xfrm>
            <a:custGeom>
              <a:avLst/>
              <a:gdLst/>
              <a:ahLst/>
              <a:cxnLst/>
              <a:rect l="l" t="t" r="r" b="b"/>
              <a:pathLst>
                <a:path w="68" h="34" extrusionOk="0">
                  <a:moveTo>
                    <a:pt x="67" y="0"/>
                  </a:moveTo>
                  <a:lnTo>
                    <a:pt x="1" y="34"/>
                  </a:lnTo>
                  <a:cubicBezTo>
                    <a:pt x="67" y="34"/>
                    <a:pt x="67" y="34"/>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0"/>
            <p:cNvSpPr/>
            <p:nvPr/>
          </p:nvSpPr>
          <p:spPr>
            <a:xfrm rot="-9425991" flipH="1">
              <a:off x="5995413" y="1281243"/>
              <a:ext cx="2160" cy="4288"/>
            </a:xfrm>
            <a:custGeom>
              <a:avLst/>
              <a:gdLst/>
              <a:ahLst/>
              <a:cxnLst/>
              <a:rect l="l" t="t" r="r" b="b"/>
              <a:pathLst>
                <a:path w="68" h="135" extrusionOk="0">
                  <a:moveTo>
                    <a:pt x="34" y="1"/>
                  </a:moveTo>
                  <a:lnTo>
                    <a:pt x="1" y="67"/>
                  </a:lnTo>
                  <a:lnTo>
                    <a:pt x="1" y="134"/>
                  </a:lnTo>
                  <a:cubicBezTo>
                    <a:pt x="34" y="134"/>
                    <a:pt x="34" y="134"/>
                    <a:pt x="68" y="101"/>
                  </a:cubicBezTo>
                  <a:cubicBezTo>
                    <a:pt x="68" y="67"/>
                    <a:pt x="34" y="67"/>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0"/>
            <p:cNvSpPr/>
            <p:nvPr/>
          </p:nvSpPr>
          <p:spPr>
            <a:xfrm rot="-9425991" flipH="1">
              <a:off x="5997839" y="1271396"/>
              <a:ext cx="8513" cy="13785"/>
            </a:xfrm>
            <a:custGeom>
              <a:avLst/>
              <a:gdLst/>
              <a:ahLst/>
              <a:cxnLst/>
              <a:rect l="l" t="t" r="r" b="b"/>
              <a:pathLst>
                <a:path w="268" h="434" extrusionOk="0">
                  <a:moveTo>
                    <a:pt x="68" y="0"/>
                  </a:moveTo>
                  <a:cubicBezTo>
                    <a:pt x="68" y="34"/>
                    <a:pt x="34" y="34"/>
                    <a:pt x="1" y="34"/>
                  </a:cubicBezTo>
                  <a:cubicBezTo>
                    <a:pt x="34" y="167"/>
                    <a:pt x="34" y="334"/>
                    <a:pt x="68" y="434"/>
                  </a:cubicBezTo>
                  <a:cubicBezTo>
                    <a:pt x="168" y="367"/>
                    <a:pt x="234" y="267"/>
                    <a:pt x="268" y="200"/>
                  </a:cubicBezTo>
                  <a:lnTo>
                    <a:pt x="234" y="167"/>
                  </a:lnTo>
                  <a:cubicBezTo>
                    <a:pt x="201" y="100"/>
                    <a:pt x="168" y="34"/>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0"/>
            <p:cNvSpPr/>
            <p:nvPr/>
          </p:nvSpPr>
          <p:spPr>
            <a:xfrm rot="-9425991" flipH="1">
              <a:off x="5994759" y="1286628"/>
              <a:ext cx="2128" cy="2160"/>
            </a:xfrm>
            <a:custGeom>
              <a:avLst/>
              <a:gdLst/>
              <a:ahLst/>
              <a:cxnLst/>
              <a:rect l="l" t="t" r="r" b="b"/>
              <a:pathLst>
                <a:path w="67" h="68" extrusionOk="0">
                  <a:moveTo>
                    <a:pt x="67" y="1"/>
                  </a:moveTo>
                  <a:lnTo>
                    <a:pt x="0" y="67"/>
                  </a:lnTo>
                  <a:cubicBezTo>
                    <a:pt x="34" y="67"/>
                    <a:pt x="67" y="34"/>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0"/>
            <p:cNvSpPr/>
            <p:nvPr/>
          </p:nvSpPr>
          <p:spPr>
            <a:xfrm rot="-9425991" flipH="1">
              <a:off x="5995576" y="1283643"/>
              <a:ext cx="7433" cy="5336"/>
            </a:xfrm>
            <a:custGeom>
              <a:avLst/>
              <a:gdLst/>
              <a:ahLst/>
              <a:cxnLst/>
              <a:rect l="l" t="t" r="r" b="b"/>
              <a:pathLst>
                <a:path w="234" h="168" extrusionOk="0">
                  <a:moveTo>
                    <a:pt x="34" y="1"/>
                  </a:moveTo>
                  <a:cubicBezTo>
                    <a:pt x="67" y="1"/>
                    <a:pt x="34" y="34"/>
                    <a:pt x="0" y="68"/>
                  </a:cubicBezTo>
                  <a:cubicBezTo>
                    <a:pt x="0" y="101"/>
                    <a:pt x="34" y="101"/>
                    <a:pt x="34" y="168"/>
                  </a:cubicBezTo>
                  <a:cubicBezTo>
                    <a:pt x="134" y="101"/>
                    <a:pt x="167" y="68"/>
                    <a:pt x="234" y="34"/>
                  </a:cubicBezTo>
                  <a:cubicBezTo>
                    <a:pt x="200" y="1"/>
                    <a:pt x="200" y="1"/>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0"/>
            <p:cNvSpPr/>
            <p:nvPr/>
          </p:nvSpPr>
          <p:spPr>
            <a:xfrm rot="-9425991" flipH="1">
              <a:off x="5990061" y="1294993"/>
              <a:ext cx="2160" cy="2128"/>
            </a:xfrm>
            <a:custGeom>
              <a:avLst/>
              <a:gdLst/>
              <a:ahLst/>
              <a:cxnLst/>
              <a:rect l="l" t="t" r="r" b="b"/>
              <a:pathLst>
                <a:path w="68" h="67" extrusionOk="0">
                  <a:moveTo>
                    <a:pt x="68" y="0"/>
                  </a:moveTo>
                  <a:cubicBezTo>
                    <a:pt x="67" y="33"/>
                    <a:pt x="34" y="33"/>
                    <a:pt x="1" y="33"/>
                  </a:cubicBezTo>
                  <a:cubicBezTo>
                    <a:pt x="34" y="33"/>
                    <a:pt x="34" y="33"/>
                    <a:pt x="34" y="66"/>
                  </a:cubicBezTo>
                  <a:cubicBezTo>
                    <a:pt x="34" y="33"/>
                    <a:pt x="67" y="33"/>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0"/>
            <p:cNvSpPr/>
            <p:nvPr/>
          </p:nvSpPr>
          <p:spPr>
            <a:xfrm rot="-9425991" flipH="1">
              <a:off x="5966145" y="1346333"/>
              <a:ext cx="6384" cy="19090"/>
            </a:xfrm>
            <a:custGeom>
              <a:avLst/>
              <a:gdLst/>
              <a:ahLst/>
              <a:cxnLst/>
              <a:rect l="l" t="t" r="r" b="b"/>
              <a:pathLst>
                <a:path w="201" h="601" extrusionOk="0">
                  <a:moveTo>
                    <a:pt x="67" y="0"/>
                  </a:moveTo>
                  <a:cubicBezTo>
                    <a:pt x="67" y="234"/>
                    <a:pt x="34" y="400"/>
                    <a:pt x="0" y="600"/>
                  </a:cubicBezTo>
                  <a:lnTo>
                    <a:pt x="167" y="434"/>
                  </a:lnTo>
                  <a:cubicBezTo>
                    <a:pt x="167" y="300"/>
                    <a:pt x="167" y="234"/>
                    <a:pt x="200" y="100"/>
                  </a:cubicBezTo>
                  <a:cubicBezTo>
                    <a:pt x="200" y="0"/>
                    <a:pt x="134" y="0"/>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0"/>
            <p:cNvSpPr/>
            <p:nvPr/>
          </p:nvSpPr>
          <p:spPr>
            <a:xfrm rot="-9425991" flipH="1">
              <a:off x="5990029" y="1301371"/>
              <a:ext cx="32" cy="32"/>
            </a:xfrm>
            <a:custGeom>
              <a:avLst/>
              <a:gdLst/>
              <a:ahLst/>
              <a:cxnLst/>
              <a:rect l="l" t="t" r="r" b="b"/>
              <a:pathLst>
                <a:path w="1" h="1" extrusionOk="0">
                  <a:moveTo>
                    <a:pt x="1" y="1"/>
                  </a:moveTo>
                  <a:lnTo>
                    <a:pt x="1" y="1"/>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0"/>
            <p:cNvSpPr/>
            <p:nvPr/>
          </p:nvSpPr>
          <p:spPr>
            <a:xfrm rot="-9425991" flipH="1">
              <a:off x="5994938" y="1288792"/>
              <a:ext cx="1080" cy="2160"/>
            </a:xfrm>
            <a:custGeom>
              <a:avLst/>
              <a:gdLst/>
              <a:ahLst/>
              <a:cxnLst/>
              <a:rect l="l" t="t" r="r" b="b"/>
              <a:pathLst>
                <a:path w="34" h="68" extrusionOk="0">
                  <a:moveTo>
                    <a:pt x="34" y="1"/>
                  </a:moveTo>
                  <a:cubicBezTo>
                    <a:pt x="34" y="68"/>
                    <a:pt x="1" y="68"/>
                    <a:pt x="1" y="68"/>
                  </a:cubicBezTo>
                  <a:lnTo>
                    <a:pt x="34" y="68"/>
                  </a:lnTo>
                  <a:lnTo>
                    <a:pt x="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0"/>
            <p:cNvSpPr/>
            <p:nvPr/>
          </p:nvSpPr>
          <p:spPr>
            <a:xfrm rot="-9425991" flipH="1">
              <a:off x="5989960" y="1300920"/>
              <a:ext cx="3208" cy="1906"/>
            </a:xfrm>
            <a:custGeom>
              <a:avLst/>
              <a:gdLst/>
              <a:ahLst/>
              <a:cxnLst/>
              <a:rect l="l" t="t" r="r" b="b"/>
              <a:pathLst>
                <a:path w="101" h="60" extrusionOk="0">
                  <a:moveTo>
                    <a:pt x="13" y="1"/>
                  </a:moveTo>
                  <a:lnTo>
                    <a:pt x="13" y="1"/>
                  </a:lnTo>
                  <a:cubicBezTo>
                    <a:pt x="9" y="1"/>
                    <a:pt x="1" y="9"/>
                    <a:pt x="1" y="26"/>
                  </a:cubicBezTo>
                  <a:cubicBezTo>
                    <a:pt x="17" y="9"/>
                    <a:pt x="17" y="1"/>
                    <a:pt x="13" y="1"/>
                  </a:cubicBezTo>
                  <a:close/>
                  <a:moveTo>
                    <a:pt x="36" y="12"/>
                  </a:moveTo>
                  <a:cubicBezTo>
                    <a:pt x="23" y="12"/>
                    <a:pt x="10" y="16"/>
                    <a:pt x="1" y="26"/>
                  </a:cubicBezTo>
                  <a:cubicBezTo>
                    <a:pt x="34" y="59"/>
                    <a:pt x="34" y="59"/>
                    <a:pt x="101" y="59"/>
                  </a:cubicBezTo>
                  <a:cubicBezTo>
                    <a:pt x="101" y="36"/>
                    <a:pt x="67" y="12"/>
                    <a:pt x="36" y="12"/>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0"/>
            <p:cNvSpPr/>
            <p:nvPr/>
          </p:nvSpPr>
          <p:spPr>
            <a:xfrm rot="-9425991" flipH="1">
              <a:off x="5992748" y="1291126"/>
              <a:ext cx="4288" cy="8513"/>
            </a:xfrm>
            <a:custGeom>
              <a:avLst/>
              <a:gdLst/>
              <a:ahLst/>
              <a:cxnLst/>
              <a:rect l="l" t="t" r="r" b="b"/>
              <a:pathLst>
                <a:path w="135" h="268" extrusionOk="0">
                  <a:moveTo>
                    <a:pt x="134" y="1"/>
                  </a:moveTo>
                  <a:cubicBezTo>
                    <a:pt x="101" y="1"/>
                    <a:pt x="34" y="34"/>
                    <a:pt x="34" y="34"/>
                  </a:cubicBezTo>
                  <a:cubicBezTo>
                    <a:pt x="34" y="68"/>
                    <a:pt x="34" y="101"/>
                    <a:pt x="1" y="101"/>
                  </a:cubicBezTo>
                  <a:cubicBezTo>
                    <a:pt x="34" y="134"/>
                    <a:pt x="101" y="234"/>
                    <a:pt x="34" y="268"/>
                  </a:cubicBezTo>
                  <a:cubicBezTo>
                    <a:pt x="101" y="234"/>
                    <a:pt x="101" y="234"/>
                    <a:pt x="101" y="201"/>
                  </a:cubicBezTo>
                  <a:cubicBezTo>
                    <a:pt x="101" y="168"/>
                    <a:pt x="134" y="68"/>
                    <a:pt x="134" y="34"/>
                  </a:cubicBezTo>
                  <a:lnTo>
                    <a:pt x="1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0"/>
            <p:cNvSpPr/>
            <p:nvPr/>
          </p:nvSpPr>
          <p:spPr>
            <a:xfrm rot="-9425991" flipH="1">
              <a:off x="5990114" y="1300951"/>
              <a:ext cx="3208" cy="1112"/>
            </a:xfrm>
            <a:custGeom>
              <a:avLst/>
              <a:gdLst/>
              <a:ahLst/>
              <a:cxnLst/>
              <a:rect l="l" t="t" r="r" b="b"/>
              <a:pathLst>
                <a:path w="101" h="35" extrusionOk="0">
                  <a:moveTo>
                    <a:pt x="1" y="1"/>
                  </a:moveTo>
                  <a:cubicBezTo>
                    <a:pt x="34" y="34"/>
                    <a:pt x="34" y="34"/>
                    <a:pt x="101" y="34"/>
                  </a:cubicBezTo>
                  <a:cubicBezTo>
                    <a:pt x="101" y="1"/>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0"/>
            <p:cNvSpPr/>
            <p:nvPr/>
          </p:nvSpPr>
          <p:spPr>
            <a:xfrm rot="-9425991" flipH="1">
              <a:off x="5987649" y="1300671"/>
              <a:ext cx="4288" cy="13563"/>
            </a:xfrm>
            <a:custGeom>
              <a:avLst/>
              <a:gdLst/>
              <a:ahLst/>
              <a:cxnLst/>
              <a:rect l="l" t="t" r="r" b="b"/>
              <a:pathLst>
                <a:path w="135" h="427" extrusionOk="0">
                  <a:moveTo>
                    <a:pt x="88" y="1"/>
                  </a:moveTo>
                  <a:cubicBezTo>
                    <a:pt x="76" y="1"/>
                    <a:pt x="51" y="9"/>
                    <a:pt x="1" y="26"/>
                  </a:cubicBezTo>
                  <a:cubicBezTo>
                    <a:pt x="1" y="26"/>
                    <a:pt x="1" y="59"/>
                    <a:pt x="34" y="59"/>
                  </a:cubicBezTo>
                  <a:cubicBezTo>
                    <a:pt x="134" y="126"/>
                    <a:pt x="101" y="259"/>
                    <a:pt x="34" y="360"/>
                  </a:cubicBezTo>
                  <a:cubicBezTo>
                    <a:pt x="34" y="393"/>
                    <a:pt x="101" y="393"/>
                    <a:pt x="101" y="426"/>
                  </a:cubicBezTo>
                  <a:lnTo>
                    <a:pt x="101" y="26"/>
                  </a:lnTo>
                  <a:cubicBezTo>
                    <a:pt x="101" y="9"/>
                    <a:pt x="101" y="1"/>
                    <a:pt x="8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0"/>
            <p:cNvSpPr/>
            <p:nvPr/>
          </p:nvSpPr>
          <p:spPr>
            <a:xfrm rot="-9425991" flipH="1">
              <a:off x="5991907" y="1298357"/>
              <a:ext cx="3240" cy="3208"/>
            </a:xfrm>
            <a:custGeom>
              <a:avLst/>
              <a:gdLst/>
              <a:ahLst/>
              <a:cxnLst/>
              <a:rect l="l" t="t" r="r" b="b"/>
              <a:pathLst>
                <a:path w="102" h="101" extrusionOk="0">
                  <a:moveTo>
                    <a:pt x="1" y="0"/>
                  </a:moveTo>
                  <a:lnTo>
                    <a:pt x="1" y="100"/>
                  </a:lnTo>
                  <a:cubicBezTo>
                    <a:pt x="68" y="100"/>
                    <a:pt x="101" y="67"/>
                    <a:pt x="101" y="67"/>
                  </a:cubicBezTo>
                  <a:lnTo>
                    <a:pt x="1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0"/>
            <p:cNvSpPr/>
            <p:nvPr/>
          </p:nvSpPr>
          <p:spPr>
            <a:xfrm rot="-9425991" flipH="1">
              <a:off x="5998868" y="1278819"/>
              <a:ext cx="9593" cy="10609"/>
            </a:xfrm>
            <a:custGeom>
              <a:avLst/>
              <a:gdLst/>
              <a:ahLst/>
              <a:cxnLst/>
              <a:rect l="l" t="t" r="r" b="b"/>
              <a:pathLst>
                <a:path w="302" h="334" extrusionOk="0">
                  <a:moveTo>
                    <a:pt x="234" y="0"/>
                  </a:moveTo>
                  <a:cubicBezTo>
                    <a:pt x="134" y="34"/>
                    <a:pt x="101" y="67"/>
                    <a:pt x="1" y="134"/>
                  </a:cubicBezTo>
                  <a:cubicBezTo>
                    <a:pt x="68" y="167"/>
                    <a:pt x="101" y="267"/>
                    <a:pt x="168" y="300"/>
                  </a:cubicBezTo>
                  <a:cubicBezTo>
                    <a:pt x="168" y="334"/>
                    <a:pt x="234" y="334"/>
                    <a:pt x="234" y="334"/>
                  </a:cubicBezTo>
                  <a:lnTo>
                    <a:pt x="268" y="300"/>
                  </a:lnTo>
                  <a:cubicBezTo>
                    <a:pt x="301" y="167"/>
                    <a:pt x="268" y="34"/>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0"/>
            <p:cNvSpPr/>
            <p:nvPr/>
          </p:nvSpPr>
          <p:spPr>
            <a:xfrm rot="-9425991" flipH="1">
              <a:off x="5996359" y="1289080"/>
              <a:ext cx="32" cy="32"/>
            </a:xfrm>
            <a:custGeom>
              <a:avLst/>
              <a:gdLst/>
              <a:ahLst/>
              <a:cxnLst/>
              <a:rect l="l" t="t" r="r" b="b"/>
              <a:pathLst>
                <a:path w="1" h="1" extrusionOk="0">
                  <a:moveTo>
                    <a:pt x="1" y="1"/>
                  </a:moveTo>
                  <a:lnTo>
                    <a:pt x="1" y="1"/>
                  </a:lnTo>
                  <a:lnTo>
                    <a:pt x="1" y="1"/>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0"/>
            <p:cNvSpPr/>
            <p:nvPr/>
          </p:nvSpPr>
          <p:spPr>
            <a:xfrm rot="-9425991" flipH="1">
              <a:off x="5994171" y="1290354"/>
              <a:ext cx="8513" cy="9561"/>
            </a:xfrm>
            <a:custGeom>
              <a:avLst/>
              <a:gdLst/>
              <a:ahLst/>
              <a:cxnLst/>
              <a:rect l="l" t="t" r="r" b="b"/>
              <a:pathLst>
                <a:path w="268" h="301" extrusionOk="0">
                  <a:moveTo>
                    <a:pt x="101" y="0"/>
                  </a:moveTo>
                  <a:cubicBezTo>
                    <a:pt x="101" y="34"/>
                    <a:pt x="101" y="134"/>
                    <a:pt x="34" y="167"/>
                  </a:cubicBezTo>
                  <a:cubicBezTo>
                    <a:pt x="34" y="200"/>
                    <a:pt x="1" y="234"/>
                    <a:pt x="1" y="234"/>
                  </a:cubicBezTo>
                  <a:lnTo>
                    <a:pt x="1" y="301"/>
                  </a:lnTo>
                  <a:lnTo>
                    <a:pt x="101" y="301"/>
                  </a:lnTo>
                  <a:cubicBezTo>
                    <a:pt x="168" y="301"/>
                    <a:pt x="234" y="200"/>
                    <a:pt x="268" y="167"/>
                  </a:cubicBezTo>
                  <a:lnTo>
                    <a:pt x="268" y="134"/>
                  </a:lnTo>
                  <a:cubicBezTo>
                    <a:pt x="268" y="67"/>
                    <a:pt x="234" y="67"/>
                    <a:pt x="234" y="67"/>
                  </a:cubicBezTo>
                  <a:cubicBezTo>
                    <a:pt x="168" y="67"/>
                    <a:pt x="134" y="34"/>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0"/>
            <p:cNvSpPr/>
            <p:nvPr/>
          </p:nvSpPr>
          <p:spPr>
            <a:xfrm rot="-9425991" flipH="1">
              <a:off x="5998236" y="1290322"/>
              <a:ext cx="2160" cy="32"/>
            </a:xfrm>
            <a:custGeom>
              <a:avLst/>
              <a:gdLst/>
              <a:ahLst/>
              <a:cxnLst/>
              <a:rect l="l" t="t" r="r" b="b"/>
              <a:pathLst>
                <a:path w="68" h="1" extrusionOk="0">
                  <a:moveTo>
                    <a:pt x="1" y="1"/>
                  </a:move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0"/>
            <p:cNvSpPr/>
            <p:nvPr/>
          </p:nvSpPr>
          <p:spPr>
            <a:xfrm rot="-9425991" flipH="1">
              <a:off x="5958316" y="1311539"/>
              <a:ext cx="21218" cy="150463"/>
            </a:xfrm>
            <a:custGeom>
              <a:avLst/>
              <a:gdLst/>
              <a:ahLst/>
              <a:cxnLst/>
              <a:rect l="l" t="t" r="r" b="b"/>
              <a:pathLst>
                <a:path w="668" h="4737" extrusionOk="0">
                  <a:moveTo>
                    <a:pt x="668" y="0"/>
                  </a:moveTo>
                  <a:cubicBezTo>
                    <a:pt x="568" y="401"/>
                    <a:pt x="501" y="801"/>
                    <a:pt x="401" y="1201"/>
                  </a:cubicBezTo>
                  <a:cubicBezTo>
                    <a:pt x="501" y="1268"/>
                    <a:pt x="534" y="1401"/>
                    <a:pt x="401" y="1468"/>
                  </a:cubicBezTo>
                  <a:cubicBezTo>
                    <a:pt x="401" y="1501"/>
                    <a:pt x="368" y="1501"/>
                    <a:pt x="334" y="1501"/>
                  </a:cubicBezTo>
                  <a:cubicBezTo>
                    <a:pt x="234" y="2002"/>
                    <a:pt x="167" y="2502"/>
                    <a:pt x="101" y="2969"/>
                  </a:cubicBezTo>
                  <a:cubicBezTo>
                    <a:pt x="201" y="3069"/>
                    <a:pt x="201" y="3136"/>
                    <a:pt x="101" y="3269"/>
                  </a:cubicBezTo>
                  <a:cubicBezTo>
                    <a:pt x="67" y="3336"/>
                    <a:pt x="67" y="3336"/>
                    <a:pt x="34" y="3336"/>
                  </a:cubicBezTo>
                  <a:cubicBezTo>
                    <a:pt x="1" y="3770"/>
                    <a:pt x="1" y="4170"/>
                    <a:pt x="1" y="4570"/>
                  </a:cubicBezTo>
                  <a:cubicBezTo>
                    <a:pt x="34" y="4604"/>
                    <a:pt x="67" y="4637"/>
                    <a:pt x="67" y="4704"/>
                  </a:cubicBezTo>
                  <a:cubicBezTo>
                    <a:pt x="67" y="4704"/>
                    <a:pt x="101" y="4704"/>
                    <a:pt x="101" y="4737"/>
                  </a:cubicBezTo>
                  <a:cubicBezTo>
                    <a:pt x="234" y="3970"/>
                    <a:pt x="368" y="3236"/>
                    <a:pt x="434" y="2435"/>
                  </a:cubicBezTo>
                  <a:cubicBezTo>
                    <a:pt x="401" y="2302"/>
                    <a:pt x="368" y="2235"/>
                    <a:pt x="334" y="2102"/>
                  </a:cubicBezTo>
                  <a:cubicBezTo>
                    <a:pt x="268" y="1935"/>
                    <a:pt x="401" y="1868"/>
                    <a:pt x="534" y="1868"/>
                  </a:cubicBezTo>
                  <a:cubicBezTo>
                    <a:pt x="568" y="1268"/>
                    <a:pt x="601" y="634"/>
                    <a:pt x="6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0"/>
            <p:cNvSpPr/>
            <p:nvPr/>
          </p:nvSpPr>
          <p:spPr>
            <a:xfrm rot="-9425991" flipH="1">
              <a:off x="5987513" y="1313593"/>
              <a:ext cx="2160" cy="4256"/>
            </a:xfrm>
            <a:custGeom>
              <a:avLst/>
              <a:gdLst/>
              <a:ahLst/>
              <a:cxnLst/>
              <a:rect l="l" t="t" r="r" b="b"/>
              <a:pathLst>
                <a:path w="68" h="134" extrusionOk="0">
                  <a:moveTo>
                    <a:pt x="1" y="1"/>
                  </a:moveTo>
                  <a:lnTo>
                    <a:pt x="1" y="134"/>
                  </a:lnTo>
                  <a:lnTo>
                    <a:pt x="67" y="134"/>
                  </a:lnTo>
                  <a:cubicBezTo>
                    <a:pt x="67" y="34"/>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0"/>
            <p:cNvSpPr/>
            <p:nvPr/>
          </p:nvSpPr>
          <p:spPr>
            <a:xfrm rot="-9425991" flipH="1">
              <a:off x="5992955" y="1302607"/>
              <a:ext cx="32" cy="32"/>
            </a:xfrm>
            <a:custGeom>
              <a:avLst/>
              <a:gdLst/>
              <a:ahLst/>
              <a:cxnLst/>
              <a:rect l="l" t="t" r="r" b="b"/>
              <a:pathLst>
                <a:path w="1" h="1" extrusionOk="0">
                  <a:moveTo>
                    <a:pt x="1" y="1"/>
                  </a:moveTo>
                  <a:lnTo>
                    <a:pt x="1" y="1"/>
                  </a:lnTo>
                  <a:lnTo>
                    <a:pt x="1" y="1"/>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0"/>
            <p:cNvSpPr/>
            <p:nvPr/>
          </p:nvSpPr>
          <p:spPr>
            <a:xfrm rot="-9425991" flipH="1">
              <a:off x="5990399" y="1302520"/>
              <a:ext cx="2160" cy="12737"/>
            </a:xfrm>
            <a:custGeom>
              <a:avLst/>
              <a:gdLst/>
              <a:ahLst/>
              <a:cxnLst/>
              <a:rect l="l" t="t" r="r" b="b"/>
              <a:pathLst>
                <a:path w="68" h="401" extrusionOk="0">
                  <a:moveTo>
                    <a:pt x="1" y="1"/>
                  </a:moveTo>
                  <a:lnTo>
                    <a:pt x="1" y="401"/>
                  </a:lnTo>
                  <a:lnTo>
                    <a:pt x="34" y="401"/>
                  </a:lnTo>
                  <a:cubicBezTo>
                    <a:pt x="34" y="334"/>
                    <a:pt x="67" y="234"/>
                    <a:pt x="67" y="167"/>
                  </a:cubicBezTo>
                  <a:cubicBezTo>
                    <a:pt x="67" y="101"/>
                    <a:pt x="67" y="67"/>
                    <a:pt x="34" y="34"/>
                  </a:cubicBezTo>
                  <a:cubicBezTo>
                    <a:pt x="67" y="34"/>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0"/>
            <p:cNvSpPr/>
            <p:nvPr/>
          </p:nvSpPr>
          <p:spPr>
            <a:xfrm rot="-9425991" flipH="1">
              <a:off x="5993089" y="1301949"/>
              <a:ext cx="572" cy="826"/>
            </a:xfrm>
            <a:custGeom>
              <a:avLst/>
              <a:gdLst/>
              <a:ahLst/>
              <a:cxnLst/>
              <a:rect l="l" t="t" r="r" b="b"/>
              <a:pathLst>
                <a:path w="18" h="26" extrusionOk="0">
                  <a:moveTo>
                    <a:pt x="1" y="1"/>
                  </a:moveTo>
                  <a:cubicBezTo>
                    <a:pt x="1" y="18"/>
                    <a:pt x="9" y="26"/>
                    <a:pt x="13" y="26"/>
                  </a:cubicBezTo>
                  <a:cubicBezTo>
                    <a:pt x="17" y="26"/>
                    <a:pt x="17" y="18"/>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0"/>
            <p:cNvSpPr/>
            <p:nvPr/>
          </p:nvSpPr>
          <p:spPr>
            <a:xfrm rot="-9425991" flipH="1">
              <a:off x="5994160" y="1301990"/>
              <a:ext cx="32" cy="1112"/>
            </a:xfrm>
            <a:custGeom>
              <a:avLst/>
              <a:gdLst/>
              <a:ahLst/>
              <a:cxnLst/>
              <a:rect l="l" t="t" r="r" b="b"/>
              <a:pathLst>
                <a:path w="1" h="35" extrusionOk="0">
                  <a:moveTo>
                    <a:pt x="0" y="1"/>
                  </a:moveTo>
                  <a:cubicBezTo>
                    <a:pt x="0" y="34"/>
                    <a:pt x="0" y="34"/>
                    <a:pt x="0" y="1"/>
                  </a:cubicBezTo>
                  <a:lnTo>
                    <a:pt x="0" y="34"/>
                  </a:lnTo>
                  <a:lnTo>
                    <a:pt x="0" y="1"/>
                  </a:lnTo>
                  <a:cubicBezTo>
                    <a:pt x="0" y="34"/>
                    <a:pt x="0" y="34"/>
                    <a:pt x="0" y="1"/>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0"/>
            <p:cNvSpPr/>
            <p:nvPr/>
          </p:nvSpPr>
          <p:spPr>
            <a:xfrm rot="-9425991" flipH="1">
              <a:off x="5994778" y="1300018"/>
              <a:ext cx="32" cy="2128"/>
            </a:xfrm>
            <a:custGeom>
              <a:avLst/>
              <a:gdLst/>
              <a:ahLst/>
              <a:cxnLst/>
              <a:rect l="l" t="t" r="r" b="b"/>
              <a:pathLst>
                <a:path w="1" h="67" extrusionOk="0">
                  <a:moveTo>
                    <a:pt x="0" y="67"/>
                  </a:moveTo>
                  <a:cubicBezTo>
                    <a:pt x="0" y="0"/>
                    <a:pt x="0" y="0"/>
                    <a:pt x="0" y="67"/>
                  </a:cubicBezTo>
                  <a:cubicBezTo>
                    <a:pt x="0" y="0"/>
                    <a:pt x="0" y="0"/>
                    <a:pt x="0" y="67"/>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0"/>
            <p:cNvSpPr/>
            <p:nvPr/>
          </p:nvSpPr>
          <p:spPr>
            <a:xfrm rot="-9425991" flipH="1">
              <a:off x="5993909" y="1303231"/>
              <a:ext cx="1080" cy="32"/>
            </a:xfrm>
            <a:custGeom>
              <a:avLst/>
              <a:gdLst/>
              <a:ahLst/>
              <a:cxnLst/>
              <a:rect l="l" t="t" r="r" b="b"/>
              <a:pathLst>
                <a:path w="34" h="1" extrusionOk="0">
                  <a:moveTo>
                    <a:pt x="0" y="1"/>
                  </a:moveTo>
                  <a:lnTo>
                    <a:pt x="0" y="1"/>
                  </a:lnTo>
                  <a:cubicBezTo>
                    <a:pt x="33" y="1"/>
                    <a:pt x="33"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0"/>
            <p:cNvSpPr/>
            <p:nvPr/>
          </p:nvSpPr>
          <p:spPr>
            <a:xfrm rot="-9425991" flipH="1">
              <a:off x="5995186" y="1300101"/>
              <a:ext cx="32" cy="32"/>
            </a:xfrm>
            <a:custGeom>
              <a:avLst/>
              <a:gdLst/>
              <a:ahLst/>
              <a:cxnLst/>
              <a:rect l="l" t="t" r="r" b="b"/>
              <a:pathLst>
                <a:path w="1" h="1" extrusionOk="0">
                  <a:moveTo>
                    <a:pt x="0" y="1"/>
                  </a:moveTo>
                  <a:lnTo>
                    <a:pt x="0" y="1"/>
                  </a:lnTo>
                  <a:lnTo>
                    <a:pt x="0" y="1"/>
                  </a:ln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0"/>
            <p:cNvSpPr/>
            <p:nvPr/>
          </p:nvSpPr>
          <p:spPr>
            <a:xfrm rot="-9425991" flipH="1">
              <a:off x="5994778" y="1300018"/>
              <a:ext cx="32" cy="2128"/>
            </a:xfrm>
            <a:custGeom>
              <a:avLst/>
              <a:gdLst/>
              <a:ahLst/>
              <a:cxnLst/>
              <a:rect l="l" t="t" r="r" b="b"/>
              <a:pathLst>
                <a:path w="1" h="67" extrusionOk="0">
                  <a:moveTo>
                    <a:pt x="0" y="67"/>
                  </a:moveTo>
                  <a:lnTo>
                    <a:pt x="0" y="67"/>
                  </a:lnTo>
                  <a:cubicBezTo>
                    <a:pt x="0" y="67"/>
                    <a:pt x="0" y="0"/>
                    <a:pt x="0" y="67"/>
                  </a:cubicBezTo>
                  <a:cubicBezTo>
                    <a:pt x="0" y="0"/>
                    <a:pt x="0" y="67"/>
                    <a:pt x="0" y="67"/>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0"/>
            <p:cNvSpPr/>
            <p:nvPr/>
          </p:nvSpPr>
          <p:spPr>
            <a:xfrm rot="-9425991" flipH="1">
              <a:off x="5995728" y="1297427"/>
              <a:ext cx="2128" cy="3240"/>
            </a:xfrm>
            <a:custGeom>
              <a:avLst/>
              <a:gdLst/>
              <a:ahLst/>
              <a:cxnLst/>
              <a:rect l="l" t="t" r="r" b="b"/>
              <a:pathLst>
                <a:path w="67" h="102" extrusionOk="0">
                  <a:moveTo>
                    <a:pt x="0" y="1"/>
                  </a:moveTo>
                  <a:cubicBezTo>
                    <a:pt x="0" y="68"/>
                    <a:pt x="33" y="101"/>
                    <a:pt x="67" y="101"/>
                  </a:cubicBezTo>
                  <a:cubicBezTo>
                    <a:pt x="67" y="68"/>
                    <a:pt x="33"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0"/>
            <p:cNvSpPr/>
            <p:nvPr/>
          </p:nvSpPr>
          <p:spPr>
            <a:xfrm rot="-9425991" flipH="1">
              <a:off x="5994816" y="1298753"/>
              <a:ext cx="4256" cy="5336"/>
            </a:xfrm>
            <a:custGeom>
              <a:avLst/>
              <a:gdLst/>
              <a:ahLst/>
              <a:cxnLst/>
              <a:rect l="l" t="t" r="r" b="b"/>
              <a:pathLst>
                <a:path w="134" h="168" extrusionOk="0">
                  <a:moveTo>
                    <a:pt x="33" y="1"/>
                  </a:moveTo>
                  <a:cubicBezTo>
                    <a:pt x="33" y="34"/>
                    <a:pt x="33" y="34"/>
                    <a:pt x="0" y="34"/>
                  </a:cubicBezTo>
                  <a:cubicBezTo>
                    <a:pt x="33" y="101"/>
                    <a:pt x="33" y="134"/>
                    <a:pt x="67" y="168"/>
                  </a:cubicBezTo>
                  <a:lnTo>
                    <a:pt x="133" y="168"/>
                  </a:lnTo>
                  <a:cubicBezTo>
                    <a:pt x="133" y="134"/>
                    <a:pt x="133" y="101"/>
                    <a:pt x="67" y="34"/>
                  </a:cubicBezTo>
                  <a:lnTo>
                    <a:pt x="33"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0"/>
            <p:cNvSpPr/>
            <p:nvPr/>
          </p:nvSpPr>
          <p:spPr>
            <a:xfrm rot="-9425991" flipH="1">
              <a:off x="5994241" y="1302193"/>
              <a:ext cx="953" cy="508"/>
            </a:xfrm>
            <a:custGeom>
              <a:avLst/>
              <a:gdLst/>
              <a:ahLst/>
              <a:cxnLst/>
              <a:rect l="l" t="t" r="r" b="b"/>
              <a:pathLst>
                <a:path w="30" h="16" extrusionOk="0">
                  <a:moveTo>
                    <a:pt x="22" y="0"/>
                  </a:moveTo>
                  <a:cubicBezTo>
                    <a:pt x="19" y="0"/>
                    <a:pt x="11" y="4"/>
                    <a:pt x="0" y="15"/>
                  </a:cubicBezTo>
                  <a:cubicBezTo>
                    <a:pt x="22" y="15"/>
                    <a:pt x="30" y="0"/>
                    <a:pt x="2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0"/>
            <p:cNvSpPr/>
            <p:nvPr/>
          </p:nvSpPr>
          <p:spPr>
            <a:xfrm rot="-9425991" flipH="1">
              <a:off x="5993756" y="1302936"/>
              <a:ext cx="2128" cy="1556"/>
            </a:xfrm>
            <a:custGeom>
              <a:avLst/>
              <a:gdLst/>
              <a:ahLst/>
              <a:cxnLst/>
              <a:rect l="l" t="t" r="r" b="b"/>
              <a:pathLst>
                <a:path w="67" h="49" extrusionOk="0">
                  <a:moveTo>
                    <a:pt x="67" y="1"/>
                  </a:moveTo>
                  <a:lnTo>
                    <a:pt x="34" y="34"/>
                  </a:lnTo>
                  <a:lnTo>
                    <a:pt x="34" y="34"/>
                  </a:lnTo>
                  <a:cubicBezTo>
                    <a:pt x="67" y="32"/>
                    <a:pt x="67" y="27"/>
                    <a:pt x="67" y="1"/>
                  </a:cubicBezTo>
                  <a:close/>
                  <a:moveTo>
                    <a:pt x="34" y="34"/>
                  </a:moveTo>
                  <a:cubicBezTo>
                    <a:pt x="25" y="34"/>
                    <a:pt x="14" y="34"/>
                    <a:pt x="0" y="34"/>
                  </a:cubicBezTo>
                  <a:lnTo>
                    <a:pt x="33" y="34"/>
                  </a:lnTo>
                  <a:lnTo>
                    <a:pt x="34" y="34"/>
                  </a:lnTo>
                  <a:close/>
                  <a:moveTo>
                    <a:pt x="0" y="34"/>
                  </a:moveTo>
                  <a:cubicBezTo>
                    <a:pt x="0" y="34"/>
                    <a:pt x="0" y="34"/>
                    <a:pt x="0" y="34"/>
                  </a:cubicBezTo>
                  <a:lnTo>
                    <a:pt x="0" y="34"/>
                  </a:lnTo>
                  <a:cubicBezTo>
                    <a:pt x="11" y="45"/>
                    <a:pt x="19" y="49"/>
                    <a:pt x="22" y="49"/>
                  </a:cubicBezTo>
                  <a:cubicBezTo>
                    <a:pt x="30" y="49"/>
                    <a:pt x="22" y="34"/>
                    <a:pt x="0" y="34"/>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0"/>
            <p:cNvSpPr/>
            <p:nvPr/>
          </p:nvSpPr>
          <p:spPr>
            <a:xfrm rot="-9425991" flipH="1">
              <a:off x="5993351" y="1303761"/>
              <a:ext cx="3208" cy="7433"/>
            </a:xfrm>
            <a:custGeom>
              <a:avLst/>
              <a:gdLst/>
              <a:ahLst/>
              <a:cxnLst/>
              <a:rect l="l" t="t" r="r" b="b"/>
              <a:pathLst>
                <a:path w="101" h="234" extrusionOk="0">
                  <a:moveTo>
                    <a:pt x="34" y="0"/>
                  </a:moveTo>
                  <a:cubicBezTo>
                    <a:pt x="34" y="67"/>
                    <a:pt x="0" y="167"/>
                    <a:pt x="0" y="234"/>
                  </a:cubicBezTo>
                  <a:cubicBezTo>
                    <a:pt x="34" y="234"/>
                    <a:pt x="34" y="234"/>
                    <a:pt x="100" y="201"/>
                  </a:cubicBezTo>
                  <a:cubicBezTo>
                    <a:pt x="34" y="134"/>
                    <a:pt x="34"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0"/>
            <p:cNvSpPr/>
            <p:nvPr/>
          </p:nvSpPr>
          <p:spPr>
            <a:xfrm rot="-9425991" flipH="1">
              <a:off x="5970077" y="1355205"/>
              <a:ext cx="4256" cy="9561"/>
            </a:xfrm>
            <a:custGeom>
              <a:avLst/>
              <a:gdLst/>
              <a:ahLst/>
              <a:cxnLst/>
              <a:rect l="l" t="t" r="r" b="b"/>
              <a:pathLst>
                <a:path w="134" h="301" extrusionOk="0">
                  <a:moveTo>
                    <a:pt x="33" y="1"/>
                  </a:moveTo>
                  <a:cubicBezTo>
                    <a:pt x="33" y="101"/>
                    <a:pt x="33" y="234"/>
                    <a:pt x="0" y="301"/>
                  </a:cubicBezTo>
                  <a:lnTo>
                    <a:pt x="33" y="268"/>
                  </a:lnTo>
                  <a:cubicBezTo>
                    <a:pt x="133" y="201"/>
                    <a:pt x="67" y="67"/>
                    <a:pt x="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0"/>
            <p:cNvSpPr/>
            <p:nvPr/>
          </p:nvSpPr>
          <p:spPr>
            <a:xfrm rot="-9425991" flipH="1">
              <a:off x="5956364" y="1361520"/>
              <a:ext cx="10641" cy="46661"/>
            </a:xfrm>
            <a:custGeom>
              <a:avLst/>
              <a:gdLst/>
              <a:ahLst/>
              <a:cxnLst/>
              <a:rect l="l" t="t" r="r" b="b"/>
              <a:pathLst>
                <a:path w="335" h="1469" extrusionOk="0">
                  <a:moveTo>
                    <a:pt x="335" y="0"/>
                  </a:moveTo>
                  <a:cubicBezTo>
                    <a:pt x="301" y="34"/>
                    <a:pt x="234" y="67"/>
                    <a:pt x="134" y="167"/>
                  </a:cubicBezTo>
                  <a:cubicBezTo>
                    <a:pt x="101" y="601"/>
                    <a:pt x="68" y="968"/>
                    <a:pt x="1" y="1368"/>
                  </a:cubicBezTo>
                  <a:cubicBezTo>
                    <a:pt x="68" y="1368"/>
                    <a:pt x="101" y="1435"/>
                    <a:pt x="134" y="1468"/>
                  </a:cubicBezTo>
                  <a:cubicBezTo>
                    <a:pt x="168" y="968"/>
                    <a:pt x="268" y="501"/>
                    <a:pt x="33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0"/>
            <p:cNvSpPr/>
            <p:nvPr/>
          </p:nvSpPr>
          <p:spPr>
            <a:xfrm rot="-9425991" flipH="1">
              <a:off x="5991166" y="1310289"/>
              <a:ext cx="1080" cy="4288"/>
            </a:xfrm>
            <a:custGeom>
              <a:avLst/>
              <a:gdLst/>
              <a:ahLst/>
              <a:cxnLst/>
              <a:rect l="l" t="t" r="r" b="b"/>
              <a:pathLst>
                <a:path w="34" h="135" extrusionOk="0">
                  <a:moveTo>
                    <a:pt x="0" y="1"/>
                  </a:moveTo>
                  <a:cubicBezTo>
                    <a:pt x="0" y="34"/>
                    <a:pt x="0" y="68"/>
                    <a:pt x="34" y="134"/>
                  </a:cubicBezTo>
                  <a:lnTo>
                    <a:pt x="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0"/>
            <p:cNvSpPr/>
            <p:nvPr/>
          </p:nvSpPr>
          <p:spPr>
            <a:xfrm rot="-9425991" flipH="1">
              <a:off x="5996415" y="1301206"/>
              <a:ext cx="2160" cy="3208"/>
            </a:xfrm>
            <a:custGeom>
              <a:avLst/>
              <a:gdLst/>
              <a:ahLst/>
              <a:cxnLst/>
              <a:rect l="l" t="t" r="r" b="b"/>
              <a:pathLst>
                <a:path w="68" h="101" extrusionOk="0">
                  <a:moveTo>
                    <a:pt x="67" y="1"/>
                  </a:moveTo>
                  <a:lnTo>
                    <a:pt x="1" y="34"/>
                  </a:lnTo>
                  <a:cubicBezTo>
                    <a:pt x="67" y="34"/>
                    <a:pt x="67" y="34"/>
                    <a:pt x="67"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0"/>
            <p:cNvSpPr/>
            <p:nvPr/>
          </p:nvSpPr>
          <p:spPr>
            <a:xfrm rot="-9425991" flipH="1">
              <a:off x="5993404" y="1304415"/>
              <a:ext cx="5336" cy="11689"/>
            </a:xfrm>
            <a:custGeom>
              <a:avLst/>
              <a:gdLst/>
              <a:ahLst/>
              <a:cxnLst/>
              <a:rect l="l" t="t" r="r" b="b"/>
              <a:pathLst>
                <a:path w="168" h="368" extrusionOk="0">
                  <a:moveTo>
                    <a:pt x="1" y="1"/>
                  </a:moveTo>
                  <a:lnTo>
                    <a:pt x="1" y="134"/>
                  </a:lnTo>
                  <a:cubicBezTo>
                    <a:pt x="1" y="201"/>
                    <a:pt x="67" y="301"/>
                    <a:pt x="67" y="368"/>
                  </a:cubicBezTo>
                  <a:cubicBezTo>
                    <a:pt x="168" y="268"/>
                    <a:pt x="134" y="68"/>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0"/>
            <p:cNvSpPr/>
            <p:nvPr/>
          </p:nvSpPr>
          <p:spPr>
            <a:xfrm rot="-9425991" flipH="1">
              <a:off x="5885382" y="1556318"/>
              <a:ext cx="12769" cy="20837"/>
            </a:xfrm>
            <a:custGeom>
              <a:avLst/>
              <a:gdLst/>
              <a:ahLst/>
              <a:cxnLst/>
              <a:rect l="l" t="t" r="r" b="b"/>
              <a:pathLst>
                <a:path w="402" h="656" extrusionOk="0">
                  <a:moveTo>
                    <a:pt x="175" y="1"/>
                  </a:moveTo>
                  <a:cubicBezTo>
                    <a:pt x="134" y="1"/>
                    <a:pt x="95" y="17"/>
                    <a:pt x="67" y="55"/>
                  </a:cubicBezTo>
                  <a:lnTo>
                    <a:pt x="1" y="88"/>
                  </a:lnTo>
                  <a:cubicBezTo>
                    <a:pt x="1" y="255"/>
                    <a:pt x="67" y="422"/>
                    <a:pt x="67" y="655"/>
                  </a:cubicBezTo>
                  <a:cubicBezTo>
                    <a:pt x="134" y="555"/>
                    <a:pt x="268" y="488"/>
                    <a:pt x="334" y="388"/>
                  </a:cubicBezTo>
                  <a:cubicBezTo>
                    <a:pt x="401" y="355"/>
                    <a:pt x="401" y="322"/>
                    <a:pt x="401" y="255"/>
                  </a:cubicBezTo>
                  <a:cubicBezTo>
                    <a:pt x="401" y="111"/>
                    <a:pt x="280" y="1"/>
                    <a:pt x="17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0"/>
            <p:cNvSpPr/>
            <p:nvPr/>
          </p:nvSpPr>
          <p:spPr>
            <a:xfrm rot="-9425991" flipH="1">
              <a:off x="5998489" y="1290181"/>
              <a:ext cx="5304" cy="5304"/>
            </a:xfrm>
            <a:custGeom>
              <a:avLst/>
              <a:gdLst/>
              <a:ahLst/>
              <a:cxnLst/>
              <a:rect l="l" t="t" r="r" b="b"/>
              <a:pathLst>
                <a:path w="167" h="167" extrusionOk="0">
                  <a:moveTo>
                    <a:pt x="133" y="0"/>
                  </a:moveTo>
                  <a:cubicBezTo>
                    <a:pt x="133" y="67"/>
                    <a:pt x="67" y="134"/>
                    <a:pt x="0" y="134"/>
                  </a:cubicBezTo>
                  <a:cubicBezTo>
                    <a:pt x="33" y="134"/>
                    <a:pt x="67" y="167"/>
                    <a:pt x="67" y="167"/>
                  </a:cubicBezTo>
                  <a:cubicBezTo>
                    <a:pt x="133" y="167"/>
                    <a:pt x="133" y="134"/>
                    <a:pt x="167" y="134"/>
                  </a:cubicBezTo>
                  <a:cubicBezTo>
                    <a:pt x="167" y="67"/>
                    <a:pt x="167" y="33"/>
                    <a:pt x="13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0"/>
            <p:cNvSpPr/>
            <p:nvPr/>
          </p:nvSpPr>
          <p:spPr>
            <a:xfrm rot="-9425991" flipH="1">
              <a:off x="6003663" y="1279208"/>
              <a:ext cx="5336" cy="13531"/>
            </a:xfrm>
            <a:custGeom>
              <a:avLst/>
              <a:gdLst/>
              <a:ahLst/>
              <a:cxnLst/>
              <a:rect l="l" t="t" r="r" b="b"/>
              <a:pathLst>
                <a:path w="168" h="426" extrusionOk="0">
                  <a:moveTo>
                    <a:pt x="134" y="1"/>
                  </a:moveTo>
                  <a:cubicBezTo>
                    <a:pt x="101" y="1"/>
                    <a:pt x="101" y="34"/>
                    <a:pt x="67" y="34"/>
                  </a:cubicBezTo>
                  <a:cubicBezTo>
                    <a:pt x="101" y="101"/>
                    <a:pt x="134" y="234"/>
                    <a:pt x="67" y="367"/>
                  </a:cubicBezTo>
                  <a:lnTo>
                    <a:pt x="1" y="401"/>
                  </a:lnTo>
                  <a:cubicBezTo>
                    <a:pt x="34" y="418"/>
                    <a:pt x="67" y="426"/>
                    <a:pt x="97" y="426"/>
                  </a:cubicBezTo>
                  <a:cubicBezTo>
                    <a:pt x="126" y="426"/>
                    <a:pt x="151" y="418"/>
                    <a:pt x="168" y="401"/>
                  </a:cubicBezTo>
                  <a:cubicBezTo>
                    <a:pt x="168" y="267"/>
                    <a:pt x="134" y="167"/>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0"/>
            <p:cNvSpPr/>
            <p:nvPr/>
          </p:nvSpPr>
          <p:spPr>
            <a:xfrm rot="-9425991" flipH="1">
              <a:off x="5949636" y="1402125"/>
              <a:ext cx="9561" cy="18963"/>
            </a:xfrm>
            <a:custGeom>
              <a:avLst/>
              <a:gdLst/>
              <a:ahLst/>
              <a:cxnLst/>
              <a:rect l="l" t="t" r="r" b="b"/>
              <a:pathLst>
                <a:path w="301" h="597" extrusionOk="0">
                  <a:moveTo>
                    <a:pt x="133" y="1"/>
                  </a:moveTo>
                  <a:cubicBezTo>
                    <a:pt x="99" y="1"/>
                    <a:pt x="65" y="8"/>
                    <a:pt x="34" y="29"/>
                  </a:cubicBezTo>
                  <a:cubicBezTo>
                    <a:pt x="34" y="229"/>
                    <a:pt x="0" y="396"/>
                    <a:pt x="0" y="596"/>
                  </a:cubicBezTo>
                  <a:cubicBezTo>
                    <a:pt x="100" y="529"/>
                    <a:pt x="167" y="463"/>
                    <a:pt x="201" y="396"/>
                  </a:cubicBezTo>
                  <a:cubicBezTo>
                    <a:pt x="267" y="263"/>
                    <a:pt x="267" y="196"/>
                    <a:pt x="301" y="62"/>
                  </a:cubicBezTo>
                  <a:cubicBezTo>
                    <a:pt x="278" y="39"/>
                    <a:pt x="207" y="1"/>
                    <a:pt x="1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0"/>
            <p:cNvSpPr/>
            <p:nvPr/>
          </p:nvSpPr>
          <p:spPr>
            <a:xfrm rot="-9425991" flipH="1">
              <a:off x="5981057" y="1303845"/>
              <a:ext cx="12737" cy="83728"/>
            </a:xfrm>
            <a:custGeom>
              <a:avLst/>
              <a:gdLst/>
              <a:ahLst/>
              <a:cxnLst/>
              <a:rect l="l" t="t" r="r" b="b"/>
              <a:pathLst>
                <a:path w="401" h="2636" extrusionOk="0">
                  <a:moveTo>
                    <a:pt x="334" y="1"/>
                  </a:moveTo>
                  <a:cubicBezTo>
                    <a:pt x="234" y="801"/>
                    <a:pt x="101" y="1535"/>
                    <a:pt x="0" y="2302"/>
                  </a:cubicBezTo>
                  <a:cubicBezTo>
                    <a:pt x="67" y="2336"/>
                    <a:pt x="101" y="2536"/>
                    <a:pt x="0" y="2636"/>
                  </a:cubicBezTo>
                  <a:cubicBezTo>
                    <a:pt x="67" y="2603"/>
                    <a:pt x="201" y="2502"/>
                    <a:pt x="267" y="2469"/>
                  </a:cubicBezTo>
                  <a:cubicBezTo>
                    <a:pt x="234" y="1702"/>
                    <a:pt x="334" y="968"/>
                    <a:pt x="401" y="234"/>
                  </a:cubicBezTo>
                  <a:cubicBezTo>
                    <a:pt x="367" y="134"/>
                    <a:pt x="334" y="101"/>
                    <a:pt x="3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0"/>
            <p:cNvSpPr/>
            <p:nvPr/>
          </p:nvSpPr>
          <p:spPr>
            <a:xfrm rot="-9425991" flipH="1">
              <a:off x="5998132" y="1297966"/>
              <a:ext cx="8513" cy="13785"/>
            </a:xfrm>
            <a:custGeom>
              <a:avLst/>
              <a:gdLst/>
              <a:ahLst/>
              <a:cxnLst/>
              <a:rect l="l" t="t" r="r" b="b"/>
              <a:pathLst>
                <a:path w="268" h="434" extrusionOk="0">
                  <a:moveTo>
                    <a:pt x="267" y="0"/>
                  </a:moveTo>
                  <a:cubicBezTo>
                    <a:pt x="167" y="33"/>
                    <a:pt x="67" y="67"/>
                    <a:pt x="0" y="167"/>
                  </a:cubicBezTo>
                  <a:lnTo>
                    <a:pt x="0" y="267"/>
                  </a:lnTo>
                  <a:cubicBezTo>
                    <a:pt x="34" y="300"/>
                    <a:pt x="67" y="334"/>
                    <a:pt x="67" y="434"/>
                  </a:cubicBezTo>
                  <a:cubicBezTo>
                    <a:pt x="201" y="434"/>
                    <a:pt x="267" y="367"/>
                    <a:pt x="267" y="200"/>
                  </a:cubicBezTo>
                  <a:lnTo>
                    <a:pt x="267"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0"/>
            <p:cNvSpPr/>
            <p:nvPr/>
          </p:nvSpPr>
          <p:spPr>
            <a:xfrm rot="-9425991" flipH="1">
              <a:off x="6000693" y="1296980"/>
              <a:ext cx="1080" cy="2128"/>
            </a:xfrm>
            <a:custGeom>
              <a:avLst/>
              <a:gdLst/>
              <a:ahLst/>
              <a:cxnLst/>
              <a:rect l="l" t="t" r="r" b="b"/>
              <a:pathLst>
                <a:path w="34" h="67" extrusionOk="0">
                  <a:moveTo>
                    <a:pt x="0" y="0"/>
                  </a:moveTo>
                  <a:lnTo>
                    <a:pt x="34" y="67"/>
                  </a:lnTo>
                  <a:cubicBezTo>
                    <a:pt x="34" y="67"/>
                    <a:pt x="34"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0"/>
            <p:cNvSpPr/>
            <p:nvPr/>
          </p:nvSpPr>
          <p:spPr>
            <a:xfrm rot="-9425991" flipH="1">
              <a:off x="5999618" y="1299077"/>
              <a:ext cx="2160" cy="3240"/>
            </a:xfrm>
            <a:custGeom>
              <a:avLst/>
              <a:gdLst/>
              <a:ahLst/>
              <a:cxnLst/>
              <a:rect l="l" t="t" r="r" b="b"/>
              <a:pathLst>
                <a:path w="68" h="102" extrusionOk="0">
                  <a:moveTo>
                    <a:pt x="0" y="1"/>
                  </a:moveTo>
                  <a:cubicBezTo>
                    <a:pt x="0" y="34"/>
                    <a:pt x="0" y="68"/>
                    <a:pt x="34" y="101"/>
                  </a:cubicBezTo>
                  <a:lnTo>
                    <a:pt x="67" y="101"/>
                  </a:lnTo>
                  <a:cubicBezTo>
                    <a:pt x="67" y="68"/>
                    <a:pt x="34"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0"/>
            <p:cNvSpPr/>
            <p:nvPr/>
          </p:nvSpPr>
          <p:spPr>
            <a:xfrm rot="-9425991" flipH="1">
              <a:off x="5917564" y="1414952"/>
              <a:ext cx="18042" cy="163201"/>
            </a:xfrm>
            <a:custGeom>
              <a:avLst/>
              <a:gdLst/>
              <a:ahLst/>
              <a:cxnLst/>
              <a:rect l="l" t="t" r="r" b="b"/>
              <a:pathLst>
                <a:path w="568" h="5138" extrusionOk="0">
                  <a:moveTo>
                    <a:pt x="367" y="0"/>
                  </a:moveTo>
                  <a:cubicBezTo>
                    <a:pt x="367" y="34"/>
                    <a:pt x="367" y="67"/>
                    <a:pt x="334" y="134"/>
                  </a:cubicBezTo>
                  <a:cubicBezTo>
                    <a:pt x="234" y="201"/>
                    <a:pt x="101" y="301"/>
                    <a:pt x="34" y="367"/>
                  </a:cubicBezTo>
                  <a:cubicBezTo>
                    <a:pt x="67" y="801"/>
                    <a:pt x="67" y="1168"/>
                    <a:pt x="67" y="1568"/>
                  </a:cubicBezTo>
                  <a:cubicBezTo>
                    <a:pt x="87" y="1560"/>
                    <a:pt x="109" y="1557"/>
                    <a:pt x="131" y="1557"/>
                  </a:cubicBezTo>
                  <a:cubicBezTo>
                    <a:pt x="292" y="1557"/>
                    <a:pt x="481" y="1755"/>
                    <a:pt x="334" y="1902"/>
                  </a:cubicBezTo>
                  <a:cubicBezTo>
                    <a:pt x="234" y="2002"/>
                    <a:pt x="167" y="2069"/>
                    <a:pt x="101" y="2169"/>
                  </a:cubicBezTo>
                  <a:lnTo>
                    <a:pt x="101" y="3470"/>
                  </a:lnTo>
                  <a:cubicBezTo>
                    <a:pt x="132" y="3451"/>
                    <a:pt x="165" y="3443"/>
                    <a:pt x="198" y="3443"/>
                  </a:cubicBezTo>
                  <a:cubicBezTo>
                    <a:pt x="341" y="3443"/>
                    <a:pt x="476" y="3601"/>
                    <a:pt x="367" y="3736"/>
                  </a:cubicBezTo>
                  <a:cubicBezTo>
                    <a:pt x="201" y="3903"/>
                    <a:pt x="101" y="4003"/>
                    <a:pt x="34" y="4137"/>
                  </a:cubicBezTo>
                  <a:cubicBezTo>
                    <a:pt x="34" y="4470"/>
                    <a:pt x="0" y="4737"/>
                    <a:pt x="0" y="5104"/>
                  </a:cubicBezTo>
                  <a:cubicBezTo>
                    <a:pt x="21" y="5083"/>
                    <a:pt x="42" y="5076"/>
                    <a:pt x="64" y="5076"/>
                  </a:cubicBezTo>
                  <a:cubicBezTo>
                    <a:pt x="112" y="5076"/>
                    <a:pt x="165" y="5114"/>
                    <a:pt x="234" y="5137"/>
                  </a:cubicBezTo>
                  <a:cubicBezTo>
                    <a:pt x="334" y="4737"/>
                    <a:pt x="401" y="4337"/>
                    <a:pt x="501" y="3970"/>
                  </a:cubicBezTo>
                  <a:cubicBezTo>
                    <a:pt x="568" y="2636"/>
                    <a:pt x="534" y="1301"/>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0"/>
            <p:cNvSpPr/>
            <p:nvPr/>
          </p:nvSpPr>
          <p:spPr>
            <a:xfrm rot="-9425991" flipH="1">
              <a:off x="6001700" y="1297184"/>
              <a:ext cx="32" cy="2128"/>
            </a:xfrm>
            <a:custGeom>
              <a:avLst/>
              <a:gdLst/>
              <a:ahLst/>
              <a:cxnLst/>
              <a:rect l="l" t="t" r="r" b="b"/>
              <a:pathLst>
                <a:path w="1" h="67" extrusionOk="0">
                  <a:moveTo>
                    <a:pt x="1" y="0"/>
                  </a:moveTo>
                  <a:lnTo>
                    <a:pt x="1" y="67"/>
                  </a:lnTo>
                  <a:lnTo>
                    <a:pt x="1" y="67"/>
                  </a:ln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0"/>
            <p:cNvSpPr/>
            <p:nvPr/>
          </p:nvSpPr>
          <p:spPr>
            <a:xfrm rot="-9425991" flipH="1">
              <a:off x="5933133" y="1448877"/>
              <a:ext cx="12991" cy="20614"/>
            </a:xfrm>
            <a:custGeom>
              <a:avLst/>
              <a:gdLst/>
              <a:ahLst/>
              <a:cxnLst/>
              <a:rect l="l" t="t" r="r" b="b"/>
              <a:pathLst>
                <a:path w="409" h="649" extrusionOk="0">
                  <a:moveTo>
                    <a:pt x="113" y="0"/>
                  </a:moveTo>
                  <a:cubicBezTo>
                    <a:pt x="86" y="0"/>
                    <a:pt x="59" y="5"/>
                    <a:pt x="34" y="15"/>
                  </a:cubicBezTo>
                  <a:cubicBezTo>
                    <a:pt x="34" y="215"/>
                    <a:pt x="34" y="415"/>
                    <a:pt x="0" y="649"/>
                  </a:cubicBezTo>
                  <a:cubicBezTo>
                    <a:pt x="101" y="515"/>
                    <a:pt x="201" y="415"/>
                    <a:pt x="267" y="315"/>
                  </a:cubicBezTo>
                  <a:cubicBezTo>
                    <a:pt x="409" y="146"/>
                    <a:pt x="263" y="0"/>
                    <a:pt x="11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0"/>
            <p:cNvSpPr/>
            <p:nvPr/>
          </p:nvSpPr>
          <p:spPr>
            <a:xfrm rot="-9425991" flipH="1">
              <a:off x="6002318" y="1296229"/>
              <a:ext cx="32" cy="1112"/>
            </a:xfrm>
            <a:custGeom>
              <a:avLst/>
              <a:gdLst/>
              <a:ahLst/>
              <a:cxnLst/>
              <a:rect l="l" t="t" r="r" b="b"/>
              <a:pathLst>
                <a:path w="1" h="35" extrusionOk="0">
                  <a:moveTo>
                    <a:pt x="1" y="1"/>
                  </a:moveTo>
                  <a:cubicBezTo>
                    <a:pt x="1" y="34"/>
                    <a:pt x="1" y="34"/>
                    <a:pt x="1" y="1"/>
                  </a:cubicBezTo>
                  <a:cubicBezTo>
                    <a:pt x="1" y="34"/>
                    <a:pt x="1" y="34"/>
                    <a:pt x="1" y="1"/>
                  </a:cubicBezTo>
                  <a:cubicBezTo>
                    <a:pt x="1" y="34"/>
                    <a:pt x="1"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0"/>
            <p:cNvSpPr/>
            <p:nvPr/>
          </p:nvSpPr>
          <p:spPr>
            <a:xfrm rot="-9425991" flipH="1">
              <a:off x="6003386" y="1292035"/>
              <a:ext cx="4288" cy="5304"/>
            </a:xfrm>
            <a:custGeom>
              <a:avLst/>
              <a:gdLst/>
              <a:ahLst/>
              <a:cxnLst/>
              <a:rect l="l" t="t" r="r" b="b"/>
              <a:pathLst>
                <a:path w="135" h="167" extrusionOk="0">
                  <a:moveTo>
                    <a:pt x="1" y="0"/>
                  </a:moveTo>
                  <a:cubicBezTo>
                    <a:pt x="1" y="33"/>
                    <a:pt x="1" y="134"/>
                    <a:pt x="34" y="167"/>
                  </a:cubicBezTo>
                  <a:cubicBezTo>
                    <a:pt x="34" y="167"/>
                    <a:pt x="68" y="134"/>
                    <a:pt x="134" y="134"/>
                  </a:cubicBez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0"/>
            <p:cNvSpPr/>
            <p:nvPr/>
          </p:nvSpPr>
          <p:spPr>
            <a:xfrm rot="-9425991" flipH="1">
              <a:off x="5963066" y="1317322"/>
              <a:ext cx="164281" cy="178034"/>
            </a:xfrm>
            <a:custGeom>
              <a:avLst/>
              <a:gdLst/>
              <a:ahLst/>
              <a:cxnLst/>
              <a:rect l="l" t="t" r="r" b="b"/>
              <a:pathLst>
                <a:path w="5172" h="5605" extrusionOk="0">
                  <a:moveTo>
                    <a:pt x="5171" y="1"/>
                  </a:moveTo>
                  <a:cubicBezTo>
                    <a:pt x="4904" y="134"/>
                    <a:pt x="4671" y="201"/>
                    <a:pt x="4471" y="301"/>
                  </a:cubicBezTo>
                  <a:cubicBezTo>
                    <a:pt x="4037" y="868"/>
                    <a:pt x="3637" y="1435"/>
                    <a:pt x="3170" y="1969"/>
                  </a:cubicBezTo>
                  <a:cubicBezTo>
                    <a:pt x="3370" y="2035"/>
                    <a:pt x="3337" y="2369"/>
                    <a:pt x="3070" y="2369"/>
                  </a:cubicBezTo>
                  <a:cubicBezTo>
                    <a:pt x="3003" y="2369"/>
                    <a:pt x="2870" y="2369"/>
                    <a:pt x="2803" y="2436"/>
                  </a:cubicBezTo>
                  <a:cubicBezTo>
                    <a:pt x="2569" y="2669"/>
                    <a:pt x="2403" y="2869"/>
                    <a:pt x="2202" y="3103"/>
                  </a:cubicBezTo>
                  <a:cubicBezTo>
                    <a:pt x="2002" y="3303"/>
                    <a:pt x="1835" y="3503"/>
                    <a:pt x="1635" y="3703"/>
                  </a:cubicBezTo>
                  <a:cubicBezTo>
                    <a:pt x="1502" y="4003"/>
                    <a:pt x="1368" y="4270"/>
                    <a:pt x="1235" y="4537"/>
                  </a:cubicBezTo>
                  <a:cubicBezTo>
                    <a:pt x="1209" y="4627"/>
                    <a:pt x="1149" y="4663"/>
                    <a:pt x="1084" y="4663"/>
                  </a:cubicBezTo>
                  <a:cubicBezTo>
                    <a:pt x="981" y="4663"/>
                    <a:pt x="868" y="4573"/>
                    <a:pt x="868" y="4470"/>
                  </a:cubicBezTo>
                  <a:cubicBezTo>
                    <a:pt x="668" y="4671"/>
                    <a:pt x="468" y="4837"/>
                    <a:pt x="201" y="5004"/>
                  </a:cubicBezTo>
                  <a:lnTo>
                    <a:pt x="201" y="5204"/>
                  </a:lnTo>
                  <a:cubicBezTo>
                    <a:pt x="201" y="5338"/>
                    <a:pt x="134" y="5438"/>
                    <a:pt x="1" y="5438"/>
                  </a:cubicBezTo>
                  <a:lnTo>
                    <a:pt x="1" y="5471"/>
                  </a:lnTo>
                  <a:cubicBezTo>
                    <a:pt x="34" y="5504"/>
                    <a:pt x="34" y="5538"/>
                    <a:pt x="68" y="5605"/>
                  </a:cubicBezTo>
                  <a:cubicBezTo>
                    <a:pt x="1802" y="4537"/>
                    <a:pt x="3170" y="2669"/>
                    <a:pt x="4337" y="1135"/>
                  </a:cubicBezTo>
                  <a:cubicBezTo>
                    <a:pt x="4604" y="768"/>
                    <a:pt x="4904" y="367"/>
                    <a:pt x="5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0"/>
            <p:cNvSpPr/>
            <p:nvPr/>
          </p:nvSpPr>
          <p:spPr>
            <a:xfrm rot="-9425991" flipH="1">
              <a:off x="5910186" y="1506708"/>
              <a:ext cx="11784" cy="18740"/>
            </a:xfrm>
            <a:custGeom>
              <a:avLst/>
              <a:gdLst/>
              <a:ahLst/>
              <a:cxnLst/>
              <a:rect l="l" t="t" r="r" b="b"/>
              <a:pathLst>
                <a:path w="371" h="590" extrusionOk="0">
                  <a:moveTo>
                    <a:pt x="79" y="1"/>
                  </a:moveTo>
                  <a:cubicBezTo>
                    <a:pt x="53" y="1"/>
                    <a:pt x="26" y="8"/>
                    <a:pt x="1" y="23"/>
                  </a:cubicBezTo>
                  <a:lnTo>
                    <a:pt x="1" y="590"/>
                  </a:lnTo>
                  <a:cubicBezTo>
                    <a:pt x="68" y="523"/>
                    <a:pt x="168" y="423"/>
                    <a:pt x="201" y="356"/>
                  </a:cubicBezTo>
                  <a:cubicBezTo>
                    <a:pt x="371" y="215"/>
                    <a:pt x="228" y="1"/>
                    <a:pt x="7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0"/>
            <p:cNvSpPr/>
            <p:nvPr/>
          </p:nvSpPr>
          <p:spPr>
            <a:xfrm rot="-9425991" flipH="1">
              <a:off x="6007304" y="1282245"/>
              <a:ext cx="8513" cy="12737"/>
            </a:xfrm>
            <a:custGeom>
              <a:avLst/>
              <a:gdLst/>
              <a:ahLst/>
              <a:cxnLst/>
              <a:rect l="l" t="t" r="r" b="b"/>
              <a:pathLst>
                <a:path w="268" h="401" extrusionOk="0">
                  <a:moveTo>
                    <a:pt x="0" y="1"/>
                  </a:moveTo>
                  <a:cubicBezTo>
                    <a:pt x="0" y="101"/>
                    <a:pt x="34" y="234"/>
                    <a:pt x="34" y="401"/>
                  </a:cubicBezTo>
                  <a:cubicBezTo>
                    <a:pt x="167" y="367"/>
                    <a:pt x="267" y="201"/>
                    <a:pt x="134" y="67"/>
                  </a:cubicBezTo>
                  <a:cubicBezTo>
                    <a:pt x="100" y="34"/>
                    <a:pt x="100" y="1"/>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0"/>
            <p:cNvSpPr/>
            <p:nvPr/>
          </p:nvSpPr>
          <p:spPr>
            <a:xfrm rot="-9425991" flipH="1">
              <a:off x="5962987" y="1384505"/>
              <a:ext cx="8513" cy="18042"/>
            </a:xfrm>
            <a:custGeom>
              <a:avLst/>
              <a:gdLst/>
              <a:ahLst/>
              <a:cxnLst/>
              <a:rect l="l" t="t" r="r" b="b"/>
              <a:pathLst>
                <a:path w="268" h="568" extrusionOk="0">
                  <a:moveTo>
                    <a:pt x="267" y="0"/>
                  </a:moveTo>
                  <a:cubicBezTo>
                    <a:pt x="134" y="0"/>
                    <a:pt x="0" y="67"/>
                    <a:pt x="34" y="234"/>
                  </a:cubicBezTo>
                  <a:cubicBezTo>
                    <a:pt x="100" y="367"/>
                    <a:pt x="134" y="434"/>
                    <a:pt x="167" y="567"/>
                  </a:cubicBezTo>
                  <a:cubicBezTo>
                    <a:pt x="200" y="401"/>
                    <a:pt x="267" y="200"/>
                    <a:pt x="2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0"/>
            <p:cNvSpPr/>
            <p:nvPr/>
          </p:nvSpPr>
          <p:spPr>
            <a:xfrm rot="-9425991" flipH="1">
              <a:off x="5956721" y="1410987"/>
              <a:ext cx="6384" cy="10641"/>
            </a:xfrm>
            <a:custGeom>
              <a:avLst/>
              <a:gdLst/>
              <a:ahLst/>
              <a:cxnLst/>
              <a:rect l="l" t="t" r="r" b="b"/>
              <a:pathLst>
                <a:path w="201" h="335" extrusionOk="0">
                  <a:moveTo>
                    <a:pt x="67" y="0"/>
                  </a:moveTo>
                  <a:cubicBezTo>
                    <a:pt x="34" y="134"/>
                    <a:pt x="0" y="234"/>
                    <a:pt x="0" y="334"/>
                  </a:cubicBezTo>
                  <a:cubicBezTo>
                    <a:pt x="34" y="334"/>
                    <a:pt x="34" y="301"/>
                    <a:pt x="67" y="301"/>
                  </a:cubicBezTo>
                  <a:cubicBezTo>
                    <a:pt x="200" y="201"/>
                    <a:pt x="167" y="67"/>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0"/>
            <p:cNvSpPr/>
            <p:nvPr/>
          </p:nvSpPr>
          <p:spPr>
            <a:xfrm rot="-9425991" flipH="1">
              <a:off x="5986078" y="1315724"/>
              <a:ext cx="28651" cy="72071"/>
            </a:xfrm>
            <a:custGeom>
              <a:avLst/>
              <a:gdLst/>
              <a:ahLst/>
              <a:cxnLst/>
              <a:rect l="l" t="t" r="r" b="b"/>
              <a:pathLst>
                <a:path w="902" h="2269" extrusionOk="0">
                  <a:moveTo>
                    <a:pt x="167" y="0"/>
                  </a:moveTo>
                  <a:cubicBezTo>
                    <a:pt x="67" y="768"/>
                    <a:pt x="1" y="1502"/>
                    <a:pt x="34" y="2269"/>
                  </a:cubicBezTo>
                  <a:cubicBezTo>
                    <a:pt x="234" y="2102"/>
                    <a:pt x="501" y="1935"/>
                    <a:pt x="701" y="1735"/>
                  </a:cubicBezTo>
                  <a:lnTo>
                    <a:pt x="701" y="1602"/>
                  </a:lnTo>
                  <a:cubicBezTo>
                    <a:pt x="734" y="1435"/>
                    <a:pt x="835" y="1301"/>
                    <a:pt x="901" y="1168"/>
                  </a:cubicBezTo>
                  <a:cubicBezTo>
                    <a:pt x="868" y="1168"/>
                    <a:pt x="868" y="1135"/>
                    <a:pt x="868" y="1135"/>
                  </a:cubicBezTo>
                  <a:cubicBezTo>
                    <a:pt x="634" y="768"/>
                    <a:pt x="368" y="434"/>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0"/>
            <p:cNvSpPr/>
            <p:nvPr/>
          </p:nvSpPr>
          <p:spPr>
            <a:xfrm rot="-9425991" flipH="1">
              <a:off x="5970159" y="1380461"/>
              <a:ext cx="6384" cy="24394"/>
            </a:xfrm>
            <a:custGeom>
              <a:avLst/>
              <a:gdLst/>
              <a:ahLst/>
              <a:cxnLst/>
              <a:rect l="l" t="t" r="r" b="b"/>
              <a:pathLst>
                <a:path w="201" h="768" extrusionOk="0">
                  <a:moveTo>
                    <a:pt x="67" y="0"/>
                  </a:moveTo>
                  <a:cubicBezTo>
                    <a:pt x="67" y="200"/>
                    <a:pt x="0" y="367"/>
                    <a:pt x="0" y="567"/>
                  </a:cubicBezTo>
                  <a:cubicBezTo>
                    <a:pt x="67" y="634"/>
                    <a:pt x="67" y="701"/>
                    <a:pt x="100" y="767"/>
                  </a:cubicBezTo>
                  <a:cubicBezTo>
                    <a:pt x="134" y="534"/>
                    <a:pt x="167" y="267"/>
                    <a:pt x="200" y="67"/>
                  </a:cubicBezTo>
                  <a:cubicBezTo>
                    <a:pt x="167" y="34"/>
                    <a:pt x="134" y="0"/>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0"/>
            <p:cNvSpPr/>
            <p:nvPr/>
          </p:nvSpPr>
          <p:spPr>
            <a:xfrm rot="-9425991" flipH="1">
              <a:off x="5979870" y="1350294"/>
              <a:ext cx="27571" cy="59366"/>
            </a:xfrm>
            <a:custGeom>
              <a:avLst/>
              <a:gdLst/>
              <a:ahLst/>
              <a:cxnLst/>
              <a:rect l="l" t="t" r="r" b="b"/>
              <a:pathLst>
                <a:path w="868" h="1869" extrusionOk="0">
                  <a:moveTo>
                    <a:pt x="134" y="1"/>
                  </a:moveTo>
                  <a:cubicBezTo>
                    <a:pt x="67" y="268"/>
                    <a:pt x="34" y="501"/>
                    <a:pt x="0" y="701"/>
                  </a:cubicBezTo>
                  <a:cubicBezTo>
                    <a:pt x="201" y="1102"/>
                    <a:pt x="401" y="1469"/>
                    <a:pt x="668" y="1836"/>
                  </a:cubicBezTo>
                  <a:cubicBezTo>
                    <a:pt x="668" y="1869"/>
                    <a:pt x="701" y="1869"/>
                    <a:pt x="701" y="1869"/>
                  </a:cubicBezTo>
                  <a:cubicBezTo>
                    <a:pt x="734" y="1736"/>
                    <a:pt x="834" y="1602"/>
                    <a:pt x="868" y="1469"/>
                  </a:cubicBezTo>
                  <a:cubicBezTo>
                    <a:pt x="567" y="1035"/>
                    <a:pt x="301" y="568"/>
                    <a:pt x="134" y="68"/>
                  </a:cubicBezTo>
                  <a:cubicBezTo>
                    <a:pt x="167" y="34"/>
                    <a:pt x="134" y="1"/>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0"/>
            <p:cNvSpPr/>
            <p:nvPr/>
          </p:nvSpPr>
          <p:spPr>
            <a:xfrm rot="-9425991" flipH="1">
              <a:off x="5943576" y="1403544"/>
              <a:ext cx="29699" cy="119748"/>
            </a:xfrm>
            <a:custGeom>
              <a:avLst/>
              <a:gdLst/>
              <a:ahLst/>
              <a:cxnLst/>
              <a:rect l="l" t="t" r="r" b="b"/>
              <a:pathLst>
                <a:path w="935" h="3770" extrusionOk="0">
                  <a:moveTo>
                    <a:pt x="600" y="0"/>
                  </a:moveTo>
                  <a:cubicBezTo>
                    <a:pt x="434" y="634"/>
                    <a:pt x="300" y="1268"/>
                    <a:pt x="133" y="1868"/>
                  </a:cubicBezTo>
                  <a:cubicBezTo>
                    <a:pt x="100" y="2502"/>
                    <a:pt x="67" y="3136"/>
                    <a:pt x="0" y="3736"/>
                  </a:cubicBezTo>
                  <a:cubicBezTo>
                    <a:pt x="33" y="3736"/>
                    <a:pt x="100" y="3770"/>
                    <a:pt x="133" y="3770"/>
                  </a:cubicBezTo>
                  <a:cubicBezTo>
                    <a:pt x="234" y="3303"/>
                    <a:pt x="300" y="2802"/>
                    <a:pt x="434" y="2335"/>
                  </a:cubicBezTo>
                  <a:cubicBezTo>
                    <a:pt x="400" y="2269"/>
                    <a:pt x="367" y="2202"/>
                    <a:pt x="300" y="2135"/>
                  </a:cubicBezTo>
                  <a:cubicBezTo>
                    <a:pt x="239" y="1983"/>
                    <a:pt x="373" y="1831"/>
                    <a:pt x="524" y="1831"/>
                  </a:cubicBezTo>
                  <a:cubicBezTo>
                    <a:pt x="538" y="1831"/>
                    <a:pt x="553" y="1832"/>
                    <a:pt x="567" y="1835"/>
                  </a:cubicBezTo>
                  <a:cubicBezTo>
                    <a:pt x="701" y="1401"/>
                    <a:pt x="834" y="901"/>
                    <a:pt x="934" y="434"/>
                  </a:cubicBezTo>
                  <a:cubicBezTo>
                    <a:pt x="801" y="300"/>
                    <a:pt x="734" y="134"/>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0"/>
            <p:cNvSpPr/>
            <p:nvPr/>
          </p:nvSpPr>
          <p:spPr>
            <a:xfrm rot="-9425991" flipH="1">
              <a:off x="5971722" y="1364785"/>
              <a:ext cx="40308" cy="93258"/>
            </a:xfrm>
            <a:custGeom>
              <a:avLst/>
              <a:gdLst/>
              <a:ahLst/>
              <a:cxnLst/>
              <a:rect l="l" t="t" r="r" b="b"/>
              <a:pathLst>
                <a:path w="1269" h="2936" extrusionOk="0">
                  <a:moveTo>
                    <a:pt x="234" y="0"/>
                  </a:moveTo>
                  <a:cubicBezTo>
                    <a:pt x="168" y="501"/>
                    <a:pt x="68" y="968"/>
                    <a:pt x="1" y="1468"/>
                  </a:cubicBezTo>
                  <a:cubicBezTo>
                    <a:pt x="1" y="1501"/>
                    <a:pt x="34" y="1501"/>
                    <a:pt x="34" y="1568"/>
                  </a:cubicBezTo>
                  <a:cubicBezTo>
                    <a:pt x="234" y="2035"/>
                    <a:pt x="501" y="2502"/>
                    <a:pt x="768" y="2936"/>
                  </a:cubicBezTo>
                  <a:lnTo>
                    <a:pt x="1268" y="1802"/>
                  </a:lnTo>
                  <a:cubicBezTo>
                    <a:pt x="1268" y="1802"/>
                    <a:pt x="1268" y="1768"/>
                    <a:pt x="1235" y="1768"/>
                  </a:cubicBez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0"/>
            <p:cNvSpPr/>
            <p:nvPr/>
          </p:nvSpPr>
          <p:spPr>
            <a:xfrm rot="-9425991" flipH="1">
              <a:off x="5952811" y="1448383"/>
              <a:ext cx="10418" cy="16072"/>
            </a:xfrm>
            <a:custGeom>
              <a:avLst/>
              <a:gdLst/>
              <a:ahLst/>
              <a:cxnLst/>
              <a:rect l="l" t="t" r="r" b="b"/>
              <a:pathLst>
                <a:path w="328" h="506" extrusionOk="0">
                  <a:moveTo>
                    <a:pt x="284" y="1"/>
                  </a:moveTo>
                  <a:cubicBezTo>
                    <a:pt x="134" y="1"/>
                    <a:pt x="0" y="153"/>
                    <a:pt x="61" y="305"/>
                  </a:cubicBezTo>
                  <a:cubicBezTo>
                    <a:pt x="128" y="372"/>
                    <a:pt x="161" y="439"/>
                    <a:pt x="194" y="505"/>
                  </a:cubicBezTo>
                  <a:lnTo>
                    <a:pt x="328" y="5"/>
                  </a:lnTo>
                  <a:cubicBezTo>
                    <a:pt x="313" y="2"/>
                    <a:pt x="299" y="1"/>
                    <a:pt x="28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0"/>
            <p:cNvSpPr/>
            <p:nvPr/>
          </p:nvSpPr>
          <p:spPr>
            <a:xfrm rot="-9425991" flipH="1">
              <a:off x="5968670" y="1400637"/>
              <a:ext cx="40276" cy="74199"/>
            </a:xfrm>
            <a:custGeom>
              <a:avLst/>
              <a:gdLst/>
              <a:ahLst/>
              <a:cxnLst/>
              <a:rect l="l" t="t" r="r" b="b"/>
              <a:pathLst>
                <a:path w="1268" h="2336" extrusionOk="0">
                  <a:moveTo>
                    <a:pt x="134" y="1"/>
                  </a:moveTo>
                  <a:cubicBezTo>
                    <a:pt x="100" y="168"/>
                    <a:pt x="34" y="334"/>
                    <a:pt x="0" y="568"/>
                  </a:cubicBezTo>
                  <a:lnTo>
                    <a:pt x="1001" y="2303"/>
                  </a:lnTo>
                  <a:cubicBezTo>
                    <a:pt x="1001" y="2303"/>
                    <a:pt x="1001" y="2336"/>
                    <a:pt x="1034" y="2336"/>
                  </a:cubicBezTo>
                  <a:cubicBezTo>
                    <a:pt x="1134" y="2169"/>
                    <a:pt x="1168" y="2002"/>
                    <a:pt x="1268" y="1902"/>
                  </a:cubicBezTo>
                  <a:cubicBezTo>
                    <a:pt x="934" y="1302"/>
                    <a:pt x="567" y="768"/>
                    <a:pt x="267" y="168"/>
                  </a:cubicBezTo>
                  <a:cubicBezTo>
                    <a:pt x="200" y="34"/>
                    <a:pt x="167"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0"/>
            <p:cNvSpPr/>
            <p:nvPr/>
          </p:nvSpPr>
          <p:spPr>
            <a:xfrm rot="-9425991" flipH="1">
              <a:off x="5931928" y="1517299"/>
              <a:ext cx="8513" cy="13785"/>
            </a:xfrm>
            <a:custGeom>
              <a:avLst/>
              <a:gdLst/>
              <a:ahLst/>
              <a:cxnLst/>
              <a:rect l="l" t="t" r="r" b="b"/>
              <a:pathLst>
                <a:path w="268" h="434" extrusionOk="0">
                  <a:moveTo>
                    <a:pt x="268" y="0"/>
                  </a:moveTo>
                  <a:cubicBezTo>
                    <a:pt x="134" y="0"/>
                    <a:pt x="1" y="200"/>
                    <a:pt x="134" y="367"/>
                  </a:cubicBezTo>
                  <a:lnTo>
                    <a:pt x="167" y="434"/>
                  </a:lnTo>
                  <a:cubicBezTo>
                    <a:pt x="234" y="301"/>
                    <a:pt x="234" y="200"/>
                    <a:pt x="268" y="100"/>
                  </a:cubicBezTo>
                  <a:cubicBezTo>
                    <a:pt x="234" y="34"/>
                    <a:pt x="268" y="0"/>
                    <a:pt x="2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0"/>
            <p:cNvSpPr/>
            <p:nvPr/>
          </p:nvSpPr>
          <p:spPr>
            <a:xfrm rot="-9425991" flipH="1">
              <a:off x="5999897" y="1341488"/>
              <a:ext cx="42436" cy="66799"/>
            </a:xfrm>
            <a:custGeom>
              <a:avLst/>
              <a:gdLst/>
              <a:ahLst/>
              <a:cxnLst/>
              <a:rect l="l" t="t" r="r" b="b"/>
              <a:pathLst>
                <a:path w="1336" h="2103" extrusionOk="0">
                  <a:moveTo>
                    <a:pt x="968" y="1"/>
                  </a:moveTo>
                  <a:lnTo>
                    <a:pt x="468" y="1135"/>
                  </a:lnTo>
                  <a:cubicBezTo>
                    <a:pt x="501" y="1168"/>
                    <a:pt x="534" y="1268"/>
                    <a:pt x="568" y="1302"/>
                  </a:cubicBezTo>
                  <a:cubicBezTo>
                    <a:pt x="674" y="1461"/>
                    <a:pt x="548" y="1599"/>
                    <a:pt x="409" y="1599"/>
                  </a:cubicBezTo>
                  <a:cubicBezTo>
                    <a:pt x="373" y="1599"/>
                    <a:pt x="335" y="1589"/>
                    <a:pt x="301" y="1569"/>
                  </a:cubicBezTo>
                  <a:cubicBezTo>
                    <a:pt x="168" y="1669"/>
                    <a:pt x="134" y="1802"/>
                    <a:pt x="34" y="1969"/>
                  </a:cubicBezTo>
                  <a:cubicBezTo>
                    <a:pt x="34" y="2002"/>
                    <a:pt x="1" y="2069"/>
                    <a:pt x="34" y="2102"/>
                  </a:cubicBezTo>
                  <a:lnTo>
                    <a:pt x="801" y="1335"/>
                  </a:lnTo>
                  <a:cubicBezTo>
                    <a:pt x="968" y="935"/>
                    <a:pt x="1135" y="568"/>
                    <a:pt x="1335" y="134"/>
                  </a:cubicBezTo>
                  <a:cubicBezTo>
                    <a:pt x="1302" y="134"/>
                    <a:pt x="1202" y="101"/>
                    <a:pt x="1202" y="68"/>
                  </a:cubicBezTo>
                  <a:cubicBezTo>
                    <a:pt x="1177" y="80"/>
                    <a:pt x="1144" y="88"/>
                    <a:pt x="1110" y="88"/>
                  </a:cubicBezTo>
                  <a:cubicBezTo>
                    <a:pt x="1051" y="88"/>
                    <a:pt x="989" y="64"/>
                    <a:pt x="9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0"/>
            <p:cNvSpPr/>
            <p:nvPr/>
          </p:nvSpPr>
          <p:spPr>
            <a:xfrm rot="-9425991" flipH="1">
              <a:off x="6011039" y="1334211"/>
              <a:ext cx="24394" cy="30493"/>
            </a:xfrm>
            <a:custGeom>
              <a:avLst/>
              <a:gdLst/>
              <a:ahLst/>
              <a:cxnLst/>
              <a:rect l="l" t="t" r="r" b="b"/>
              <a:pathLst>
                <a:path w="768" h="960" extrusionOk="0">
                  <a:moveTo>
                    <a:pt x="767" y="0"/>
                  </a:moveTo>
                  <a:lnTo>
                    <a:pt x="0" y="767"/>
                  </a:lnTo>
                  <a:cubicBezTo>
                    <a:pt x="0" y="870"/>
                    <a:pt x="113" y="960"/>
                    <a:pt x="216" y="960"/>
                  </a:cubicBezTo>
                  <a:cubicBezTo>
                    <a:pt x="281" y="960"/>
                    <a:pt x="341" y="924"/>
                    <a:pt x="367" y="834"/>
                  </a:cubicBezTo>
                  <a:cubicBezTo>
                    <a:pt x="500" y="534"/>
                    <a:pt x="634" y="267"/>
                    <a:pt x="7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0"/>
            <p:cNvSpPr/>
            <p:nvPr/>
          </p:nvSpPr>
          <p:spPr>
            <a:xfrm rot="-9425991" flipH="1">
              <a:off x="5937657" y="1508951"/>
              <a:ext cx="14865" cy="26522"/>
            </a:xfrm>
            <a:custGeom>
              <a:avLst/>
              <a:gdLst/>
              <a:ahLst/>
              <a:cxnLst/>
              <a:rect l="l" t="t" r="r" b="b"/>
              <a:pathLst>
                <a:path w="468" h="835" extrusionOk="0">
                  <a:moveTo>
                    <a:pt x="134" y="1"/>
                  </a:moveTo>
                  <a:cubicBezTo>
                    <a:pt x="134" y="34"/>
                    <a:pt x="100" y="68"/>
                    <a:pt x="100" y="68"/>
                  </a:cubicBezTo>
                  <a:cubicBezTo>
                    <a:pt x="33" y="201"/>
                    <a:pt x="33" y="301"/>
                    <a:pt x="0" y="401"/>
                  </a:cubicBezTo>
                  <a:cubicBezTo>
                    <a:pt x="134" y="535"/>
                    <a:pt x="200" y="701"/>
                    <a:pt x="334" y="835"/>
                  </a:cubicBezTo>
                  <a:lnTo>
                    <a:pt x="467" y="335"/>
                  </a:lnTo>
                  <a:cubicBezTo>
                    <a:pt x="434" y="234"/>
                    <a:pt x="334" y="168"/>
                    <a:pt x="300" y="68"/>
                  </a:cubicBezTo>
                  <a:cubicBezTo>
                    <a:pt x="267" y="34"/>
                    <a:pt x="167" y="1"/>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0"/>
            <p:cNvSpPr/>
            <p:nvPr/>
          </p:nvSpPr>
          <p:spPr>
            <a:xfrm rot="-9425991" flipH="1">
              <a:off x="5959819" y="1419641"/>
              <a:ext cx="55141" cy="102818"/>
            </a:xfrm>
            <a:custGeom>
              <a:avLst/>
              <a:gdLst/>
              <a:ahLst/>
              <a:cxnLst/>
              <a:rect l="l" t="t" r="r" b="b"/>
              <a:pathLst>
                <a:path w="1736" h="3237" extrusionOk="0">
                  <a:moveTo>
                    <a:pt x="401" y="1"/>
                  </a:moveTo>
                  <a:cubicBezTo>
                    <a:pt x="234" y="501"/>
                    <a:pt x="134" y="1001"/>
                    <a:pt x="1" y="1435"/>
                  </a:cubicBezTo>
                  <a:cubicBezTo>
                    <a:pt x="34" y="1435"/>
                    <a:pt x="67" y="1468"/>
                    <a:pt x="134" y="1535"/>
                  </a:cubicBezTo>
                  <a:cubicBezTo>
                    <a:pt x="468" y="2102"/>
                    <a:pt x="801" y="2702"/>
                    <a:pt x="1135" y="3236"/>
                  </a:cubicBezTo>
                  <a:lnTo>
                    <a:pt x="1735" y="1735"/>
                  </a:lnTo>
                  <a:lnTo>
                    <a:pt x="1702" y="1702"/>
                  </a:lnTo>
                  <a:cubicBezTo>
                    <a:pt x="1235" y="1168"/>
                    <a:pt x="835" y="568"/>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0"/>
            <p:cNvSpPr/>
            <p:nvPr/>
          </p:nvSpPr>
          <p:spPr>
            <a:xfrm rot="-9425991" flipH="1">
              <a:off x="5911849" y="1525853"/>
              <a:ext cx="46661" cy="143063"/>
            </a:xfrm>
            <a:custGeom>
              <a:avLst/>
              <a:gdLst/>
              <a:ahLst/>
              <a:cxnLst/>
              <a:rect l="l" t="t" r="r" b="b"/>
              <a:pathLst>
                <a:path w="1469" h="4504" extrusionOk="0">
                  <a:moveTo>
                    <a:pt x="1168" y="1"/>
                  </a:moveTo>
                  <a:cubicBezTo>
                    <a:pt x="668" y="1335"/>
                    <a:pt x="334" y="2769"/>
                    <a:pt x="1" y="4170"/>
                  </a:cubicBezTo>
                  <a:cubicBezTo>
                    <a:pt x="34" y="4170"/>
                    <a:pt x="134" y="4170"/>
                    <a:pt x="167" y="4270"/>
                  </a:cubicBezTo>
                  <a:cubicBezTo>
                    <a:pt x="201" y="4337"/>
                    <a:pt x="301" y="4437"/>
                    <a:pt x="334" y="4504"/>
                  </a:cubicBezTo>
                  <a:cubicBezTo>
                    <a:pt x="401" y="4270"/>
                    <a:pt x="468" y="4004"/>
                    <a:pt x="534" y="3770"/>
                  </a:cubicBezTo>
                  <a:cubicBezTo>
                    <a:pt x="634" y="3370"/>
                    <a:pt x="734" y="2969"/>
                    <a:pt x="834" y="2603"/>
                  </a:cubicBezTo>
                  <a:cubicBezTo>
                    <a:pt x="768" y="2469"/>
                    <a:pt x="701" y="2369"/>
                    <a:pt x="668" y="2302"/>
                  </a:cubicBezTo>
                  <a:cubicBezTo>
                    <a:pt x="566" y="2150"/>
                    <a:pt x="716" y="1979"/>
                    <a:pt x="866" y="1979"/>
                  </a:cubicBezTo>
                  <a:cubicBezTo>
                    <a:pt x="914" y="1979"/>
                    <a:pt x="961" y="1996"/>
                    <a:pt x="1001" y="2035"/>
                  </a:cubicBezTo>
                  <a:cubicBezTo>
                    <a:pt x="1135" y="1502"/>
                    <a:pt x="1301" y="1001"/>
                    <a:pt x="1468" y="468"/>
                  </a:cubicBezTo>
                  <a:cubicBezTo>
                    <a:pt x="1368" y="334"/>
                    <a:pt x="1235" y="167"/>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0"/>
            <p:cNvSpPr/>
            <p:nvPr/>
          </p:nvSpPr>
          <p:spPr>
            <a:xfrm rot="-9425991" flipH="1">
              <a:off x="6011269" y="1357008"/>
              <a:ext cx="13531" cy="14262"/>
            </a:xfrm>
            <a:custGeom>
              <a:avLst/>
              <a:gdLst/>
              <a:ahLst/>
              <a:cxnLst/>
              <a:rect l="l" t="t" r="r" b="b"/>
              <a:pathLst>
                <a:path w="426" h="449" extrusionOk="0">
                  <a:moveTo>
                    <a:pt x="167" y="1"/>
                  </a:moveTo>
                  <a:cubicBezTo>
                    <a:pt x="134" y="134"/>
                    <a:pt x="67" y="301"/>
                    <a:pt x="0" y="401"/>
                  </a:cubicBezTo>
                  <a:cubicBezTo>
                    <a:pt x="42" y="434"/>
                    <a:pt x="92" y="449"/>
                    <a:pt x="141" y="449"/>
                  </a:cubicBezTo>
                  <a:cubicBezTo>
                    <a:pt x="288" y="449"/>
                    <a:pt x="426" y="318"/>
                    <a:pt x="300" y="167"/>
                  </a:cubicBezTo>
                  <a:cubicBezTo>
                    <a:pt x="267" y="134"/>
                    <a:pt x="234" y="34"/>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0"/>
            <p:cNvSpPr/>
            <p:nvPr/>
          </p:nvSpPr>
          <p:spPr>
            <a:xfrm rot="-9425991" flipH="1">
              <a:off x="5958892" y="1466937"/>
              <a:ext cx="47709" cy="71023"/>
            </a:xfrm>
            <a:custGeom>
              <a:avLst/>
              <a:gdLst/>
              <a:ahLst/>
              <a:cxnLst/>
              <a:rect l="l" t="t" r="r" b="b"/>
              <a:pathLst>
                <a:path w="1502" h="2236" extrusionOk="0">
                  <a:moveTo>
                    <a:pt x="134" y="1"/>
                  </a:moveTo>
                  <a:lnTo>
                    <a:pt x="1" y="501"/>
                  </a:lnTo>
                  <a:cubicBezTo>
                    <a:pt x="434" y="1068"/>
                    <a:pt x="835" y="1668"/>
                    <a:pt x="1302" y="2202"/>
                  </a:cubicBezTo>
                  <a:cubicBezTo>
                    <a:pt x="1302" y="2235"/>
                    <a:pt x="1335" y="2235"/>
                    <a:pt x="1335" y="2235"/>
                  </a:cubicBezTo>
                  <a:cubicBezTo>
                    <a:pt x="1435" y="2135"/>
                    <a:pt x="1468" y="1969"/>
                    <a:pt x="1502" y="1835"/>
                  </a:cubicBezTo>
                  <a:cubicBezTo>
                    <a:pt x="1035" y="1235"/>
                    <a:pt x="601" y="6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0"/>
            <p:cNvSpPr/>
            <p:nvPr/>
          </p:nvSpPr>
          <p:spPr>
            <a:xfrm rot="-9425991" flipH="1">
              <a:off x="5946720" y="1481256"/>
              <a:ext cx="64670" cy="119780"/>
            </a:xfrm>
            <a:custGeom>
              <a:avLst/>
              <a:gdLst/>
              <a:ahLst/>
              <a:cxnLst/>
              <a:rect l="l" t="t" r="r" b="b"/>
              <a:pathLst>
                <a:path w="2036" h="3771" extrusionOk="0">
                  <a:moveTo>
                    <a:pt x="434" y="1"/>
                  </a:moveTo>
                  <a:cubicBezTo>
                    <a:pt x="401" y="434"/>
                    <a:pt x="334" y="801"/>
                    <a:pt x="201" y="1168"/>
                  </a:cubicBezTo>
                  <a:cubicBezTo>
                    <a:pt x="168" y="1435"/>
                    <a:pt x="67" y="1669"/>
                    <a:pt x="1" y="1936"/>
                  </a:cubicBezTo>
                  <a:cubicBezTo>
                    <a:pt x="434" y="2569"/>
                    <a:pt x="901" y="3170"/>
                    <a:pt x="1402" y="3770"/>
                  </a:cubicBezTo>
                  <a:cubicBezTo>
                    <a:pt x="1602" y="3236"/>
                    <a:pt x="1835" y="2736"/>
                    <a:pt x="2036" y="2169"/>
                  </a:cubicBezTo>
                  <a:cubicBezTo>
                    <a:pt x="1368" y="1602"/>
                    <a:pt x="901" y="80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0"/>
            <p:cNvSpPr/>
            <p:nvPr/>
          </p:nvSpPr>
          <p:spPr>
            <a:xfrm rot="-9425991" flipH="1">
              <a:off x="5929445" y="1588704"/>
              <a:ext cx="12991" cy="18486"/>
            </a:xfrm>
            <a:custGeom>
              <a:avLst/>
              <a:gdLst/>
              <a:ahLst/>
              <a:cxnLst/>
              <a:rect l="l" t="t" r="r" b="b"/>
              <a:pathLst>
                <a:path w="409" h="582" extrusionOk="0">
                  <a:moveTo>
                    <a:pt x="272" y="0"/>
                  </a:moveTo>
                  <a:cubicBezTo>
                    <a:pt x="132" y="0"/>
                    <a:pt x="0" y="131"/>
                    <a:pt x="75" y="282"/>
                  </a:cubicBezTo>
                  <a:cubicBezTo>
                    <a:pt x="109" y="415"/>
                    <a:pt x="175" y="515"/>
                    <a:pt x="209" y="582"/>
                  </a:cubicBezTo>
                  <a:cubicBezTo>
                    <a:pt x="309" y="415"/>
                    <a:pt x="342" y="215"/>
                    <a:pt x="409" y="48"/>
                  </a:cubicBezTo>
                  <a:cubicBezTo>
                    <a:pt x="367" y="15"/>
                    <a:pt x="319" y="0"/>
                    <a:pt x="27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0"/>
            <p:cNvSpPr/>
            <p:nvPr/>
          </p:nvSpPr>
          <p:spPr>
            <a:xfrm rot="-9425991" flipH="1">
              <a:off x="6016632" y="1373968"/>
              <a:ext cx="37131" cy="41356"/>
            </a:xfrm>
            <a:custGeom>
              <a:avLst/>
              <a:gdLst/>
              <a:ahLst/>
              <a:cxnLst/>
              <a:rect l="l" t="t" r="r" b="b"/>
              <a:pathLst>
                <a:path w="1169" h="1302" extrusionOk="0">
                  <a:moveTo>
                    <a:pt x="1168" y="1"/>
                  </a:moveTo>
                  <a:lnTo>
                    <a:pt x="1168" y="1"/>
                  </a:lnTo>
                  <a:cubicBezTo>
                    <a:pt x="968" y="68"/>
                    <a:pt x="801" y="68"/>
                    <a:pt x="601" y="134"/>
                  </a:cubicBezTo>
                  <a:cubicBezTo>
                    <a:pt x="634" y="101"/>
                    <a:pt x="601" y="101"/>
                    <a:pt x="568" y="101"/>
                  </a:cubicBezTo>
                  <a:cubicBezTo>
                    <a:pt x="401" y="501"/>
                    <a:pt x="234" y="902"/>
                    <a:pt x="1" y="1302"/>
                  </a:cubicBezTo>
                  <a:cubicBezTo>
                    <a:pt x="234" y="1102"/>
                    <a:pt x="434" y="902"/>
                    <a:pt x="601" y="668"/>
                  </a:cubicBezTo>
                  <a:cubicBezTo>
                    <a:pt x="801" y="468"/>
                    <a:pt x="1001" y="234"/>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0"/>
            <p:cNvSpPr/>
            <p:nvPr/>
          </p:nvSpPr>
          <p:spPr>
            <a:xfrm rot="-9425991" flipH="1">
              <a:off x="5949017" y="1531553"/>
              <a:ext cx="54061" cy="87953"/>
            </a:xfrm>
            <a:custGeom>
              <a:avLst/>
              <a:gdLst/>
              <a:ahLst/>
              <a:cxnLst/>
              <a:rect l="l" t="t" r="r" b="b"/>
              <a:pathLst>
                <a:path w="1702" h="2769" extrusionOk="0">
                  <a:moveTo>
                    <a:pt x="167" y="0"/>
                  </a:moveTo>
                  <a:cubicBezTo>
                    <a:pt x="100" y="200"/>
                    <a:pt x="67" y="367"/>
                    <a:pt x="0" y="601"/>
                  </a:cubicBezTo>
                  <a:cubicBezTo>
                    <a:pt x="400" y="1368"/>
                    <a:pt x="867" y="2168"/>
                    <a:pt x="1568" y="2769"/>
                  </a:cubicBezTo>
                  <a:cubicBezTo>
                    <a:pt x="1568" y="2702"/>
                    <a:pt x="1601" y="2669"/>
                    <a:pt x="1601" y="2669"/>
                  </a:cubicBezTo>
                  <a:cubicBezTo>
                    <a:pt x="1601" y="2635"/>
                    <a:pt x="1601" y="2535"/>
                    <a:pt x="1668" y="2535"/>
                  </a:cubicBezTo>
                  <a:cubicBezTo>
                    <a:pt x="1668" y="2502"/>
                    <a:pt x="1701" y="2435"/>
                    <a:pt x="1701" y="2368"/>
                  </a:cubicBezTo>
                  <a:cubicBezTo>
                    <a:pt x="1034" y="1768"/>
                    <a:pt x="601" y="934"/>
                    <a:pt x="167" y="134"/>
                  </a:cubicBezTo>
                  <a:cubicBezTo>
                    <a:pt x="200" y="0"/>
                    <a:pt x="20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0"/>
            <p:cNvSpPr/>
            <p:nvPr/>
          </p:nvSpPr>
          <p:spPr>
            <a:xfrm rot="-9425991" flipH="1">
              <a:off x="6011570" y="1409271"/>
              <a:ext cx="10609" cy="16612"/>
            </a:xfrm>
            <a:custGeom>
              <a:avLst/>
              <a:gdLst/>
              <a:ahLst/>
              <a:cxnLst/>
              <a:rect l="l" t="t" r="r" b="b"/>
              <a:pathLst>
                <a:path w="334" h="523" extrusionOk="0">
                  <a:moveTo>
                    <a:pt x="234" y="1"/>
                  </a:moveTo>
                  <a:cubicBezTo>
                    <a:pt x="134" y="167"/>
                    <a:pt x="100" y="334"/>
                    <a:pt x="0" y="468"/>
                  </a:cubicBezTo>
                  <a:cubicBezTo>
                    <a:pt x="59" y="507"/>
                    <a:pt x="106" y="523"/>
                    <a:pt x="155" y="523"/>
                  </a:cubicBezTo>
                  <a:cubicBezTo>
                    <a:pt x="190" y="523"/>
                    <a:pt x="226" y="515"/>
                    <a:pt x="267" y="501"/>
                  </a:cubicBezTo>
                  <a:cubicBezTo>
                    <a:pt x="234" y="434"/>
                    <a:pt x="234" y="301"/>
                    <a:pt x="334" y="234"/>
                  </a:cubicBezTo>
                  <a:cubicBezTo>
                    <a:pt x="301" y="134"/>
                    <a:pt x="267" y="101"/>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0"/>
            <p:cNvSpPr/>
            <p:nvPr/>
          </p:nvSpPr>
          <p:spPr>
            <a:xfrm rot="-9425991" flipH="1">
              <a:off x="6006040" y="1423307"/>
              <a:ext cx="32875" cy="57270"/>
            </a:xfrm>
            <a:custGeom>
              <a:avLst/>
              <a:gdLst/>
              <a:ahLst/>
              <a:cxnLst/>
              <a:rect l="l" t="t" r="r" b="b"/>
              <a:pathLst>
                <a:path w="1035" h="1803" extrusionOk="0">
                  <a:moveTo>
                    <a:pt x="868" y="1"/>
                  </a:moveTo>
                  <a:cubicBezTo>
                    <a:pt x="847" y="43"/>
                    <a:pt x="786" y="85"/>
                    <a:pt x="719" y="85"/>
                  </a:cubicBezTo>
                  <a:cubicBezTo>
                    <a:pt x="679" y="85"/>
                    <a:pt x="638" y="71"/>
                    <a:pt x="601" y="34"/>
                  </a:cubicBezTo>
                  <a:cubicBezTo>
                    <a:pt x="401" y="568"/>
                    <a:pt x="201" y="1068"/>
                    <a:pt x="1" y="1569"/>
                  </a:cubicBezTo>
                  <a:cubicBezTo>
                    <a:pt x="34" y="1669"/>
                    <a:pt x="68" y="1735"/>
                    <a:pt x="101" y="1802"/>
                  </a:cubicBezTo>
                  <a:lnTo>
                    <a:pt x="168" y="1802"/>
                  </a:lnTo>
                  <a:cubicBezTo>
                    <a:pt x="234" y="1802"/>
                    <a:pt x="268" y="1735"/>
                    <a:pt x="368" y="1735"/>
                  </a:cubicBezTo>
                  <a:cubicBezTo>
                    <a:pt x="568" y="1202"/>
                    <a:pt x="768" y="701"/>
                    <a:pt x="1035" y="168"/>
                  </a:cubicBezTo>
                  <a:cubicBezTo>
                    <a:pt x="935" y="168"/>
                    <a:pt x="868" y="67"/>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0"/>
            <p:cNvSpPr/>
            <p:nvPr/>
          </p:nvSpPr>
          <p:spPr>
            <a:xfrm rot="-9425991" flipH="1">
              <a:off x="5940173" y="1549317"/>
              <a:ext cx="72103" cy="125053"/>
            </a:xfrm>
            <a:custGeom>
              <a:avLst/>
              <a:gdLst/>
              <a:ahLst/>
              <a:cxnLst/>
              <a:rect l="l" t="t" r="r" b="b"/>
              <a:pathLst>
                <a:path w="2270" h="3937" extrusionOk="0">
                  <a:moveTo>
                    <a:pt x="435" y="1"/>
                  </a:moveTo>
                  <a:cubicBezTo>
                    <a:pt x="268" y="568"/>
                    <a:pt x="168" y="1101"/>
                    <a:pt x="1" y="1635"/>
                  </a:cubicBezTo>
                  <a:lnTo>
                    <a:pt x="34" y="1668"/>
                  </a:lnTo>
                  <a:cubicBezTo>
                    <a:pt x="435" y="2469"/>
                    <a:pt x="902" y="3303"/>
                    <a:pt x="1569" y="3937"/>
                  </a:cubicBezTo>
                  <a:cubicBezTo>
                    <a:pt x="1836" y="3303"/>
                    <a:pt x="2069" y="2669"/>
                    <a:pt x="2269" y="2069"/>
                  </a:cubicBezTo>
                  <a:cubicBezTo>
                    <a:pt x="1602" y="1435"/>
                    <a:pt x="935" y="80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0"/>
            <p:cNvSpPr/>
            <p:nvPr/>
          </p:nvSpPr>
          <p:spPr>
            <a:xfrm rot="-9425991" flipH="1">
              <a:off x="6019905" y="1412089"/>
              <a:ext cx="5336" cy="8481"/>
            </a:xfrm>
            <a:custGeom>
              <a:avLst/>
              <a:gdLst/>
              <a:ahLst/>
              <a:cxnLst/>
              <a:rect l="l" t="t" r="r" b="b"/>
              <a:pathLst>
                <a:path w="168" h="267" extrusionOk="0">
                  <a:moveTo>
                    <a:pt x="101" y="0"/>
                  </a:moveTo>
                  <a:lnTo>
                    <a:pt x="101" y="0"/>
                  </a:lnTo>
                  <a:cubicBezTo>
                    <a:pt x="1" y="33"/>
                    <a:pt x="1" y="167"/>
                    <a:pt x="34" y="267"/>
                  </a:cubicBezTo>
                  <a:cubicBezTo>
                    <a:pt x="101" y="234"/>
                    <a:pt x="168" y="10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0"/>
            <p:cNvSpPr/>
            <p:nvPr/>
          </p:nvSpPr>
          <p:spPr>
            <a:xfrm rot="-9425991" flipH="1">
              <a:off x="6021106" y="1409363"/>
              <a:ext cx="10609" cy="14865"/>
            </a:xfrm>
            <a:custGeom>
              <a:avLst/>
              <a:gdLst/>
              <a:ahLst/>
              <a:cxnLst/>
              <a:rect l="l" t="t" r="r" b="b"/>
              <a:pathLst>
                <a:path w="334" h="468" extrusionOk="0">
                  <a:moveTo>
                    <a:pt x="334" y="0"/>
                  </a:moveTo>
                  <a:cubicBezTo>
                    <a:pt x="234" y="0"/>
                    <a:pt x="200" y="67"/>
                    <a:pt x="134" y="67"/>
                  </a:cubicBezTo>
                  <a:lnTo>
                    <a:pt x="67" y="67"/>
                  </a:lnTo>
                  <a:cubicBezTo>
                    <a:pt x="134" y="167"/>
                    <a:pt x="67" y="301"/>
                    <a:pt x="0" y="334"/>
                  </a:cubicBezTo>
                  <a:lnTo>
                    <a:pt x="134" y="467"/>
                  </a:lnTo>
                  <a:cubicBezTo>
                    <a:pt x="167" y="301"/>
                    <a:pt x="234" y="167"/>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0"/>
            <p:cNvSpPr/>
            <p:nvPr/>
          </p:nvSpPr>
          <p:spPr>
            <a:xfrm rot="-9425991" flipH="1">
              <a:off x="5913642" y="1668578"/>
              <a:ext cx="5336" cy="9561"/>
            </a:xfrm>
            <a:custGeom>
              <a:avLst/>
              <a:gdLst/>
              <a:ahLst/>
              <a:cxnLst/>
              <a:rect l="l" t="t" r="r" b="b"/>
              <a:pathLst>
                <a:path w="168" h="301" extrusionOk="0">
                  <a:moveTo>
                    <a:pt x="167" y="0"/>
                  </a:moveTo>
                  <a:lnTo>
                    <a:pt x="167" y="0"/>
                  </a:lnTo>
                  <a:cubicBezTo>
                    <a:pt x="101" y="33"/>
                    <a:pt x="1" y="167"/>
                    <a:pt x="101" y="300"/>
                  </a:cubicBezTo>
                  <a:cubicBezTo>
                    <a:pt x="134" y="167"/>
                    <a:pt x="167" y="100"/>
                    <a:pt x="1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0"/>
            <p:cNvSpPr/>
            <p:nvPr/>
          </p:nvSpPr>
          <p:spPr>
            <a:xfrm rot="-9425991" flipH="1">
              <a:off x="5919002" y="1657191"/>
              <a:ext cx="13817" cy="24998"/>
            </a:xfrm>
            <a:custGeom>
              <a:avLst/>
              <a:gdLst/>
              <a:ahLst/>
              <a:cxnLst/>
              <a:rect l="l" t="t" r="r" b="b"/>
              <a:pathLst>
                <a:path w="435" h="787" extrusionOk="0">
                  <a:moveTo>
                    <a:pt x="207" y="1"/>
                  </a:moveTo>
                  <a:cubicBezTo>
                    <a:pt x="171" y="1"/>
                    <a:pt x="134" y="8"/>
                    <a:pt x="101" y="19"/>
                  </a:cubicBezTo>
                  <a:cubicBezTo>
                    <a:pt x="67" y="119"/>
                    <a:pt x="34" y="186"/>
                    <a:pt x="1" y="319"/>
                  </a:cubicBezTo>
                  <a:cubicBezTo>
                    <a:pt x="67" y="486"/>
                    <a:pt x="167" y="620"/>
                    <a:pt x="268" y="786"/>
                  </a:cubicBezTo>
                  <a:cubicBezTo>
                    <a:pt x="334" y="620"/>
                    <a:pt x="401" y="453"/>
                    <a:pt x="434" y="219"/>
                  </a:cubicBezTo>
                  <a:cubicBezTo>
                    <a:pt x="401" y="186"/>
                    <a:pt x="401" y="153"/>
                    <a:pt x="368" y="119"/>
                  </a:cubicBezTo>
                  <a:cubicBezTo>
                    <a:pt x="345" y="30"/>
                    <a:pt x="279" y="1"/>
                    <a:pt x="20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0"/>
            <p:cNvSpPr/>
            <p:nvPr/>
          </p:nvSpPr>
          <p:spPr>
            <a:xfrm rot="-9425991" flipH="1">
              <a:off x="6023292" y="1416251"/>
              <a:ext cx="32875" cy="16962"/>
            </a:xfrm>
            <a:custGeom>
              <a:avLst/>
              <a:gdLst/>
              <a:ahLst/>
              <a:cxnLst/>
              <a:rect l="l" t="t" r="r" b="b"/>
              <a:pathLst>
                <a:path w="1035" h="534" extrusionOk="0">
                  <a:moveTo>
                    <a:pt x="935" y="0"/>
                  </a:moveTo>
                  <a:cubicBezTo>
                    <a:pt x="701" y="0"/>
                    <a:pt x="434" y="34"/>
                    <a:pt x="201" y="100"/>
                  </a:cubicBezTo>
                  <a:cubicBezTo>
                    <a:pt x="101" y="234"/>
                    <a:pt x="67" y="401"/>
                    <a:pt x="1" y="534"/>
                  </a:cubicBezTo>
                  <a:lnTo>
                    <a:pt x="67" y="534"/>
                  </a:lnTo>
                  <a:cubicBezTo>
                    <a:pt x="268" y="501"/>
                    <a:pt x="434" y="434"/>
                    <a:pt x="668" y="401"/>
                  </a:cubicBezTo>
                  <a:cubicBezTo>
                    <a:pt x="768" y="267"/>
                    <a:pt x="901" y="100"/>
                    <a:pt x="1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0"/>
            <p:cNvSpPr/>
            <p:nvPr/>
          </p:nvSpPr>
          <p:spPr>
            <a:xfrm rot="-9425991" flipH="1">
              <a:off x="5891989" y="1678743"/>
              <a:ext cx="56190" cy="129309"/>
            </a:xfrm>
            <a:custGeom>
              <a:avLst/>
              <a:gdLst/>
              <a:ahLst/>
              <a:cxnLst/>
              <a:rect l="l" t="t" r="r" b="b"/>
              <a:pathLst>
                <a:path w="1769" h="4071" extrusionOk="0">
                  <a:moveTo>
                    <a:pt x="1602" y="1"/>
                  </a:moveTo>
                  <a:cubicBezTo>
                    <a:pt x="968" y="1235"/>
                    <a:pt x="434" y="2536"/>
                    <a:pt x="0" y="3870"/>
                  </a:cubicBezTo>
                  <a:cubicBezTo>
                    <a:pt x="34" y="3859"/>
                    <a:pt x="67" y="3852"/>
                    <a:pt x="99" y="3852"/>
                  </a:cubicBezTo>
                  <a:cubicBezTo>
                    <a:pt x="164" y="3852"/>
                    <a:pt x="223" y="3881"/>
                    <a:pt x="267" y="3970"/>
                  </a:cubicBezTo>
                  <a:cubicBezTo>
                    <a:pt x="301" y="4004"/>
                    <a:pt x="301" y="4037"/>
                    <a:pt x="334" y="4070"/>
                  </a:cubicBezTo>
                  <a:lnTo>
                    <a:pt x="834" y="2569"/>
                  </a:lnTo>
                  <a:cubicBezTo>
                    <a:pt x="801" y="2502"/>
                    <a:pt x="768" y="2402"/>
                    <a:pt x="701" y="2302"/>
                  </a:cubicBezTo>
                  <a:cubicBezTo>
                    <a:pt x="652" y="2130"/>
                    <a:pt x="766" y="2030"/>
                    <a:pt x="897" y="2030"/>
                  </a:cubicBezTo>
                  <a:cubicBezTo>
                    <a:pt x="943" y="2030"/>
                    <a:pt x="991" y="2043"/>
                    <a:pt x="1034" y="2069"/>
                  </a:cubicBezTo>
                  <a:cubicBezTo>
                    <a:pt x="1268" y="1535"/>
                    <a:pt x="1501" y="1001"/>
                    <a:pt x="1768" y="501"/>
                  </a:cubicBezTo>
                  <a:cubicBezTo>
                    <a:pt x="1702" y="401"/>
                    <a:pt x="1668" y="334"/>
                    <a:pt x="1635" y="201"/>
                  </a:cubicBezTo>
                  <a:cubicBezTo>
                    <a:pt x="1568" y="134"/>
                    <a:pt x="1568" y="67"/>
                    <a:pt x="1635" y="34"/>
                  </a:cubicBezTo>
                  <a:lnTo>
                    <a:pt x="16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0"/>
            <p:cNvSpPr/>
            <p:nvPr/>
          </p:nvSpPr>
          <p:spPr>
            <a:xfrm rot="-9425991" flipH="1">
              <a:off x="5938783" y="1608358"/>
              <a:ext cx="63590" cy="82680"/>
            </a:xfrm>
            <a:custGeom>
              <a:avLst/>
              <a:gdLst/>
              <a:ahLst/>
              <a:cxnLst/>
              <a:rect l="l" t="t" r="r" b="b"/>
              <a:pathLst>
                <a:path w="2002" h="2603" extrusionOk="0">
                  <a:moveTo>
                    <a:pt x="167" y="0"/>
                  </a:moveTo>
                  <a:cubicBezTo>
                    <a:pt x="134" y="167"/>
                    <a:pt x="67" y="334"/>
                    <a:pt x="1" y="567"/>
                  </a:cubicBezTo>
                  <a:cubicBezTo>
                    <a:pt x="501" y="1301"/>
                    <a:pt x="1168" y="1968"/>
                    <a:pt x="1835" y="2602"/>
                  </a:cubicBezTo>
                  <a:cubicBezTo>
                    <a:pt x="1902" y="2469"/>
                    <a:pt x="1969" y="2302"/>
                    <a:pt x="2002" y="2168"/>
                  </a:cubicBezTo>
                  <a:cubicBezTo>
                    <a:pt x="1301" y="1501"/>
                    <a:pt x="634" y="834"/>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0"/>
            <p:cNvSpPr/>
            <p:nvPr/>
          </p:nvSpPr>
          <p:spPr>
            <a:xfrm rot="-9425991" flipH="1">
              <a:off x="6011943" y="1477836"/>
              <a:ext cx="9561" cy="13658"/>
            </a:xfrm>
            <a:custGeom>
              <a:avLst/>
              <a:gdLst/>
              <a:ahLst/>
              <a:cxnLst/>
              <a:rect l="l" t="t" r="r" b="b"/>
              <a:pathLst>
                <a:path w="301" h="430" extrusionOk="0">
                  <a:moveTo>
                    <a:pt x="167" y="0"/>
                  </a:moveTo>
                  <a:cubicBezTo>
                    <a:pt x="100" y="100"/>
                    <a:pt x="67" y="300"/>
                    <a:pt x="0" y="400"/>
                  </a:cubicBezTo>
                  <a:cubicBezTo>
                    <a:pt x="31" y="421"/>
                    <a:pt x="66" y="429"/>
                    <a:pt x="99" y="429"/>
                  </a:cubicBezTo>
                  <a:cubicBezTo>
                    <a:pt x="174" y="429"/>
                    <a:pt x="244" y="390"/>
                    <a:pt x="267" y="367"/>
                  </a:cubicBezTo>
                  <a:cubicBezTo>
                    <a:pt x="267" y="300"/>
                    <a:pt x="267" y="234"/>
                    <a:pt x="301" y="167"/>
                  </a:cubicBezTo>
                  <a:cubicBezTo>
                    <a:pt x="301" y="134"/>
                    <a:pt x="267" y="134"/>
                    <a:pt x="267" y="67"/>
                  </a:cubicBezTo>
                  <a:lnTo>
                    <a:pt x="167"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0"/>
            <p:cNvSpPr/>
            <p:nvPr/>
          </p:nvSpPr>
          <p:spPr>
            <a:xfrm rot="-9425991" flipH="1">
              <a:off x="6014782" y="1436651"/>
              <a:ext cx="67847" cy="56190"/>
            </a:xfrm>
            <a:custGeom>
              <a:avLst/>
              <a:gdLst/>
              <a:ahLst/>
              <a:cxnLst/>
              <a:rect l="l" t="t" r="r" b="b"/>
              <a:pathLst>
                <a:path w="2136" h="1769" extrusionOk="0">
                  <a:moveTo>
                    <a:pt x="2136" y="0"/>
                  </a:moveTo>
                  <a:lnTo>
                    <a:pt x="2136" y="0"/>
                  </a:lnTo>
                  <a:cubicBezTo>
                    <a:pt x="1669" y="100"/>
                    <a:pt x="1168" y="201"/>
                    <a:pt x="668" y="201"/>
                  </a:cubicBezTo>
                  <a:cubicBezTo>
                    <a:pt x="468" y="734"/>
                    <a:pt x="234" y="1235"/>
                    <a:pt x="1" y="1768"/>
                  </a:cubicBezTo>
                  <a:lnTo>
                    <a:pt x="735" y="1668"/>
                  </a:lnTo>
                  <a:lnTo>
                    <a:pt x="835" y="1668"/>
                  </a:lnTo>
                  <a:cubicBezTo>
                    <a:pt x="1302" y="1101"/>
                    <a:pt x="1702" y="534"/>
                    <a:pt x="2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0"/>
            <p:cNvSpPr/>
            <p:nvPr/>
          </p:nvSpPr>
          <p:spPr>
            <a:xfrm rot="-9425991" flipH="1">
              <a:off x="5930964" y="1625474"/>
              <a:ext cx="77376" cy="115524"/>
            </a:xfrm>
            <a:custGeom>
              <a:avLst/>
              <a:gdLst/>
              <a:ahLst/>
              <a:cxnLst/>
              <a:rect l="l" t="t" r="r" b="b"/>
              <a:pathLst>
                <a:path w="2436" h="3637" extrusionOk="0">
                  <a:moveTo>
                    <a:pt x="501" y="0"/>
                  </a:moveTo>
                  <a:cubicBezTo>
                    <a:pt x="334" y="501"/>
                    <a:pt x="134" y="1001"/>
                    <a:pt x="0" y="1501"/>
                  </a:cubicBezTo>
                  <a:cubicBezTo>
                    <a:pt x="501" y="2335"/>
                    <a:pt x="1168" y="3002"/>
                    <a:pt x="1835" y="3636"/>
                  </a:cubicBezTo>
                  <a:cubicBezTo>
                    <a:pt x="2068" y="3136"/>
                    <a:pt x="2235" y="2602"/>
                    <a:pt x="2435" y="2102"/>
                  </a:cubicBezTo>
                  <a:cubicBezTo>
                    <a:pt x="2402" y="2102"/>
                    <a:pt x="2402" y="2068"/>
                    <a:pt x="2402" y="2068"/>
                  </a:cubicBezTo>
                  <a:cubicBezTo>
                    <a:pt x="1768" y="1334"/>
                    <a:pt x="968" y="801"/>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0"/>
            <p:cNvSpPr/>
            <p:nvPr/>
          </p:nvSpPr>
          <p:spPr>
            <a:xfrm rot="-9425991" flipH="1">
              <a:off x="6004391" y="1490457"/>
              <a:ext cx="32875" cy="56158"/>
            </a:xfrm>
            <a:custGeom>
              <a:avLst/>
              <a:gdLst/>
              <a:ahLst/>
              <a:cxnLst/>
              <a:rect l="l" t="t" r="r" b="b"/>
              <a:pathLst>
                <a:path w="1035" h="1768" extrusionOk="0">
                  <a:moveTo>
                    <a:pt x="667" y="0"/>
                  </a:moveTo>
                  <a:cubicBezTo>
                    <a:pt x="434" y="567"/>
                    <a:pt x="234" y="1067"/>
                    <a:pt x="0" y="1601"/>
                  </a:cubicBezTo>
                  <a:lnTo>
                    <a:pt x="100" y="1668"/>
                  </a:lnTo>
                  <a:cubicBezTo>
                    <a:pt x="100" y="1701"/>
                    <a:pt x="134" y="1701"/>
                    <a:pt x="134" y="1768"/>
                  </a:cubicBezTo>
                  <a:cubicBezTo>
                    <a:pt x="167" y="1701"/>
                    <a:pt x="234" y="1668"/>
                    <a:pt x="300" y="1668"/>
                  </a:cubicBezTo>
                  <a:lnTo>
                    <a:pt x="467" y="1668"/>
                  </a:lnTo>
                  <a:cubicBezTo>
                    <a:pt x="667" y="1168"/>
                    <a:pt x="834" y="667"/>
                    <a:pt x="1034" y="234"/>
                  </a:cubicBezTo>
                  <a:cubicBezTo>
                    <a:pt x="1001" y="234"/>
                    <a:pt x="934" y="234"/>
                    <a:pt x="834" y="167"/>
                  </a:cubicBezTo>
                  <a:cubicBezTo>
                    <a:pt x="801" y="133"/>
                    <a:pt x="701" y="10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0"/>
            <p:cNvSpPr/>
            <p:nvPr/>
          </p:nvSpPr>
          <p:spPr>
            <a:xfrm rot="-9425991" flipH="1">
              <a:off x="6020732" y="1481585"/>
              <a:ext cx="1080" cy="6416"/>
            </a:xfrm>
            <a:custGeom>
              <a:avLst/>
              <a:gdLst/>
              <a:ahLst/>
              <a:cxnLst/>
              <a:rect l="l" t="t" r="r" b="b"/>
              <a:pathLst>
                <a:path w="34" h="202" extrusionOk="0">
                  <a:moveTo>
                    <a:pt x="34" y="1"/>
                  </a:moveTo>
                  <a:lnTo>
                    <a:pt x="34" y="1"/>
                  </a:lnTo>
                  <a:cubicBezTo>
                    <a:pt x="0" y="34"/>
                    <a:pt x="0" y="134"/>
                    <a:pt x="0" y="201"/>
                  </a:cubicBezTo>
                  <a:cubicBezTo>
                    <a:pt x="34" y="134"/>
                    <a:pt x="34" y="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0"/>
            <p:cNvSpPr/>
            <p:nvPr/>
          </p:nvSpPr>
          <p:spPr>
            <a:xfrm rot="-9425991" flipH="1">
              <a:off x="6020956" y="1478288"/>
              <a:ext cx="10609" cy="13881"/>
            </a:xfrm>
            <a:custGeom>
              <a:avLst/>
              <a:gdLst/>
              <a:ahLst/>
              <a:cxnLst/>
              <a:rect l="l" t="t" r="r" b="b"/>
              <a:pathLst>
                <a:path w="334" h="437" extrusionOk="0">
                  <a:moveTo>
                    <a:pt x="109" y="0"/>
                  </a:moveTo>
                  <a:cubicBezTo>
                    <a:pt x="72" y="0"/>
                    <a:pt x="34" y="29"/>
                    <a:pt x="34" y="70"/>
                  </a:cubicBezTo>
                  <a:cubicBezTo>
                    <a:pt x="67" y="137"/>
                    <a:pt x="34" y="203"/>
                    <a:pt x="0" y="270"/>
                  </a:cubicBezTo>
                  <a:cubicBezTo>
                    <a:pt x="0" y="370"/>
                    <a:pt x="67" y="404"/>
                    <a:pt x="167" y="437"/>
                  </a:cubicBezTo>
                  <a:cubicBezTo>
                    <a:pt x="200" y="303"/>
                    <a:pt x="300" y="137"/>
                    <a:pt x="334" y="37"/>
                  </a:cubicBezTo>
                  <a:lnTo>
                    <a:pt x="167" y="37"/>
                  </a:lnTo>
                  <a:cubicBezTo>
                    <a:pt x="154" y="11"/>
                    <a:pt x="132" y="0"/>
                    <a:pt x="109"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0"/>
            <p:cNvSpPr/>
            <p:nvPr/>
          </p:nvSpPr>
          <p:spPr>
            <a:xfrm rot="-9425991" flipH="1">
              <a:off x="6042817" y="1424456"/>
              <a:ext cx="16993" cy="13785"/>
            </a:xfrm>
            <a:custGeom>
              <a:avLst/>
              <a:gdLst/>
              <a:ahLst/>
              <a:cxnLst/>
              <a:rect l="l" t="t" r="r" b="b"/>
              <a:pathLst>
                <a:path w="535" h="434" extrusionOk="0">
                  <a:moveTo>
                    <a:pt x="368" y="0"/>
                  </a:moveTo>
                  <a:lnTo>
                    <a:pt x="368" y="0"/>
                  </a:lnTo>
                  <a:cubicBezTo>
                    <a:pt x="234" y="167"/>
                    <a:pt x="101" y="267"/>
                    <a:pt x="1" y="434"/>
                  </a:cubicBezTo>
                  <a:cubicBezTo>
                    <a:pt x="68" y="434"/>
                    <a:pt x="134" y="401"/>
                    <a:pt x="268" y="401"/>
                  </a:cubicBezTo>
                  <a:cubicBezTo>
                    <a:pt x="535" y="401"/>
                    <a:pt x="535" y="67"/>
                    <a:pt x="3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0"/>
            <p:cNvSpPr/>
            <p:nvPr/>
          </p:nvSpPr>
          <p:spPr>
            <a:xfrm rot="-9425991" flipH="1">
              <a:off x="5917238" y="1727243"/>
              <a:ext cx="12991" cy="17152"/>
            </a:xfrm>
            <a:custGeom>
              <a:avLst/>
              <a:gdLst/>
              <a:ahLst/>
              <a:cxnLst/>
              <a:rect l="l" t="t" r="r" b="b"/>
              <a:pathLst>
                <a:path w="409" h="540" extrusionOk="0">
                  <a:moveTo>
                    <a:pt x="265" y="0"/>
                  </a:moveTo>
                  <a:cubicBezTo>
                    <a:pt x="127" y="0"/>
                    <a:pt x="1" y="100"/>
                    <a:pt x="75" y="272"/>
                  </a:cubicBezTo>
                  <a:cubicBezTo>
                    <a:pt x="108" y="339"/>
                    <a:pt x="141" y="472"/>
                    <a:pt x="175" y="539"/>
                  </a:cubicBezTo>
                  <a:cubicBezTo>
                    <a:pt x="275" y="372"/>
                    <a:pt x="308" y="206"/>
                    <a:pt x="408" y="39"/>
                  </a:cubicBezTo>
                  <a:cubicBezTo>
                    <a:pt x="365" y="13"/>
                    <a:pt x="314" y="0"/>
                    <a:pt x="26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0"/>
            <p:cNvSpPr/>
            <p:nvPr/>
          </p:nvSpPr>
          <p:spPr>
            <a:xfrm rot="-9425991" flipH="1">
              <a:off x="6020982" y="1490504"/>
              <a:ext cx="60446" cy="26522"/>
            </a:xfrm>
            <a:custGeom>
              <a:avLst/>
              <a:gdLst/>
              <a:ahLst/>
              <a:cxnLst/>
              <a:rect l="l" t="t" r="r" b="b"/>
              <a:pathLst>
                <a:path w="1903" h="835" extrusionOk="0">
                  <a:moveTo>
                    <a:pt x="1902" y="1"/>
                  </a:moveTo>
                  <a:lnTo>
                    <a:pt x="1902" y="1"/>
                  </a:lnTo>
                  <a:cubicBezTo>
                    <a:pt x="1369" y="301"/>
                    <a:pt x="802" y="368"/>
                    <a:pt x="201" y="401"/>
                  </a:cubicBezTo>
                  <a:cubicBezTo>
                    <a:pt x="68" y="534"/>
                    <a:pt x="34" y="701"/>
                    <a:pt x="1" y="835"/>
                  </a:cubicBezTo>
                  <a:cubicBezTo>
                    <a:pt x="535" y="835"/>
                    <a:pt x="1002" y="734"/>
                    <a:pt x="1469" y="634"/>
                  </a:cubicBezTo>
                  <a:cubicBezTo>
                    <a:pt x="1602" y="401"/>
                    <a:pt x="1736" y="201"/>
                    <a:pt x="1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0"/>
            <p:cNvSpPr/>
            <p:nvPr/>
          </p:nvSpPr>
          <p:spPr>
            <a:xfrm rot="-9425991" flipH="1">
              <a:off x="5933596" y="1674976"/>
              <a:ext cx="62542" cy="82680"/>
            </a:xfrm>
            <a:custGeom>
              <a:avLst/>
              <a:gdLst/>
              <a:ahLst/>
              <a:cxnLst/>
              <a:rect l="l" t="t" r="r" b="b"/>
              <a:pathLst>
                <a:path w="1969" h="2603" extrusionOk="0">
                  <a:moveTo>
                    <a:pt x="234" y="1"/>
                  </a:moveTo>
                  <a:cubicBezTo>
                    <a:pt x="134" y="168"/>
                    <a:pt x="101" y="334"/>
                    <a:pt x="1" y="501"/>
                  </a:cubicBezTo>
                  <a:cubicBezTo>
                    <a:pt x="468" y="1302"/>
                    <a:pt x="1268" y="1835"/>
                    <a:pt x="1835" y="2569"/>
                  </a:cubicBezTo>
                  <a:lnTo>
                    <a:pt x="1902" y="2603"/>
                  </a:lnTo>
                  <a:cubicBezTo>
                    <a:pt x="1935" y="2503"/>
                    <a:pt x="1935" y="2436"/>
                    <a:pt x="1969" y="2336"/>
                  </a:cubicBezTo>
                  <a:cubicBezTo>
                    <a:pt x="1835" y="2269"/>
                    <a:pt x="1835" y="2102"/>
                    <a:pt x="1935" y="2002"/>
                  </a:cubicBezTo>
                  <a:cubicBezTo>
                    <a:pt x="1335" y="1402"/>
                    <a:pt x="568" y="901"/>
                    <a:pt x="234" y="68"/>
                  </a:cubicBezTo>
                  <a:cubicBezTo>
                    <a:pt x="268" y="68"/>
                    <a:pt x="234" y="68"/>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0"/>
            <p:cNvSpPr/>
            <p:nvPr/>
          </p:nvSpPr>
          <p:spPr>
            <a:xfrm rot="-9425991" flipH="1">
              <a:off x="5926707" y="1695909"/>
              <a:ext cx="81600" cy="115492"/>
            </a:xfrm>
            <a:custGeom>
              <a:avLst/>
              <a:gdLst/>
              <a:ahLst/>
              <a:cxnLst/>
              <a:rect l="l" t="t" r="r" b="b"/>
              <a:pathLst>
                <a:path w="2569" h="3636" extrusionOk="0">
                  <a:moveTo>
                    <a:pt x="767" y="0"/>
                  </a:moveTo>
                  <a:cubicBezTo>
                    <a:pt x="434" y="500"/>
                    <a:pt x="200" y="1034"/>
                    <a:pt x="0" y="1568"/>
                  </a:cubicBezTo>
                  <a:lnTo>
                    <a:pt x="67" y="1668"/>
                  </a:lnTo>
                  <a:cubicBezTo>
                    <a:pt x="400" y="2468"/>
                    <a:pt x="1201" y="3002"/>
                    <a:pt x="1768" y="3636"/>
                  </a:cubicBezTo>
                  <a:cubicBezTo>
                    <a:pt x="1835" y="3569"/>
                    <a:pt x="1868" y="3569"/>
                    <a:pt x="1935" y="3569"/>
                  </a:cubicBezTo>
                  <a:lnTo>
                    <a:pt x="2002" y="3569"/>
                  </a:lnTo>
                  <a:cubicBezTo>
                    <a:pt x="2202" y="3036"/>
                    <a:pt x="2369" y="2468"/>
                    <a:pt x="2569" y="1901"/>
                  </a:cubicBezTo>
                  <a:lnTo>
                    <a:pt x="2535" y="1901"/>
                  </a:lnTo>
                  <a:cubicBezTo>
                    <a:pt x="1902" y="1301"/>
                    <a:pt x="1201" y="801"/>
                    <a:pt x="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0"/>
            <p:cNvSpPr/>
            <p:nvPr/>
          </p:nvSpPr>
          <p:spPr>
            <a:xfrm rot="-9425991" flipH="1">
              <a:off x="6013769" y="1541294"/>
              <a:ext cx="13817" cy="9561"/>
            </a:xfrm>
            <a:custGeom>
              <a:avLst/>
              <a:gdLst/>
              <a:ahLst/>
              <a:cxnLst/>
              <a:rect l="l" t="t" r="r" b="b"/>
              <a:pathLst>
                <a:path w="435" h="301" extrusionOk="0">
                  <a:moveTo>
                    <a:pt x="34" y="0"/>
                  </a:moveTo>
                  <a:cubicBezTo>
                    <a:pt x="34" y="0"/>
                    <a:pt x="34" y="34"/>
                    <a:pt x="1" y="67"/>
                  </a:cubicBezTo>
                  <a:lnTo>
                    <a:pt x="168" y="234"/>
                  </a:lnTo>
                  <a:cubicBezTo>
                    <a:pt x="268" y="301"/>
                    <a:pt x="301" y="301"/>
                    <a:pt x="368" y="301"/>
                  </a:cubicBezTo>
                  <a:cubicBezTo>
                    <a:pt x="368" y="234"/>
                    <a:pt x="368" y="234"/>
                    <a:pt x="435" y="200"/>
                  </a:cubicBezTo>
                  <a:cubicBezTo>
                    <a:pt x="334" y="200"/>
                    <a:pt x="268" y="167"/>
                    <a:pt x="168" y="100"/>
                  </a:cubicBezTo>
                  <a:cubicBezTo>
                    <a:pt x="101" y="67"/>
                    <a:pt x="34" y="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0"/>
            <p:cNvSpPr/>
            <p:nvPr/>
          </p:nvSpPr>
          <p:spPr>
            <a:xfrm rot="-9425991" flipH="1">
              <a:off x="6012251" y="1544593"/>
              <a:ext cx="14865" cy="15913"/>
            </a:xfrm>
            <a:custGeom>
              <a:avLst/>
              <a:gdLst/>
              <a:ahLst/>
              <a:cxnLst/>
              <a:rect l="l" t="t" r="r" b="b"/>
              <a:pathLst>
                <a:path w="468" h="501" extrusionOk="0">
                  <a:moveTo>
                    <a:pt x="267" y="0"/>
                  </a:moveTo>
                  <a:cubicBezTo>
                    <a:pt x="234" y="0"/>
                    <a:pt x="134" y="33"/>
                    <a:pt x="100" y="100"/>
                  </a:cubicBezTo>
                  <a:cubicBezTo>
                    <a:pt x="67" y="167"/>
                    <a:pt x="67" y="200"/>
                    <a:pt x="0" y="267"/>
                  </a:cubicBezTo>
                  <a:cubicBezTo>
                    <a:pt x="0" y="334"/>
                    <a:pt x="67" y="367"/>
                    <a:pt x="134" y="434"/>
                  </a:cubicBezTo>
                  <a:cubicBezTo>
                    <a:pt x="234" y="467"/>
                    <a:pt x="300" y="500"/>
                    <a:pt x="401" y="500"/>
                  </a:cubicBezTo>
                  <a:cubicBezTo>
                    <a:pt x="434" y="434"/>
                    <a:pt x="467" y="334"/>
                    <a:pt x="467" y="267"/>
                  </a:cubicBezTo>
                  <a:lnTo>
                    <a:pt x="467" y="200"/>
                  </a:lnTo>
                  <a:cubicBezTo>
                    <a:pt x="401" y="167"/>
                    <a:pt x="300" y="100"/>
                    <a:pt x="2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0"/>
            <p:cNvSpPr/>
            <p:nvPr/>
          </p:nvSpPr>
          <p:spPr>
            <a:xfrm rot="-9425991" flipH="1">
              <a:off x="6012129" y="1549422"/>
              <a:ext cx="2128" cy="4256"/>
            </a:xfrm>
            <a:custGeom>
              <a:avLst/>
              <a:gdLst/>
              <a:ahLst/>
              <a:cxnLst/>
              <a:rect l="l" t="t" r="r" b="b"/>
              <a:pathLst>
                <a:path w="67" h="134" extrusionOk="0">
                  <a:moveTo>
                    <a:pt x="0" y="134"/>
                  </a:moveTo>
                  <a:cubicBezTo>
                    <a:pt x="0" y="67"/>
                    <a:pt x="67" y="34"/>
                    <a:pt x="67" y="1"/>
                  </a:cubicBezTo>
                  <a:cubicBezTo>
                    <a:pt x="67" y="34"/>
                    <a:pt x="0" y="67"/>
                    <a:pt x="0" y="134"/>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0"/>
            <p:cNvSpPr/>
            <p:nvPr/>
          </p:nvSpPr>
          <p:spPr>
            <a:xfrm rot="-9425991" flipH="1">
              <a:off x="6013074" y="1555131"/>
              <a:ext cx="5336" cy="5336"/>
            </a:xfrm>
            <a:custGeom>
              <a:avLst/>
              <a:gdLst/>
              <a:ahLst/>
              <a:cxnLst/>
              <a:rect l="l" t="t" r="r" b="b"/>
              <a:pathLst>
                <a:path w="168" h="168" extrusionOk="0">
                  <a:moveTo>
                    <a:pt x="34" y="1"/>
                  </a:moveTo>
                  <a:cubicBezTo>
                    <a:pt x="34" y="34"/>
                    <a:pt x="0" y="134"/>
                    <a:pt x="0" y="168"/>
                  </a:cubicBezTo>
                  <a:cubicBezTo>
                    <a:pt x="34" y="134"/>
                    <a:pt x="67" y="67"/>
                    <a:pt x="167" y="67"/>
                  </a:cubicBezTo>
                  <a:cubicBezTo>
                    <a:pt x="67" y="34"/>
                    <a:pt x="67" y="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0"/>
            <p:cNvSpPr/>
            <p:nvPr/>
          </p:nvSpPr>
          <p:spPr>
            <a:xfrm rot="-9425991" flipH="1">
              <a:off x="6014024" y="1508670"/>
              <a:ext cx="83728" cy="55110"/>
            </a:xfrm>
            <a:custGeom>
              <a:avLst/>
              <a:gdLst/>
              <a:ahLst/>
              <a:cxnLst/>
              <a:rect l="l" t="t" r="r" b="b"/>
              <a:pathLst>
                <a:path w="2636" h="1735" extrusionOk="0">
                  <a:moveTo>
                    <a:pt x="2636" y="0"/>
                  </a:moveTo>
                  <a:lnTo>
                    <a:pt x="2636" y="0"/>
                  </a:lnTo>
                  <a:cubicBezTo>
                    <a:pt x="2098" y="81"/>
                    <a:pt x="1581" y="270"/>
                    <a:pt x="1051" y="270"/>
                  </a:cubicBezTo>
                  <a:cubicBezTo>
                    <a:pt x="924" y="270"/>
                    <a:pt x="797" y="260"/>
                    <a:pt x="668" y="234"/>
                  </a:cubicBezTo>
                  <a:cubicBezTo>
                    <a:pt x="668" y="234"/>
                    <a:pt x="635" y="234"/>
                    <a:pt x="568" y="301"/>
                  </a:cubicBezTo>
                  <a:cubicBezTo>
                    <a:pt x="368" y="801"/>
                    <a:pt x="201" y="1301"/>
                    <a:pt x="1" y="1735"/>
                  </a:cubicBezTo>
                  <a:cubicBezTo>
                    <a:pt x="568" y="1735"/>
                    <a:pt x="1168" y="1635"/>
                    <a:pt x="1702" y="1335"/>
                  </a:cubicBezTo>
                  <a:cubicBezTo>
                    <a:pt x="1902" y="1034"/>
                    <a:pt x="2136" y="701"/>
                    <a:pt x="2336" y="401"/>
                  </a:cubicBezTo>
                  <a:cubicBezTo>
                    <a:pt x="2402" y="301"/>
                    <a:pt x="2536" y="10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0"/>
            <p:cNvSpPr/>
            <p:nvPr/>
          </p:nvSpPr>
          <p:spPr>
            <a:xfrm rot="-9425991" flipH="1">
              <a:off x="6001453" y="1559429"/>
              <a:ext cx="37131" cy="63590"/>
            </a:xfrm>
            <a:custGeom>
              <a:avLst/>
              <a:gdLst/>
              <a:ahLst/>
              <a:cxnLst/>
              <a:rect l="l" t="t" r="r" b="b"/>
              <a:pathLst>
                <a:path w="1169" h="2002" extrusionOk="0">
                  <a:moveTo>
                    <a:pt x="768" y="0"/>
                  </a:moveTo>
                  <a:cubicBezTo>
                    <a:pt x="501" y="567"/>
                    <a:pt x="268" y="1201"/>
                    <a:pt x="1" y="1835"/>
                  </a:cubicBezTo>
                  <a:lnTo>
                    <a:pt x="101" y="1901"/>
                  </a:lnTo>
                  <a:lnTo>
                    <a:pt x="201" y="1901"/>
                  </a:lnTo>
                  <a:cubicBezTo>
                    <a:pt x="301" y="1968"/>
                    <a:pt x="334" y="1968"/>
                    <a:pt x="434" y="2002"/>
                  </a:cubicBezTo>
                  <a:cubicBezTo>
                    <a:pt x="668" y="1334"/>
                    <a:pt x="935" y="701"/>
                    <a:pt x="1168" y="33"/>
                  </a:cubicBezTo>
                  <a:cubicBezTo>
                    <a:pt x="1101" y="33"/>
                    <a:pt x="1035" y="33"/>
                    <a:pt x="1001" y="0"/>
                  </a:cubicBezTo>
                  <a:cubicBezTo>
                    <a:pt x="963" y="19"/>
                    <a:pt x="913" y="39"/>
                    <a:pt x="865" y="39"/>
                  </a:cubicBezTo>
                  <a:cubicBezTo>
                    <a:pt x="830" y="39"/>
                    <a:pt x="796" y="28"/>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0"/>
            <p:cNvSpPr/>
            <p:nvPr/>
          </p:nvSpPr>
          <p:spPr>
            <a:xfrm rot="-9425991" flipH="1">
              <a:off x="6018328" y="1552177"/>
              <a:ext cx="7464" cy="8513"/>
            </a:xfrm>
            <a:custGeom>
              <a:avLst/>
              <a:gdLst/>
              <a:ahLst/>
              <a:cxnLst/>
              <a:rect l="l" t="t" r="r" b="b"/>
              <a:pathLst>
                <a:path w="235" h="268" extrusionOk="0">
                  <a:moveTo>
                    <a:pt x="1" y="0"/>
                  </a:moveTo>
                  <a:cubicBezTo>
                    <a:pt x="14" y="20"/>
                    <a:pt x="27" y="38"/>
                    <a:pt x="41" y="53"/>
                  </a:cubicBezTo>
                  <a:lnTo>
                    <a:pt x="41" y="53"/>
                  </a:lnTo>
                  <a:cubicBezTo>
                    <a:pt x="62" y="0"/>
                    <a:pt x="32" y="0"/>
                    <a:pt x="1" y="0"/>
                  </a:cubicBezTo>
                  <a:close/>
                  <a:moveTo>
                    <a:pt x="41" y="53"/>
                  </a:moveTo>
                  <a:lnTo>
                    <a:pt x="41" y="53"/>
                  </a:lnTo>
                  <a:cubicBezTo>
                    <a:pt x="39" y="58"/>
                    <a:pt x="37" y="62"/>
                    <a:pt x="34" y="67"/>
                  </a:cubicBezTo>
                  <a:cubicBezTo>
                    <a:pt x="44" y="72"/>
                    <a:pt x="55" y="77"/>
                    <a:pt x="67" y="82"/>
                  </a:cubicBezTo>
                  <a:lnTo>
                    <a:pt x="67" y="82"/>
                  </a:lnTo>
                  <a:cubicBezTo>
                    <a:pt x="58" y="73"/>
                    <a:pt x="49" y="64"/>
                    <a:pt x="41" y="53"/>
                  </a:cubicBezTo>
                  <a:close/>
                  <a:moveTo>
                    <a:pt x="67" y="82"/>
                  </a:moveTo>
                  <a:cubicBezTo>
                    <a:pt x="111" y="130"/>
                    <a:pt x="156" y="167"/>
                    <a:pt x="201" y="234"/>
                  </a:cubicBezTo>
                  <a:lnTo>
                    <a:pt x="201" y="267"/>
                  </a:lnTo>
                  <a:cubicBezTo>
                    <a:pt x="234" y="234"/>
                    <a:pt x="234" y="167"/>
                    <a:pt x="234" y="134"/>
                  </a:cubicBezTo>
                  <a:cubicBezTo>
                    <a:pt x="206" y="134"/>
                    <a:pt x="130" y="110"/>
                    <a:pt x="67" y="82"/>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0"/>
            <p:cNvSpPr/>
            <p:nvPr/>
          </p:nvSpPr>
          <p:spPr>
            <a:xfrm rot="-9425991" flipH="1">
              <a:off x="6026162" y="1544016"/>
              <a:ext cx="3208" cy="3208"/>
            </a:xfrm>
            <a:custGeom>
              <a:avLst/>
              <a:gdLst/>
              <a:ahLst/>
              <a:cxnLst/>
              <a:rect l="l" t="t" r="r" b="b"/>
              <a:pathLst>
                <a:path w="101" h="101" extrusionOk="0">
                  <a:moveTo>
                    <a:pt x="68" y="0"/>
                  </a:moveTo>
                  <a:cubicBezTo>
                    <a:pt x="68" y="0"/>
                    <a:pt x="68" y="34"/>
                    <a:pt x="1" y="101"/>
                  </a:cubicBezTo>
                  <a:cubicBezTo>
                    <a:pt x="68" y="101"/>
                    <a:pt x="101" y="34"/>
                    <a:pt x="101" y="34"/>
                  </a:cubicBezTo>
                  <a:cubicBezTo>
                    <a:pt x="101" y="0"/>
                    <a:pt x="68" y="0"/>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0"/>
            <p:cNvSpPr/>
            <p:nvPr/>
          </p:nvSpPr>
          <p:spPr>
            <a:xfrm rot="-9425991" flipH="1">
              <a:off x="6025974" y="1548016"/>
              <a:ext cx="5336" cy="7464"/>
            </a:xfrm>
            <a:custGeom>
              <a:avLst/>
              <a:gdLst/>
              <a:ahLst/>
              <a:cxnLst/>
              <a:rect l="l" t="t" r="r" b="b"/>
              <a:pathLst>
                <a:path w="168" h="235" extrusionOk="0">
                  <a:moveTo>
                    <a:pt x="67" y="1"/>
                  </a:moveTo>
                  <a:cubicBezTo>
                    <a:pt x="34" y="68"/>
                    <a:pt x="34" y="168"/>
                    <a:pt x="1" y="234"/>
                  </a:cubicBezTo>
                  <a:lnTo>
                    <a:pt x="67" y="234"/>
                  </a:lnTo>
                  <a:cubicBezTo>
                    <a:pt x="101" y="201"/>
                    <a:pt x="167" y="68"/>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0"/>
            <p:cNvSpPr/>
            <p:nvPr/>
          </p:nvSpPr>
          <p:spPr>
            <a:xfrm rot="-9425991" flipH="1">
              <a:off x="5888109" y="1841133"/>
              <a:ext cx="178034" cy="108949"/>
            </a:xfrm>
            <a:custGeom>
              <a:avLst/>
              <a:gdLst/>
              <a:ahLst/>
              <a:cxnLst/>
              <a:rect l="l" t="t" r="r" b="b"/>
              <a:pathLst>
                <a:path w="5605" h="3430" extrusionOk="0">
                  <a:moveTo>
                    <a:pt x="3525" y="0"/>
                  </a:moveTo>
                  <a:cubicBezTo>
                    <a:pt x="2231" y="0"/>
                    <a:pt x="1184" y="1348"/>
                    <a:pt x="501" y="2562"/>
                  </a:cubicBezTo>
                  <a:cubicBezTo>
                    <a:pt x="267" y="2795"/>
                    <a:pt x="167" y="3095"/>
                    <a:pt x="1" y="3396"/>
                  </a:cubicBezTo>
                  <a:lnTo>
                    <a:pt x="34" y="3429"/>
                  </a:lnTo>
                  <a:cubicBezTo>
                    <a:pt x="73" y="3352"/>
                    <a:pt x="167" y="3297"/>
                    <a:pt x="253" y="3297"/>
                  </a:cubicBezTo>
                  <a:cubicBezTo>
                    <a:pt x="315" y="3297"/>
                    <a:pt x="373" y="3326"/>
                    <a:pt x="401" y="3396"/>
                  </a:cubicBezTo>
                  <a:lnTo>
                    <a:pt x="401" y="3429"/>
                  </a:lnTo>
                  <a:cubicBezTo>
                    <a:pt x="601" y="3062"/>
                    <a:pt x="834" y="2695"/>
                    <a:pt x="1068" y="2295"/>
                  </a:cubicBezTo>
                  <a:cubicBezTo>
                    <a:pt x="1035" y="2262"/>
                    <a:pt x="1035" y="2228"/>
                    <a:pt x="1001" y="2195"/>
                  </a:cubicBezTo>
                  <a:cubicBezTo>
                    <a:pt x="876" y="2019"/>
                    <a:pt x="996" y="1824"/>
                    <a:pt x="1134" y="1824"/>
                  </a:cubicBezTo>
                  <a:cubicBezTo>
                    <a:pt x="1180" y="1824"/>
                    <a:pt x="1227" y="1845"/>
                    <a:pt x="1268" y="1895"/>
                  </a:cubicBezTo>
                  <a:lnTo>
                    <a:pt x="1335" y="1928"/>
                  </a:lnTo>
                  <a:cubicBezTo>
                    <a:pt x="1535" y="1628"/>
                    <a:pt x="1768" y="1294"/>
                    <a:pt x="2102" y="994"/>
                  </a:cubicBezTo>
                  <a:cubicBezTo>
                    <a:pt x="2102" y="961"/>
                    <a:pt x="2069" y="894"/>
                    <a:pt x="2069" y="827"/>
                  </a:cubicBezTo>
                  <a:cubicBezTo>
                    <a:pt x="2028" y="685"/>
                    <a:pt x="2161" y="580"/>
                    <a:pt x="2293" y="580"/>
                  </a:cubicBezTo>
                  <a:cubicBezTo>
                    <a:pt x="2378" y="580"/>
                    <a:pt x="2463" y="623"/>
                    <a:pt x="2502" y="727"/>
                  </a:cubicBezTo>
                  <a:cubicBezTo>
                    <a:pt x="2788" y="493"/>
                    <a:pt x="3094" y="361"/>
                    <a:pt x="3436" y="361"/>
                  </a:cubicBezTo>
                  <a:cubicBezTo>
                    <a:pt x="3533" y="361"/>
                    <a:pt x="3633" y="371"/>
                    <a:pt x="3737" y="394"/>
                  </a:cubicBezTo>
                  <a:cubicBezTo>
                    <a:pt x="4337" y="494"/>
                    <a:pt x="4771" y="894"/>
                    <a:pt x="5104" y="1394"/>
                  </a:cubicBezTo>
                  <a:cubicBezTo>
                    <a:pt x="5204" y="1361"/>
                    <a:pt x="5238" y="1294"/>
                    <a:pt x="5338" y="1261"/>
                  </a:cubicBezTo>
                  <a:cubicBezTo>
                    <a:pt x="5366" y="1242"/>
                    <a:pt x="5394" y="1234"/>
                    <a:pt x="5421" y="1234"/>
                  </a:cubicBezTo>
                  <a:cubicBezTo>
                    <a:pt x="5491" y="1234"/>
                    <a:pt x="5556" y="1289"/>
                    <a:pt x="5605" y="1361"/>
                  </a:cubicBezTo>
                  <a:cubicBezTo>
                    <a:pt x="5404" y="1027"/>
                    <a:pt x="5171" y="727"/>
                    <a:pt x="4837" y="460"/>
                  </a:cubicBezTo>
                  <a:cubicBezTo>
                    <a:pt x="4377" y="137"/>
                    <a:pt x="3939" y="0"/>
                    <a:pt x="3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0"/>
            <p:cNvSpPr/>
            <p:nvPr/>
          </p:nvSpPr>
          <p:spPr>
            <a:xfrm rot="-9425991" flipH="1">
              <a:off x="5918781" y="1799251"/>
              <a:ext cx="12769" cy="19407"/>
            </a:xfrm>
            <a:custGeom>
              <a:avLst/>
              <a:gdLst/>
              <a:ahLst/>
              <a:cxnLst/>
              <a:rect l="l" t="t" r="r" b="b"/>
              <a:pathLst>
                <a:path w="402" h="611" extrusionOk="0">
                  <a:moveTo>
                    <a:pt x="215" y="0"/>
                  </a:moveTo>
                  <a:cubicBezTo>
                    <a:pt x="131" y="0"/>
                    <a:pt x="53" y="51"/>
                    <a:pt x="34" y="143"/>
                  </a:cubicBezTo>
                  <a:cubicBezTo>
                    <a:pt x="1" y="176"/>
                    <a:pt x="1" y="276"/>
                    <a:pt x="34" y="310"/>
                  </a:cubicBezTo>
                  <a:cubicBezTo>
                    <a:pt x="68" y="410"/>
                    <a:pt x="134" y="477"/>
                    <a:pt x="168" y="610"/>
                  </a:cubicBezTo>
                  <a:cubicBezTo>
                    <a:pt x="234" y="443"/>
                    <a:pt x="334" y="310"/>
                    <a:pt x="401" y="143"/>
                  </a:cubicBezTo>
                  <a:lnTo>
                    <a:pt x="401" y="110"/>
                  </a:lnTo>
                  <a:cubicBezTo>
                    <a:pt x="356" y="35"/>
                    <a:pt x="284" y="0"/>
                    <a:pt x="21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0"/>
            <p:cNvSpPr/>
            <p:nvPr/>
          </p:nvSpPr>
          <p:spPr>
            <a:xfrm rot="-9425991" flipH="1">
              <a:off x="6021768" y="1559125"/>
              <a:ext cx="71023" cy="23854"/>
            </a:xfrm>
            <a:custGeom>
              <a:avLst/>
              <a:gdLst/>
              <a:ahLst/>
              <a:cxnLst/>
              <a:rect l="l" t="t" r="r" b="b"/>
              <a:pathLst>
                <a:path w="2236" h="751" extrusionOk="0">
                  <a:moveTo>
                    <a:pt x="2236" y="1"/>
                  </a:moveTo>
                  <a:lnTo>
                    <a:pt x="2236" y="1"/>
                  </a:lnTo>
                  <a:cubicBezTo>
                    <a:pt x="1647" y="57"/>
                    <a:pt x="1035" y="372"/>
                    <a:pt x="418" y="372"/>
                  </a:cubicBezTo>
                  <a:cubicBezTo>
                    <a:pt x="302" y="372"/>
                    <a:pt x="185" y="361"/>
                    <a:pt x="68" y="335"/>
                  </a:cubicBezTo>
                  <a:cubicBezTo>
                    <a:pt x="68" y="368"/>
                    <a:pt x="34" y="401"/>
                    <a:pt x="34" y="468"/>
                  </a:cubicBezTo>
                  <a:cubicBezTo>
                    <a:pt x="134" y="535"/>
                    <a:pt x="68" y="668"/>
                    <a:pt x="1" y="701"/>
                  </a:cubicBezTo>
                  <a:cubicBezTo>
                    <a:pt x="141" y="737"/>
                    <a:pt x="280" y="751"/>
                    <a:pt x="418" y="751"/>
                  </a:cubicBezTo>
                  <a:cubicBezTo>
                    <a:pt x="936" y="751"/>
                    <a:pt x="1442" y="547"/>
                    <a:pt x="1969" y="468"/>
                  </a:cubicBezTo>
                  <a:cubicBezTo>
                    <a:pt x="2036" y="301"/>
                    <a:pt x="2169" y="168"/>
                    <a:pt x="223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0"/>
            <p:cNvSpPr/>
            <p:nvPr/>
          </p:nvSpPr>
          <p:spPr>
            <a:xfrm rot="-9425991" flipH="1">
              <a:off x="5934421" y="1752767"/>
              <a:ext cx="60446" cy="75248"/>
            </a:xfrm>
            <a:custGeom>
              <a:avLst/>
              <a:gdLst/>
              <a:ahLst/>
              <a:cxnLst/>
              <a:rect l="l" t="t" r="r" b="b"/>
              <a:pathLst>
                <a:path w="1903" h="2369" extrusionOk="0">
                  <a:moveTo>
                    <a:pt x="234" y="0"/>
                  </a:moveTo>
                  <a:cubicBezTo>
                    <a:pt x="167" y="167"/>
                    <a:pt x="67" y="300"/>
                    <a:pt x="1" y="467"/>
                  </a:cubicBezTo>
                  <a:cubicBezTo>
                    <a:pt x="401" y="1201"/>
                    <a:pt x="1168" y="1735"/>
                    <a:pt x="1735" y="2368"/>
                  </a:cubicBezTo>
                  <a:lnTo>
                    <a:pt x="1802" y="2368"/>
                  </a:lnTo>
                  <a:cubicBezTo>
                    <a:pt x="1835" y="2235"/>
                    <a:pt x="1869" y="2068"/>
                    <a:pt x="1902" y="1968"/>
                  </a:cubicBezTo>
                  <a:cubicBezTo>
                    <a:pt x="1302" y="1334"/>
                    <a:pt x="568" y="801"/>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0"/>
            <p:cNvSpPr/>
            <p:nvPr/>
          </p:nvSpPr>
          <p:spPr>
            <a:xfrm rot="-9425991" flipH="1">
              <a:off x="6008093" y="1575717"/>
              <a:ext cx="105995" cy="73437"/>
            </a:xfrm>
            <a:custGeom>
              <a:avLst/>
              <a:gdLst/>
              <a:ahLst/>
              <a:cxnLst/>
              <a:rect l="l" t="t" r="r" b="b"/>
              <a:pathLst>
                <a:path w="3337" h="2312" extrusionOk="0">
                  <a:moveTo>
                    <a:pt x="3336" y="0"/>
                  </a:moveTo>
                  <a:lnTo>
                    <a:pt x="3336" y="0"/>
                  </a:lnTo>
                  <a:cubicBezTo>
                    <a:pt x="2469" y="34"/>
                    <a:pt x="1635" y="234"/>
                    <a:pt x="768" y="300"/>
                  </a:cubicBezTo>
                  <a:cubicBezTo>
                    <a:pt x="568" y="934"/>
                    <a:pt x="267" y="1601"/>
                    <a:pt x="1" y="2269"/>
                  </a:cubicBezTo>
                  <a:cubicBezTo>
                    <a:pt x="133" y="2299"/>
                    <a:pt x="266" y="2311"/>
                    <a:pt x="398" y="2311"/>
                  </a:cubicBezTo>
                  <a:cubicBezTo>
                    <a:pt x="999" y="2311"/>
                    <a:pt x="1595" y="2050"/>
                    <a:pt x="2169" y="1968"/>
                  </a:cubicBezTo>
                  <a:cubicBezTo>
                    <a:pt x="2603" y="1335"/>
                    <a:pt x="2969" y="667"/>
                    <a:pt x="3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0"/>
            <p:cNvSpPr/>
            <p:nvPr/>
          </p:nvSpPr>
          <p:spPr>
            <a:xfrm rot="-9425991" flipH="1">
              <a:off x="6007871" y="1622842"/>
              <a:ext cx="8513" cy="15024"/>
            </a:xfrm>
            <a:custGeom>
              <a:avLst/>
              <a:gdLst/>
              <a:ahLst/>
              <a:cxnLst/>
              <a:rect l="l" t="t" r="r" b="b"/>
              <a:pathLst>
                <a:path w="268" h="473" extrusionOk="0">
                  <a:moveTo>
                    <a:pt x="167" y="0"/>
                  </a:moveTo>
                  <a:cubicBezTo>
                    <a:pt x="134" y="134"/>
                    <a:pt x="67" y="300"/>
                    <a:pt x="0" y="434"/>
                  </a:cubicBezTo>
                  <a:cubicBezTo>
                    <a:pt x="43" y="462"/>
                    <a:pt x="91" y="472"/>
                    <a:pt x="135" y="472"/>
                  </a:cubicBezTo>
                  <a:cubicBezTo>
                    <a:pt x="195" y="472"/>
                    <a:pt x="248" y="453"/>
                    <a:pt x="267" y="434"/>
                  </a:cubicBezTo>
                  <a:cubicBezTo>
                    <a:pt x="167" y="334"/>
                    <a:pt x="167" y="200"/>
                    <a:pt x="267" y="134"/>
                  </a:cubicBezTo>
                  <a:cubicBezTo>
                    <a:pt x="267" y="100"/>
                    <a:pt x="234" y="33"/>
                    <a:pt x="1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0"/>
            <p:cNvSpPr/>
            <p:nvPr/>
          </p:nvSpPr>
          <p:spPr>
            <a:xfrm rot="-9425991" flipH="1">
              <a:off x="5998866" y="1638220"/>
              <a:ext cx="35003" cy="59366"/>
            </a:xfrm>
            <a:custGeom>
              <a:avLst/>
              <a:gdLst/>
              <a:ahLst/>
              <a:cxnLst/>
              <a:rect l="l" t="t" r="r" b="b"/>
              <a:pathLst>
                <a:path w="1102" h="1869" extrusionOk="0">
                  <a:moveTo>
                    <a:pt x="902" y="1"/>
                  </a:moveTo>
                  <a:cubicBezTo>
                    <a:pt x="902" y="90"/>
                    <a:pt x="769" y="206"/>
                    <a:pt x="645" y="206"/>
                  </a:cubicBezTo>
                  <a:cubicBezTo>
                    <a:pt x="630" y="206"/>
                    <a:pt x="616" y="204"/>
                    <a:pt x="601" y="201"/>
                  </a:cubicBezTo>
                  <a:cubicBezTo>
                    <a:pt x="401" y="734"/>
                    <a:pt x="234" y="1235"/>
                    <a:pt x="1" y="1735"/>
                  </a:cubicBezTo>
                  <a:lnTo>
                    <a:pt x="134" y="1869"/>
                  </a:lnTo>
                  <a:cubicBezTo>
                    <a:pt x="168" y="1835"/>
                    <a:pt x="234" y="1835"/>
                    <a:pt x="268" y="1768"/>
                  </a:cubicBezTo>
                  <a:lnTo>
                    <a:pt x="435" y="1768"/>
                  </a:lnTo>
                  <a:cubicBezTo>
                    <a:pt x="635" y="1201"/>
                    <a:pt x="902" y="60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0"/>
            <p:cNvSpPr/>
            <p:nvPr/>
          </p:nvSpPr>
          <p:spPr>
            <a:xfrm rot="-9425991" flipH="1">
              <a:off x="6015353" y="1626664"/>
              <a:ext cx="6384" cy="9561"/>
            </a:xfrm>
            <a:custGeom>
              <a:avLst/>
              <a:gdLst/>
              <a:ahLst/>
              <a:cxnLst/>
              <a:rect l="l" t="t" r="r" b="b"/>
              <a:pathLst>
                <a:path w="201" h="301" extrusionOk="0">
                  <a:moveTo>
                    <a:pt x="67" y="1"/>
                  </a:moveTo>
                  <a:cubicBezTo>
                    <a:pt x="1" y="67"/>
                    <a:pt x="1" y="201"/>
                    <a:pt x="67" y="301"/>
                  </a:cubicBezTo>
                  <a:cubicBezTo>
                    <a:pt x="167" y="234"/>
                    <a:pt x="201" y="134"/>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0"/>
            <p:cNvSpPr/>
            <p:nvPr/>
          </p:nvSpPr>
          <p:spPr>
            <a:xfrm rot="-9425991" flipH="1">
              <a:off x="6016819" y="1626755"/>
              <a:ext cx="10609" cy="14230"/>
            </a:xfrm>
            <a:custGeom>
              <a:avLst/>
              <a:gdLst/>
              <a:ahLst/>
              <a:cxnLst/>
              <a:rect l="l" t="t" r="r" b="b"/>
              <a:pathLst>
                <a:path w="334" h="448" extrusionOk="0">
                  <a:moveTo>
                    <a:pt x="167" y="0"/>
                  </a:moveTo>
                  <a:cubicBezTo>
                    <a:pt x="100" y="67"/>
                    <a:pt x="34" y="67"/>
                    <a:pt x="0" y="101"/>
                  </a:cubicBezTo>
                  <a:cubicBezTo>
                    <a:pt x="134" y="167"/>
                    <a:pt x="100" y="301"/>
                    <a:pt x="0" y="401"/>
                  </a:cubicBezTo>
                  <a:cubicBezTo>
                    <a:pt x="24" y="424"/>
                    <a:pt x="64" y="448"/>
                    <a:pt x="109" y="448"/>
                  </a:cubicBezTo>
                  <a:cubicBezTo>
                    <a:pt x="128" y="448"/>
                    <a:pt x="148" y="444"/>
                    <a:pt x="167" y="434"/>
                  </a:cubicBezTo>
                  <a:cubicBezTo>
                    <a:pt x="201" y="301"/>
                    <a:pt x="301" y="134"/>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0"/>
            <p:cNvSpPr/>
            <p:nvPr/>
          </p:nvSpPr>
          <p:spPr>
            <a:xfrm rot="-9425991" flipH="1">
              <a:off x="6015890" y="1643720"/>
              <a:ext cx="89033" cy="22298"/>
            </a:xfrm>
            <a:custGeom>
              <a:avLst/>
              <a:gdLst/>
              <a:ahLst/>
              <a:cxnLst/>
              <a:rect l="l" t="t" r="r" b="b"/>
              <a:pathLst>
                <a:path w="2803" h="702" extrusionOk="0">
                  <a:moveTo>
                    <a:pt x="2669" y="1"/>
                  </a:moveTo>
                  <a:cubicBezTo>
                    <a:pt x="1869" y="34"/>
                    <a:pt x="1035" y="201"/>
                    <a:pt x="168" y="267"/>
                  </a:cubicBezTo>
                  <a:cubicBezTo>
                    <a:pt x="134" y="401"/>
                    <a:pt x="34" y="568"/>
                    <a:pt x="1" y="701"/>
                  </a:cubicBezTo>
                  <a:cubicBezTo>
                    <a:pt x="868" y="601"/>
                    <a:pt x="1702" y="434"/>
                    <a:pt x="2569" y="401"/>
                  </a:cubicBezTo>
                  <a:cubicBezTo>
                    <a:pt x="2669" y="267"/>
                    <a:pt x="2736" y="167"/>
                    <a:pt x="2803" y="34"/>
                  </a:cubicBezTo>
                  <a:cubicBezTo>
                    <a:pt x="2736" y="34"/>
                    <a:pt x="2703" y="1"/>
                    <a:pt x="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0"/>
            <p:cNvSpPr/>
            <p:nvPr/>
          </p:nvSpPr>
          <p:spPr>
            <a:xfrm rot="-9425991" flipH="1">
              <a:off x="5930543" y="1771511"/>
              <a:ext cx="71023" cy="96466"/>
            </a:xfrm>
            <a:custGeom>
              <a:avLst/>
              <a:gdLst/>
              <a:ahLst/>
              <a:cxnLst/>
              <a:rect l="l" t="t" r="r" b="b"/>
              <a:pathLst>
                <a:path w="2236" h="3037" extrusionOk="0">
                  <a:moveTo>
                    <a:pt x="667" y="1"/>
                  </a:moveTo>
                  <a:cubicBezTo>
                    <a:pt x="434" y="367"/>
                    <a:pt x="234" y="768"/>
                    <a:pt x="0" y="1135"/>
                  </a:cubicBezTo>
                  <a:cubicBezTo>
                    <a:pt x="367" y="1935"/>
                    <a:pt x="1101" y="2469"/>
                    <a:pt x="1735" y="3036"/>
                  </a:cubicBezTo>
                  <a:cubicBezTo>
                    <a:pt x="1902" y="2536"/>
                    <a:pt x="2068" y="2035"/>
                    <a:pt x="2235" y="1502"/>
                  </a:cubicBezTo>
                  <a:cubicBezTo>
                    <a:pt x="1935" y="1435"/>
                    <a:pt x="1668" y="1168"/>
                    <a:pt x="1501" y="901"/>
                  </a:cubicBezTo>
                  <a:cubicBezTo>
                    <a:pt x="1168" y="668"/>
                    <a:pt x="934" y="334"/>
                    <a:pt x="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0"/>
            <p:cNvSpPr/>
            <p:nvPr/>
          </p:nvSpPr>
          <p:spPr>
            <a:xfrm rot="-9425991" flipH="1">
              <a:off x="6061557" y="1507217"/>
              <a:ext cx="26522" cy="22838"/>
            </a:xfrm>
            <a:custGeom>
              <a:avLst/>
              <a:gdLst/>
              <a:ahLst/>
              <a:cxnLst/>
              <a:rect l="l" t="t" r="r" b="b"/>
              <a:pathLst>
                <a:path w="835" h="719" extrusionOk="0">
                  <a:moveTo>
                    <a:pt x="592" y="0"/>
                  </a:moveTo>
                  <a:cubicBezTo>
                    <a:pt x="563" y="0"/>
                    <a:pt x="532" y="6"/>
                    <a:pt x="501" y="18"/>
                  </a:cubicBezTo>
                  <a:cubicBezTo>
                    <a:pt x="568" y="85"/>
                    <a:pt x="501" y="85"/>
                    <a:pt x="468" y="85"/>
                  </a:cubicBezTo>
                  <a:cubicBezTo>
                    <a:pt x="335" y="285"/>
                    <a:pt x="168" y="485"/>
                    <a:pt x="1" y="718"/>
                  </a:cubicBezTo>
                  <a:cubicBezTo>
                    <a:pt x="268" y="618"/>
                    <a:pt x="501" y="518"/>
                    <a:pt x="701" y="418"/>
                  </a:cubicBezTo>
                  <a:cubicBezTo>
                    <a:pt x="768" y="318"/>
                    <a:pt x="802" y="285"/>
                    <a:pt x="835" y="218"/>
                  </a:cubicBezTo>
                  <a:cubicBezTo>
                    <a:pt x="835" y="109"/>
                    <a:pt x="724" y="0"/>
                    <a:pt x="59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0"/>
            <p:cNvSpPr/>
            <p:nvPr/>
          </p:nvSpPr>
          <p:spPr>
            <a:xfrm rot="-9425991" flipH="1">
              <a:off x="5925448" y="1857276"/>
              <a:ext cx="13531" cy="14961"/>
            </a:xfrm>
            <a:custGeom>
              <a:avLst/>
              <a:gdLst/>
              <a:ahLst/>
              <a:cxnLst/>
              <a:rect l="l" t="t" r="r" b="b"/>
              <a:pathLst>
                <a:path w="426" h="471" extrusionOk="0">
                  <a:moveTo>
                    <a:pt x="287" y="0"/>
                  </a:moveTo>
                  <a:cubicBezTo>
                    <a:pt x="139" y="0"/>
                    <a:pt x="0" y="195"/>
                    <a:pt x="126" y="371"/>
                  </a:cubicBezTo>
                  <a:cubicBezTo>
                    <a:pt x="159" y="404"/>
                    <a:pt x="159" y="438"/>
                    <a:pt x="192" y="471"/>
                  </a:cubicBezTo>
                  <a:cubicBezTo>
                    <a:pt x="259" y="404"/>
                    <a:pt x="292" y="371"/>
                    <a:pt x="326" y="271"/>
                  </a:cubicBezTo>
                  <a:cubicBezTo>
                    <a:pt x="359" y="204"/>
                    <a:pt x="426" y="137"/>
                    <a:pt x="426" y="71"/>
                  </a:cubicBezTo>
                  <a:cubicBezTo>
                    <a:pt x="385" y="21"/>
                    <a:pt x="335" y="0"/>
                    <a:pt x="28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0"/>
            <p:cNvSpPr/>
            <p:nvPr/>
          </p:nvSpPr>
          <p:spPr>
            <a:xfrm rot="-9425991" flipH="1">
              <a:off x="6062497" y="1530803"/>
              <a:ext cx="48789" cy="51965"/>
            </a:xfrm>
            <a:custGeom>
              <a:avLst/>
              <a:gdLst/>
              <a:ahLst/>
              <a:cxnLst/>
              <a:rect l="l" t="t" r="r" b="b"/>
              <a:pathLst>
                <a:path w="1536" h="1636" extrusionOk="0">
                  <a:moveTo>
                    <a:pt x="1535" y="1"/>
                  </a:moveTo>
                  <a:lnTo>
                    <a:pt x="1535" y="1"/>
                  </a:lnTo>
                  <a:cubicBezTo>
                    <a:pt x="1502" y="34"/>
                    <a:pt x="1469" y="67"/>
                    <a:pt x="1369" y="134"/>
                  </a:cubicBezTo>
                  <a:cubicBezTo>
                    <a:pt x="1269" y="134"/>
                    <a:pt x="1102" y="167"/>
                    <a:pt x="968" y="167"/>
                  </a:cubicBezTo>
                  <a:cubicBezTo>
                    <a:pt x="868" y="334"/>
                    <a:pt x="802" y="468"/>
                    <a:pt x="668" y="568"/>
                  </a:cubicBezTo>
                  <a:cubicBezTo>
                    <a:pt x="435" y="901"/>
                    <a:pt x="201" y="1201"/>
                    <a:pt x="1" y="1502"/>
                  </a:cubicBezTo>
                  <a:cubicBezTo>
                    <a:pt x="34" y="1502"/>
                    <a:pt x="101" y="1468"/>
                    <a:pt x="134" y="1468"/>
                  </a:cubicBezTo>
                  <a:cubicBezTo>
                    <a:pt x="175" y="1444"/>
                    <a:pt x="214" y="1433"/>
                    <a:pt x="250" y="1433"/>
                  </a:cubicBezTo>
                  <a:cubicBezTo>
                    <a:pt x="360" y="1433"/>
                    <a:pt x="443" y="1534"/>
                    <a:pt x="468" y="1635"/>
                  </a:cubicBezTo>
                  <a:cubicBezTo>
                    <a:pt x="835" y="1068"/>
                    <a:pt x="1202" y="534"/>
                    <a:pt x="1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0"/>
            <p:cNvSpPr/>
            <p:nvPr/>
          </p:nvSpPr>
          <p:spPr>
            <a:xfrm rot="-9425991" flipH="1">
              <a:off x="5940540" y="1818462"/>
              <a:ext cx="51933" cy="60255"/>
            </a:xfrm>
            <a:custGeom>
              <a:avLst/>
              <a:gdLst/>
              <a:ahLst/>
              <a:cxnLst/>
              <a:rect l="l" t="t" r="r" b="b"/>
              <a:pathLst>
                <a:path w="1635" h="1897" extrusionOk="0">
                  <a:moveTo>
                    <a:pt x="231" y="0"/>
                  </a:moveTo>
                  <a:cubicBezTo>
                    <a:pt x="198" y="0"/>
                    <a:pt x="157" y="48"/>
                    <a:pt x="134" y="95"/>
                  </a:cubicBezTo>
                  <a:cubicBezTo>
                    <a:pt x="100" y="195"/>
                    <a:pt x="67" y="228"/>
                    <a:pt x="0" y="295"/>
                  </a:cubicBezTo>
                  <a:cubicBezTo>
                    <a:pt x="301" y="628"/>
                    <a:pt x="501" y="962"/>
                    <a:pt x="801" y="1296"/>
                  </a:cubicBezTo>
                  <a:cubicBezTo>
                    <a:pt x="1001" y="1529"/>
                    <a:pt x="1235" y="1796"/>
                    <a:pt x="1501" y="1896"/>
                  </a:cubicBezTo>
                  <a:lnTo>
                    <a:pt x="1635" y="1529"/>
                  </a:lnTo>
                  <a:cubicBezTo>
                    <a:pt x="1501" y="1529"/>
                    <a:pt x="1368" y="1362"/>
                    <a:pt x="1301" y="1262"/>
                  </a:cubicBezTo>
                  <a:cubicBezTo>
                    <a:pt x="1134" y="1095"/>
                    <a:pt x="1001" y="962"/>
                    <a:pt x="901" y="795"/>
                  </a:cubicBezTo>
                  <a:cubicBezTo>
                    <a:pt x="667" y="562"/>
                    <a:pt x="467" y="262"/>
                    <a:pt x="267" y="28"/>
                  </a:cubicBezTo>
                  <a:cubicBezTo>
                    <a:pt x="257" y="8"/>
                    <a:pt x="245" y="0"/>
                    <a:pt x="23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0"/>
            <p:cNvSpPr/>
            <p:nvPr/>
          </p:nvSpPr>
          <p:spPr>
            <a:xfrm rot="-9425991" flipH="1">
              <a:off x="6007566" y="1689517"/>
              <a:ext cx="9561" cy="8544"/>
            </a:xfrm>
            <a:custGeom>
              <a:avLst/>
              <a:gdLst/>
              <a:ahLst/>
              <a:cxnLst/>
              <a:rect l="l" t="t" r="r" b="b"/>
              <a:pathLst>
                <a:path w="301" h="269" extrusionOk="0">
                  <a:moveTo>
                    <a:pt x="67" y="1"/>
                  </a:moveTo>
                  <a:cubicBezTo>
                    <a:pt x="34" y="67"/>
                    <a:pt x="34" y="167"/>
                    <a:pt x="0" y="234"/>
                  </a:cubicBezTo>
                  <a:cubicBezTo>
                    <a:pt x="32" y="258"/>
                    <a:pt x="66" y="268"/>
                    <a:pt x="99" y="268"/>
                  </a:cubicBezTo>
                  <a:cubicBezTo>
                    <a:pt x="204" y="268"/>
                    <a:pt x="301" y="161"/>
                    <a:pt x="301" y="34"/>
                  </a:cubicBezTo>
                  <a:lnTo>
                    <a:pt x="201" y="34"/>
                  </a:lnTo>
                  <a:cubicBezTo>
                    <a:pt x="134" y="1"/>
                    <a:pt x="67" y="1"/>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0"/>
            <p:cNvSpPr/>
            <p:nvPr/>
          </p:nvSpPr>
          <p:spPr>
            <a:xfrm rot="-9425991" flipH="1">
              <a:off x="6003006" y="1696250"/>
              <a:ext cx="6384" cy="10641"/>
            </a:xfrm>
            <a:custGeom>
              <a:avLst/>
              <a:gdLst/>
              <a:ahLst/>
              <a:cxnLst/>
              <a:rect l="l" t="t" r="r" b="b"/>
              <a:pathLst>
                <a:path w="201" h="335" extrusionOk="0">
                  <a:moveTo>
                    <a:pt x="67" y="1"/>
                  </a:moveTo>
                  <a:cubicBezTo>
                    <a:pt x="0" y="68"/>
                    <a:pt x="0" y="234"/>
                    <a:pt x="100" y="335"/>
                  </a:cubicBezTo>
                  <a:cubicBezTo>
                    <a:pt x="167" y="234"/>
                    <a:pt x="167" y="201"/>
                    <a:pt x="200"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0"/>
            <p:cNvSpPr/>
            <p:nvPr/>
          </p:nvSpPr>
          <p:spPr>
            <a:xfrm rot="-9425991" flipH="1">
              <a:off x="6003050" y="1703872"/>
              <a:ext cx="5336" cy="5749"/>
            </a:xfrm>
            <a:custGeom>
              <a:avLst/>
              <a:gdLst/>
              <a:ahLst/>
              <a:cxnLst/>
              <a:rect l="l" t="t" r="r" b="b"/>
              <a:pathLst>
                <a:path w="168" h="181" extrusionOk="0">
                  <a:moveTo>
                    <a:pt x="101" y="0"/>
                  </a:moveTo>
                  <a:cubicBezTo>
                    <a:pt x="67" y="0"/>
                    <a:pt x="25" y="31"/>
                    <a:pt x="1" y="80"/>
                  </a:cubicBezTo>
                  <a:lnTo>
                    <a:pt x="134" y="180"/>
                  </a:lnTo>
                  <a:cubicBezTo>
                    <a:pt x="134" y="147"/>
                    <a:pt x="168" y="80"/>
                    <a:pt x="168" y="13"/>
                  </a:cubicBezTo>
                  <a:lnTo>
                    <a:pt x="134" y="13"/>
                  </a:lnTo>
                  <a:cubicBezTo>
                    <a:pt x="125" y="4"/>
                    <a:pt x="114" y="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0"/>
            <p:cNvSpPr/>
            <p:nvPr/>
          </p:nvSpPr>
          <p:spPr>
            <a:xfrm rot="-9425991" flipH="1">
              <a:off x="6005765" y="1696185"/>
              <a:ext cx="6384" cy="8481"/>
            </a:xfrm>
            <a:custGeom>
              <a:avLst/>
              <a:gdLst/>
              <a:ahLst/>
              <a:cxnLst/>
              <a:rect l="l" t="t" r="r" b="b"/>
              <a:pathLst>
                <a:path w="201" h="267" extrusionOk="0">
                  <a:moveTo>
                    <a:pt x="101" y="0"/>
                  </a:moveTo>
                  <a:cubicBezTo>
                    <a:pt x="34" y="100"/>
                    <a:pt x="34" y="133"/>
                    <a:pt x="1" y="234"/>
                  </a:cubicBezTo>
                  <a:cubicBezTo>
                    <a:pt x="34" y="267"/>
                    <a:pt x="101" y="267"/>
                    <a:pt x="134" y="267"/>
                  </a:cubicBezTo>
                  <a:lnTo>
                    <a:pt x="201" y="267"/>
                  </a:lnTo>
                  <a:cubicBezTo>
                    <a:pt x="201" y="234"/>
                    <a:pt x="201" y="133"/>
                    <a:pt x="168" y="100"/>
                  </a:cubicBezTo>
                  <a:cubicBezTo>
                    <a:pt x="168" y="67"/>
                    <a:pt x="134" y="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0"/>
            <p:cNvSpPr/>
            <p:nvPr/>
          </p:nvSpPr>
          <p:spPr>
            <a:xfrm rot="-9425991" flipH="1">
              <a:off x="6007864" y="1700451"/>
              <a:ext cx="15913" cy="13817"/>
            </a:xfrm>
            <a:custGeom>
              <a:avLst/>
              <a:gdLst/>
              <a:ahLst/>
              <a:cxnLst/>
              <a:rect l="l" t="t" r="r" b="b"/>
              <a:pathLst>
                <a:path w="501" h="435" extrusionOk="0">
                  <a:moveTo>
                    <a:pt x="34" y="1"/>
                  </a:moveTo>
                  <a:cubicBezTo>
                    <a:pt x="0" y="34"/>
                    <a:pt x="0" y="134"/>
                    <a:pt x="0" y="168"/>
                  </a:cubicBezTo>
                  <a:lnTo>
                    <a:pt x="67" y="268"/>
                  </a:lnTo>
                  <a:cubicBezTo>
                    <a:pt x="134" y="301"/>
                    <a:pt x="134" y="368"/>
                    <a:pt x="134" y="435"/>
                  </a:cubicBezTo>
                  <a:lnTo>
                    <a:pt x="334" y="435"/>
                  </a:lnTo>
                  <a:cubicBezTo>
                    <a:pt x="367" y="301"/>
                    <a:pt x="400" y="134"/>
                    <a:pt x="501" y="1"/>
                  </a:cubicBezTo>
                  <a:lnTo>
                    <a:pt x="501" y="1"/>
                  </a:lnTo>
                  <a:cubicBezTo>
                    <a:pt x="445" y="12"/>
                    <a:pt x="389" y="16"/>
                    <a:pt x="335" y="16"/>
                  </a:cubicBezTo>
                  <a:cubicBezTo>
                    <a:pt x="226" y="16"/>
                    <a:pt x="123" y="1"/>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0"/>
            <p:cNvSpPr/>
            <p:nvPr/>
          </p:nvSpPr>
          <p:spPr>
            <a:xfrm rot="-9425991" flipH="1">
              <a:off x="6084399" y="1521804"/>
              <a:ext cx="4256" cy="6384"/>
            </a:xfrm>
            <a:custGeom>
              <a:avLst/>
              <a:gdLst/>
              <a:ahLst/>
              <a:cxnLst/>
              <a:rect l="l" t="t" r="r" b="b"/>
              <a:pathLst>
                <a:path w="134" h="201" extrusionOk="0">
                  <a:moveTo>
                    <a:pt x="134" y="0"/>
                  </a:moveTo>
                  <a:lnTo>
                    <a:pt x="134" y="0"/>
                  </a:lnTo>
                  <a:cubicBezTo>
                    <a:pt x="67" y="67"/>
                    <a:pt x="34" y="100"/>
                    <a:pt x="0" y="200"/>
                  </a:cubicBezTo>
                  <a:lnTo>
                    <a:pt x="34" y="200"/>
                  </a:lnTo>
                  <a:cubicBezTo>
                    <a:pt x="134" y="167"/>
                    <a:pt x="134" y="67"/>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0"/>
            <p:cNvSpPr/>
            <p:nvPr/>
          </p:nvSpPr>
          <p:spPr>
            <a:xfrm rot="-9425991" flipH="1">
              <a:off x="6007941" y="1659351"/>
              <a:ext cx="111299" cy="60446"/>
            </a:xfrm>
            <a:custGeom>
              <a:avLst/>
              <a:gdLst/>
              <a:ahLst/>
              <a:cxnLst/>
              <a:rect l="l" t="t" r="r" b="b"/>
              <a:pathLst>
                <a:path w="3504" h="1903" extrusionOk="0">
                  <a:moveTo>
                    <a:pt x="3503" y="1"/>
                  </a:moveTo>
                  <a:cubicBezTo>
                    <a:pt x="3019" y="118"/>
                    <a:pt x="2552" y="151"/>
                    <a:pt x="2085" y="151"/>
                  </a:cubicBezTo>
                  <a:cubicBezTo>
                    <a:pt x="1618" y="151"/>
                    <a:pt x="1151" y="118"/>
                    <a:pt x="668" y="101"/>
                  </a:cubicBezTo>
                  <a:cubicBezTo>
                    <a:pt x="468" y="668"/>
                    <a:pt x="234" y="1268"/>
                    <a:pt x="1" y="1902"/>
                  </a:cubicBezTo>
                  <a:cubicBezTo>
                    <a:pt x="835" y="1802"/>
                    <a:pt x="1669" y="1635"/>
                    <a:pt x="2536" y="1635"/>
                  </a:cubicBezTo>
                  <a:cubicBezTo>
                    <a:pt x="2569" y="1635"/>
                    <a:pt x="2636" y="1635"/>
                    <a:pt x="2669" y="1669"/>
                  </a:cubicBezTo>
                  <a:cubicBezTo>
                    <a:pt x="2969" y="1135"/>
                    <a:pt x="3236" y="568"/>
                    <a:pt x="3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0"/>
            <p:cNvSpPr/>
            <p:nvPr/>
          </p:nvSpPr>
          <p:spPr>
            <a:xfrm rot="-9425991" flipH="1">
              <a:off x="5939328" y="1835411"/>
              <a:ext cx="55110" cy="76328"/>
            </a:xfrm>
            <a:custGeom>
              <a:avLst/>
              <a:gdLst/>
              <a:ahLst/>
              <a:cxnLst/>
              <a:rect l="l" t="t" r="r" b="b"/>
              <a:pathLst>
                <a:path w="1735" h="2403" extrusionOk="0">
                  <a:moveTo>
                    <a:pt x="734" y="0"/>
                  </a:moveTo>
                  <a:cubicBezTo>
                    <a:pt x="467" y="267"/>
                    <a:pt x="200" y="601"/>
                    <a:pt x="0" y="901"/>
                  </a:cubicBezTo>
                  <a:cubicBezTo>
                    <a:pt x="200" y="1168"/>
                    <a:pt x="400" y="1435"/>
                    <a:pt x="634" y="1702"/>
                  </a:cubicBezTo>
                  <a:cubicBezTo>
                    <a:pt x="734" y="1868"/>
                    <a:pt x="867" y="2035"/>
                    <a:pt x="1034" y="2169"/>
                  </a:cubicBezTo>
                  <a:cubicBezTo>
                    <a:pt x="1134" y="2235"/>
                    <a:pt x="1234" y="2402"/>
                    <a:pt x="1368" y="2402"/>
                  </a:cubicBezTo>
                  <a:cubicBezTo>
                    <a:pt x="1501" y="2035"/>
                    <a:pt x="1635" y="1601"/>
                    <a:pt x="1735" y="1235"/>
                  </a:cubicBezTo>
                  <a:cubicBezTo>
                    <a:pt x="1335" y="901"/>
                    <a:pt x="968" y="501"/>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0"/>
            <p:cNvSpPr/>
            <p:nvPr/>
          </p:nvSpPr>
          <p:spPr>
            <a:xfrm rot="-9425991" flipH="1">
              <a:off x="5994433" y="1714732"/>
              <a:ext cx="30747" cy="57238"/>
            </a:xfrm>
            <a:custGeom>
              <a:avLst/>
              <a:gdLst/>
              <a:ahLst/>
              <a:cxnLst/>
              <a:rect l="l" t="t" r="r" b="b"/>
              <a:pathLst>
                <a:path w="968" h="1802" extrusionOk="0">
                  <a:moveTo>
                    <a:pt x="868" y="1"/>
                  </a:moveTo>
                  <a:cubicBezTo>
                    <a:pt x="844" y="95"/>
                    <a:pt x="754" y="189"/>
                    <a:pt x="656" y="189"/>
                  </a:cubicBezTo>
                  <a:cubicBezTo>
                    <a:pt x="615" y="189"/>
                    <a:pt x="573" y="173"/>
                    <a:pt x="534" y="134"/>
                  </a:cubicBezTo>
                  <a:cubicBezTo>
                    <a:pt x="367" y="734"/>
                    <a:pt x="201" y="1268"/>
                    <a:pt x="1" y="1802"/>
                  </a:cubicBezTo>
                  <a:lnTo>
                    <a:pt x="434" y="1802"/>
                  </a:lnTo>
                  <a:cubicBezTo>
                    <a:pt x="601" y="1268"/>
                    <a:pt x="801" y="768"/>
                    <a:pt x="968" y="234"/>
                  </a:cubicBezTo>
                  <a:cubicBezTo>
                    <a:pt x="935" y="167"/>
                    <a:pt x="868" y="10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0"/>
            <p:cNvSpPr/>
            <p:nvPr/>
          </p:nvSpPr>
          <p:spPr>
            <a:xfrm rot="-9425991" flipH="1">
              <a:off x="6013012" y="1716810"/>
              <a:ext cx="96434" cy="22012"/>
            </a:xfrm>
            <a:custGeom>
              <a:avLst/>
              <a:gdLst/>
              <a:ahLst/>
              <a:cxnLst/>
              <a:rect l="l" t="t" r="r" b="b"/>
              <a:pathLst>
                <a:path w="3036" h="693" extrusionOk="0">
                  <a:moveTo>
                    <a:pt x="2903" y="0"/>
                  </a:moveTo>
                  <a:cubicBezTo>
                    <a:pt x="2415" y="206"/>
                    <a:pt x="1906" y="265"/>
                    <a:pt x="1388" y="265"/>
                  </a:cubicBezTo>
                  <a:cubicBezTo>
                    <a:pt x="985" y="265"/>
                    <a:pt x="576" y="229"/>
                    <a:pt x="167" y="200"/>
                  </a:cubicBezTo>
                  <a:cubicBezTo>
                    <a:pt x="100" y="334"/>
                    <a:pt x="67" y="500"/>
                    <a:pt x="0" y="634"/>
                  </a:cubicBezTo>
                  <a:cubicBezTo>
                    <a:pt x="467" y="651"/>
                    <a:pt x="943" y="692"/>
                    <a:pt x="1418" y="692"/>
                  </a:cubicBezTo>
                  <a:cubicBezTo>
                    <a:pt x="1893" y="692"/>
                    <a:pt x="2369" y="651"/>
                    <a:pt x="2836" y="500"/>
                  </a:cubicBezTo>
                  <a:cubicBezTo>
                    <a:pt x="2903" y="334"/>
                    <a:pt x="2936" y="167"/>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0"/>
            <p:cNvSpPr/>
            <p:nvPr/>
          </p:nvSpPr>
          <p:spPr>
            <a:xfrm rot="-9425991" flipH="1">
              <a:off x="6001169" y="1767087"/>
              <a:ext cx="10641" cy="14516"/>
            </a:xfrm>
            <a:custGeom>
              <a:avLst/>
              <a:gdLst/>
              <a:ahLst/>
              <a:cxnLst/>
              <a:rect l="l" t="t" r="r" b="b"/>
              <a:pathLst>
                <a:path w="335" h="457" extrusionOk="0">
                  <a:moveTo>
                    <a:pt x="101" y="1"/>
                  </a:moveTo>
                  <a:cubicBezTo>
                    <a:pt x="68" y="101"/>
                    <a:pt x="34" y="268"/>
                    <a:pt x="1" y="401"/>
                  </a:cubicBezTo>
                  <a:cubicBezTo>
                    <a:pt x="30" y="440"/>
                    <a:pt x="65" y="456"/>
                    <a:pt x="102" y="456"/>
                  </a:cubicBezTo>
                  <a:cubicBezTo>
                    <a:pt x="190" y="456"/>
                    <a:pt x="287" y="362"/>
                    <a:pt x="335" y="268"/>
                  </a:cubicBezTo>
                  <a:cubicBezTo>
                    <a:pt x="335" y="234"/>
                    <a:pt x="335" y="168"/>
                    <a:pt x="268" y="101"/>
                  </a:cubicBezTo>
                  <a:cubicBezTo>
                    <a:pt x="201" y="67"/>
                    <a:pt x="168" y="34"/>
                    <a:pt x="1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0"/>
            <p:cNvSpPr/>
            <p:nvPr/>
          </p:nvSpPr>
          <p:spPr>
            <a:xfrm rot="-9425991" flipH="1">
              <a:off x="5941022" y="1907759"/>
              <a:ext cx="14706" cy="14198"/>
            </a:xfrm>
            <a:custGeom>
              <a:avLst/>
              <a:gdLst/>
              <a:ahLst/>
              <a:cxnLst/>
              <a:rect l="l" t="t" r="r" b="b"/>
              <a:pathLst>
                <a:path w="463" h="447" extrusionOk="0">
                  <a:moveTo>
                    <a:pt x="276" y="1"/>
                  </a:moveTo>
                  <a:cubicBezTo>
                    <a:pt x="143" y="1"/>
                    <a:pt x="1" y="115"/>
                    <a:pt x="62" y="280"/>
                  </a:cubicBezTo>
                  <a:cubicBezTo>
                    <a:pt x="96" y="313"/>
                    <a:pt x="96" y="380"/>
                    <a:pt x="96" y="446"/>
                  </a:cubicBezTo>
                  <a:cubicBezTo>
                    <a:pt x="262" y="313"/>
                    <a:pt x="396" y="213"/>
                    <a:pt x="463" y="146"/>
                  </a:cubicBezTo>
                  <a:cubicBezTo>
                    <a:pt x="437" y="44"/>
                    <a:pt x="358" y="1"/>
                    <a:pt x="27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0"/>
            <p:cNvSpPr/>
            <p:nvPr/>
          </p:nvSpPr>
          <p:spPr>
            <a:xfrm rot="-9425991" flipH="1">
              <a:off x="5992107" y="1775765"/>
              <a:ext cx="29699" cy="60414"/>
            </a:xfrm>
            <a:custGeom>
              <a:avLst/>
              <a:gdLst/>
              <a:ahLst/>
              <a:cxnLst/>
              <a:rect l="l" t="t" r="r" b="b"/>
              <a:pathLst>
                <a:path w="935" h="1902" extrusionOk="0">
                  <a:moveTo>
                    <a:pt x="801" y="0"/>
                  </a:moveTo>
                  <a:cubicBezTo>
                    <a:pt x="801" y="67"/>
                    <a:pt x="734" y="134"/>
                    <a:pt x="634" y="134"/>
                  </a:cubicBezTo>
                  <a:lnTo>
                    <a:pt x="500" y="134"/>
                  </a:lnTo>
                  <a:lnTo>
                    <a:pt x="0" y="1635"/>
                  </a:lnTo>
                  <a:lnTo>
                    <a:pt x="133" y="1735"/>
                  </a:lnTo>
                  <a:cubicBezTo>
                    <a:pt x="167" y="1802"/>
                    <a:pt x="234" y="1868"/>
                    <a:pt x="167" y="1902"/>
                  </a:cubicBezTo>
                  <a:lnTo>
                    <a:pt x="234" y="1902"/>
                  </a:lnTo>
                  <a:cubicBezTo>
                    <a:pt x="234" y="1835"/>
                    <a:pt x="300" y="1735"/>
                    <a:pt x="400" y="1735"/>
                  </a:cubicBezTo>
                  <a:cubicBezTo>
                    <a:pt x="601" y="1168"/>
                    <a:pt x="767" y="567"/>
                    <a:pt x="934" y="34"/>
                  </a:cubicBezTo>
                  <a:cubicBezTo>
                    <a:pt x="901" y="34"/>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0"/>
            <p:cNvSpPr/>
            <p:nvPr/>
          </p:nvSpPr>
          <p:spPr>
            <a:xfrm rot="-9425991" flipH="1">
              <a:off x="6079774" y="1581363"/>
              <a:ext cx="21250" cy="15945"/>
            </a:xfrm>
            <a:custGeom>
              <a:avLst/>
              <a:gdLst/>
              <a:ahLst/>
              <a:cxnLst/>
              <a:rect l="l" t="t" r="r" b="b"/>
              <a:pathLst>
                <a:path w="669" h="502" extrusionOk="0">
                  <a:moveTo>
                    <a:pt x="268" y="1"/>
                  </a:moveTo>
                  <a:cubicBezTo>
                    <a:pt x="201" y="201"/>
                    <a:pt x="101" y="335"/>
                    <a:pt x="1" y="501"/>
                  </a:cubicBezTo>
                  <a:cubicBezTo>
                    <a:pt x="101" y="468"/>
                    <a:pt x="268" y="468"/>
                    <a:pt x="401" y="468"/>
                  </a:cubicBezTo>
                  <a:cubicBezTo>
                    <a:pt x="501" y="468"/>
                    <a:pt x="535" y="401"/>
                    <a:pt x="568" y="335"/>
                  </a:cubicBezTo>
                  <a:cubicBezTo>
                    <a:pt x="668" y="201"/>
                    <a:pt x="568" y="1"/>
                    <a:pt x="4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0"/>
            <p:cNvSpPr/>
            <p:nvPr/>
          </p:nvSpPr>
          <p:spPr>
            <a:xfrm rot="-9425991" flipH="1">
              <a:off x="6007394" y="1732458"/>
              <a:ext cx="105995" cy="51901"/>
            </a:xfrm>
            <a:custGeom>
              <a:avLst/>
              <a:gdLst/>
              <a:ahLst/>
              <a:cxnLst/>
              <a:rect l="l" t="t" r="r" b="b"/>
              <a:pathLst>
                <a:path w="3337" h="1634" extrusionOk="0">
                  <a:moveTo>
                    <a:pt x="534" y="0"/>
                  </a:moveTo>
                  <a:cubicBezTo>
                    <a:pt x="367" y="534"/>
                    <a:pt x="167" y="1068"/>
                    <a:pt x="1" y="1568"/>
                  </a:cubicBezTo>
                  <a:cubicBezTo>
                    <a:pt x="395" y="1597"/>
                    <a:pt x="802" y="1633"/>
                    <a:pt x="1208" y="1633"/>
                  </a:cubicBezTo>
                  <a:cubicBezTo>
                    <a:pt x="1729" y="1633"/>
                    <a:pt x="2248" y="1574"/>
                    <a:pt x="2736" y="1368"/>
                  </a:cubicBezTo>
                  <a:cubicBezTo>
                    <a:pt x="2780" y="1368"/>
                    <a:pt x="2810" y="1353"/>
                    <a:pt x="2835" y="1353"/>
                  </a:cubicBezTo>
                  <a:cubicBezTo>
                    <a:pt x="2847" y="1353"/>
                    <a:pt x="2858" y="1357"/>
                    <a:pt x="2869" y="1368"/>
                  </a:cubicBezTo>
                  <a:cubicBezTo>
                    <a:pt x="3036" y="901"/>
                    <a:pt x="3203" y="467"/>
                    <a:pt x="3336" y="0"/>
                  </a:cubicBezTo>
                  <a:lnTo>
                    <a:pt x="3336" y="0"/>
                  </a:lnTo>
                  <a:cubicBezTo>
                    <a:pt x="2776" y="44"/>
                    <a:pt x="2103" y="268"/>
                    <a:pt x="1482" y="268"/>
                  </a:cubicBezTo>
                  <a:cubicBezTo>
                    <a:pt x="1142" y="268"/>
                    <a:pt x="817" y="201"/>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0"/>
            <p:cNvSpPr/>
            <p:nvPr/>
          </p:nvSpPr>
          <p:spPr>
            <a:xfrm rot="-9425991" flipH="1">
              <a:off x="6046314" y="1597724"/>
              <a:ext cx="105995" cy="202397"/>
            </a:xfrm>
            <a:custGeom>
              <a:avLst/>
              <a:gdLst/>
              <a:ahLst/>
              <a:cxnLst/>
              <a:rect l="l" t="t" r="r" b="b"/>
              <a:pathLst>
                <a:path w="3337" h="6372" extrusionOk="0">
                  <a:moveTo>
                    <a:pt x="3303" y="1"/>
                  </a:moveTo>
                  <a:cubicBezTo>
                    <a:pt x="3270" y="67"/>
                    <a:pt x="3203" y="101"/>
                    <a:pt x="3136" y="101"/>
                  </a:cubicBezTo>
                  <a:cubicBezTo>
                    <a:pt x="3103" y="101"/>
                    <a:pt x="3003" y="101"/>
                    <a:pt x="2936" y="167"/>
                  </a:cubicBezTo>
                  <a:cubicBezTo>
                    <a:pt x="2803" y="601"/>
                    <a:pt x="2636" y="1068"/>
                    <a:pt x="2469" y="1535"/>
                  </a:cubicBezTo>
                  <a:cubicBezTo>
                    <a:pt x="2669" y="1535"/>
                    <a:pt x="2770" y="1835"/>
                    <a:pt x="2536" y="1902"/>
                  </a:cubicBezTo>
                  <a:cubicBezTo>
                    <a:pt x="2469" y="1935"/>
                    <a:pt x="2336" y="2002"/>
                    <a:pt x="2269" y="2035"/>
                  </a:cubicBezTo>
                  <a:cubicBezTo>
                    <a:pt x="2002" y="2603"/>
                    <a:pt x="1702" y="3170"/>
                    <a:pt x="1435" y="3703"/>
                  </a:cubicBezTo>
                  <a:cubicBezTo>
                    <a:pt x="1602" y="3770"/>
                    <a:pt x="1535" y="4070"/>
                    <a:pt x="1302" y="4070"/>
                  </a:cubicBezTo>
                  <a:lnTo>
                    <a:pt x="1168" y="4070"/>
                  </a:lnTo>
                  <a:cubicBezTo>
                    <a:pt x="835" y="4737"/>
                    <a:pt x="435" y="5405"/>
                    <a:pt x="1" y="6038"/>
                  </a:cubicBezTo>
                  <a:lnTo>
                    <a:pt x="134" y="6038"/>
                  </a:lnTo>
                  <a:cubicBezTo>
                    <a:pt x="291" y="6038"/>
                    <a:pt x="389" y="6215"/>
                    <a:pt x="317" y="6347"/>
                  </a:cubicBezTo>
                  <a:lnTo>
                    <a:pt x="317" y="6347"/>
                  </a:lnTo>
                  <a:cubicBezTo>
                    <a:pt x="1278" y="4853"/>
                    <a:pt x="2106" y="3261"/>
                    <a:pt x="2770" y="1602"/>
                  </a:cubicBezTo>
                  <a:cubicBezTo>
                    <a:pt x="2936" y="1168"/>
                    <a:pt x="3136" y="568"/>
                    <a:pt x="3337" y="1"/>
                  </a:cubicBezTo>
                  <a:close/>
                  <a:moveTo>
                    <a:pt x="317" y="6347"/>
                  </a:moveTo>
                  <a:cubicBezTo>
                    <a:pt x="312" y="6355"/>
                    <a:pt x="306" y="6364"/>
                    <a:pt x="301" y="6372"/>
                  </a:cubicBezTo>
                  <a:cubicBezTo>
                    <a:pt x="307" y="6364"/>
                    <a:pt x="312" y="6356"/>
                    <a:pt x="317" y="63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0"/>
            <p:cNvSpPr/>
            <p:nvPr/>
          </p:nvSpPr>
          <p:spPr>
            <a:xfrm rot="-9425991" flipH="1">
              <a:off x="6012665" y="1768012"/>
              <a:ext cx="5336" cy="11689"/>
            </a:xfrm>
            <a:custGeom>
              <a:avLst/>
              <a:gdLst/>
              <a:ahLst/>
              <a:cxnLst/>
              <a:rect l="l" t="t" r="r" b="b"/>
              <a:pathLst>
                <a:path w="168" h="368" extrusionOk="0">
                  <a:moveTo>
                    <a:pt x="167" y="1"/>
                  </a:moveTo>
                  <a:cubicBezTo>
                    <a:pt x="101" y="1"/>
                    <a:pt x="34" y="67"/>
                    <a:pt x="1" y="167"/>
                  </a:cubicBezTo>
                  <a:cubicBezTo>
                    <a:pt x="1" y="234"/>
                    <a:pt x="1" y="334"/>
                    <a:pt x="34" y="367"/>
                  </a:cubicBezTo>
                  <a:lnTo>
                    <a:pt x="1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0"/>
            <p:cNvSpPr/>
            <p:nvPr/>
          </p:nvSpPr>
          <p:spPr>
            <a:xfrm rot="-9425991" flipH="1">
              <a:off x="6012515" y="1777133"/>
              <a:ext cx="94337" cy="23124"/>
            </a:xfrm>
            <a:custGeom>
              <a:avLst/>
              <a:gdLst/>
              <a:ahLst/>
              <a:cxnLst/>
              <a:rect l="l" t="t" r="r" b="b"/>
              <a:pathLst>
                <a:path w="2970" h="728" extrusionOk="0">
                  <a:moveTo>
                    <a:pt x="2969" y="1"/>
                  </a:moveTo>
                  <a:cubicBezTo>
                    <a:pt x="2394" y="70"/>
                    <a:pt x="1676" y="345"/>
                    <a:pt x="1056" y="345"/>
                  </a:cubicBezTo>
                  <a:cubicBezTo>
                    <a:pt x="777" y="345"/>
                    <a:pt x="518" y="289"/>
                    <a:pt x="301" y="134"/>
                  </a:cubicBezTo>
                  <a:cubicBezTo>
                    <a:pt x="167" y="68"/>
                    <a:pt x="134" y="68"/>
                    <a:pt x="134" y="68"/>
                  </a:cubicBezTo>
                  <a:lnTo>
                    <a:pt x="0" y="434"/>
                  </a:lnTo>
                  <a:lnTo>
                    <a:pt x="34" y="468"/>
                  </a:lnTo>
                  <a:cubicBezTo>
                    <a:pt x="323" y="661"/>
                    <a:pt x="652" y="727"/>
                    <a:pt x="996" y="727"/>
                  </a:cubicBezTo>
                  <a:cubicBezTo>
                    <a:pt x="1604" y="727"/>
                    <a:pt x="2261" y="520"/>
                    <a:pt x="2836" y="434"/>
                  </a:cubicBezTo>
                  <a:cubicBezTo>
                    <a:pt x="2869" y="268"/>
                    <a:pt x="2936" y="134"/>
                    <a:pt x="2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0"/>
            <p:cNvSpPr/>
            <p:nvPr/>
          </p:nvSpPr>
          <p:spPr>
            <a:xfrm rot="-9425991" flipH="1">
              <a:off x="5952484" y="1876037"/>
              <a:ext cx="36052" cy="48757"/>
            </a:xfrm>
            <a:custGeom>
              <a:avLst/>
              <a:gdLst/>
              <a:ahLst/>
              <a:cxnLst/>
              <a:rect l="l" t="t" r="r" b="b"/>
              <a:pathLst>
                <a:path w="1135" h="1535" extrusionOk="0">
                  <a:moveTo>
                    <a:pt x="334" y="0"/>
                  </a:moveTo>
                  <a:cubicBezTo>
                    <a:pt x="234" y="67"/>
                    <a:pt x="133" y="167"/>
                    <a:pt x="0" y="300"/>
                  </a:cubicBezTo>
                  <a:cubicBezTo>
                    <a:pt x="234" y="801"/>
                    <a:pt x="567" y="1201"/>
                    <a:pt x="1001" y="1535"/>
                  </a:cubicBezTo>
                  <a:cubicBezTo>
                    <a:pt x="1068" y="1401"/>
                    <a:pt x="1101" y="1234"/>
                    <a:pt x="1134" y="1134"/>
                  </a:cubicBezTo>
                  <a:cubicBezTo>
                    <a:pt x="801" y="834"/>
                    <a:pt x="500" y="4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0"/>
            <p:cNvSpPr/>
            <p:nvPr/>
          </p:nvSpPr>
          <p:spPr>
            <a:xfrm rot="-9425991" flipH="1">
              <a:off x="6002003" y="1789504"/>
              <a:ext cx="96466" cy="70293"/>
            </a:xfrm>
            <a:custGeom>
              <a:avLst/>
              <a:gdLst/>
              <a:ahLst/>
              <a:cxnLst/>
              <a:rect l="l" t="t" r="r" b="b"/>
              <a:pathLst>
                <a:path w="3037" h="2213" extrusionOk="0">
                  <a:moveTo>
                    <a:pt x="3036" y="0"/>
                  </a:moveTo>
                  <a:lnTo>
                    <a:pt x="3036" y="0"/>
                  </a:lnTo>
                  <a:cubicBezTo>
                    <a:pt x="2588" y="225"/>
                    <a:pt x="2052" y="337"/>
                    <a:pt x="1521" y="337"/>
                  </a:cubicBezTo>
                  <a:cubicBezTo>
                    <a:pt x="1182" y="337"/>
                    <a:pt x="846" y="291"/>
                    <a:pt x="534" y="201"/>
                  </a:cubicBezTo>
                  <a:cubicBezTo>
                    <a:pt x="368" y="801"/>
                    <a:pt x="168" y="1368"/>
                    <a:pt x="1" y="1969"/>
                  </a:cubicBezTo>
                  <a:cubicBezTo>
                    <a:pt x="34" y="1969"/>
                    <a:pt x="67" y="1969"/>
                    <a:pt x="134" y="2002"/>
                  </a:cubicBezTo>
                  <a:cubicBezTo>
                    <a:pt x="351" y="2157"/>
                    <a:pt x="614" y="2213"/>
                    <a:pt x="896" y="2213"/>
                  </a:cubicBezTo>
                  <a:cubicBezTo>
                    <a:pt x="1524" y="2213"/>
                    <a:pt x="2251" y="1937"/>
                    <a:pt x="2803" y="1868"/>
                  </a:cubicBezTo>
                  <a:cubicBezTo>
                    <a:pt x="2936" y="1235"/>
                    <a:pt x="3036" y="634"/>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0"/>
            <p:cNvSpPr/>
            <p:nvPr/>
          </p:nvSpPr>
          <p:spPr>
            <a:xfrm rot="-9425991" flipH="1">
              <a:off x="5994126" y="1833598"/>
              <a:ext cx="9561" cy="12737"/>
            </a:xfrm>
            <a:custGeom>
              <a:avLst/>
              <a:gdLst/>
              <a:ahLst/>
              <a:cxnLst/>
              <a:rect l="l" t="t" r="r" b="b"/>
              <a:pathLst>
                <a:path w="301" h="401" extrusionOk="0">
                  <a:moveTo>
                    <a:pt x="167" y="1"/>
                  </a:moveTo>
                  <a:cubicBezTo>
                    <a:pt x="165" y="11"/>
                    <a:pt x="162" y="22"/>
                    <a:pt x="161" y="32"/>
                  </a:cubicBezTo>
                  <a:lnTo>
                    <a:pt x="161" y="32"/>
                  </a:lnTo>
                  <a:cubicBezTo>
                    <a:pt x="167" y="28"/>
                    <a:pt x="167" y="20"/>
                    <a:pt x="167" y="1"/>
                  </a:cubicBezTo>
                  <a:close/>
                  <a:moveTo>
                    <a:pt x="161" y="32"/>
                  </a:moveTo>
                  <a:cubicBezTo>
                    <a:pt x="156" y="34"/>
                    <a:pt x="148" y="34"/>
                    <a:pt x="134" y="34"/>
                  </a:cubicBezTo>
                  <a:lnTo>
                    <a:pt x="0" y="401"/>
                  </a:lnTo>
                  <a:lnTo>
                    <a:pt x="134" y="401"/>
                  </a:lnTo>
                  <a:cubicBezTo>
                    <a:pt x="267" y="401"/>
                    <a:pt x="301" y="368"/>
                    <a:pt x="301" y="301"/>
                  </a:cubicBezTo>
                  <a:cubicBezTo>
                    <a:pt x="178" y="239"/>
                    <a:pt x="140" y="150"/>
                    <a:pt x="161" y="32"/>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0"/>
            <p:cNvSpPr/>
            <p:nvPr/>
          </p:nvSpPr>
          <p:spPr>
            <a:xfrm rot="-9425991" flipH="1">
              <a:off x="5987257" y="1848123"/>
              <a:ext cx="26522" cy="41356"/>
            </a:xfrm>
            <a:custGeom>
              <a:avLst/>
              <a:gdLst/>
              <a:ahLst/>
              <a:cxnLst/>
              <a:rect l="l" t="t" r="r" b="b"/>
              <a:pathLst>
                <a:path w="835" h="1302" extrusionOk="0">
                  <a:moveTo>
                    <a:pt x="768" y="0"/>
                  </a:moveTo>
                  <a:cubicBezTo>
                    <a:pt x="720" y="96"/>
                    <a:pt x="655" y="174"/>
                    <a:pt x="573" y="174"/>
                  </a:cubicBezTo>
                  <a:cubicBezTo>
                    <a:pt x="541" y="174"/>
                    <a:pt x="506" y="162"/>
                    <a:pt x="468" y="134"/>
                  </a:cubicBezTo>
                  <a:lnTo>
                    <a:pt x="368" y="67"/>
                  </a:lnTo>
                  <a:cubicBezTo>
                    <a:pt x="268" y="500"/>
                    <a:pt x="134" y="934"/>
                    <a:pt x="1" y="1301"/>
                  </a:cubicBezTo>
                  <a:lnTo>
                    <a:pt x="34" y="1301"/>
                  </a:lnTo>
                  <a:cubicBezTo>
                    <a:pt x="92" y="1243"/>
                    <a:pt x="149" y="1161"/>
                    <a:pt x="250" y="1161"/>
                  </a:cubicBezTo>
                  <a:cubicBezTo>
                    <a:pt x="266" y="1161"/>
                    <a:pt x="283" y="1163"/>
                    <a:pt x="301" y="1168"/>
                  </a:cubicBezTo>
                  <a:cubicBezTo>
                    <a:pt x="334" y="1168"/>
                    <a:pt x="368" y="1234"/>
                    <a:pt x="468" y="1234"/>
                  </a:cubicBezTo>
                  <a:cubicBezTo>
                    <a:pt x="601" y="834"/>
                    <a:pt x="701" y="467"/>
                    <a:pt x="835" y="67"/>
                  </a:cubicBezTo>
                  <a:cubicBezTo>
                    <a:pt x="801" y="67"/>
                    <a:pt x="801" y="67"/>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0"/>
            <p:cNvSpPr/>
            <p:nvPr/>
          </p:nvSpPr>
          <p:spPr>
            <a:xfrm rot="-9425991" flipH="1">
              <a:off x="5999390" y="1835924"/>
              <a:ext cx="5304" cy="9561"/>
            </a:xfrm>
            <a:custGeom>
              <a:avLst/>
              <a:gdLst/>
              <a:ahLst/>
              <a:cxnLst/>
              <a:rect l="l" t="t" r="r" b="b"/>
              <a:pathLst>
                <a:path w="167" h="301" extrusionOk="0">
                  <a:moveTo>
                    <a:pt x="67" y="0"/>
                  </a:moveTo>
                  <a:lnTo>
                    <a:pt x="67" y="0"/>
                  </a:lnTo>
                  <a:cubicBezTo>
                    <a:pt x="0" y="100"/>
                    <a:pt x="67" y="234"/>
                    <a:pt x="167" y="301"/>
                  </a:cubicBezTo>
                  <a:cubicBezTo>
                    <a:pt x="167" y="167"/>
                    <a:pt x="134" y="67"/>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0"/>
            <p:cNvSpPr/>
            <p:nvPr/>
          </p:nvSpPr>
          <p:spPr>
            <a:xfrm rot="-9425991" flipH="1">
              <a:off x="5997981" y="1837357"/>
              <a:ext cx="13785" cy="15088"/>
            </a:xfrm>
            <a:custGeom>
              <a:avLst/>
              <a:gdLst/>
              <a:ahLst/>
              <a:cxnLst/>
              <a:rect l="l" t="t" r="r" b="b"/>
              <a:pathLst>
                <a:path w="434" h="475" extrusionOk="0">
                  <a:moveTo>
                    <a:pt x="216" y="1"/>
                  </a:moveTo>
                  <a:cubicBezTo>
                    <a:pt x="115" y="1"/>
                    <a:pt x="58" y="83"/>
                    <a:pt x="0" y="141"/>
                  </a:cubicBezTo>
                  <a:cubicBezTo>
                    <a:pt x="134" y="241"/>
                    <a:pt x="167" y="341"/>
                    <a:pt x="134" y="441"/>
                  </a:cubicBezTo>
                  <a:cubicBezTo>
                    <a:pt x="167" y="475"/>
                    <a:pt x="267" y="475"/>
                    <a:pt x="300" y="475"/>
                  </a:cubicBezTo>
                  <a:cubicBezTo>
                    <a:pt x="334" y="341"/>
                    <a:pt x="401" y="241"/>
                    <a:pt x="434" y="74"/>
                  </a:cubicBezTo>
                  <a:cubicBezTo>
                    <a:pt x="401" y="74"/>
                    <a:pt x="334" y="8"/>
                    <a:pt x="267" y="8"/>
                  </a:cubicBezTo>
                  <a:cubicBezTo>
                    <a:pt x="249" y="3"/>
                    <a:pt x="232" y="1"/>
                    <a:pt x="21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0"/>
            <p:cNvSpPr/>
            <p:nvPr/>
          </p:nvSpPr>
          <p:spPr>
            <a:xfrm rot="-9425991" flipH="1">
              <a:off x="6004317" y="1848037"/>
              <a:ext cx="79504" cy="26014"/>
            </a:xfrm>
            <a:custGeom>
              <a:avLst/>
              <a:gdLst/>
              <a:ahLst/>
              <a:cxnLst/>
              <a:rect l="l" t="t" r="r" b="b"/>
              <a:pathLst>
                <a:path w="2503" h="819" extrusionOk="0">
                  <a:moveTo>
                    <a:pt x="2502" y="1"/>
                  </a:moveTo>
                  <a:cubicBezTo>
                    <a:pt x="2073" y="258"/>
                    <a:pt x="1519" y="392"/>
                    <a:pt x="983" y="392"/>
                  </a:cubicBezTo>
                  <a:cubicBezTo>
                    <a:pt x="687" y="392"/>
                    <a:pt x="395" y="351"/>
                    <a:pt x="134" y="268"/>
                  </a:cubicBezTo>
                  <a:cubicBezTo>
                    <a:pt x="101" y="401"/>
                    <a:pt x="34" y="501"/>
                    <a:pt x="0" y="668"/>
                  </a:cubicBezTo>
                  <a:cubicBezTo>
                    <a:pt x="308" y="770"/>
                    <a:pt x="639" y="819"/>
                    <a:pt x="973" y="819"/>
                  </a:cubicBezTo>
                  <a:cubicBezTo>
                    <a:pt x="1509" y="819"/>
                    <a:pt x="2050" y="694"/>
                    <a:pt x="2502" y="468"/>
                  </a:cubicBezTo>
                  <a:lnTo>
                    <a:pt x="2502"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0"/>
            <p:cNvSpPr/>
            <p:nvPr/>
          </p:nvSpPr>
          <p:spPr>
            <a:xfrm rot="-9425991" flipH="1">
              <a:off x="5955219" y="1903224"/>
              <a:ext cx="83728" cy="45454"/>
            </a:xfrm>
            <a:custGeom>
              <a:avLst/>
              <a:gdLst/>
              <a:ahLst/>
              <a:cxnLst/>
              <a:rect l="l" t="t" r="r" b="b"/>
              <a:pathLst>
                <a:path w="2636" h="1431" extrusionOk="0">
                  <a:moveTo>
                    <a:pt x="1011" y="0"/>
                  </a:moveTo>
                  <a:cubicBezTo>
                    <a:pt x="673" y="0"/>
                    <a:pt x="348" y="150"/>
                    <a:pt x="1" y="363"/>
                  </a:cubicBezTo>
                  <a:cubicBezTo>
                    <a:pt x="134" y="763"/>
                    <a:pt x="434" y="1164"/>
                    <a:pt x="801" y="1431"/>
                  </a:cubicBezTo>
                  <a:cubicBezTo>
                    <a:pt x="935" y="1064"/>
                    <a:pt x="1068" y="630"/>
                    <a:pt x="1135" y="263"/>
                  </a:cubicBezTo>
                  <a:cubicBezTo>
                    <a:pt x="1176" y="168"/>
                    <a:pt x="1261" y="123"/>
                    <a:pt x="1345" y="123"/>
                  </a:cubicBezTo>
                  <a:cubicBezTo>
                    <a:pt x="1467" y="123"/>
                    <a:pt x="1588" y="219"/>
                    <a:pt x="1568" y="396"/>
                  </a:cubicBezTo>
                  <a:cubicBezTo>
                    <a:pt x="1468" y="730"/>
                    <a:pt x="1335" y="1097"/>
                    <a:pt x="1235" y="1431"/>
                  </a:cubicBezTo>
                  <a:cubicBezTo>
                    <a:pt x="1702" y="1431"/>
                    <a:pt x="2169" y="1264"/>
                    <a:pt x="2636" y="1030"/>
                  </a:cubicBezTo>
                  <a:cubicBezTo>
                    <a:pt x="2336" y="530"/>
                    <a:pt x="1869" y="196"/>
                    <a:pt x="1268" y="30"/>
                  </a:cubicBezTo>
                  <a:cubicBezTo>
                    <a:pt x="1181" y="9"/>
                    <a:pt x="1096" y="0"/>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0"/>
            <p:cNvSpPr/>
            <p:nvPr/>
          </p:nvSpPr>
          <p:spPr>
            <a:xfrm rot="-9425991" flipH="1">
              <a:off x="5990448" y="1881442"/>
              <a:ext cx="12769" cy="16739"/>
            </a:xfrm>
            <a:custGeom>
              <a:avLst/>
              <a:gdLst/>
              <a:ahLst/>
              <a:cxnLst/>
              <a:rect l="l" t="t" r="r" b="b"/>
              <a:pathLst>
                <a:path w="402" h="527" extrusionOk="0">
                  <a:moveTo>
                    <a:pt x="134" y="0"/>
                  </a:moveTo>
                  <a:cubicBezTo>
                    <a:pt x="101" y="100"/>
                    <a:pt x="68" y="267"/>
                    <a:pt x="1" y="401"/>
                  </a:cubicBezTo>
                  <a:cubicBezTo>
                    <a:pt x="68" y="401"/>
                    <a:pt x="68" y="434"/>
                    <a:pt x="101" y="501"/>
                  </a:cubicBezTo>
                  <a:cubicBezTo>
                    <a:pt x="137" y="518"/>
                    <a:pt x="170" y="527"/>
                    <a:pt x="201" y="527"/>
                  </a:cubicBezTo>
                  <a:cubicBezTo>
                    <a:pt x="286" y="527"/>
                    <a:pt x="352" y="465"/>
                    <a:pt x="401" y="367"/>
                  </a:cubicBezTo>
                  <a:cubicBezTo>
                    <a:pt x="301" y="334"/>
                    <a:pt x="301" y="234"/>
                    <a:pt x="301" y="167"/>
                  </a:cubicBezTo>
                  <a:cubicBezTo>
                    <a:pt x="268" y="67"/>
                    <a:pt x="168" y="34"/>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0"/>
            <p:cNvSpPr/>
            <p:nvPr/>
          </p:nvSpPr>
          <p:spPr>
            <a:xfrm rot="-9425991" flipH="1">
              <a:off x="5983100" y="1896966"/>
              <a:ext cx="25697" cy="44977"/>
            </a:xfrm>
            <a:custGeom>
              <a:avLst/>
              <a:gdLst/>
              <a:ahLst/>
              <a:cxnLst/>
              <a:rect l="l" t="t" r="r" b="b"/>
              <a:pathLst>
                <a:path w="809" h="1416" extrusionOk="0">
                  <a:moveTo>
                    <a:pt x="543" y="0"/>
                  </a:moveTo>
                  <a:cubicBezTo>
                    <a:pt x="458" y="0"/>
                    <a:pt x="373" y="44"/>
                    <a:pt x="334" y="148"/>
                  </a:cubicBezTo>
                  <a:cubicBezTo>
                    <a:pt x="267" y="515"/>
                    <a:pt x="134" y="882"/>
                    <a:pt x="0" y="1315"/>
                  </a:cubicBezTo>
                  <a:cubicBezTo>
                    <a:pt x="34" y="1349"/>
                    <a:pt x="134" y="1382"/>
                    <a:pt x="167" y="1415"/>
                  </a:cubicBezTo>
                  <a:cubicBezTo>
                    <a:pt x="200" y="1349"/>
                    <a:pt x="267" y="1315"/>
                    <a:pt x="367" y="1315"/>
                  </a:cubicBezTo>
                  <a:lnTo>
                    <a:pt x="434" y="1315"/>
                  </a:lnTo>
                  <a:cubicBezTo>
                    <a:pt x="534" y="982"/>
                    <a:pt x="634" y="581"/>
                    <a:pt x="767" y="248"/>
                  </a:cubicBezTo>
                  <a:cubicBezTo>
                    <a:pt x="808" y="105"/>
                    <a:pt x="675"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0"/>
            <p:cNvSpPr/>
            <p:nvPr/>
          </p:nvSpPr>
          <p:spPr>
            <a:xfrm rot="-9425991" flipH="1">
              <a:off x="5997282" y="1860207"/>
              <a:ext cx="75279" cy="55840"/>
            </a:xfrm>
            <a:custGeom>
              <a:avLst/>
              <a:gdLst/>
              <a:ahLst/>
              <a:cxnLst/>
              <a:rect l="l" t="t" r="r" b="b"/>
              <a:pathLst>
                <a:path w="2370" h="1758" extrusionOk="0">
                  <a:moveTo>
                    <a:pt x="2069" y="0"/>
                  </a:moveTo>
                  <a:cubicBezTo>
                    <a:pt x="1569" y="300"/>
                    <a:pt x="1002" y="467"/>
                    <a:pt x="401" y="467"/>
                  </a:cubicBezTo>
                  <a:lnTo>
                    <a:pt x="368" y="467"/>
                  </a:lnTo>
                  <a:cubicBezTo>
                    <a:pt x="234" y="834"/>
                    <a:pt x="101" y="1268"/>
                    <a:pt x="1" y="1635"/>
                  </a:cubicBezTo>
                  <a:cubicBezTo>
                    <a:pt x="258" y="1716"/>
                    <a:pt x="543" y="1757"/>
                    <a:pt x="834" y="1757"/>
                  </a:cubicBezTo>
                  <a:cubicBezTo>
                    <a:pt x="1375" y="1757"/>
                    <a:pt x="1936" y="1616"/>
                    <a:pt x="2369" y="1334"/>
                  </a:cubicBezTo>
                  <a:cubicBezTo>
                    <a:pt x="2369" y="867"/>
                    <a:pt x="2236" y="434"/>
                    <a:pt x="2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0"/>
            <p:cNvSpPr/>
            <p:nvPr/>
          </p:nvSpPr>
          <p:spPr>
            <a:xfrm rot="-9425991" flipH="1">
              <a:off x="5997979" y="1889310"/>
              <a:ext cx="5336" cy="7433"/>
            </a:xfrm>
            <a:custGeom>
              <a:avLst/>
              <a:gdLst/>
              <a:ahLst/>
              <a:cxnLst/>
              <a:rect l="l" t="t" r="r" b="b"/>
              <a:pathLst>
                <a:path w="168" h="234" extrusionOk="0">
                  <a:moveTo>
                    <a:pt x="34" y="0"/>
                  </a:moveTo>
                  <a:cubicBezTo>
                    <a:pt x="1" y="100"/>
                    <a:pt x="34" y="167"/>
                    <a:pt x="134" y="234"/>
                  </a:cubicBezTo>
                  <a:cubicBezTo>
                    <a:pt x="167" y="167"/>
                    <a:pt x="134"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0"/>
            <p:cNvSpPr/>
            <p:nvPr/>
          </p:nvSpPr>
          <p:spPr>
            <a:xfrm rot="-9425991" flipH="1">
              <a:off x="6094833" y="1669477"/>
              <a:ext cx="11657" cy="11689"/>
            </a:xfrm>
            <a:custGeom>
              <a:avLst/>
              <a:gdLst/>
              <a:ahLst/>
              <a:cxnLst/>
              <a:rect l="l" t="t" r="r" b="b"/>
              <a:pathLst>
                <a:path w="367" h="368" extrusionOk="0">
                  <a:moveTo>
                    <a:pt x="234" y="0"/>
                  </a:moveTo>
                  <a:cubicBezTo>
                    <a:pt x="100" y="134"/>
                    <a:pt x="33" y="267"/>
                    <a:pt x="0" y="367"/>
                  </a:cubicBezTo>
                  <a:lnTo>
                    <a:pt x="100" y="367"/>
                  </a:lnTo>
                  <a:cubicBezTo>
                    <a:pt x="334" y="367"/>
                    <a:pt x="367" y="100"/>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0"/>
            <p:cNvSpPr/>
            <p:nvPr/>
          </p:nvSpPr>
          <p:spPr>
            <a:xfrm rot="-9425991" flipH="1">
              <a:off x="5997985" y="1889306"/>
              <a:ext cx="9561" cy="13817"/>
            </a:xfrm>
            <a:custGeom>
              <a:avLst/>
              <a:gdLst/>
              <a:ahLst/>
              <a:cxnLst/>
              <a:rect l="l" t="t" r="r" b="b"/>
              <a:pathLst>
                <a:path w="301" h="435" extrusionOk="0">
                  <a:moveTo>
                    <a:pt x="267" y="1"/>
                  </a:moveTo>
                  <a:cubicBezTo>
                    <a:pt x="133" y="1"/>
                    <a:pt x="33" y="101"/>
                    <a:pt x="0" y="167"/>
                  </a:cubicBezTo>
                  <a:cubicBezTo>
                    <a:pt x="100" y="234"/>
                    <a:pt x="100" y="334"/>
                    <a:pt x="100" y="401"/>
                  </a:cubicBezTo>
                  <a:cubicBezTo>
                    <a:pt x="100" y="401"/>
                    <a:pt x="133" y="434"/>
                    <a:pt x="167" y="434"/>
                  </a:cubicBezTo>
                  <a:cubicBezTo>
                    <a:pt x="200" y="301"/>
                    <a:pt x="267" y="134"/>
                    <a:pt x="30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0"/>
            <p:cNvSpPr/>
            <p:nvPr/>
          </p:nvSpPr>
          <p:spPr>
            <a:xfrm rot="-9425991" flipH="1">
              <a:off x="5998617" y="1899515"/>
              <a:ext cx="54061" cy="26522"/>
            </a:xfrm>
            <a:custGeom>
              <a:avLst/>
              <a:gdLst/>
              <a:ahLst/>
              <a:cxnLst/>
              <a:rect l="l" t="t" r="r" b="b"/>
              <a:pathLst>
                <a:path w="1702" h="835" extrusionOk="0">
                  <a:moveTo>
                    <a:pt x="1502" y="0"/>
                  </a:moveTo>
                  <a:cubicBezTo>
                    <a:pt x="1102" y="234"/>
                    <a:pt x="635" y="401"/>
                    <a:pt x="101" y="401"/>
                  </a:cubicBezTo>
                  <a:cubicBezTo>
                    <a:pt x="101" y="567"/>
                    <a:pt x="34" y="701"/>
                    <a:pt x="1" y="834"/>
                  </a:cubicBezTo>
                  <a:lnTo>
                    <a:pt x="34" y="834"/>
                  </a:lnTo>
                  <a:cubicBezTo>
                    <a:pt x="635" y="834"/>
                    <a:pt x="1202" y="667"/>
                    <a:pt x="1702" y="367"/>
                  </a:cubicBezTo>
                  <a:cubicBezTo>
                    <a:pt x="1669" y="234"/>
                    <a:pt x="1602" y="134"/>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0"/>
            <p:cNvSpPr/>
            <p:nvPr/>
          </p:nvSpPr>
          <p:spPr>
            <a:xfrm rot="-9425991" flipH="1">
              <a:off x="6098531" y="1743427"/>
              <a:ext cx="15913" cy="15945"/>
            </a:xfrm>
            <a:custGeom>
              <a:avLst/>
              <a:gdLst/>
              <a:ahLst/>
              <a:cxnLst/>
              <a:rect l="l" t="t" r="r" b="b"/>
              <a:pathLst>
                <a:path w="501" h="502" extrusionOk="0">
                  <a:moveTo>
                    <a:pt x="200" y="1"/>
                  </a:moveTo>
                  <a:cubicBezTo>
                    <a:pt x="134" y="201"/>
                    <a:pt x="34" y="368"/>
                    <a:pt x="0" y="501"/>
                  </a:cubicBezTo>
                  <a:cubicBezTo>
                    <a:pt x="67" y="468"/>
                    <a:pt x="200" y="401"/>
                    <a:pt x="300" y="368"/>
                  </a:cubicBezTo>
                  <a:cubicBezTo>
                    <a:pt x="501" y="301"/>
                    <a:pt x="367" y="1"/>
                    <a:pt x="20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0"/>
            <p:cNvSpPr/>
            <p:nvPr/>
          </p:nvSpPr>
          <p:spPr>
            <a:xfrm rot="-9425991" flipH="1">
              <a:off x="6040208" y="1924922"/>
              <a:ext cx="16993" cy="16326"/>
            </a:xfrm>
            <a:custGeom>
              <a:avLst/>
              <a:gdLst/>
              <a:ahLst/>
              <a:cxnLst/>
              <a:rect l="l" t="t" r="r" b="b"/>
              <a:pathLst>
                <a:path w="535" h="514" extrusionOk="0">
                  <a:moveTo>
                    <a:pt x="266" y="0"/>
                  </a:moveTo>
                  <a:cubicBezTo>
                    <a:pt x="234" y="0"/>
                    <a:pt x="201" y="4"/>
                    <a:pt x="168" y="13"/>
                  </a:cubicBezTo>
                  <a:cubicBezTo>
                    <a:pt x="134" y="46"/>
                    <a:pt x="101" y="113"/>
                    <a:pt x="1" y="146"/>
                  </a:cubicBezTo>
                  <a:cubicBezTo>
                    <a:pt x="101" y="280"/>
                    <a:pt x="168" y="380"/>
                    <a:pt x="201" y="513"/>
                  </a:cubicBezTo>
                  <a:cubicBezTo>
                    <a:pt x="301" y="480"/>
                    <a:pt x="334" y="446"/>
                    <a:pt x="435" y="380"/>
                  </a:cubicBezTo>
                  <a:cubicBezTo>
                    <a:pt x="535" y="313"/>
                    <a:pt x="535" y="180"/>
                    <a:pt x="468" y="113"/>
                  </a:cubicBezTo>
                  <a:cubicBezTo>
                    <a:pt x="443" y="38"/>
                    <a:pt x="362" y="0"/>
                    <a:pt x="266"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0"/>
            <p:cNvSpPr/>
            <p:nvPr/>
          </p:nvSpPr>
          <p:spPr>
            <a:xfrm rot="-9425991" flipH="1">
              <a:off x="6095294" y="1805754"/>
              <a:ext cx="12737" cy="14865"/>
            </a:xfrm>
            <a:custGeom>
              <a:avLst/>
              <a:gdLst/>
              <a:ahLst/>
              <a:cxnLst/>
              <a:rect l="l" t="t" r="r" b="b"/>
              <a:pathLst>
                <a:path w="401" h="468" extrusionOk="0">
                  <a:moveTo>
                    <a:pt x="134" y="0"/>
                  </a:moveTo>
                  <a:cubicBezTo>
                    <a:pt x="67" y="167"/>
                    <a:pt x="34" y="334"/>
                    <a:pt x="0" y="467"/>
                  </a:cubicBezTo>
                  <a:cubicBezTo>
                    <a:pt x="67" y="467"/>
                    <a:pt x="134" y="400"/>
                    <a:pt x="200" y="400"/>
                  </a:cubicBezTo>
                  <a:cubicBezTo>
                    <a:pt x="301" y="400"/>
                    <a:pt x="367" y="334"/>
                    <a:pt x="367" y="300"/>
                  </a:cubicBezTo>
                  <a:cubicBezTo>
                    <a:pt x="401" y="167"/>
                    <a:pt x="367" y="0"/>
                    <a:pt x="20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0"/>
            <p:cNvSpPr/>
            <p:nvPr/>
          </p:nvSpPr>
          <p:spPr>
            <a:xfrm rot="-9425991" flipH="1">
              <a:off x="6071151" y="1808312"/>
              <a:ext cx="31700" cy="138838"/>
            </a:xfrm>
            <a:custGeom>
              <a:avLst/>
              <a:gdLst/>
              <a:ahLst/>
              <a:cxnLst/>
              <a:rect l="l" t="t" r="r" b="b"/>
              <a:pathLst>
                <a:path w="998" h="4371" extrusionOk="0">
                  <a:moveTo>
                    <a:pt x="300" y="0"/>
                  </a:moveTo>
                  <a:lnTo>
                    <a:pt x="300" y="0"/>
                  </a:lnTo>
                  <a:cubicBezTo>
                    <a:pt x="305" y="8"/>
                    <a:pt x="309" y="15"/>
                    <a:pt x="313" y="23"/>
                  </a:cubicBezTo>
                  <a:lnTo>
                    <a:pt x="313" y="23"/>
                  </a:lnTo>
                  <a:cubicBezTo>
                    <a:pt x="310" y="13"/>
                    <a:pt x="305" y="5"/>
                    <a:pt x="300" y="0"/>
                  </a:cubicBezTo>
                  <a:close/>
                  <a:moveTo>
                    <a:pt x="313" y="23"/>
                  </a:moveTo>
                  <a:cubicBezTo>
                    <a:pt x="331" y="74"/>
                    <a:pt x="318" y="178"/>
                    <a:pt x="234" y="234"/>
                  </a:cubicBezTo>
                  <a:cubicBezTo>
                    <a:pt x="133" y="300"/>
                    <a:pt x="100" y="334"/>
                    <a:pt x="0" y="367"/>
                  </a:cubicBezTo>
                  <a:cubicBezTo>
                    <a:pt x="234" y="801"/>
                    <a:pt x="300" y="1234"/>
                    <a:pt x="300" y="1701"/>
                  </a:cubicBezTo>
                  <a:cubicBezTo>
                    <a:pt x="334" y="1701"/>
                    <a:pt x="334" y="1668"/>
                    <a:pt x="400" y="1668"/>
                  </a:cubicBezTo>
                  <a:cubicBezTo>
                    <a:pt x="436" y="1638"/>
                    <a:pt x="472" y="1626"/>
                    <a:pt x="505" y="1626"/>
                  </a:cubicBezTo>
                  <a:cubicBezTo>
                    <a:pt x="659" y="1626"/>
                    <a:pt x="765" y="1898"/>
                    <a:pt x="600" y="2035"/>
                  </a:cubicBezTo>
                  <a:cubicBezTo>
                    <a:pt x="500" y="2135"/>
                    <a:pt x="434" y="2168"/>
                    <a:pt x="300" y="2202"/>
                  </a:cubicBezTo>
                  <a:cubicBezTo>
                    <a:pt x="267" y="2836"/>
                    <a:pt x="167" y="3469"/>
                    <a:pt x="67" y="4070"/>
                  </a:cubicBezTo>
                  <a:lnTo>
                    <a:pt x="133" y="4070"/>
                  </a:lnTo>
                  <a:cubicBezTo>
                    <a:pt x="300" y="4070"/>
                    <a:pt x="334" y="4237"/>
                    <a:pt x="300" y="4370"/>
                  </a:cubicBezTo>
                  <a:lnTo>
                    <a:pt x="334" y="4370"/>
                  </a:lnTo>
                  <a:cubicBezTo>
                    <a:pt x="765" y="2911"/>
                    <a:pt x="998" y="1222"/>
                    <a:pt x="313" y="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0"/>
            <p:cNvSpPr/>
            <p:nvPr/>
          </p:nvSpPr>
          <p:spPr>
            <a:xfrm rot="-9425991" flipH="1">
              <a:off x="6076751" y="1877961"/>
              <a:ext cx="15119" cy="18645"/>
            </a:xfrm>
            <a:custGeom>
              <a:avLst/>
              <a:gdLst/>
              <a:ahLst/>
              <a:cxnLst/>
              <a:rect l="l" t="t" r="r" b="b"/>
              <a:pathLst>
                <a:path w="476" h="587" extrusionOk="0">
                  <a:moveTo>
                    <a:pt x="175" y="1"/>
                  </a:moveTo>
                  <a:cubicBezTo>
                    <a:pt x="151" y="1"/>
                    <a:pt x="126" y="7"/>
                    <a:pt x="100" y="19"/>
                  </a:cubicBezTo>
                  <a:lnTo>
                    <a:pt x="0" y="119"/>
                  </a:lnTo>
                  <a:lnTo>
                    <a:pt x="0" y="586"/>
                  </a:lnTo>
                  <a:cubicBezTo>
                    <a:pt x="100" y="553"/>
                    <a:pt x="200" y="486"/>
                    <a:pt x="300" y="420"/>
                  </a:cubicBezTo>
                  <a:cubicBezTo>
                    <a:pt x="475" y="274"/>
                    <a:pt x="345" y="1"/>
                    <a:pt x="17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p:cSld name="CUSTOM_19">
    <p:spTree>
      <p:nvGrpSpPr>
        <p:cNvPr id="1" name="Shape 6003"/>
        <p:cNvGrpSpPr/>
        <p:nvPr/>
      </p:nvGrpSpPr>
      <p:grpSpPr>
        <a:xfrm>
          <a:off x="0" y="0"/>
          <a:ext cx="0" cy="0"/>
          <a:chOff x="0" y="0"/>
          <a:chExt cx="0" cy="0"/>
        </a:xfrm>
      </p:grpSpPr>
      <p:sp>
        <p:nvSpPr>
          <p:cNvPr id="6004" name="Google Shape;6004;p34"/>
          <p:cNvSpPr/>
          <p:nvPr/>
        </p:nvSpPr>
        <p:spPr>
          <a:xfrm rot="-5162508">
            <a:off x="3394411" y="-1092765"/>
            <a:ext cx="2355179" cy="7403024"/>
          </a:xfrm>
          <a:custGeom>
            <a:avLst/>
            <a:gdLst/>
            <a:ahLst/>
            <a:cxnLst/>
            <a:rect l="l" t="t" r="r" b="b"/>
            <a:pathLst>
              <a:path w="29762" h="90008" extrusionOk="0">
                <a:moveTo>
                  <a:pt x="5387" y="2173"/>
                </a:moveTo>
                <a:cubicBezTo>
                  <a:pt x="5364" y="2196"/>
                  <a:pt x="5387" y="2196"/>
                  <a:pt x="5387" y="2196"/>
                </a:cubicBezTo>
                <a:lnTo>
                  <a:pt x="5387" y="2173"/>
                </a:lnTo>
                <a:close/>
                <a:moveTo>
                  <a:pt x="18151" y="9642"/>
                </a:moveTo>
                <a:cubicBezTo>
                  <a:pt x="18151" y="9664"/>
                  <a:pt x="18151" y="9664"/>
                  <a:pt x="18106" y="9664"/>
                </a:cubicBezTo>
                <a:cubicBezTo>
                  <a:pt x="18106" y="9664"/>
                  <a:pt x="18151" y="9664"/>
                  <a:pt x="18151" y="9642"/>
                </a:cubicBezTo>
                <a:close/>
                <a:moveTo>
                  <a:pt x="14055" y="12176"/>
                </a:moveTo>
                <a:cubicBezTo>
                  <a:pt x="14078" y="12176"/>
                  <a:pt x="14089" y="12188"/>
                  <a:pt x="14095" y="12202"/>
                </a:cubicBezTo>
                <a:lnTo>
                  <a:pt x="14095" y="12202"/>
                </a:lnTo>
                <a:cubicBezTo>
                  <a:pt x="14089" y="12193"/>
                  <a:pt x="14078" y="12188"/>
                  <a:pt x="14055" y="12176"/>
                </a:cubicBezTo>
                <a:close/>
                <a:moveTo>
                  <a:pt x="23289" y="14213"/>
                </a:moveTo>
                <a:cubicBezTo>
                  <a:pt x="23289" y="14213"/>
                  <a:pt x="23266" y="14259"/>
                  <a:pt x="23266" y="14281"/>
                </a:cubicBezTo>
                <a:cubicBezTo>
                  <a:pt x="23266" y="14259"/>
                  <a:pt x="23266" y="14213"/>
                  <a:pt x="23289" y="14213"/>
                </a:cubicBezTo>
                <a:close/>
                <a:moveTo>
                  <a:pt x="22270" y="14779"/>
                </a:moveTo>
                <a:cubicBezTo>
                  <a:pt x="22253" y="14830"/>
                  <a:pt x="22249" y="14856"/>
                  <a:pt x="22239" y="14856"/>
                </a:cubicBezTo>
                <a:cubicBezTo>
                  <a:pt x="22235" y="14856"/>
                  <a:pt x="22231" y="14853"/>
                  <a:pt x="22225" y="14847"/>
                </a:cubicBezTo>
                <a:lnTo>
                  <a:pt x="22270" y="14779"/>
                </a:lnTo>
                <a:close/>
                <a:moveTo>
                  <a:pt x="15277" y="16477"/>
                </a:moveTo>
                <a:cubicBezTo>
                  <a:pt x="15277" y="16477"/>
                  <a:pt x="15277" y="16522"/>
                  <a:pt x="15322" y="16522"/>
                </a:cubicBezTo>
                <a:lnTo>
                  <a:pt x="15277" y="16522"/>
                </a:lnTo>
                <a:lnTo>
                  <a:pt x="15277" y="16477"/>
                </a:lnTo>
                <a:close/>
                <a:moveTo>
                  <a:pt x="8103" y="17337"/>
                </a:moveTo>
                <a:cubicBezTo>
                  <a:pt x="8125" y="17337"/>
                  <a:pt x="8125" y="17359"/>
                  <a:pt x="8148" y="17359"/>
                </a:cubicBezTo>
                <a:cubicBezTo>
                  <a:pt x="8103" y="17359"/>
                  <a:pt x="8103" y="17337"/>
                  <a:pt x="8103" y="17337"/>
                </a:cubicBezTo>
                <a:close/>
                <a:moveTo>
                  <a:pt x="25326" y="19351"/>
                </a:moveTo>
                <a:cubicBezTo>
                  <a:pt x="25348" y="19351"/>
                  <a:pt x="25394" y="19373"/>
                  <a:pt x="25416" y="19396"/>
                </a:cubicBezTo>
                <a:cubicBezTo>
                  <a:pt x="25398" y="19504"/>
                  <a:pt x="25352" y="19641"/>
                  <a:pt x="25367" y="19772"/>
                </a:cubicBezTo>
                <a:lnTo>
                  <a:pt x="25367" y="19772"/>
                </a:lnTo>
                <a:cubicBezTo>
                  <a:pt x="25366" y="19772"/>
                  <a:pt x="25364" y="19772"/>
                  <a:pt x="25362" y="19772"/>
                </a:cubicBezTo>
                <a:cubicBezTo>
                  <a:pt x="25344" y="19772"/>
                  <a:pt x="25323" y="19783"/>
                  <a:pt x="25303" y="19803"/>
                </a:cubicBezTo>
                <a:cubicBezTo>
                  <a:pt x="25348" y="19645"/>
                  <a:pt x="25348" y="19487"/>
                  <a:pt x="25326" y="19351"/>
                </a:cubicBezTo>
                <a:close/>
                <a:moveTo>
                  <a:pt x="15458" y="20279"/>
                </a:moveTo>
                <a:cubicBezTo>
                  <a:pt x="15458" y="20301"/>
                  <a:pt x="15436" y="20324"/>
                  <a:pt x="15436" y="20324"/>
                </a:cubicBezTo>
                <a:cubicBezTo>
                  <a:pt x="15436" y="20301"/>
                  <a:pt x="15436" y="20301"/>
                  <a:pt x="15458" y="20279"/>
                </a:cubicBezTo>
                <a:close/>
                <a:moveTo>
                  <a:pt x="25688" y="21003"/>
                </a:moveTo>
                <a:cubicBezTo>
                  <a:pt x="25688" y="21184"/>
                  <a:pt x="25756" y="21320"/>
                  <a:pt x="25665" y="21433"/>
                </a:cubicBezTo>
                <a:cubicBezTo>
                  <a:pt x="25665" y="21320"/>
                  <a:pt x="25597" y="21229"/>
                  <a:pt x="25552" y="21116"/>
                </a:cubicBezTo>
                <a:cubicBezTo>
                  <a:pt x="25620" y="21071"/>
                  <a:pt x="25643" y="21026"/>
                  <a:pt x="25688" y="21003"/>
                </a:cubicBezTo>
                <a:close/>
                <a:moveTo>
                  <a:pt x="16477" y="23153"/>
                </a:moveTo>
                <a:cubicBezTo>
                  <a:pt x="16477" y="23198"/>
                  <a:pt x="16477" y="23198"/>
                  <a:pt x="16454" y="23198"/>
                </a:cubicBezTo>
                <a:cubicBezTo>
                  <a:pt x="16454" y="23198"/>
                  <a:pt x="16477" y="23198"/>
                  <a:pt x="16477" y="23153"/>
                </a:cubicBezTo>
                <a:close/>
                <a:moveTo>
                  <a:pt x="23176" y="23696"/>
                </a:moveTo>
                <a:lnTo>
                  <a:pt x="23176" y="23696"/>
                </a:lnTo>
                <a:cubicBezTo>
                  <a:pt x="23187" y="23708"/>
                  <a:pt x="23187" y="23714"/>
                  <a:pt x="23187" y="23716"/>
                </a:cubicBezTo>
                <a:lnTo>
                  <a:pt x="23187" y="23716"/>
                </a:lnTo>
                <a:cubicBezTo>
                  <a:pt x="23176" y="23710"/>
                  <a:pt x="23176" y="23696"/>
                  <a:pt x="23176" y="23696"/>
                </a:cubicBezTo>
                <a:close/>
                <a:moveTo>
                  <a:pt x="8148" y="24669"/>
                </a:moveTo>
                <a:cubicBezTo>
                  <a:pt x="8193" y="24692"/>
                  <a:pt x="8148" y="24692"/>
                  <a:pt x="8148" y="24692"/>
                </a:cubicBezTo>
                <a:lnTo>
                  <a:pt x="8148" y="24669"/>
                </a:lnTo>
                <a:close/>
                <a:moveTo>
                  <a:pt x="6338" y="25620"/>
                </a:moveTo>
                <a:lnTo>
                  <a:pt x="6338" y="25620"/>
                </a:lnTo>
                <a:cubicBezTo>
                  <a:pt x="6360" y="25631"/>
                  <a:pt x="6360" y="25637"/>
                  <a:pt x="6354" y="25637"/>
                </a:cubicBezTo>
                <a:cubicBezTo>
                  <a:pt x="6349" y="25637"/>
                  <a:pt x="6338" y="25631"/>
                  <a:pt x="6338" y="25620"/>
                </a:cubicBezTo>
                <a:close/>
                <a:moveTo>
                  <a:pt x="12901" y="26050"/>
                </a:moveTo>
                <a:lnTo>
                  <a:pt x="12901" y="26050"/>
                </a:lnTo>
                <a:cubicBezTo>
                  <a:pt x="12946" y="26073"/>
                  <a:pt x="12946" y="26073"/>
                  <a:pt x="12946" y="26095"/>
                </a:cubicBezTo>
                <a:cubicBezTo>
                  <a:pt x="12923" y="26073"/>
                  <a:pt x="12923" y="26073"/>
                  <a:pt x="12901" y="26050"/>
                </a:cubicBezTo>
                <a:close/>
                <a:moveTo>
                  <a:pt x="17042" y="31482"/>
                </a:moveTo>
                <a:lnTo>
                  <a:pt x="17042" y="31504"/>
                </a:lnTo>
                <a:lnTo>
                  <a:pt x="16997" y="31504"/>
                </a:lnTo>
                <a:cubicBezTo>
                  <a:pt x="17042" y="31504"/>
                  <a:pt x="17042" y="31504"/>
                  <a:pt x="17042" y="31482"/>
                </a:cubicBezTo>
                <a:close/>
                <a:moveTo>
                  <a:pt x="28019" y="32636"/>
                </a:moveTo>
                <a:cubicBezTo>
                  <a:pt x="28042" y="32658"/>
                  <a:pt x="28042" y="32658"/>
                  <a:pt x="28042" y="32704"/>
                </a:cubicBezTo>
                <a:cubicBezTo>
                  <a:pt x="28042" y="32658"/>
                  <a:pt x="28019" y="32658"/>
                  <a:pt x="28019" y="32636"/>
                </a:cubicBezTo>
                <a:close/>
                <a:moveTo>
                  <a:pt x="11747" y="35804"/>
                </a:moveTo>
                <a:cubicBezTo>
                  <a:pt x="11724" y="35827"/>
                  <a:pt x="11724" y="35827"/>
                  <a:pt x="11724" y="35872"/>
                </a:cubicBezTo>
                <a:cubicBezTo>
                  <a:pt x="11724" y="35827"/>
                  <a:pt x="11724" y="35804"/>
                  <a:pt x="11747" y="35804"/>
                </a:cubicBezTo>
                <a:close/>
                <a:moveTo>
                  <a:pt x="22836" y="36166"/>
                </a:moveTo>
                <a:cubicBezTo>
                  <a:pt x="22859" y="36212"/>
                  <a:pt x="22859" y="36212"/>
                  <a:pt x="22859" y="36234"/>
                </a:cubicBezTo>
                <a:cubicBezTo>
                  <a:pt x="22836" y="36212"/>
                  <a:pt x="22836" y="36166"/>
                  <a:pt x="22836" y="36166"/>
                </a:cubicBezTo>
                <a:close/>
                <a:moveTo>
                  <a:pt x="14983" y="38181"/>
                </a:moveTo>
                <a:cubicBezTo>
                  <a:pt x="14938" y="38203"/>
                  <a:pt x="14938" y="38249"/>
                  <a:pt x="14938" y="38271"/>
                </a:cubicBezTo>
                <a:cubicBezTo>
                  <a:pt x="14915" y="38203"/>
                  <a:pt x="14938" y="38181"/>
                  <a:pt x="14983" y="38181"/>
                </a:cubicBezTo>
                <a:close/>
                <a:moveTo>
                  <a:pt x="21026" y="40218"/>
                </a:moveTo>
                <a:cubicBezTo>
                  <a:pt x="21003" y="40240"/>
                  <a:pt x="21003" y="40285"/>
                  <a:pt x="21003" y="40308"/>
                </a:cubicBezTo>
                <a:lnTo>
                  <a:pt x="21003" y="40240"/>
                </a:lnTo>
                <a:cubicBezTo>
                  <a:pt x="21003" y="40218"/>
                  <a:pt x="21026" y="40218"/>
                  <a:pt x="21026" y="40218"/>
                </a:cubicBezTo>
                <a:close/>
                <a:moveTo>
                  <a:pt x="17020" y="42141"/>
                </a:moveTo>
                <a:cubicBezTo>
                  <a:pt x="17042" y="42141"/>
                  <a:pt x="17065" y="42164"/>
                  <a:pt x="17065" y="42232"/>
                </a:cubicBezTo>
                <a:lnTo>
                  <a:pt x="17065" y="42254"/>
                </a:lnTo>
                <a:lnTo>
                  <a:pt x="16975" y="42254"/>
                </a:lnTo>
                <a:cubicBezTo>
                  <a:pt x="16975" y="42232"/>
                  <a:pt x="17020" y="42209"/>
                  <a:pt x="17020" y="42141"/>
                </a:cubicBezTo>
                <a:close/>
                <a:moveTo>
                  <a:pt x="20911" y="42416"/>
                </a:moveTo>
                <a:cubicBezTo>
                  <a:pt x="20927" y="42416"/>
                  <a:pt x="20942" y="42442"/>
                  <a:pt x="20958" y="42458"/>
                </a:cubicBezTo>
                <a:cubicBezTo>
                  <a:pt x="20935" y="42458"/>
                  <a:pt x="20912" y="42435"/>
                  <a:pt x="20890" y="42435"/>
                </a:cubicBezTo>
                <a:cubicBezTo>
                  <a:pt x="20897" y="42421"/>
                  <a:pt x="20904" y="42416"/>
                  <a:pt x="20911" y="42416"/>
                </a:cubicBezTo>
                <a:close/>
                <a:moveTo>
                  <a:pt x="22927" y="45417"/>
                </a:moveTo>
                <a:cubicBezTo>
                  <a:pt x="22932" y="45417"/>
                  <a:pt x="22938" y="45423"/>
                  <a:pt x="22949" y="45423"/>
                </a:cubicBezTo>
                <a:cubicBezTo>
                  <a:pt x="22927" y="45423"/>
                  <a:pt x="22927" y="45446"/>
                  <a:pt x="22904" y="45446"/>
                </a:cubicBezTo>
                <a:cubicBezTo>
                  <a:pt x="22915" y="45423"/>
                  <a:pt x="22921" y="45417"/>
                  <a:pt x="22927" y="45417"/>
                </a:cubicBezTo>
                <a:close/>
                <a:moveTo>
                  <a:pt x="23515" y="45513"/>
                </a:moveTo>
                <a:cubicBezTo>
                  <a:pt x="23538" y="45513"/>
                  <a:pt x="23538" y="45513"/>
                  <a:pt x="23538" y="45536"/>
                </a:cubicBezTo>
                <a:lnTo>
                  <a:pt x="23515" y="45513"/>
                </a:lnTo>
                <a:close/>
                <a:moveTo>
                  <a:pt x="3486" y="46192"/>
                </a:moveTo>
                <a:cubicBezTo>
                  <a:pt x="3463" y="46215"/>
                  <a:pt x="3486" y="46238"/>
                  <a:pt x="3509" y="46260"/>
                </a:cubicBezTo>
                <a:cubicBezTo>
                  <a:pt x="3486" y="46238"/>
                  <a:pt x="3486" y="46215"/>
                  <a:pt x="3486" y="46192"/>
                </a:cubicBezTo>
                <a:close/>
                <a:moveTo>
                  <a:pt x="25801" y="46690"/>
                </a:moveTo>
                <a:cubicBezTo>
                  <a:pt x="25793" y="46698"/>
                  <a:pt x="25788" y="46700"/>
                  <a:pt x="25784" y="46700"/>
                </a:cubicBezTo>
                <a:cubicBezTo>
                  <a:pt x="25776" y="46700"/>
                  <a:pt x="25771" y="46690"/>
                  <a:pt x="25756" y="46690"/>
                </a:cubicBezTo>
                <a:close/>
                <a:moveTo>
                  <a:pt x="3576" y="47211"/>
                </a:moveTo>
                <a:cubicBezTo>
                  <a:pt x="3554" y="47211"/>
                  <a:pt x="3554" y="47233"/>
                  <a:pt x="3576" y="47256"/>
                </a:cubicBezTo>
                <a:lnTo>
                  <a:pt x="3576" y="47211"/>
                </a:lnTo>
                <a:close/>
                <a:moveTo>
                  <a:pt x="5885" y="47482"/>
                </a:moveTo>
                <a:cubicBezTo>
                  <a:pt x="5885" y="47482"/>
                  <a:pt x="5885" y="47482"/>
                  <a:pt x="5885" y="47482"/>
                </a:cubicBezTo>
                <a:lnTo>
                  <a:pt x="5885" y="47482"/>
                </a:lnTo>
                <a:cubicBezTo>
                  <a:pt x="5885" y="47505"/>
                  <a:pt x="5896" y="47516"/>
                  <a:pt x="5902" y="47516"/>
                </a:cubicBezTo>
                <a:cubicBezTo>
                  <a:pt x="5903" y="47516"/>
                  <a:pt x="5904" y="47516"/>
                  <a:pt x="5905" y="47514"/>
                </a:cubicBezTo>
                <a:lnTo>
                  <a:pt x="5905" y="47514"/>
                </a:lnTo>
                <a:cubicBezTo>
                  <a:pt x="5929" y="47558"/>
                  <a:pt x="5922" y="47573"/>
                  <a:pt x="5885" y="47573"/>
                </a:cubicBezTo>
                <a:lnTo>
                  <a:pt x="5885" y="47482"/>
                </a:lnTo>
                <a:close/>
                <a:moveTo>
                  <a:pt x="4254" y="47927"/>
                </a:moveTo>
                <a:cubicBezTo>
                  <a:pt x="4255" y="47929"/>
                  <a:pt x="4255" y="47932"/>
                  <a:pt x="4255" y="47935"/>
                </a:cubicBezTo>
                <a:lnTo>
                  <a:pt x="4255" y="47935"/>
                </a:lnTo>
                <a:cubicBezTo>
                  <a:pt x="4255" y="47935"/>
                  <a:pt x="4255" y="47932"/>
                  <a:pt x="4254" y="47927"/>
                </a:cubicBezTo>
                <a:close/>
                <a:moveTo>
                  <a:pt x="14440" y="48614"/>
                </a:moveTo>
                <a:cubicBezTo>
                  <a:pt x="14462" y="48614"/>
                  <a:pt x="14462" y="48659"/>
                  <a:pt x="14462" y="48659"/>
                </a:cubicBezTo>
                <a:cubicBezTo>
                  <a:pt x="14440" y="48659"/>
                  <a:pt x="14440" y="48659"/>
                  <a:pt x="14440" y="48614"/>
                </a:cubicBezTo>
                <a:close/>
                <a:moveTo>
                  <a:pt x="13127" y="48727"/>
                </a:moveTo>
                <a:cubicBezTo>
                  <a:pt x="13172" y="48727"/>
                  <a:pt x="13172" y="48772"/>
                  <a:pt x="13172" y="48772"/>
                </a:cubicBezTo>
                <a:lnTo>
                  <a:pt x="13127" y="48727"/>
                </a:lnTo>
                <a:close/>
                <a:moveTo>
                  <a:pt x="18265" y="49157"/>
                </a:moveTo>
                <a:lnTo>
                  <a:pt x="18265" y="49248"/>
                </a:lnTo>
                <a:cubicBezTo>
                  <a:pt x="18219" y="49225"/>
                  <a:pt x="18219" y="49225"/>
                  <a:pt x="18219" y="49180"/>
                </a:cubicBezTo>
                <a:lnTo>
                  <a:pt x="18265" y="49157"/>
                </a:lnTo>
                <a:close/>
                <a:moveTo>
                  <a:pt x="19079" y="50379"/>
                </a:moveTo>
                <a:lnTo>
                  <a:pt x="19079" y="50379"/>
                </a:lnTo>
                <a:cubicBezTo>
                  <a:pt x="19079" y="50402"/>
                  <a:pt x="19102" y="50402"/>
                  <a:pt x="19102" y="50402"/>
                </a:cubicBezTo>
                <a:cubicBezTo>
                  <a:pt x="19079" y="50402"/>
                  <a:pt x="19079" y="50402"/>
                  <a:pt x="19079" y="50379"/>
                </a:cubicBezTo>
                <a:close/>
                <a:moveTo>
                  <a:pt x="18310" y="51805"/>
                </a:moveTo>
                <a:cubicBezTo>
                  <a:pt x="18332" y="51805"/>
                  <a:pt x="18310" y="51850"/>
                  <a:pt x="18287" y="51873"/>
                </a:cubicBezTo>
                <a:cubicBezTo>
                  <a:pt x="18287" y="51850"/>
                  <a:pt x="18310" y="51850"/>
                  <a:pt x="18310" y="51805"/>
                </a:cubicBezTo>
                <a:close/>
                <a:moveTo>
                  <a:pt x="24760" y="52869"/>
                </a:moveTo>
                <a:cubicBezTo>
                  <a:pt x="24737" y="52914"/>
                  <a:pt x="24737" y="52982"/>
                  <a:pt x="24715" y="53027"/>
                </a:cubicBezTo>
                <a:cubicBezTo>
                  <a:pt x="24669" y="52982"/>
                  <a:pt x="24715" y="52869"/>
                  <a:pt x="24760" y="52869"/>
                </a:cubicBezTo>
                <a:close/>
                <a:moveTo>
                  <a:pt x="23855" y="53457"/>
                </a:moveTo>
                <a:cubicBezTo>
                  <a:pt x="23870" y="53457"/>
                  <a:pt x="23875" y="53467"/>
                  <a:pt x="23870" y="53467"/>
                </a:cubicBezTo>
                <a:cubicBezTo>
                  <a:pt x="23867" y="53467"/>
                  <a:pt x="23862" y="53465"/>
                  <a:pt x="23855" y="53457"/>
                </a:cubicBezTo>
                <a:lnTo>
                  <a:pt x="23855" y="53457"/>
                </a:lnTo>
                <a:cubicBezTo>
                  <a:pt x="23855" y="53457"/>
                  <a:pt x="23855" y="53457"/>
                  <a:pt x="23855" y="53457"/>
                </a:cubicBezTo>
                <a:lnTo>
                  <a:pt x="23855" y="53457"/>
                </a:lnTo>
                <a:cubicBezTo>
                  <a:pt x="23866" y="53469"/>
                  <a:pt x="23866" y="53474"/>
                  <a:pt x="23863" y="53474"/>
                </a:cubicBezTo>
                <a:cubicBezTo>
                  <a:pt x="23860" y="53474"/>
                  <a:pt x="23855" y="53469"/>
                  <a:pt x="23855" y="53457"/>
                </a:cubicBezTo>
                <a:lnTo>
                  <a:pt x="23855" y="53457"/>
                </a:lnTo>
                <a:cubicBezTo>
                  <a:pt x="23855" y="53457"/>
                  <a:pt x="23855" y="53457"/>
                  <a:pt x="23855" y="53457"/>
                </a:cubicBezTo>
                <a:close/>
                <a:moveTo>
                  <a:pt x="5500" y="54068"/>
                </a:moveTo>
                <a:cubicBezTo>
                  <a:pt x="5500" y="54068"/>
                  <a:pt x="5523" y="54068"/>
                  <a:pt x="5545" y="54114"/>
                </a:cubicBezTo>
                <a:cubicBezTo>
                  <a:pt x="5545" y="54114"/>
                  <a:pt x="5523" y="54114"/>
                  <a:pt x="5500" y="54068"/>
                </a:cubicBezTo>
                <a:close/>
                <a:moveTo>
                  <a:pt x="9008" y="55064"/>
                </a:moveTo>
                <a:cubicBezTo>
                  <a:pt x="8993" y="55079"/>
                  <a:pt x="8983" y="55084"/>
                  <a:pt x="8975" y="55084"/>
                </a:cubicBezTo>
                <a:cubicBezTo>
                  <a:pt x="8960" y="55084"/>
                  <a:pt x="8955" y="55064"/>
                  <a:pt x="8940" y="55064"/>
                </a:cubicBezTo>
                <a:close/>
                <a:moveTo>
                  <a:pt x="7220" y="58391"/>
                </a:moveTo>
                <a:cubicBezTo>
                  <a:pt x="7243" y="58414"/>
                  <a:pt x="7243" y="58436"/>
                  <a:pt x="7243" y="58459"/>
                </a:cubicBezTo>
                <a:cubicBezTo>
                  <a:pt x="7243" y="58436"/>
                  <a:pt x="7220" y="58414"/>
                  <a:pt x="7220" y="58391"/>
                </a:cubicBezTo>
                <a:close/>
                <a:moveTo>
                  <a:pt x="27136" y="59115"/>
                </a:moveTo>
                <a:cubicBezTo>
                  <a:pt x="27136" y="59115"/>
                  <a:pt x="27136" y="59138"/>
                  <a:pt x="27159" y="59138"/>
                </a:cubicBezTo>
                <a:cubicBezTo>
                  <a:pt x="27159" y="59171"/>
                  <a:pt x="27147" y="59192"/>
                  <a:pt x="27140" y="59192"/>
                </a:cubicBezTo>
                <a:cubicBezTo>
                  <a:pt x="27138" y="59192"/>
                  <a:pt x="27136" y="59189"/>
                  <a:pt x="27136" y="59183"/>
                </a:cubicBezTo>
                <a:lnTo>
                  <a:pt x="27136" y="59115"/>
                </a:lnTo>
                <a:close/>
                <a:moveTo>
                  <a:pt x="24760" y="60813"/>
                </a:moveTo>
                <a:cubicBezTo>
                  <a:pt x="24775" y="60813"/>
                  <a:pt x="24780" y="60823"/>
                  <a:pt x="24775" y="60823"/>
                </a:cubicBezTo>
                <a:cubicBezTo>
                  <a:pt x="24772" y="60823"/>
                  <a:pt x="24767" y="60820"/>
                  <a:pt x="24760" y="60813"/>
                </a:cubicBezTo>
                <a:lnTo>
                  <a:pt x="24760" y="60813"/>
                </a:lnTo>
                <a:cubicBezTo>
                  <a:pt x="24760" y="60813"/>
                  <a:pt x="24760" y="60813"/>
                  <a:pt x="24760" y="60813"/>
                </a:cubicBezTo>
                <a:close/>
                <a:moveTo>
                  <a:pt x="20007" y="62193"/>
                </a:moveTo>
                <a:cubicBezTo>
                  <a:pt x="20030" y="62193"/>
                  <a:pt x="20030" y="62193"/>
                  <a:pt x="20030" y="62239"/>
                </a:cubicBezTo>
                <a:lnTo>
                  <a:pt x="20007" y="62193"/>
                </a:lnTo>
                <a:close/>
                <a:moveTo>
                  <a:pt x="24783" y="65316"/>
                </a:moveTo>
                <a:cubicBezTo>
                  <a:pt x="24783" y="65339"/>
                  <a:pt x="24783" y="65362"/>
                  <a:pt x="24828" y="65362"/>
                </a:cubicBezTo>
                <a:lnTo>
                  <a:pt x="24760" y="65362"/>
                </a:lnTo>
                <a:cubicBezTo>
                  <a:pt x="24737" y="65339"/>
                  <a:pt x="24760" y="65339"/>
                  <a:pt x="24783" y="65316"/>
                </a:cubicBezTo>
                <a:close/>
                <a:moveTo>
                  <a:pt x="26570" y="66109"/>
                </a:moveTo>
                <a:cubicBezTo>
                  <a:pt x="26593" y="66109"/>
                  <a:pt x="26593" y="66131"/>
                  <a:pt x="26593" y="66154"/>
                </a:cubicBezTo>
                <a:cubicBezTo>
                  <a:pt x="26570" y="66131"/>
                  <a:pt x="26570" y="66131"/>
                  <a:pt x="26548" y="66131"/>
                </a:cubicBezTo>
                <a:cubicBezTo>
                  <a:pt x="26570" y="66131"/>
                  <a:pt x="26570" y="66109"/>
                  <a:pt x="26570" y="66109"/>
                </a:cubicBezTo>
                <a:close/>
                <a:moveTo>
                  <a:pt x="19273" y="69574"/>
                </a:moveTo>
                <a:cubicBezTo>
                  <a:pt x="19278" y="69574"/>
                  <a:pt x="19283" y="69579"/>
                  <a:pt x="19283" y="69594"/>
                </a:cubicBezTo>
                <a:cubicBezTo>
                  <a:pt x="19253" y="69594"/>
                  <a:pt x="19263" y="69574"/>
                  <a:pt x="19273" y="69574"/>
                </a:cubicBezTo>
                <a:close/>
                <a:moveTo>
                  <a:pt x="25947" y="69574"/>
                </a:moveTo>
                <a:cubicBezTo>
                  <a:pt x="25957" y="69574"/>
                  <a:pt x="25967" y="69594"/>
                  <a:pt x="25937" y="69594"/>
                </a:cubicBezTo>
                <a:cubicBezTo>
                  <a:pt x="25937" y="69579"/>
                  <a:pt x="25942" y="69574"/>
                  <a:pt x="25947" y="69574"/>
                </a:cubicBezTo>
                <a:close/>
                <a:moveTo>
                  <a:pt x="11633" y="70001"/>
                </a:moveTo>
                <a:cubicBezTo>
                  <a:pt x="11626" y="70016"/>
                  <a:pt x="11621" y="70021"/>
                  <a:pt x="11618" y="70021"/>
                </a:cubicBezTo>
                <a:cubicBezTo>
                  <a:pt x="11613" y="70021"/>
                  <a:pt x="11618" y="70001"/>
                  <a:pt x="11633" y="70001"/>
                </a:cubicBezTo>
                <a:close/>
                <a:moveTo>
                  <a:pt x="24149" y="70296"/>
                </a:moveTo>
                <a:cubicBezTo>
                  <a:pt x="24149" y="70318"/>
                  <a:pt x="24104" y="70318"/>
                  <a:pt x="24104" y="70318"/>
                </a:cubicBezTo>
                <a:lnTo>
                  <a:pt x="24149" y="70296"/>
                </a:lnTo>
                <a:close/>
                <a:moveTo>
                  <a:pt x="21614" y="71767"/>
                </a:moveTo>
                <a:cubicBezTo>
                  <a:pt x="21614" y="71789"/>
                  <a:pt x="21591" y="71789"/>
                  <a:pt x="21591" y="71789"/>
                </a:cubicBezTo>
                <a:cubicBezTo>
                  <a:pt x="21591" y="71789"/>
                  <a:pt x="21591" y="71767"/>
                  <a:pt x="21614" y="71767"/>
                </a:cubicBezTo>
                <a:close/>
                <a:moveTo>
                  <a:pt x="22791" y="72016"/>
                </a:moveTo>
                <a:lnTo>
                  <a:pt x="22746" y="72038"/>
                </a:lnTo>
                <a:cubicBezTo>
                  <a:pt x="22746" y="72016"/>
                  <a:pt x="22746" y="72016"/>
                  <a:pt x="22791" y="72016"/>
                </a:cubicBezTo>
                <a:close/>
                <a:moveTo>
                  <a:pt x="11747" y="72332"/>
                </a:moveTo>
                <a:cubicBezTo>
                  <a:pt x="11747" y="72355"/>
                  <a:pt x="11769" y="72378"/>
                  <a:pt x="11769" y="72378"/>
                </a:cubicBezTo>
                <a:cubicBezTo>
                  <a:pt x="11747" y="72378"/>
                  <a:pt x="11747" y="72355"/>
                  <a:pt x="11747" y="72332"/>
                </a:cubicBezTo>
                <a:close/>
                <a:moveTo>
                  <a:pt x="17880" y="74528"/>
                </a:moveTo>
                <a:cubicBezTo>
                  <a:pt x="17880" y="74528"/>
                  <a:pt x="17925" y="74528"/>
                  <a:pt x="17925" y="74573"/>
                </a:cubicBezTo>
                <a:cubicBezTo>
                  <a:pt x="17880" y="74573"/>
                  <a:pt x="17880" y="74528"/>
                  <a:pt x="17880" y="74528"/>
                </a:cubicBezTo>
                <a:close/>
                <a:moveTo>
                  <a:pt x="13286" y="76293"/>
                </a:moveTo>
                <a:cubicBezTo>
                  <a:pt x="13308" y="76293"/>
                  <a:pt x="13308" y="76316"/>
                  <a:pt x="13308" y="76338"/>
                </a:cubicBezTo>
                <a:cubicBezTo>
                  <a:pt x="13286" y="76338"/>
                  <a:pt x="13286" y="76316"/>
                  <a:pt x="13286" y="76293"/>
                </a:cubicBezTo>
                <a:close/>
                <a:moveTo>
                  <a:pt x="24647" y="82404"/>
                </a:moveTo>
                <a:lnTo>
                  <a:pt x="24647" y="82449"/>
                </a:lnTo>
                <a:cubicBezTo>
                  <a:pt x="24647" y="82449"/>
                  <a:pt x="24624" y="82426"/>
                  <a:pt x="24647" y="82404"/>
                </a:cubicBezTo>
                <a:close/>
                <a:moveTo>
                  <a:pt x="8465" y="0"/>
                </a:moveTo>
                <a:cubicBezTo>
                  <a:pt x="8352" y="0"/>
                  <a:pt x="8216" y="23"/>
                  <a:pt x="8103" y="23"/>
                </a:cubicBezTo>
                <a:cubicBezTo>
                  <a:pt x="8103" y="46"/>
                  <a:pt x="8080" y="68"/>
                  <a:pt x="8035" y="68"/>
                </a:cubicBezTo>
                <a:cubicBezTo>
                  <a:pt x="7990" y="68"/>
                  <a:pt x="7899" y="68"/>
                  <a:pt x="7876" y="159"/>
                </a:cubicBezTo>
                <a:cubicBezTo>
                  <a:pt x="7854" y="181"/>
                  <a:pt x="7809" y="181"/>
                  <a:pt x="7763" y="181"/>
                </a:cubicBezTo>
                <a:cubicBezTo>
                  <a:pt x="7739" y="175"/>
                  <a:pt x="7718" y="173"/>
                  <a:pt x="7699" y="173"/>
                </a:cubicBezTo>
                <a:cubicBezTo>
                  <a:pt x="7645" y="173"/>
                  <a:pt x="7603" y="194"/>
                  <a:pt x="7537" y="227"/>
                </a:cubicBezTo>
                <a:cubicBezTo>
                  <a:pt x="7454" y="260"/>
                  <a:pt x="7359" y="281"/>
                  <a:pt x="7252" y="281"/>
                </a:cubicBezTo>
                <a:cubicBezTo>
                  <a:pt x="7213" y="281"/>
                  <a:pt x="7172" y="278"/>
                  <a:pt x="7130" y="272"/>
                </a:cubicBezTo>
                <a:cubicBezTo>
                  <a:pt x="7107" y="272"/>
                  <a:pt x="7084" y="249"/>
                  <a:pt x="7062" y="249"/>
                </a:cubicBezTo>
                <a:cubicBezTo>
                  <a:pt x="6994" y="249"/>
                  <a:pt x="6971" y="249"/>
                  <a:pt x="6971" y="340"/>
                </a:cubicBezTo>
                <a:cubicBezTo>
                  <a:pt x="6971" y="453"/>
                  <a:pt x="6881" y="498"/>
                  <a:pt x="6790" y="498"/>
                </a:cubicBezTo>
                <a:lnTo>
                  <a:pt x="6677" y="498"/>
                </a:lnTo>
                <a:cubicBezTo>
                  <a:pt x="6632" y="521"/>
                  <a:pt x="6541" y="521"/>
                  <a:pt x="6519" y="634"/>
                </a:cubicBezTo>
                <a:cubicBezTo>
                  <a:pt x="6519" y="725"/>
                  <a:pt x="6428" y="679"/>
                  <a:pt x="6405" y="747"/>
                </a:cubicBezTo>
                <a:cubicBezTo>
                  <a:pt x="6405" y="815"/>
                  <a:pt x="6405" y="906"/>
                  <a:pt x="6338" y="951"/>
                </a:cubicBezTo>
                <a:cubicBezTo>
                  <a:pt x="6224" y="1064"/>
                  <a:pt x="6179" y="1245"/>
                  <a:pt x="6043" y="1313"/>
                </a:cubicBezTo>
                <a:cubicBezTo>
                  <a:pt x="5953" y="1381"/>
                  <a:pt x="5862" y="1426"/>
                  <a:pt x="5817" y="1517"/>
                </a:cubicBezTo>
                <a:lnTo>
                  <a:pt x="5636" y="1607"/>
                </a:lnTo>
                <a:cubicBezTo>
                  <a:pt x="5613" y="1607"/>
                  <a:pt x="5613" y="1653"/>
                  <a:pt x="5636" y="1653"/>
                </a:cubicBezTo>
                <a:cubicBezTo>
                  <a:pt x="5704" y="1720"/>
                  <a:pt x="5659" y="1766"/>
                  <a:pt x="5636" y="1834"/>
                </a:cubicBezTo>
                <a:cubicBezTo>
                  <a:pt x="5636" y="1834"/>
                  <a:pt x="5613" y="1856"/>
                  <a:pt x="5613" y="1879"/>
                </a:cubicBezTo>
                <a:cubicBezTo>
                  <a:pt x="5591" y="1947"/>
                  <a:pt x="5545" y="2037"/>
                  <a:pt x="5500" y="2060"/>
                </a:cubicBezTo>
                <a:cubicBezTo>
                  <a:pt x="5432" y="2083"/>
                  <a:pt x="5432" y="2105"/>
                  <a:pt x="5477" y="2196"/>
                </a:cubicBezTo>
                <a:cubicBezTo>
                  <a:pt x="5477" y="2218"/>
                  <a:pt x="5500" y="2264"/>
                  <a:pt x="5523" y="2309"/>
                </a:cubicBezTo>
                <a:cubicBezTo>
                  <a:pt x="5545" y="2399"/>
                  <a:pt x="5523" y="2445"/>
                  <a:pt x="5477" y="2490"/>
                </a:cubicBezTo>
                <a:cubicBezTo>
                  <a:pt x="5432" y="2490"/>
                  <a:pt x="5410" y="2513"/>
                  <a:pt x="5410" y="2535"/>
                </a:cubicBezTo>
                <a:cubicBezTo>
                  <a:pt x="5410" y="2648"/>
                  <a:pt x="5387" y="2716"/>
                  <a:pt x="5296" y="2762"/>
                </a:cubicBezTo>
                <a:cubicBezTo>
                  <a:pt x="5251" y="2784"/>
                  <a:pt x="5251" y="2875"/>
                  <a:pt x="5274" y="2943"/>
                </a:cubicBezTo>
                <a:cubicBezTo>
                  <a:pt x="5319" y="2988"/>
                  <a:pt x="5296" y="3056"/>
                  <a:pt x="5274" y="3101"/>
                </a:cubicBezTo>
                <a:cubicBezTo>
                  <a:pt x="5206" y="3214"/>
                  <a:pt x="5161" y="3327"/>
                  <a:pt x="5070" y="3395"/>
                </a:cubicBezTo>
                <a:cubicBezTo>
                  <a:pt x="4957" y="3463"/>
                  <a:pt x="4866" y="3554"/>
                  <a:pt x="4844" y="3780"/>
                </a:cubicBezTo>
                <a:cubicBezTo>
                  <a:pt x="4844" y="3870"/>
                  <a:pt x="4821" y="3916"/>
                  <a:pt x="4799" y="3984"/>
                </a:cubicBezTo>
                <a:cubicBezTo>
                  <a:pt x="4799" y="4006"/>
                  <a:pt x="4753" y="4029"/>
                  <a:pt x="4731" y="4029"/>
                </a:cubicBezTo>
                <a:cubicBezTo>
                  <a:pt x="4572" y="4029"/>
                  <a:pt x="4527" y="4255"/>
                  <a:pt x="4504" y="4436"/>
                </a:cubicBezTo>
                <a:cubicBezTo>
                  <a:pt x="4482" y="4527"/>
                  <a:pt x="4482" y="4595"/>
                  <a:pt x="4414" y="4595"/>
                </a:cubicBezTo>
                <a:cubicBezTo>
                  <a:pt x="4391" y="4595"/>
                  <a:pt x="4391" y="4640"/>
                  <a:pt x="4391" y="4663"/>
                </a:cubicBezTo>
                <a:cubicBezTo>
                  <a:pt x="4369" y="4798"/>
                  <a:pt x="4301" y="4889"/>
                  <a:pt x="4301" y="5047"/>
                </a:cubicBezTo>
                <a:cubicBezTo>
                  <a:pt x="4301" y="5115"/>
                  <a:pt x="4301" y="5138"/>
                  <a:pt x="4278" y="5161"/>
                </a:cubicBezTo>
                <a:cubicBezTo>
                  <a:pt x="4255" y="5206"/>
                  <a:pt x="4233" y="5251"/>
                  <a:pt x="4187" y="5319"/>
                </a:cubicBezTo>
                <a:cubicBezTo>
                  <a:pt x="4165" y="5364"/>
                  <a:pt x="4142" y="5455"/>
                  <a:pt x="4165" y="5545"/>
                </a:cubicBezTo>
                <a:cubicBezTo>
                  <a:pt x="4187" y="5591"/>
                  <a:pt x="4187" y="5613"/>
                  <a:pt x="4165" y="5681"/>
                </a:cubicBezTo>
                <a:cubicBezTo>
                  <a:pt x="4074" y="5817"/>
                  <a:pt x="4029" y="5953"/>
                  <a:pt x="3916" y="6021"/>
                </a:cubicBezTo>
                <a:cubicBezTo>
                  <a:pt x="3825" y="6066"/>
                  <a:pt x="3780" y="6156"/>
                  <a:pt x="3735" y="6269"/>
                </a:cubicBezTo>
                <a:cubicBezTo>
                  <a:pt x="3712" y="6383"/>
                  <a:pt x="3667" y="6496"/>
                  <a:pt x="3690" y="6632"/>
                </a:cubicBezTo>
                <a:lnTo>
                  <a:pt x="3690" y="6699"/>
                </a:lnTo>
                <a:cubicBezTo>
                  <a:pt x="3667" y="6813"/>
                  <a:pt x="3690" y="6903"/>
                  <a:pt x="3690" y="7016"/>
                </a:cubicBezTo>
                <a:cubicBezTo>
                  <a:pt x="3690" y="7129"/>
                  <a:pt x="3690" y="7197"/>
                  <a:pt x="3735" y="7311"/>
                </a:cubicBezTo>
                <a:cubicBezTo>
                  <a:pt x="3780" y="7378"/>
                  <a:pt x="3780" y="7469"/>
                  <a:pt x="3780" y="7537"/>
                </a:cubicBezTo>
                <a:lnTo>
                  <a:pt x="3780" y="7718"/>
                </a:lnTo>
                <a:lnTo>
                  <a:pt x="3780" y="7808"/>
                </a:lnTo>
                <a:cubicBezTo>
                  <a:pt x="3735" y="7944"/>
                  <a:pt x="3735" y="8080"/>
                  <a:pt x="3735" y="8216"/>
                </a:cubicBezTo>
                <a:cubicBezTo>
                  <a:pt x="3735" y="8261"/>
                  <a:pt x="3780" y="8261"/>
                  <a:pt x="3780" y="8284"/>
                </a:cubicBezTo>
                <a:cubicBezTo>
                  <a:pt x="3780" y="8397"/>
                  <a:pt x="3780" y="8510"/>
                  <a:pt x="3735" y="8623"/>
                </a:cubicBezTo>
                <a:cubicBezTo>
                  <a:pt x="3712" y="8646"/>
                  <a:pt x="3712" y="8668"/>
                  <a:pt x="3735" y="8714"/>
                </a:cubicBezTo>
                <a:cubicBezTo>
                  <a:pt x="3735" y="8850"/>
                  <a:pt x="3780" y="8985"/>
                  <a:pt x="3780" y="9121"/>
                </a:cubicBezTo>
                <a:cubicBezTo>
                  <a:pt x="3780" y="9166"/>
                  <a:pt x="3780" y="9189"/>
                  <a:pt x="3735" y="9234"/>
                </a:cubicBezTo>
                <a:cubicBezTo>
                  <a:pt x="3712" y="9325"/>
                  <a:pt x="3622" y="9347"/>
                  <a:pt x="3622" y="9528"/>
                </a:cubicBezTo>
                <a:cubicBezTo>
                  <a:pt x="3622" y="9574"/>
                  <a:pt x="3599" y="9619"/>
                  <a:pt x="3576" y="9642"/>
                </a:cubicBezTo>
                <a:cubicBezTo>
                  <a:pt x="3486" y="9687"/>
                  <a:pt x="3463" y="9845"/>
                  <a:pt x="3463" y="9959"/>
                </a:cubicBezTo>
                <a:cubicBezTo>
                  <a:pt x="3463" y="10072"/>
                  <a:pt x="3441" y="10094"/>
                  <a:pt x="3373" y="10117"/>
                </a:cubicBezTo>
                <a:cubicBezTo>
                  <a:pt x="3282" y="10140"/>
                  <a:pt x="3237" y="10230"/>
                  <a:pt x="3169" y="10253"/>
                </a:cubicBezTo>
                <a:cubicBezTo>
                  <a:pt x="3033" y="10343"/>
                  <a:pt x="2988" y="10547"/>
                  <a:pt x="2943" y="10773"/>
                </a:cubicBezTo>
                <a:cubicBezTo>
                  <a:pt x="2943" y="10819"/>
                  <a:pt x="2920" y="10864"/>
                  <a:pt x="2920" y="10909"/>
                </a:cubicBezTo>
                <a:cubicBezTo>
                  <a:pt x="2920" y="11045"/>
                  <a:pt x="2875" y="11135"/>
                  <a:pt x="2784" y="11158"/>
                </a:cubicBezTo>
                <a:cubicBezTo>
                  <a:pt x="2648" y="11226"/>
                  <a:pt x="2581" y="11339"/>
                  <a:pt x="2535" y="11543"/>
                </a:cubicBezTo>
                <a:cubicBezTo>
                  <a:pt x="2490" y="11611"/>
                  <a:pt x="2490" y="11701"/>
                  <a:pt x="2490" y="11792"/>
                </a:cubicBezTo>
                <a:cubicBezTo>
                  <a:pt x="2467" y="11792"/>
                  <a:pt x="2445" y="11814"/>
                  <a:pt x="2445" y="11882"/>
                </a:cubicBezTo>
                <a:cubicBezTo>
                  <a:pt x="2445" y="11927"/>
                  <a:pt x="2422" y="11950"/>
                  <a:pt x="2354" y="11950"/>
                </a:cubicBezTo>
                <a:cubicBezTo>
                  <a:pt x="2309" y="11950"/>
                  <a:pt x="2241" y="11995"/>
                  <a:pt x="2196" y="12018"/>
                </a:cubicBezTo>
                <a:cubicBezTo>
                  <a:pt x="2151" y="12018"/>
                  <a:pt x="2128" y="12018"/>
                  <a:pt x="2105" y="12063"/>
                </a:cubicBezTo>
                <a:cubicBezTo>
                  <a:pt x="2105" y="12154"/>
                  <a:pt x="2151" y="12131"/>
                  <a:pt x="2151" y="12176"/>
                </a:cubicBezTo>
                <a:cubicBezTo>
                  <a:pt x="2151" y="12222"/>
                  <a:pt x="2128" y="12222"/>
                  <a:pt x="2128" y="12222"/>
                </a:cubicBezTo>
                <a:cubicBezTo>
                  <a:pt x="2089" y="12206"/>
                  <a:pt x="2063" y="12196"/>
                  <a:pt x="2046" y="12196"/>
                </a:cubicBezTo>
                <a:cubicBezTo>
                  <a:pt x="2015" y="12196"/>
                  <a:pt x="2015" y="12232"/>
                  <a:pt x="2015" y="12335"/>
                </a:cubicBezTo>
                <a:cubicBezTo>
                  <a:pt x="2015" y="12361"/>
                  <a:pt x="2015" y="12372"/>
                  <a:pt x="2006" y="12372"/>
                </a:cubicBezTo>
                <a:cubicBezTo>
                  <a:pt x="1999" y="12372"/>
                  <a:pt x="1988" y="12367"/>
                  <a:pt x="1970" y="12357"/>
                </a:cubicBezTo>
                <a:cubicBezTo>
                  <a:pt x="1967" y="12356"/>
                  <a:pt x="1963" y="12355"/>
                  <a:pt x="1960" y="12355"/>
                </a:cubicBezTo>
                <a:cubicBezTo>
                  <a:pt x="1916" y="12355"/>
                  <a:pt x="1856" y="12498"/>
                  <a:pt x="1856" y="12561"/>
                </a:cubicBezTo>
                <a:lnTo>
                  <a:pt x="1856" y="12584"/>
                </a:lnTo>
                <a:cubicBezTo>
                  <a:pt x="1902" y="12606"/>
                  <a:pt x="1924" y="12606"/>
                  <a:pt x="1856" y="12697"/>
                </a:cubicBezTo>
                <a:cubicBezTo>
                  <a:pt x="1788" y="12742"/>
                  <a:pt x="1766" y="12855"/>
                  <a:pt x="1788" y="12969"/>
                </a:cubicBezTo>
                <a:cubicBezTo>
                  <a:pt x="1788" y="13014"/>
                  <a:pt x="1788" y="13036"/>
                  <a:pt x="1766" y="13059"/>
                </a:cubicBezTo>
                <a:cubicBezTo>
                  <a:pt x="1743" y="13059"/>
                  <a:pt x="1698" y="13036"/>
                  <a:pt x="1675" y="13036"/>
                </a:cubicBezTo>
                <a:cubicBezTo>
                  <a:pt x="1667" y="13032"/>
                  <a:pt x="1658" y="13030"/>
                  <a:pt x="1650" y="13030"/>
                </a:cubicBezTo>
                <a:cubicBezTo>
                  <a:pt x="1614" y="13030"/>
                  <a:pt x="1585" y="13063"/>
                  <a:pt x="1585" y="13082"/>
                </a:cubicBezTo>
                <a:cubicBezTo>
                  <a:pt x="1562" y="13150"/>
                  <a:pt x="1630" y="13172"/>
                  <a:pt x="1630" y="13195"/>
                </a:cubicBezTo>
                <a:cubicBezTo>
                  <a:pt x="1630" y="13240"/>
                  <a:pt x="1653" y="13240"/>
                  <a:pt x="1653" y="13263"/>
                </a:cubicBezTo>
                <a:cubicBezTo>
                  <a:pt x="1585" y="13285"/>
                  <a:pt x="1540" y="13308"/>
                  <a:pt x="1517" y="13353"/>
                </a:cubicBezTo>
                <a:cubicBezTo>
                  <a:pt x="1449" y="13376"/>
                  <a:pt x="1404" y="13466"/>
                  <a:pt x="1404" y="13580"/>
                </a:cubicBezTo>
                <a:cubicBezTo>
                  <a:pt x="1404" y="13648"/>
                  <a:pt x="1358" y="13693"/>
                  <a:pt x="1336" y="13693"/>
                </a:cubicBezTo>
                <a:cubicBezTo>
                  <a:pt x="1336" y="13693"/>
                  <a:pt x="1313" y="13715"/>
                  <a:pt x="1336" y="13738"/>
                </a:cubicBezTo>
                <a:cubicBezTo>
                  <a:pt x="1336" y="13761"/>
                  <a:pt x="1358" y="13761"/>
                  <a:pt x="1404" y="13761"/>
                </a:cubicBezTo>
                <a:cubicBezTo>
                  <a:pt x="1443" y="13761"/>
                  <a:pt x="1465" y="13711"/>
                  <a:pt x="1513" y="13711"/>
                </a:cubicBezTo>
                <a:cubicBezTo>
                  <a:pt x="1521" y="13711"/>
                  <a:pt x="1530" y="13712"/>
                  <a:pt x="1540" y="13715"/>
                </a:cubicBezTo>
                <a:cubicBezTo>
                  <a:pt x="1562" y="13761"/>
                  <a:pt x="1517" y="13806"/>
                  <a:pt x="1517" y="13851"/>
                </a:cubicBezTo>
                <a:cubicBezTo>
                  <a:pt x="1517" y="13919"/>
                  <a:pt x="1472" y="13919"/>
                  <a:pt x="1449" y="13942"/>
                </a:cubicBezTo>
                <a:cubicBezTo>
                  <a:pt x="1404" y="13987"/>
                  <a:pt x="1313" y="14032"/>
                  <a:pt x="1313" y="14168"/>
                </a:cubicBezTo>
                <a:cubicBezTo>
                  <a:pt x="1313" y="14184"/>
                  <a:pt x="1302" y="14200"/>
                  <a:pt x="1279" y="14200"/>
                </a:cubicBezTo>
                <a:cubicBezTo>
                  <a:pt x="1270" y="14200"/>
                  <a:pt x="1259" y="14197"/>
                  <a:pt x="1245" y="14191"/>
                </a:cubicBezTo>
                <a:cubicBezTo>
                  <a:pt x="1229" y="14158"/>
                  <a:pt x="1216" y="14146"/>
                  <a:pt x="1205" y="14146"/>
                </a:cubicBezTo>
                <a:cubicBezTo>
                  <a:pt x="1187" y="14146"/>
                  <a:pt x="1177" y="14184"/>
                  <a:pt x="1177" y="14213"/>
                </a:cubicBezTo>
                <a:cubicBezTo>
                  <a:pt x="1177" y="14264"/>
                  <a:pt x="1152" y="14290"/>
                  <a:pt x="1130" y="14290"/>
                </a:cubicBezTo>
                <a:cubicBezTo>
                  <a:pt x="1122" y="14290"/>
                  <a:pt x="1115" y="14287"/>
                  <a:pt x="1110" y="14281"/>
                </a:cubicBezTo>
                <a:cubicBezTo>
                  <a:pt x="1087" y="14281"/>
                  <a:pt x="1064" y="14281"/>
                  <a:pt x="1064" y="14304"/>
                </a:cubicBezTo>
                <a:cubicBezTo>
                  <a:pt x="1039" y="14341"/>
                  <a:pt x="1021" y="14358"/>
                  <a:pt x="1006" y="14358"/>
                </a:cubicBezTo>
                <a:cubicBezTo>
                  <a:pt x="994" y="14358"/>
                  <a:pt x="984" y="14347"/>
                  <a:pt x="974" y="14326"/>
                </a:cubicBezTo>
                <a:cubicBezTo>
                  <a:pt x="951" y="14326"/>
                  <a:pt x="906" y="14372"/>
                  <a:pt x="951" y="14417"/>
                </a:cubicBezTo>
                <a:cubicBezTo>
                  <a:pt x="974" y="14508"/>
                  <a:pt x="974" y="14508"/>
                  <a:pt x="906" y="14508"/>
                </a:cubicBezTo>
                <a:cubicBezTo>
                  <a:pt x="861" y="14508"/>
                  <a:pt x="861" y="14553"/>
                  <a:pt x="861" y="14621"/>
                </a:cubicBezTo>
                <a:cubicBezTo>
                  <a:pt x="861" y="14756"/>
                  <a:pt x="861" y="14756"/>
                  <a:pt x="747" y="14756"/>
                </a:cubicBezTo>
                <a:lnTo>
                  <a:pt x="680" y="14756"/>
                </a:lnTo>
                <a:lnTo>
                  <a:pt x="657" y="14779"/>
                </a:lnTo>
                <a:lnTo>
                  <a:pt x="657" y="14824"/>
                </a:lnTo>
                <a:cubicBezTo>
                  <a:pt x="680" y="14824"/>
                  <a:pt x="680" y="14847"/>
                  <a:pt x="725" y="14847"/>
                </a:cubicBezTo>
                <a:cubicBezTo>
                  <a:pt x="793" y="14892"/>
                  <a:pt x="793" y="14938"/>
                  <a:pt x="747" y="15051"/>
                </a:cubicBezTo>
                <a:cubicBezTo>
                  <a:pt x="725" y="15096"/>
                  <a:pt x="747" y="15187"/>
                  <a:pt x="725" y="15232"/>
                </a:cubicBezTo>
                <a:lnTo>
                  <a:pt x="680" y="15232"/>
                </a:lnTo>
                <a:cubicBezTo>
                  <a:pt x="633" y="15204"/>
                  <a:pt x="601" y="15187"/>
                  <a:pt x="577" y="15187"/>
                </a:cubicBezTo>
                <a:cubicBezTo>
                  <a:pt x="544" y="15187"/>
                  <a:pt x="525" y="15220"/>
                  <a:pt x="498" y="15300"/>
                </a:cubicBezTo>
                <a:cubicBezTo>
                  <a:pt x="498" y="15322"/>
                  <a:pt x="453" y="15322"/>
                  <a:pt x="431" y="15345"/>
                </a:cubicBezTo>
                <a:cubicBezTo>
                  <a:pt x="408" y="15413"/>
                  <a:pt x="408" y="15435"/>
                  <a:pt x="453" y="15435"/>
                </a:cubicBezTo>
                <a:cubicBezTo>
                  <a:pt x="498" y="15435"/>
                  <a:pt x="498" y="15435"/>
                  <a:pt x="498" y="15458"/>
                </a:cubicBezTo>
                <a:lnTo>
                  <a:pt x="498" y="15526"/>
                </a:lnTo>
                <a:cubicBezTo>
                  <a:pt x="431" y="15549"/>
                  <a:pt x="408" y="15639"/>
                  <a:pt x="385" y="15730"/>
                </a:cubicBezTo>
                <a:cubicBezTo>
                  <a:pt x="317" y="15865"/>
                  <a:pt x="204" y="15911"/>
                  <a:pt x="159" y="16001"/>
                </a:cubicBezTo>
                <a:cubicBezTo>
                  <a:pt x="68" y="16092"/>
                  <a:pt x="68" y="16069"/>
                  <a:pt x="114" y="16228"/>
                </a:cubicBezTo>
                <a:lnTo>
                  <a:pt x="114" y="16295"/>
                </a:lnTo>
                <a:cubicBezTo>
                  <a:pt x="91" y="16295"/>
                  <a:pt x="46" y="16295"/>
                  <a:pt x="46" y="16363"/>
                </a:cubicBezTo>
                <a:cubicBezTo>
                  <a:pt x="46" y="16477"/>
                  <a:pt x="1" y="16635"/>
                  <a:pt x="46" y="16748"/>
                </a:cubicBezTo>
                <a:cubicBezTo>
                  <a:pt x="68" y="16929"/>
                  <a:pt x="91" y="17133"/>
                  <a:pt x="46" y="17337"/>
                </a:cubicBezTo>
                <a:lnTo>
                  <a:pt x="46" y="17427"/>
                </a:lnTo>
                <a:cubicBezTo>
                  <a:pt x="91" y="17608"/>
                  <a:pt x="68" y="17812"/>
                  <a:pt x="114" y="18016"/>
                </a:cubicBezTo>
                <a:cubicBezTo>
                  <a:pt x="114" y="18106"/>
                  <a:pt x="182" y="18151"/>
                  <a:pt x="91" y="18219"/>
                </a:cubicBezTo>
                <a:cubicBezTo>
                  <a:pt x="68" y="18242"/>
                  <a:pt x="91" y="18264"/>
                  <a:pt x="91" y="18287"/>
                </a:cubicBezTo>
                <a:cubicBezTo>
                  <a:pt x="114" y="18378"/>
                  <a:pt x="114" y="18491"/>
                  <a:pt x="159" y="18581"/>
                </a:cubicBezTo>
                <a:cubicBezTo>
                  <a:pt x="159" y="18694"/>
                  <a:pt x="159" y="18830"/>
                  <a:pt x="204" y="18943"/>
                </a:cubicBezTo>
                <a:cubicBezTo>
                  <a:pt x="227" y="18966"/>
                  <a:pt x="204" y="19034"/>
                  <a:pt x="204" y="19057"/>
                </a:cubicBezTo>
                <a:lnTo>
                  <a:pt x="204" y="19600"/>
                </a:lnTo>
                <a:cubicBezTo>
                  <a:pt x="204" y="19713"/>
                  <a:pt x="204" y="19826"/>
                  <a:pt x="272" y="19917"/>
                </a:cubicBezTo>
                <a:cubicBezTo>
                  <a:pt x="295" y="19962"/>
                  <a:pt x="295" y="20030"/>
                  <a:pt x="272" y="20075"/>
                </a:cubicBezTo>
                <a:cubicBezTo>
                  <a:pt x="272" y="20143"/>
                  <a:pt x="272" y="20166"/>
                  <a:pt x="295" y="20188"/>
                </a:cubicBezTo>
                <a:cubicBezTo>
                  <a:pt x="317" y="20256"/>
                  <a:pt x="340" y="20301"/>
                  <a:pt x="317" y="20369"/>
                </a:cubicBezTo>
                <a:cubicBezTo>
                  <a:pt x="317" y="20392"/>
                  <a:pt x="317" y="20415"/>
                  <a:pt x="340" y="20437"/>
                </a:cubicBezTo>
                <a:cubicBezTo>
                  <a:pt x="408" y="20528"/>
                  <a:pt x="408" y="20663"/>
                  <a:pt x="431" y="20754"/>
                </a:cubicBezTo>
                <a:cubicBezTo>
                  <a:pt x="453" y="20822"/>
                  <a:pt x="431" y="20845"/>
                  <a:pt x="408" y="20867"/>
                </a:cubicBezTo>
                <a:cubicBezTo>
                  <a:pt x="385" y="20890"/>
                  <a:pt x="340" y="20958"/>
                  <a:pt x="385" y="21048"/>
                </a:cubicBezTo>
                <a:cubicBezTo>
                  <a:pt x="385" y="21071"/>
                  <a:pt x="408" y="21093"/>
                  <a:pt x="385" y="21161"/>
                </a:cubicBezTo>
                <a:cubicBezTo>
                  <a:pt x="340" y="21229"/>
                  <a:pt x="385" y="21320"/>
                  <a:pt x="408" y="21410"/>
                </a:cubicBezTo>
                <a:cubicBezTo>
                  <a:pt x="431" y="21501"/>
                  <a:pt x="408" y="21569"/>
                  <a:pt x="431" y="21659"/>
                </a:cubicBezTo>
                <a:cubicBezTo>
                  <a:pt x="453" y="21772"/>
                  <a:pt x="498" y="21886"/>
                  <a:pt x="498" y="22021"/>
                </a:cubicBezTo>
                <a:cubicBezTo>
                  <a:pt x="498" y="22225"/>
                  <a:pt x="521" y="22429"/>
                  <a:pt x="544" y="22587"/>
                </a:cubicBezTo>
                <a:cubicBezTo>
                  <a:pt x="612" y="22881"/>
                  <a:pt x="634" y="23130"/>
                  <a:pt x="657" y="23425"/>
                </a:cubicBezTo>
                <a:cubicBezTo>
                  <a:pt x="680" y="23606"/>
                  <a:pt x="725" y="23787"/>
                  <a:pt x="747" y="23990"/>
                </a:cubicBezTo>
                <a:cubicBezTo>
                  <a:pt x="770" y="24262"/>
                  <a:pt x="838" y="24511"/>
                  <a:pt x="861" y="24782"/>
                </a:cubicBezTo>
                <a:cubicBezTo>
                  <a:pt x="883" y="25031"/>
                  <a:pt x="906" y="25280"/>
                  <a:pt x="996" y="25507"/>
                </a:cubicBezTo>
                <a:cubicBezTo>
                  <a:pt x="1019" y="25575"/>
                  <a:pt x="1019" y="25643"/>
                  <a:pt x="1019" y="25710"/>
                </a:cubicBezTo>
                <a:cubicBezTo>
                  <a:pt x="1019" y="25914"/>
                  <a:pt x="1087" y="26073"/>
                  <a:pt x="1087" y="26276"/>
                </a:cubicBezTo>
                <a:cubicBezTo>
                  <a:pt x="1087" y="26367"/>
                  <a:pt x="1110" y="26503"/>
                  <a:pt x="1177" y="26548"/>
                </a:cubicBezTo>
                <a:cubicBezTo>
                  <a:pt x="1223" y="26616"/>
                  <a:pt x="1223" y="26661"/>
                  <a:pt x="1200" y="26751"/>
                </a:cubicBezTo>
                <a:cubicBezTo>
                  <a:pt x="1177" y="26819"/>
                  <a:pt x="1177" y="26887"/>
                  <a:pt x="1200" y="26978"/>
                </a:cubicBezTo>
                <a:cubicBezTo>
                  <a:pt x="1223" y="27091"/>
                  <a:pt x="1223" y="27227"/>
                  <a:pt x="1313" y="27340"/>
                </a:cubicBezTo>
                <a:cubicBezTo>
                  <a:pt x="1336" y="27385"/>
                  <a:pt x="1336" y="27430"/>
                  <a:pt x="1313" y="27498"/>
                </a:cubicBezTo>
                <a:lnTo>
                  <a:pt x="1313" y="27634"/>
                </a:lnTo>
                <a:cubicBezTo>
                  <a:pt x="1313" y="27747"/>
                  <a:pt x="1358" y="27793"/>
                  <a:pt x="1404" y="27883"/>
                </a:cubicBezTo>
                <a:cubicBezTo>
                  <a:pt x="1404" y="27974"/>
                  <a:pt x="1358" y="28064"/>
                  <a:pt x="1426" y="28109"/>
                </a:cubicBezTo>
                <a:cubicBezTo>
                  <a:pt x="1449" y="28132"/>
                  <a:pt x="1426" y="28223"/>
                  <a:pt x="1449" y="28290"/>
                </a:cubicBezTo>
                <a:cubicBezTo>
                  <a:pt x="1426" y="28426"/>
                  <a:pt x="1472" y="28562"/>
                  <a:pt x="1472" y="28698"/>
                </a:cubicBezTo>
                <a:cubicBezTo>
                  <a:pt x="1472" y="28856"/>
                  <a:pt x="1540" y="28969"/>
                  <a:pt x="1540" y="29083"/>
                </a:cubicBezTo>
                <a:cubicBezTo>
                  <a:pt x="1540" y="29128"/>
                  <a:pt x="1630" y="29150"/>
                  <a:pt x="1562" y="29241"/>
                </a:cubicBezTo>
                <a:cubicBezTo>
                  <a:pt x="1540" y="29264"/>
                  <a:pt x="1585" y="29332"/>
                  <a:pt x="1630" y="29354"/>
                </a:cubicBezTo>
                <a:cubicBezTo>
                  <a:pt x="1653" y="29445"/>
                  <a:pt x="1698" y="29535"/>
                  <a:pt x="1653" y="29603"/>
                </a:cubicBezTo>
                <a:lnTo>
                  <a:pt x="1653" y="29671"/>
                </a:lnTo>
                <a:cubicBezTo>
                  <a:pt x="1698" y="29762"/>
                  <a:pt x="1653" y="29875"/>
                  <a:pt x="1675" y="29920"/>
                </a:cubicBezTo>
                <a:cubicBezTo>
                  <a:pt x="1743" y="30146"/>
                  <a:pt x="1743" y="30373"/>
                  <a:pt x="1811" y="30576"/>
                </a:cubicBezTo>
                <a:cubicBezTo>
                  <a:pt x="1856" y="30689"/>
                  <a:pt x="1856" y="30825"/>
                  <a:pt x="1879" y="30938"/>
                </a:cubicBezTo>
                <a:lnTo>
                  <a:pt x="1970" y="31527"/>
                </a:lnTo>
                <a:cubicBezTo>
                  <a:pt x="1970" y="31617"/>
                  <a:pt x="2037" y="31685"/>
                  <a:pt x="1992" y="31798"/>
                </a:cubicBezTo>
                <a:cubicBezTo>
                  <a:pt x="1970" y="31821"/>
                  <a:pt x="1992" y="31866"/>
                  <a:pt x="2015" y="31912"/>
                </a:cubicBezTo>
                <a:cubicBezTo>
                  <a:pt x="2083" y="32070"/>
                  <a:pt x="2083" y="32251"/>
                  <a:pt x="2105" y="32409"/>
                </a:cubicBezTo>
                <a:cubicBezTo>
                  <a:pt x="2151" y="32704"/>
                  <a:pt x="2151" y="32998"/>
                  <a:pt x="2218" y="33292"/>
                </a:cubicBezTo>
                <a:cubicBezTo>
                  <a:pt x="2241" y="33405"/>
                  <a:pt x="2264" y="33451"/>
                  <a:pt x="2332" y="33541"/>
                </a:cubicBezTo>
                <a:cubicBezTo>
                  <a:pt x="2354" y="33564"/>
                  <a:pt x="2377" y="33609"/>
                  <a:pt x="2354" y="33632"/>
                </a:cubicBezTo>
                <a:cubicBezTo>
                  <a:pt x="2332" y="33722"/>
                  <a:pt x="2332" y="33790"/>
                  <a:pt x="2377" y="33858"/>
                </a:cubicBezTo>
                <a:cubicBezTo>
                  <a:pt x="2422" y="33948"/>
                  <a:pt x="2445" y="34016"/>
                  <a:pt x="2377" y="34084"/>
                </a:cubicBezTo>
                <a:cubicBezTo>
                  <a:pt x="2354" y="34107"/>
                  <a:pt x="2354" y="34130"/>
                  <a:pt x="2354" y="34197"/>
                </a:cubicBezTo>
                <a:cubicBezTo>
                  <a:pt x="2377" y="34311"/>
                  <a:pt x="2377" y="34446"/>
                  <a:pt x="2422" y="34560"/>
                </a:cubicBezTo>
                <a:cubicBezTo>
                  <a:pt x="2445" y="34650"/>
                  <a:pt x="2467" y="34741"/>
                  <a:pt x="2467" y="34854"/>
                </a:cubicBezTo>
                <a:cubicBezTo>
                  <a:pt x="2467" y="34967"/>
                  <a:pt x="2490" y="35035"/>
                  <a:pt x="2535" y="35125"/>
                </a:cubicBezTo>
                <a:cubicBezTo>
                  <a:pt x="2558" y="35193"/>
                  <a:pt x="2581" y="35238"/>
                  <a:pt x="2558" y="35329"/>
                </a:cubicBezTo>
                <a:lnTo>
                  <a:pt x="2648" y="35601"/>
                </a:lnTo>
                <a:lnTo>
                  <a:pt x="2671" y="35601"/>
                </a:lnTo>
                <a:cubicBezTo>
                  <a:pt x="2671" y="35668"/>
                  <a:pt x="2671" y="35714"/>
                  <a:pt x="2694" y="35804"/>
                </a:cubicBezTo>
                <a:cubicBezTo>
                  <a:pt x="2648" y="35872"/>
                  <a:pt x="2671" y="35917"/>
                  <a:pt x="2671" y="36008"/>
                </a:cubicBezTo>
                <a:lnTo>
                  <a:pt x="2671" y="36121"/>
                </a:lnTo>
                <a:cubicBezTo>
                  <a:pt x="2671" y="36144"/>
                  <a:pt x="2671" y="36166"/>
                  <a:pt x="2694" y="36212"/>
                </a:cubicBezTo>
                <a:cubicBezTo>
                  <a:pt x="2716" y="36347"/>
                  <a:pt x="2762" y="36461"/>
                  <a:pt x="2762" y="36596"/>
                </a:cubicBezTo>
                <a:cubicBezTo>
                  <a:pt x="2762" y="36664"/>
                  <a:pt x="2784" y="36664"/>
                  <a:pt x="2807" y="36664"/>
                </a:cubicBezTo>
                <a:lnTo>
                  <a:pt x="2807" y="36777"/>
                </a:lnTo>
                <a:cubicBezTo>
                  <a:pt x="2694" y="36777"/>
                  <a:pt x="2784" y="36823"/>
                  <a:pt x="2784" y="36913"/>
                </a:cubicBezTo>
                <a:cubicBezTo>
                  <a:pt x="2807" y="37049"/>
                  <a:pt x="2830" y="37162"/>
                  <a:pt x="2875" y="37275"/>
                </a:cubicBezTo>
                <a:cubicBezTo>
                  <a:pt x="2875" y="37298"/>
                  <a:pt x="2875" y="37298"/>
                  <a:pt x="2830" y="37343"/>
                </a:cubicBezTo>
                <a:cubicBezTo>
                  <a:pt x="2807" y="37366"/>
                  <a:pt x="2784" y="37389"/>
                  <a:pt x="2807" y="37456"/>
                </a:cubicBezTo>
                <a:cubicBezTo>
                  <a:pt x="2875" y="37502"/>
                  <a:pt x="2897" y="37592"/>
                  <a:pt x="2897" y="37683"/>
                </a:cubicBezTo>
                <a:cubicBezTo>
                  <a:pt x="2920" y="37751"/>
                  <a:pt x="2920" y="37751"/>
                  <a:pt x="2897" y="37977"/>
                </a:cubicBezTo>
                <a:lnTo>
                  <a:pt x="2897" y="38022"/>
                </a:lnTo>
                <a:cubicBezTo>
                  <a:pt x="2943" y="38249"/>
                  <a:pt x="2920" y="38497"/>
                  <a:pt x="2920" y="38724"/>
                </a:cubicBezTo>
                <a:cubicBezTo>
                  <a:pt x="2920" y="38814"/>
                  <a:pt x="3011" y="38837"/>
                  <a:pt x="2988" y="38928"/>
                </a:cubicBezTo>
                <a:cubicBezTo>
                  <a:pt x="2943" y="38973"/>
                  <a:pt x="2920" y="38995"/>
                  <a:pt x="2920" y="39086"/>
                </a:cubicBezTo>
                <a:lnTo>
                  <a:pt x="2920" y="39199"/>
                </a:lnTo>
                <a:cubicBezTo>
                  <a:pt x="2920" y="39267"/>
                  <a:pt x="2897" y="39448"/>
                  <a:pt x="2897" y="39493"/>
                </a:cubicBezTo>
                <a:cubicBezTo>
                  <a:pt x="2875" y="39539"/>
                  <a:pt x="2897" y="39629"/>
                  <a:pt x="2920" y="39652"/>
                </a:cubicBezTo>
                <a:cubicBezTo>
                  <a:pt x="3011" y="39674"/>
                  <a:pt x="3011" y="39765"/>
                  <a:pt x="3033" y="39855"/>
                </a:cubicBezTo>
                <a:cubicBezTo>
                  <a:pt x="3056" y="39969"/>
                  <a:pt x="3101" y="40059"/>
                  <a:pt x="3146" y="40127"/>
                </a:cubicBezTo>
                <a:lnTo>
                  <a:pt x="3146" y="40218"/>
                </a:lnTo>
                <a:cubicBezTo>
                  <a:pt x="3101" y="40240"/>
                  <a:pt x="3056" y="40308"/>
                  <a:pt x="3056" y="40399"/>
                </a:cubicBezTo>
                <a:cubicBezTo>
                  <a:pt x="3101" y="40399"/>
                  <a:pt x="3124" y="40421"/>
                  <a:pt x="3124" y="40421"/>
                </a:cubicBezTo>
                <a:cubicBezTo>
                  <a:pt x="3146" y="40557"/>
                  <a:pt x="3146" y="40580"/>
                  <a:pt x="3237" y="40648"/>
                </a:cubicBezTo>
                <a:lnTo>
                  <a:pt x="3237" y="40738"/>
                </a:lnTo>
                <a:lnTo>
                  <a:pt x="3237" y="40761"/>
                </a:lnTo>
                <a:cubicBezTo>
                  <a:pt x="3214" y="40806"/>
                  <a:pt x="3214" y="40896"/>
                  <a:pt x="3237" y="40987"/>
                </a:cubicBezTo>
                <a:cubicBezTo>
                  <a:pt x="3260" y="41100"/>
                  <a:pt x="3260" y="41213"/>
                  <a:pt x="3237" y="41327"/>
                </a:cubicBezTo>
                <a:cubicBezTo>
                  <a:pt x="3237" y="41349"/>
                  <a:pt x="3214" y="41372"/>
                  <a:pt x="3237" y="41417"/>
                </a:cubicBezTo>
                <a:cubicBezTo>
                  <a:pt x="3282" y="41530"/>
                  <a:pt x="3260" y="41553"/>
                  <a:pt x="3214" y="41575"/>
                </a:cubicBezTo>
                <a:cubicBezTo>
                  <a:pt x="3169" y="41575"/>
                  <a:pt x="3169" y="41598"/>
                  <a:pt x="3146" y="41643"/>
                </a:cubicBezTo>
                <a:cubicBezTo>
                  <a:pt x="3124" y="41666"/>
                  <a:pt x="3146" y="41711"/>
                  <a:pt x="3169" y="41757"/>
                </a:cubicBezTo>
                <a:cubicBezTo>
                  <a:pt x="3195" y="41757"/>
                  <a:pt x="3213" y="41742"/>
                  <a:pt x="3229" y="41742"/>
                </a:cubicBezTo>
                <a:cubicBezTo>
                  <a:pt x="3240" y="41742"/>
                  <a:pt x="3250" y="41750"/>
                  <a:pt x="3260" y="41779"/>
                </a:cubicBezTo>
                <a:cubicBezTo>
                  <a:pt x="3282" y="41824"/>
                  <a:pt x="3327" y="41892"/>
                  <a:pt x="3327" y="41983"/>
                </a:cubicBezTo>
                <a:cubicBezTo>
                  <a:pt x="3327" y="42028"/>
                  <a:pt x="3350" y="42051"/>
                  <a:pt x="3327" y="42119"/>
                </a:cubicBezTo>
                <a:cubicBezTo>
                  <a:pt x="3282" y="42254"/>
                  <a:pt x="3350" y="42254"/>
                  <a:pt x="3395" y="42277"/>
                </a:cubicBezTo>
                <a:lnTo>
                  <a:pt x="3395" y="42345"/>
                </a:lnTo>
                <a:cubicBezTo>
                  <a:pt x="3350" y="42368"/>
                  <a:pt x="3350" y="42458"/>
                  <a:pt x="3373" y="42549"/>
                </a:cubicBezTo>
                <a:cubicBezTo>
                  <a:pt x="3395" y="42594"/>
                  <a:pt x="3373" y="42617"/>
                  <a:pt x="3350" y="42662"/>
                </a:cubicBezTo>
                <a:cubicBezTo>
                  <a:pt x="3260" y="42707"/>
                  <a:pt x="3327" y="42820"/>
                  <a:pt x="3327" y="42911"/>
                </a:cubicBezTo>
                <a:cubicBezTo>
                  <a:pt x="3327" y="42933"/>
                  <a:pt x="3350" y="42933"/>
                  <a:pt x="3373" y="42933"/>
                </a:cubicBezTo>
                <a:cubicBezTo>
                  <a:pt x="3441" y="42933"/>
                  <a:pt x="3441" y="43001"/>
                  <a:pt x="3441" y="43024"/>
                </a:cubicBezTo>
                <a:cubicBezTo>
                  <a:pt x="3441" y="43056"/>
                  <a:pt x="3441" y="43088"/>
                  <a:pt x="3417" y="43088"/>
                </a:cubicBezTo>
                <a:cubicBezTo>
                  <a:pt x="3407" y="43088"/>
                  <a:pt x="3393" y="43082"/>
                  <a:pt x="3373" y="43069"/>
                </a:cubicBezTo>
                <a:cubicBezTo>
                  <a:pt x="3367" y="43066"/>
                  <a:pt x="3361" y="43065"/>
                  <a:pt x="3355" y="43065"/>
                </a:cubicBezTo>
                <a:cubicBezTo>
                  <a:pt x="3316" y="43065"/>
                  <a:pt x="3279" y="43124"/>
                  <a:pt x="3260" y="43182"/>
                </a:cubicBezTo>
                <a:cubicBezTo>
                  <a:pt x="3239" y="43244"/>
                  <a:pt x="3275" y="43344"/>
                  <a:pt x="3315" y="43344"/>
                </a:cubicBezTo>
                <a:cubicBezTo>
                  <a:pt x="3319" y="43344"/>
                  <a:pt x="3323" y="43343"/>
                  <a:pt x="3327" y="43341"/>
                </a:cubicBezTo>
                <a:cubicBezTo>
                  <a:pt x="3373" y="43341"/>
                  <a:pt x="3395" y="43341"/>
                  <a:pt x="3441" y="43386"/>
                </a:cubicBezTo>
                <a:lnTo>
                  <a:pt x="3441" y="43454"/>
                </a:lnTo>
                <a:cubicBezTo>
                  <a:pt x="3373" y="43499"/>
                  <a:pt x="3350" y="43680"/>
                  <a:pt x="3282" y="43725"/>
                </a:cubicBezTo>
                <a:cubicBezTo>
                  <a:pt x="3282" y="43725"/>
                  <a:pt x="3282" y="43793"/>
                  <a:pt x="3327" y="43793"/>
                </a:cubicBezTo>
                <a:cubicBezTo>
                  <a:pt x="3373" y="43793"/>
                  <a:pt x="3395" y="43793"/>
                  <a:pt x="3373" y="43861"/>
                </a:cubicBezTo>
                <a:cubicBezTo>
                  <a:pt x="3350" y="43952"/>
                  <a:pt x="3350" y="44020"/>
                  <a:pt x="3395" y="44065"/>
                </a:cubicBezTo>
                <a:lnTo>
                  <a:pt x="3395" y="44133"/>
                </a:lnTo>
                <a:cubicBezTo>
                  <a:pt x="3395" y="44178"/>
                  <a:pt x="3395" y="44246"/>
                  <a:pt x="3441" y="44246"/>
                </a:cubicBezTo>
                <a:cubicBezTo>
                  <a:pt x="3463" y="44246"/>
                  <a:pt x="3463" y="44201"/>
                  <a:pt x="3463" y="44156"/>
                </a:cubicBezTo>
                <a:lnTo>
                  <a:pt x="3463" y="44088"/>
                </a:lnTo>
                <a:cubicBezTo>
                  <a:pt x="3576" y="44291"/>
                  <a:pt x="3576" y="44427"/>
                  <a:pt x="3463" y="44586"/>
                </a:cubicBezTo>
                <a:cubicBezTo>
                  <a:pt x="3395" y="44631"/>
                  <a:pt x="3373" y="44699"/>
                  <a:pt x="3441" y="44767"/>
                </a:cubicBezTo>
                <a:cubicBezTo>
                  <a:pt x="3463" y="44834"/>
                  <a:pt x="3395" y="44857"/>
                  <a:pt x="3395" y="44925"/>
                </a:cubicBezTo>
                <a:cubicBezTo>
                  <a:pt x="3395" y="44970"/>
                  <a:pt x="3373" y="44993"/>
                  <a:pt x="3441" y="45038"/>
                </a:cubicBezTo>
                <a:cubicBezTo>
                  <a:pt x="3486" y="45061"/>
                  <a:pt x="3486" y="45197"/>
                  <a:pt x="3576" y="45219"/>
                </a:cubicBezTo>
                <a:cubicBezTo>
                  <a:pt x="3576" y="45219"/>
                  <a:pt x="3599" y="45287"/>
                  <a:pt x="3599" y="45310"/>
                </a:cubicBezTo>
                <a:cubicBezTo>
                  <a:pt x="3599" y="45400"/>
                  <a:pt x="3622" y="45491"/>
                  <a:pt x="3667" y="45536"/>
                </a:cubicBezTo>
                <a:lnTo>
                  <a:pt x="3667" y="45672"/>
                </a:lnTo>
                <a:cubicBezTo>
                  <a:pt x="3622" y="45762"/>
                  <a:pt x="3599" y="45830"/>
                  <a:pt x="3667" y="45898"/>
                </a:cubicBezTo>
                <a:cubicBezTo>
                  <a:pt x="3690" y="45943"/>
                  <a:pt x="3667" y="45966"/>
                  <a:pt x="3667" y="46011"/>
                </a:cubicBezTo>
                <a:cubicBezTo>
                  <a:pt x="3667" y="46057"/>
                  <a:pt x="3622" y="46079"/>
                  <a:pt x="3667" y="46079"/>
                </a:cubicBezTo>
                <a:cubicBezTo>
                  <a:pt x="3735" y="46192"/>
                  <a:pt x="3712" y="46238"/>
                  <a:pt x="3622" y="46283"/>
                </a:cubicBezTo>
                <a:cubicBezTo>
                  <a:pt x="3576" y="46306"/>
                  <a:pt x="3576" y="46351"/>
                  <a:pt x="3599" y="46441"/>
                </a:cubicBezTo>
                <a:cubicBezTo>
                  <a:pt x="3599" y="46464"/>
                  <a:pt x="3622" y="46509"/>
                  <a:pt x="3622" y="46532"/>
                </a:cubicBezTo>
                <a:cubicBezTo>
                  <a:pt x="3780" y="46668"/>
                  <a:pt x="3735" y="46871"/>
                  <a:pt x="3712" y="47030"/>
                </a:cubicBezTo>
                <a:cubicBezTo>
                  <a:pt x="3712" y="47075"/>
                  <a:pt x="3690" y="47098"/>
                  <a:pt x="3690" y="47120"/>
                </a:cubicBezTo>
                <a:cubicBezTo>
                  <a:pt x="3667" y="47211"/>
                  <a:pt x="3667" y="47233"/>
                  <a:pt x="3780" y="47256"/>
                </a:cubicBezTo>
                <a:cubicBezTo>
                  <a:pt x="3803" y="47256"/>
                  <a:pt x="3803" y="47256"/>
                  <a:pt x="3803" y="47301"/>
                </a:cubicBezTo>
                <a:cubicBezTo>
                  <a:pt x="3825" y="47347"/>
                  <a:pt x="3825" y="47415"/>
                  <a:pt x="3825" y="47437"/>
                </a:cubicBezTo>
                <a:cubicBezTo>
                  <a:pt x="3848" y="47528"/>
                  <a:pt x="3803" y="47482"/>
                  <a:pt x="3803" y="47528"/>
                </a:cubicBezTo>
                <a:cubicBezTo>
                  <a:pt x="3803" y="47528"/>
                  <a:pt x="3780" y="47573"/>
                  <a:pt x="3803" y="47573"/>
                </a:cubicBezTo>
                <a:cubicBezTo>
                  <a:pt x="3803" y="47641"/>
                  <a:pt x="3825" y="47686"/>
                  <a:pt x="3825" y="47777"/>
                </a:cubicBezTo>
                <a:cubicBezTo>
                  <a:pt x="3825" y="47799"/>
                  <a:pt x="3848" y="47799"/>
                  <a:pt x="3893" y="47822"/>
                </a:cubicBezTo>
                <a:cubicBezTo>
                  <a:pt x="3939" y="47867"/>
                  <a:pt x="3939" y="47890"/>
                  <a:pt x="3893" y="47912"/>
                </a:cubicBezTo>
                <a:lnTo>
                  <a:pt x="3848" y="47912"/>
                </a:lnTo>
                <a:cubicBezTo>
                  <a:pt x="3803" y="47980"/>
                  <a:pt x="3735" y="48026"/>
                  <a:pt x="3735" y="48139"/>
                </a:cubicBezTo>
                <a:cubicBezTo>
                  <a:pt x="3735" y="48161"/>
                  <a:pt x="3780" y="48207"/>
                  <a:pt x="3803" y="48229"/>
                </a:cubicBezTo>
                <a:cubicBezTo>
                  <a:pt x="3842" y="48268"/>
                  <a:pt x="3881" y="48324"/>
                  <a:pt x="3920" y="48324"/>
                </a:cubicBezTo>
                <a:cubicBezTo>
                  <a:pt x="3926" y="48324"/>
                  <a:pt x="3932" y="48323"/>
                  <a:pt x="3939" y="48320"/>
                </a:cubicBezTo>
                <a:lnTo>
                  <a:pt x="3939" y="48320"/>
                </a:lnTo>
                <a:cubicBezTo>
                  <a:pt x="3939" y="48342"/>
                  <a:pt x="3939" y="48388"/>
                  <a:pt x="3916" y="48388"/>
                </a:cubicBezTo>
                <a:cubicBezTo>
                  <a:pt x="3893" y="48433"/>
                  <a:pt x="3848" y="48478"/>
                  <a:pt x="3825" y="48546"/>
                </a:cubicBezTo>
                <a:cubicBezTo>
                  <a:pt x="3803" y="48591"/>
                  <a:pt x="3803" y="48614"/>
                  <a:pt x="3825" y="48682"/>
                </a:cubicBezTo>
                <a:cubicBezTo>
                  <a:pt x="3825" y="48705"/>
                  <a:pt x="3825" y="48772"/>
                  <a:pt x="3803" y="48795"/>
                </a:cubicBezTo>
                <a:cubicBezTo>
                  <a:pt x="3735" y="48908"/>
                  <a:pt x="3735" y="48908"/>
                  <a:pt x="3803" y="49021"/>
                </a:cubicBezTo>
                <a:cubicBezTo>
                  <a:pt x="3780" y="49044"/>
                  <a:pt x="3803" y="49112"/>
                  <a:pt x="3803" y="49135"/>
                </a:cubicBezTo>
                <a:cubicBezTo>
                  <a:pt x="3803" y="49270"/>
                  <a:pt x="3825" y="49361"/>
                  <a:pt x="3916" y="49474"/>
                </a:cubicBezTo>
                <a:cubicBezTo>
                  <a:pt x="3961" y="49519"/>
                  <a:pt x="3961" y="49610"/>
                  <a:pt x="3939" y="49700"/>
                </a:cubicBezTo>
                <a:cubicBezTo>
                  <a:pt x="3939" y="49746"/>
                  <a:pt x="3961" y="49791"/>
                  <a:pt x="4006" y="49791"/>
                </a:cubicBezTo>
                <a:cubicBezTo>
                  <a:pt x="4006" y="49814"/>
                  <a:pt x="4006" y="49859"/>
                  <a:pt x="4029" y="49859"/>
                </a:cubicBezTo>
                <a:cubicBezTo>
                  <a:pt x="4029" y="49927"/>
                  <a:pt x="4052" y="50017"/>
                  <a:pt x="4029" y="50062"/>
                </a:cubicBezTo>
                <a:cubicBezTo>
                  <a:pt x="4029" y="50153"/>
                  <a:pt x="4029" y="50198"/>
                  <a:pt x="4074" y="50244"/>
                </a:cubicBezTo>
                <a:cubicBezTo>
                  <a:pt x="4142" y="50266"/>
                  <a:pt x="4142" y="50357"/>
                  <a:pt x="4142" y="50402"/>
                </a:cubicBezTo>
                <a:cubicBezTo>
                  <a:pt x="4142" y="50492"/>
                  <a:pt x="4120" y="50515"/>
                  <a:pt x="4074" y="50583"/>
                </a:cubicBezTo>
                <a:cubicBezTo>
                  <a:pt x="4052" y="50492"/>
                  <a:pt x="4074" y="50425"/>
                  <a:pt x="4074" y="50379"/>
                </a:cubicBezTo>
                <a:cubicBezTo>
                  <a:pt x="4074" y="50311"/>
                  <a:pt x="4052" y="50289"/>
                  <a:pt x="4029" y="50289"/>
                </a:cubicBezTo>
                <a:cubicBezTo>
                  <a:pt x="4006" y="50289"/>
                  <a:pt x="3961" y="50311"/>
                  <a:pt x="3961" y="50379"/>
                </a:cubicBezTo>
                <a:lnTo>
                  <a:pt x="3961" y="50470"/>
                </a:lnTo>
                <a:cubicBezTo>
                  <a:pt x="4006" y="50606"/>
                  <a:pt x="4006" y="50741"/>
                  <a:pt x="4074" y="50855"/>
                </a:cubicBezTo>
                <a:cubicBezTo>
                  <a:pt x="4142" y="50945"/>
                  <a:pt x="4120" y="51036"/>
                  <a:pt x="4074" y="51081"/>
                </a:cubicBezTo>
                <a:cubicBezTo>
                  <a:pt x="4052" y="51104"/>
                  <a:pt x="4052" y="51149"/>
                  <a:pt x="4029" y="51194"/>
                </a:cubicBezTo>
                <a:cubicBezTo>
                  <a:pt x="4029" y="51217"/>
                  <a:pt x="4029" y="51262"/>
                  <a:pt x="4052" y="51262"/>
                </a:cubicBezTo>
                <a:cubicBezTo>
                  <a:pt x="4067" y="51262"/>
                  <a:pt x="4092" y="51232"/>
                  <a:pt x="4107" y="51232"/>
                </a:cubicBezTo>
                <a:cubicBezTo>
                  <a:pt x="4115" y="51232"/>
                  <a:pt x="4120" y="51239"/>
                  <a:pt x="4120" y="51262"/>
                </a:cubicBezTo>
                <a:cubicBezTo>
                  <a:pt x="4142" y="51285"/>
                  <a:pt x="4120" y="51330"/>
                  <a:pt x="4120" y="51375"/>
                </a:cubicBezTo>
                <a:cubicBezTo>
                  <a:pt x="4120" y="51420"/>
                  <a:pt x="4120" y="51443"/>
                  <a:pt x="4142" y="51443"/>
                </a:cubicBezTo>
                <a:cubicBezTo>
                  <a:pt x="4187" y="51443"/>
                  <a:pt x="4233" y="51488"/>
                  <a:pt x="4233" y="51556"/>
                </a:cubicBezTo>
                <a:cubicBezTo>
                  <a:pt x="4233" y="51601"/>
                  <a:pt x="4255" y="51624"/>
                  <a:pt x="4255" y="51647"/>
                </a:cubicBezTo>
                <a:cubicBezTo>
                  <a:pt x="4346" y="51715"/>
                  <a:pt x="4301" y="51828"/>
                  <a:pt x="4346" y="51896"/>
                </a:cubicBezTo>
                <a:cubicBezTo>
                  <a:pt x="4346" y="51929"/>
                  <a:pt x="4346" y="51950"/>
                  <a:pt x="4328" y="51950"/>
                </a:cubicBezTo>
                <a:cubicBezTo>
                  <a:pt x="4322" y="51950"/>
                  <a:pt x="4313" y="51947"/>
                  <a:pt x="4301" y="51941"/>
                </a:cubicBezTo>
                <a:cubicBezTo>
                  <a:pt x="4288" y="51941"/>
                  <a:pt x="4275" y="51926"/>
                  <a:pt x="4266" y="51926"/>
                </a:cubicBezTo>
                <a:cubicBezTo>
                  <a:pt x="4260" y="51926"/>
                  <a:pt x="4255" y="51934"/>
                  <a:pt x="4255" y="51964"/>
                </a:cubicBezTo>
                <a:cubicBezTo>
                  <a:pt x="4255" y="51986"/>
                  <a:pt x="4261" y="51992"/>
                  <a:pt x="4270" y="51992"/>
                </a:cubicBezTo>
                <a:cubicBezTo>
                  <a:pt x="4278" y="51992"/>
                  <a:pt x="4289" y="51986"/>
                  <a:pt x="4301" y="51986"/>
                </a:cubicBezTo>
                <a:cubicBezTo>
                  <a:pt x="4369" y="52009"/>
                  <a:pt x="4391" y="52077"/>
                  <a:pt x="4391" y="52167"/>
                </a:cubicBezTo>
                <a:cubicBezTo>
                  <a:pt x="4414" y="52303"/>
                  <a:pt x="4414" y="52439"/>
                  <a:pt x="4459" y="52575"/>
                </a:cubicBezTo>
                <a:cubicBezTo>
                  <a:pt x="4391" y="52620"/>
                  <a:pt x="4391" y="52620"/>
                  <a:pt x="4414" y="52665"/>
                </a:cubicBezTo>
                <a:lnTo>
                  <a:pt x="4414" y="52688"/>
                </a:lnTo>
                <a:cubicBezTo>
                  <a:pt x="4301" y="52801"/>
                  <a:pt x="4301" y="52801"/>
                  <a:pt x="4346" y="52982"/>
                </a:cubicBezTo>
                <a:cubicBezTo>
                  <a:pt x="4338" y="52990"/>
                  <a:pt x="4331" y="52993"/>
                  <a:pt x="4324" y="52993"/>
                </a:cubicBezTo>
                <a:cubicBezTo>
                  <a:pt x="4299" y="52993"/>
                  <a:pt x="4282" y="52948"/>
                  <a:pt x="4267" y="52948"/>
                </a:cubicBezTo>
                <a:cubicBezTo>
                  <a:pt x="4263" y="52948"/>
                  <a:pt x="4259" y="52952"/>
                  <a:pt x="4255" y="52959"/>
                </a:cubicBezTo>
                <a:cubicBezTo>
                  <a:pt x="4278" y="53073"/>
                  <a:pt x="4369" y="53140"/>
                  <a:pt x="4301" y="53299"/>
                </a:cubicBezTo>
                <a:cubicBezTo>
                  <a:pt x="4278" y="53321"/>
                  <a:pt x="4278" y="53344"/>
                  <a:pt x="4278" y="53412"/>
                </a:cubicBezTo>
                <a:cubicBezTo>
                  <a:pt x="4278" y="53480"/>
                  <a:pt x="4346" y="53593"/>
                  <a:pt x="4278" y="53684"/>
                </a:cubicBezTo>
                <a:cubicBezTo>
                  <a:pt x="4278" y="53706"/>
                  <a:pt x="4278" y="53706"/>
                  <a:pt x="4301" y="53751"/>
                </a:cubicBezTo>
                <a:cubicBezTo>
                  <a:pt x="4414" y="53910"/>
                  <a:pt x="4414" y="53933"/>
                  <a:pt x="4369" y="54136"/>
                </a:cubicBezTo>
                <a:cubicBezTo>
                  <a:pt x="4346" y="54159"/>
                  <a:pt x="4301" y="54204"/>
                  <a:pt x="4346" y="54249"/>
                </a:cubicBezTo>
                <a:cubicBezTo>
                  <a:pt x="4353" y="54256"/>
                  <a:pt x="4359" y="54259"/>
                  <a:pt x="4365" y="54259"/>
                </a:cubicBezTo>
                <a:cubicBezTo>
                  <a:pt x="4380" y="54259"/>
                  <a:pt x="4391" y="54243"/>
                  <a:pt x="4391" y="54227"/>
                </a:cubicBezTo>
                <a:cubicBezTo>
                  <a:pt x="4407" y="54221"/>
                  <a:pt x="4421" y="54219"/>
                  <a:pt x="4432" y="54219"/>
                </a:cubicBezTo>
                <a:cubicBezTo>
                  <a:pt x="4470" y="54219"/>
                  <a:pt x="4487" y="54248"/>
                  <a:pt x="4504" y="54317"/>
                </a:cubicBezTo>
                <a:cubicBezTo>
                  <a:pt x="4572" y="54498"/>
                  <a:pt x="4617" y="54702"/>
                  <a:pt x="4595" y="54928"/>
                </a:cubicBezTo>
                <a:cubicBezTo>
                  <a:pt x="4595" y="54996"/>
                  <a:pt x="4595" y="55042"/>
                  <a:pt x="4617" y="55042"/>
                </a:cubicBezTo>
                <a:cubicBezTo>
                  <a:pt x="4685" y="55109"/>
                  <a:pt x="4731" y="55155"/>
                  <a:pt x="4731" y="55268"/>
                </a:cubicBezTo>
                <a:cubicBezTo>
                  <a:pt x="4731" y="55336"/>
                  <a:pt x="4799" y="55381"/>
                  <a:pt x="4799" y="55449"/>
                </a:cubicBezTo>
                <a:cubicBezTo>
                  <a:pt x="4799" y="55720"/>
                  <a:pt x="4912" y="55969"/>
                  <a:pt x="4934" y="56264"/>
                </a:cubicBezTo>
                <a:lnTo>
                  <a:pt x="4934" y="56399"/>
                </a:lnTo>
                <a:cubicBezTo>
                  <a:pt x="4912" y="56535"/>
                  <a:pt x="4912" y="56648"/>
                  <a:pt x="4980" y="56762"/>
                </a:cubicBezTo>
                <a:cubicBezTo>
                  <a:pt x="5025" y="56807"/>
                  <a:pt x="4980" y="56829"/>
                  <a:pt x="4980" y="56852"/>
                </a:cubicBezTo>
                <a:cubicBezTo>
                  <a:pt x="4980" y="56875"/>
                  <a:pt x="4957" y="56875"/>
                  <a:pt x="4980" y="56897"/>
                </a:cubicBezTo>
                <a:cubicBezTo>
                  <a:pt x="4980" y="56988"/>
                  <a:pt x="5070" y="57056"/>
                  <a:pt x="5070" y="57124"/>
                </a:cubicBezTo>
                <a:cubicBezTo>
                  <a:pt x="5070" y="57214"/>
                  <a:pt x="5025" y="57282"/>
                  <a:pt x="5047" y="57395"/>
                </a:cubicBezTo>
                <a:lnTo>
                  <a:pt x="5138" y="57984"/>
                </a:lnTo>
                <a:cubicBezTo>
                  <a:pt x="5161" y="58142"/>
                  <a:pt x="5206" y="58323"/>
                  <a:pt x="5206" y="58482"/>
                </a:cubicBezTo>
                <a:cubicBezTo>
                  <a:pt x="5206" y="58640"/>
                  <a:pt x="5251" y="58776"/>
                  <a:pt x="5296" y="58889"/>
                </a:cubicBezTo>
                <a:cubicBezTo>
                  <a:pt x="5364" y="58979"/>
                  <a:pt x="5319" y="59093"/>
                  <a:pt x="5274" y="59161"/>
                </a:cubicBezTo>
                <a:cubicBezTo>
                  <a:pt x="5206" y="59228"/>
                  <a:pt x="5206" y="59319"/>
                  <a:pt x="5251" y="59432"/>
                </a:cubicBezTo>
                <a:cubicBezTo>
                  <a:pt x="5274" y="59545"/>
                  <a:pt x="5296" y="59658"/>
                  <a:pt x="5296" y="59794"/>
                </a:cubicBezTo>
                <a:cubicBezTo>
                  <a:pt x="5296" y="59817"/>
                  <a:pt x="5296" y="59885"/>
                  <a:pt x="5319" y="59907"/>
                </a:cubicBezTo>
                <a:cubicBezTo>
                  <a:pt x="5410" y="59998"/>
                  <a:pt x="5387" y="60134"/>
                  <a:pt x="5410" y="60224"/>
                </a:cubicBezTo>
                <a:cubicBezTo>
                  <a:pt x="5410" y="60247"/>
                  <a:pt x="5410" y="60270"/>
                  <a:pt x="5387" y="60292"/>
                </a:cubicBezTo>
                <a:cubicBezTo>
                  <a:pt x="5319" y="60360"/>
                  <a:pt x="5364" y="60383"/>
                  <a:pt x="5387" y="60451"/>
                </a:cubicBezTo>
                <a:cubicBezTo>
                  <a:pt x="5432" y="60473"/>
                  <a:pt x="5432" y="60518"/>
                  <a:pt x="5410" y="60609"/>
                </a:cubicBezTo>
                <a:cubicBezTo>
                  <a:pt x="5387" y="60722"/>
                  <a:pt x="5410" y="60835"/>
                  <a:pt x="5432" y="60948"/>
                </a:cubicBezTo>
                <a:cubicBezTo>
                  <a:pt x="5477" y="61016"/>
                  <a:pt x="5477" y="61062"/>
                  <a:pt x="5432" y="61130"/>
                </a:cubicBezTo>
                <a:lnTo>
                  <a:pt x="5432" y="61243"/>
                </a:lnTo>
                <a:cubicBezTo>
                  <a:pt x="5500" y="61311"/>
                  <a:pt x="5500" y="61401"/>
                  <a:pt x="5477" y="61469"/>
                </a:cubicBezTo>
                <a:lnTo>
                  <a:pt x="5477" y="61582"/>
                </a:lnTo>
                <a:cubicBezTo>
                  <a:pt x="5523" y="61741"/>
                  <a:pt x="5523" y="61922"/>
                  <a:pt x="5523" y="62080"/>
                </a:cubicBezTo>
                <a:cubicBezTo>
                  <a:pt x="5523" y="62171"/>
                  <a:pt x="5523" y="62284"/>
                  <a:pt x="5591" y="62374"/>
                </a:cubicBezTo>
                <a:cubicBezTo>
                  <a:pt x="5613" y="62420"/>
                  <a:pt x="5659" y="62533"/>
                  <a:pt x="5613" y="62623"/>
                </a:cubicBezTo>
                <a:cubicBezTo>
                  <a:pt x="5591" y="62646"/>
                  <a:pt x="5613" y="62669"/>
                  <a:pt x="5613" y="62714"/>
                </a:cubicBezTo>
                <a:cubicBezTo>
                  <a:pt x="5704" y="62872"/>
                  <a:pt x="5659" y="63053"/>
                  <a:pt x="5704" y="63234"/>
                </a:cubicBezTo>
                <a:cubicBezTo>
                  <a:pt x="5704" y="63280"/>
                  <a:pt x="5659" y="63302"/>
                  <a:pt x="5659" y="63302"/>
                </a:cubicBezTo>
                <a:cubicBezTo>
                  <a:pt x="5613" y="63325"/>
                  <a:pt x="5613" y="63393"/>
                  <a:pt x="5613" y="63461"/>
                </a:cubicBezTo>
                <a:cubicBezTo>
                  <a:pt x="5613" y="63574"/>
                  <a:pt x="5591" y="63687"/>
                  <a:pt x="5545" y="63800"/>
                </a:cubicBezTo>
                <a:cubicBezTo>
                  <a:pt x="5613" y="63845"/>
                  <a:pt x="5636" y="63800"/>
                  <a:pt x="5659" y="63913"/>
                </a:cubicBezTo>
                <a:cubicBezTo>
                  <a:pt x="5659" y="63959"/>
                  <a:pt x="5659" y="64004"/>
                  <a:pt x="5704" y="64026"/>
                </a:cubicBezTo>
                <a:cubicBezTo>
                  <a:pt x="5772" y="64140"/>
                  <a:pt x="5749" y="64230"/>
                  <a:pt x="5704" y="64343"/>
                </a:cubicBezTo>
                <a:cubicBezTo>
                  <a:pt x="5704" y="64366"/>
                  <a:pt x="5659" y="64411"/>
                  <a:pt x="5659" y="64434"/>
                </a:cubicBezTo>
                <a:cubicBezTo>
                  <a:pt x="5668" y="64438"/>
                  <a:pt x="5675" y="64440"/>
                  <a:pt x="5681" y="64440"/>
                </a:cubicBezTo>
                <a:cubicBezTo>
                  <a:pt x="5705" y="64440"/>
                  <a:pt x="5708" y="64411"/>
                  <a:pt x="5726" y="64411"/>
                </a:cubicBezTo>
                <a:cubicBezTo>
                  <a:pt x="5749" y="64411"/>
                  <a:pt x="5749" y="64456"/>
                  <a:pt x="5749" y="64479"/>
                </a:cubicBezTo>
                <a:cubicBezTo>
                  <a:pt x="5749" y="64547"/>
                  <a:pt x="5772" y="64592"/>
                  <a:pt x="5840" y="64592"/>
                </a:cubicBezTo>
                <a:cubicBezTo>
                  <a:pt x="5885" y="64592"/>
                  <a:pt x="5930" y="64660"/>
                  <a:pt x="5885" y="64705"/>
                </a:cubicBezTo>
                <a:cubicBezTo>
                  <a:pt x="5862" y="64909"/>
                  <a:pt x="5975" y="65090"/>
                  <a:pt x="5975" y="65271"/>
                </a:cubicBezTo>
                <a:cubicBezTo>
                  <a:pt x="5975" y="65316"/>
                  <a:pt x="5998" y="65362"/>
                  <a:pt x="5998" y="65384"/>
                </a:cubicBezTo>
                <a:cubicBezTo>
                  <a:pt x="5998" y="65498"/>
                  <a:pt x="5998" y="65611"/>
                  <a:pt x="6043" y="65724"/>
                </a:cubicBezTo>
                <a:cubicBezTo>
                  <a:pt x="6066" y="65837"/>
                  <a:pt x="6066" y="65950"/>
                  <a:pt x="6066" y="66063"/>
                </a:cubicBezTo>
                <a:lnTo>
                  <a:pt x="6066" y="66154"/>
                </a:lnTo>
                <a:cubicBezTo>
                  <a:pt x="6066" y="66222"/>
                  <a:pt x="5998" y="66222"/>
                  <a:pt x="5975" y="66222"/>
                </a:cubicBezTo>
                <a:lnTo>
                  <a:pt x="5930" y="66154"/>
                </a:lnTo>
                <a:cubicBezTo>
                  <a:pt x="5907" y="66143"/>
                  <a:pt x="5896" y="66137"/>
                  <a:pt x="5888" y="66137"/>
                </a:cubicBezTo>
                <a:cubicBezTo>
                  <a:pt x="5879" y="66137"/>
                  <a:pt x="5874" y="66143"/>
                  <a:pt x="5862" y="66154"/>
                </a:cubicBezTo>
                <a:cubicBezTo>
                  <a:pt x="5862" y="66176"/>
                  <a:pt x="5862" y="66176"/>
                  <a:pt x="5885" y="66222"/>
                </a:cubicBezTo>
                <a:lnTo>
                  <a:pt x="6066" y="66380"/>
                </a:lnTo>
                <a:lnTo>
                  <a:pt x="6089" y="66403"/>
                </a:lnTo>
                <a:lnTo>
                  <a:pt x="6089" y="66471"/>
                </a:lnTo>
                <a:lnTo>
                  <a:pt x="6066" y="66471"/>
                </a:lnTo>
                <a:cubicBezTo>
                  <a:pt x="6055" y="66459"/>
                  <a:pt x="6038" y="66454"/>
                  <a:pt x="6023" y="66454"/>
                </a:cubicBezTo>
                <a:cubicBezTo>
                  <a:pt x="6009" y="66454"/>
                  <a:pt x="5998" y="66459"/>
                  <a:pt x="5998" y="66471"/>
                </a:cubicBezTo>
                <a:cubicBezTo>
                  <a:pt x="5975" y="66493"/>
                  <a:pt x="5953" y="66561"/>
                  <a:pt x="5975" y="66606"/>
                </a:cubicBezTo>
                <a:cubicBezTo>
                  <a:pt x="5975" y="66629"/>
                  <a:pt x="5998" y="66674"/>
                  <a:pt x="6043" y="66674"/>
                </a:cubicBezTo>
                <a:cubicBezTo>
                  <a:pt x="6066" y="66674"/>
                  <a:pt x="6066" y="66629"/>
                  <a:pt x="6089" y="66606"/>
                </a:cubicBezTo>
                <a:cubicBezTo>
                  <a:pt x="6095" y="66600"/>
                  <a:pt x="6104" y="66597"/>
                  <a:pt x="6113" y="66597"/>
                </a:cubicBezTo>
                <a:cubicBezTo>
                  <a:pt x="6134" y="66597"/>
                  <a:pt x="6156" y="66613"/>
                  <a:pt x="6156" y="66629"/>
                </a:cubicBezTo>
                <a:cubicBezTo>
                  <a:pt x="6202" y="66720"/>
                  <a:pt x="6202" y="66833"/>
                  <a:pt x="6179" y="66923"/>
                </a:cubicBezTo>
                <a:cubicBezTo>
                  <a:pt x="6156" y="66969"/>
                  <a:pt x="6179" y="66969"/>
                  <a:pt x="6202" y="67036"/>
                </a:cubicBezTo>
                <a:cubicBezTo>
                  <a:pt x="6270" y="67082"/>
                  <a:pt x="6270" y="67127"/>
                  <a:pt x="6202" y="67150"/>
                </a:cubicBezTo>
                <a:cubicBezTo>
                  <a:pt x="6179" y="67172"/>
                  <a:pt x="6156" y="67195"/>
                  <a:pt x="6156" y="67240"/>
                </a:cubicBezTo>
                <a:cubicBezTo>
                  <a:pt x="6111" y="67263"/>
                  <a:pt x="6111" y="67308"/>
                  <a:pt x="6156" y="67353"/>
                </a:cubicBezTo>
                <a:cubicBezTo>
                  <a:pt x="6202" y="67399"/>
                  <a:pt x="6224" y="67489"/>
                  <a:pt x="6270" y="67580"/>
                </a:cubicBezTo>
                <a:cubicBezTo>
                  <a:pt x="6315" y="67648"/>
                  <a:pt x="6292" y="67738"/>
                  <a:pt x="6292" y="67851"/>
                </a:cubicBezTo>
                <a:cubicBezTo>
                  <a:pt x="6292" y="67874"/>
                  <a:pt x="6270" y="67919"/>
                  <a:pt x="6270" y="67919"/>
                </a:cubicBezTo>
                <a:lnTo>
                  <a:pt x="6156" y="68032"/>
                </a:lnTo>
                <a:cubicBezTo>
                  <a:pt x="6156" y="68191"/>
                  <a:pt x="6270" y="68191"/>
                  <a:pt x="6338" y="68213"/>
                </a:cubicBezTo>
                <a:cubicBezTo>
                  <a:pt x="6315" y="68304"/>
                  <a:pt x="6292" y="68417"/>
                  <a:pt x="6292" y="68508"/>
                </a:cubicBezTo>
                <a:cubicBezTo>
                  <a:pt x="6292" y="68598"/>
                  <a:pt x="6292" y="68621"/>
                  <a:pt x="6383" y="68643"/>
                </a:cubicBezTo>
                <a:cubicBezTo>
                  <a:pt x="6338" y="68666"/>
                  <a:pt x="6338" y="68734"/>
                  <a:pt x="6315" y="68757"/>
                </a:cubicBezTo>
                <a:cubicBezTo>
                  <a:pt x="6292" y="68847"/>
                  <a:pt x="6292" y="68847"/>
                  <a:pt x="6338" y="68892"/>
                </a:cubicBezTo>
                <a:cubicBezTo>
                  <a:pt x="6383" y="68938"/>
                  <a:pt x="6383" y="68983"/>
                  <a:pt x="6338" y="68983"/>
                </a:cubicBezTo>
                <a:cubicBezTo>
                  <a:pt x="6315" y="69005"/>
                  <a:pt x="6292" y="69005"/>
                  <a:pt x="6270" y="69051"/>
                </a:cubicBezTo>
                <a:cubicBezTo>
                  <a:pt x="6179" y="69096"/>
                  <a:pt x="6179" y="69119"/>
                  <a:pt x="6224" y="69277"/>
                </a:cubicBezTo>
                <a:cubicBezTo>
                  <a:pt x="6224" y="69277"/>
                  <a:pt x="6270" y="69277"/>
                  <a:pt x="6270" y="69232"/>
                </a:cubicBezTo>
                <a:cubicBezTo>
                  <a:pt x="6290" y="69191"/>
                  <a:pt x="6292" y="69115"/>
                  <a:pt x="6324" y="69115"/>
                </a:cubicBezTo>
                <a:cubicBezTo>
                  <a:pt x="6328" y="69115"/>
                  <a:pt x="6333" y="69116"/>
                  <a:pt x="6338" y="69119"/>
                </a:cubicBezTo>
                <a:cubicBezTo>
                  <a:pt x="6405" y="69164"/>
                  <a:pt x="6383" y="69232"/>
                  <a:pt x="6383" y="69300"/>
                </a:cubicBezTo>
                <a:cubicBezTo>
                  <a:pt x="6405" y="69390"/>
                  <a:pt x="6338" y="69435"/>
                  <a:pt x="6315" y="69503"/>
                </a:cubicBezTo>
                <a:cubicBezTo>
                  <a:pt x="6292" y="69571"/>
                  <a:pt x="6383" y="69639"/>
                  <a:pt x="6315" y="69730"/>
                </a:cubicBezTo>
                <a:cubicBezTo>
                  <a:pt x="6292" y="69752"/>
                  <a:pt x="6292" y="69798"/>
                  <a:pt x="6270" y="69843"/>
                </a:cubicBezTo>
                <a:cubicBezTo>
                  <a:pt x="6315" y="69888"/>
                  <a:pt x="6338" y="70024"/>
                  <a:pt x="6428" y="70024"/>
                </a:cubicBezTo>
                <a:cubicBezTo>
                  <a:pt x="6451" y="70024"/>
                  <a:pt x="6451" y="70069"/>
                  <a:pt x="6451" y="70092"/>
                </a:cubicBezTo>
                <a:cubicBezTo>
                  <a:pt x="6451" y="70205"/>
                  <a:pt x="6496" y="70296"/>
                  <a:pt x="6541" y="70363"/>
                </a:cubicBezTo>
                <a:cubicBezTo>
                  <a:pt x="6564" y="70409"/>
                  <a:pt x="6564" y="70454"/>
                  <a:pt x="6564" y="70522"/>
                </a:cubicBezTo>
                <a:cubicBezTo>
                  <a:pt x="6564" y="70544"/>
                  <a:pt x="6564" y="70590"/>
                  <a:pt x="6609" y="70635"/>
                </a:cubicBezTo>
                <a:cubicBezTo>
                  <a:pt x="6654" y="70658"/>
                  <a:pt x="6654" y="70703"/>
                  <a:pt x="6654" y="70771"/>
                </a:cubicBezTo>
                <a:cubicBezTo>
                  <a:pt x="6677" y="70974"/>
                  <a:pt x="6722" y="71156"/>
                  <a:pt x="6745" y="71337"/>
                </a:cubicBezTo>
                <a:cubicBezTo>
                  <a:pt x="6768" y="71450"/>
                  <a:pt x="6790" y="71563"/>
                  <a:pt x="6858" y="71676"/>
                </a:cubicBezTo>
                <a:cubicBezTo>
                  <a:pt x="6903" y="71834"/>
                  <a:pt x="6949" y="71993"/>
                  <a:pt x="6903" y="72174"/>
                </a:cubicBezTo>
                <a:cubicBezTo>
                  <a:pt x="6903" y="72242"/>
                  <a:pt x="6903" y="72287"/>
                  <a:pt x="6949" y="72355"/>
                </a:cubicBezTo>
                <a:cubicBezTo>
                  <a:pt x="6971" y="72400"/>
                  <a:pt x="6971" y="72468"/>
                  <a:pt x="6949" y="72491"/>
                </a:cubicBezTo>
                <a:cubicBezTo>
                  <a:pt x="6949" y="72559"/>
                  <a:pt x="6949" y="72604"/>
                  <a:pt x="6971" y="72672"/>
                </a:cubicBezTo>
                <a:cubicBezTo>
                  <a:pt x="6971" y="72695"/>
                  <a:pt x="6971" y="72740"/>
                  <a:pt x="6994" y="72740"/>
                </a:cubicBezTo>
                <a:lnTo>
                  <a:pt x="6994" y="72830"/>
                </a:lnTo>
                <a:lnTo>
                  <a:pt x="6994" y="72966"/>
                </a:lnTo>
                <a:cubicBezTo>
                  <a:pt x="6994" y="73011"/>
                  <a:pt x="6971" y="73011"/>
                  <a:pt x="6971" y="73034"/>
                </a:cubicBezTo>
                <a:cubicBezTo>
                  <a:pt x="6903" y="73079"/>
                  <a:pt x="6949" y="73192"/>
                  <a:pt x="6949" y="73260"/>
                </a:cubicBezTo>
                <a:cubicBezTo>
                  <a:pt x="6949" y="73351"/>
                  <a:pt x="6994" y="73351"/>
                  <a:pt x="7016" y="73351"/>
                </a:cubicBezTo>
                <a:lnTo>
                  <a:pt x="7016" y="73396"/>
                </a:lnTo>
                <a:cubicBezTo>
                  <a:pt x="6949" y="73532"/>
                  <a:pt x="6994" y="73690"/>
                  <a:pt x="7062" y="73826"/>
                </a:cubicBezTo>
                <a:cubicBezTo>
                  <a:pt x="7084" y="73939"/>
                  <a:pt x="7130" y="74030"/>
                  <a:pt x="7198" y="74098"/>
                </a:cubicBezTo>
                <a:cubicBezTo>
                  <a:pt x="7220" y="74166"/>
                  <a:pt x="7288" y="74279"/>
                  <a:pt x="7243" y="74369"/>
                </a:cubicBezTo>
                <a:lnTo>
                  <a:pt x="7243" y="74415"/>
                </a:lnTo>
                <a:cubicBezTo>
                  <a:pt x="7288" y="74505"/>
                  <a:pt x="7288" y="74505"/>
                  <a:pt x="7198" y="74550"/>
                </a:cubicBezTo>
                <a:cubicBezTo>
                  <a:pt x="7175" y="74550"/>
                  <a:pt x="7175" y="74596"/>
                  <a:pt x="7175" y="74618"/>
                </a:cubicBezTo>
                <a:cubicBezTo>
                  <a:pt x="7175" y="74641"/>
                  <a:pt x="7175" y="74663"/>
                  <a:pt x="7198" y="74663"/>
                </a:cubicBezTo>
                <a:cubicBezTo>
                  <a:pt x="7220" y="74663"/>
                  <a:pt x="7220" y="74663"/>
                  <a:pt x="7243" y="74709"/>
                </a:cubicBezTo>
                <a:cubicBezTo>
                  <a:pt x="7356" y="74731"/>
                  <a:pt x="7401" y="74777"/>
                  <a:pt x="7311" y="74958"/>
                </a:cubicBezTo>
                <a:cubicBezTo>
                  <a:pt x="7311" y="74980"/>
                  <a:pt x="7288" y="75003"/>
                  <a:pt x="7288" y="75048"/>
                </a:cubicBezTo>
                <a:cubicBezTo>
                  <a:pt x="7288" y="75071"/>
                  <a:pt x="7243" y="75093"/>
                  <a:pt x="7288" y="75093"/>
                </a:cubicBezTo>
                <a:cubicBezTo>
                  <a:pt x="7356" y="75184"/>
                  <a:pt x="7311" y="75275"/>
                  <a:pt x="7288" y="75342"/>
                </a:cubicBezTo>
                <a:cubicBezTo>
                  <a:pt x="7288" y="75410"/>
                  <a:pt x="7311" y="75456"/>
                  <a:pt x="7333" y="75501"/>
                </a:cubicBezTo>
                <a:cubicBezTo>
                  <a:pt x="7356" y="75637"/>
                  <a:pt x="7401" y="75750"/>
                  <a:pt x="7424" y="75886"/>
                </a:cubicBezTo>
                <a:cubicBezTo>
                  <a:pt x="7439" y="75946"/>
                  <a:pt x="7454" y="75976"/>
                  <a:pt x="7483" y="75976"/>
                </a:cubicBezTo>
                <a:cubicBezTo>
                  <a:pt x="7497" y="75976"/>
                  <a:pt x="7514" y="75969"/>
                  <a:pt x="7537" y="75954"/>
                </a:cubicBezTo>
                <a:cubicBezTo>
                  <a:pt x="7537" y="75954"/>
                  <a:pt x="7560" y="75954"/>
                  <a:pt x="7560" y="75976"/>
                </a:cubicBezTo>
                <a:cubicBezTo>
                  <a:pt x="7514" y="76067"/>
                  <a:pt x="7446" y="76135"/>
                  <a:pt x="7424" y="76248"/>
                </a:cubicBezTo>
                <a:cubicBezTo>
                  <a:pt x="7424" y="76293"/>
                  <a:pt x="7401" y="76316"/>
                  <a:pt x="7424" y="76338"/>
                </a:cubicBezTo>
                <a:cubicBezTo>
                  <a:pt x="7431" y="76361"/>
                  <a:pt x="7439" y="76368"/>
                  <a:pt x="7446" y="76368"/>
                </a:cubicBezTo>
                <a:cubicBezTo>
                  <a:pt x="7459" y="76368"/>
                  <a:pt x="7469" y="76338"/>
                  <a:pt x="7469" y="76338"/>
                </a:cubicBezTo>
                <a:lnTo>
                  <a:pt x="7514" y="76338"/>
                </a:lnTo>
                <a:cubicBezTo>
                  <a:pt x="7514" y="76429"/>
                  <a:pt x="7537" y="76519"/>
                  <a:pt x="7537" y="76587"/>
                </a:cubicBezTo>
                <a:cubicBezTo>
                  <a:pt x="7537" y="76632"/>
                  <a:pt x="7582" y="76768"/>
                  <a:pt x="7582" y="76791"/>
                </a:cubicBezTo>
                <a:cubicBezTo>
                  <a:pt x="7600" y="76827"/>
                  <a:pt x="7618" y="76838"/>
                  <a:pt x="7638" y="76838"/>
                </a:cubicBezTo>
                <a:cubicBezTo>
                  <a:pt x="7667" y="76838"/>
                  <a:pt x="7700" y="76814"/>
                  <a:pt x="7741" y="76814"/>
                </a:cubicBezTo>
                <a:cubicBezTo>
                  <a:pt x="7763" y="76881"/>
                  <a:pt x="7741" y="76927"/>
                  <a:pt x="7741" y="76972"/>
                </a:cubicBezTo>
                <a:cubicBezTo>
                  <a:pt x="7741" y="77017"/>
                  <a:pt x="7741" y="77085"/>
                  <a:pt x="7763" y="77108"/>
                </a:cubicBezTo>
                <a:cubicBezTo>
                  <a:pt x="7809" y="77153"/>
                  <a:pt x="7809" y="77244"/>
                  <a:pt x="7786" y="77334"/>
                </a:cubicBezTo>
                <a:cubicBezTo>
                  <a:pt x="7763" y="77447"/>
                  <a:pt x="7763" y="77447"/>
                  <a:pt x="7854" y="77492"/>
                </a:cubicBezTo>
                <a:cubicBezTo>
                  <a:pt x="7899" y="77538"/>
                  <a:pt x="7899" y="77583"/>
                  <a:pt x="7899" y="77651"/>
                </a:cubicBezTo>
                <a:cubicBezTo>
                  <a:pt x="7876" y="77719"/>
                  <a:pt x="7899" y="77787"/>
                  <a:pt x="7922" y="77877"/>
                </a:cubicBezTo>
                <a:cubicBezTo>
                  <a:pt x="8012" y="78104"/>
                  <a:pt x="8125" y="78330"/>
                  <a:pt x="8103" y="78601"/>
                </a:cubicBezTo>
                <a:cubicBezTo>
                  <a:pt x="8103" y="78624"/>
                  <a:pt x="8103" y="78692"/>
                  <a:pt x="8125" y="78715"/>
                </a:cubicBezTo>
                <a:cubicBezTo>
                  <a:pt x="8125" y="78715"/>
                  <a:pt x="8148" y="78737"/>
                  <a:pt x="8148" y="78783"/>
                </a:cubicBezTo>
                <a:cubicBezTo>
                  <a:pt x="8125" y="78896"/>
                  <a:pt x="8193" y="79009"/>
                  <a:pt x="8193" y="79122"/>
                </a:cubicBezTo>
                <a:cubicBezTo>
                  <a:pt x="8193" y="79167"/>
                  <a:pt x="8216" y="79258"/>
                  <a:pt x="8148" y="79303"/>
                </a:cubicBezTo>
                <a:cubicBezTo>
                  <a:pt x="8125" y="79348"/>
                  <a:pt x="8148" y="79394"/>
                  <a:pt x="8193" y="79394"/>
                </a:cubicBezTo>
                <a:cubicBezTo>
                  <a:pt x="8261" y="79461"/>
                  <a:pt x="8306" y="79575"/>
                  <a:pt x="8306" y="79688"/>
                </a:cubicBezTo>
                <a:lnTo>
                  <a:pt x="8306" y="79824"/>
                </a:lnTo>
                <a:cubicBezTo>
                  <a:pt x="8329" y="79982"/>
                  <a:pt x="8352" y="80186"/>
                  <a:pt x="8442" y="80299"/>
                </a:cubicBezTo>
                <a:cubicBezTo>
                  <a:pt x="8465" y="80321"/>
                  <a:pt x="8488" y="80412"/>
                  <a:pt x="8488" y="80480"/>
                </a:cubicBezTo>
                <a:cubicBezTo>
                  <a:pt x="8488" y="80616"/>
                  <a:pt x="8555" y="80729"/>
                  <a:pt x="8646" y="80774"/>
                </a:cubicBezTo>
                <a:cubicBezTo>
                  <a:pt x="8691" y="80842"/>
                  <a:pt x="8759" y="80887"/>
                  <a:pt x="8714" y="81000"/>
                </a:cubicBezTo>
                <a:cubicBezTo>
                  <a:pt x="8714" y="81046"/>
                  <a:pt x="8759" y="81068"/>
                  <a:pt x="8759" y="81091"/>
                </a:cubicBezTo>
                <a:cubicBezTo>
                  <a:pt x="8759" y="81159"/>
                  <a:pt x="8759" y="81182"/>
                  <a:pt x="8782" y="81227"/>
                </a:cubicBezTo>
                <a:cubicBezTo>
                  <a:pt x="8872" y="81340"/>
                  <a:pt x="8827" y="81498"/>
                  <a:pt x="8804" y="81634"/>
                </a:cubicBezTo>
                <a:cubicBezTo>
                  <a:pt x="8782" y="81725"/>
                  <a:pt x="8782" y="81793"/>
                  <a:pt x="8872" y="81860"/>
                </a:cubicBezTo>
                <a:cubicBezTo>
                  <a:pt x="8895" y="81860"/>
                  <a:pt x="8895" y="81883"/>
                  <a:pt x="8895" y="81906"/>
                </a:cubicBezTo>
                <a:cubicBezTo>
                  <a:pt x="8827" y="81996"/>
                  <a:pt x="8895" y="82087"/>
                  <a:pt x="8918" y="82109"/>
                </a:cubicBezTo>
                <a:cubicBezTo>
                  <a:pt x="8985" y="82223"/>
                  <a:pt x="8985" y="82336"/>
                  <a:pt x="8985" y="82426"/>
                </a:cubicBezTo>
                <a:cubicBezTo>
                  <a:pt x="8940" y="82653"/>
                  <a:pt x="9031" y="82856"/>
                  <a:pt x="9121" y="83015"/>
                </a:cubicBezTo>
                <a:cubicBezTo>
                  <a:pt x="9144" y="83083"/>
                  <a:pt x="9166" y="83105"/>
                  <a:pt x="9166" y="83151"/>
                </a:cubicBezTo>
                <a:cubicBezTo>
                  <a:pt x="9166" y="83264"/>
                  <a:pt x="9212" y="83354"/>
                  <a:pt x="9280" y="83422"/>
                </a:cubicBezTo>
                <a:cubicBezTo>
                  <a:pt x="9370" y="83490"/>
                  <a:pt x="9438" y="83581"/>
                  <a:pt x="9438" y="83762"/>
                </a:cubicBezTo>
                <a:cubicBezTo>
                  <a:pt x="9438" y="83807"/>
                  <a:pt x="9461" y="83875"/>
                  <a:pt x="9483" y="83920"/>
                </a:cubicBezTo>
                <a:cubicBezTo>
                  <a:pt x="9483" y="83988"/>
                  <a:pt x="9506" y="84011"/>
                  <a:pt x="9574" y="84011"/>
                </a:cubicBezTo>
                <a:cubicBezTo>
                  <a:pt x="9710" y="84033"/>
                  <a:pt x="9778" y="84146"/>
                  <a:pt x="9778" y="84350"/>
                </a:cubicBezTo>
                <a:lnTo>
                  <a:pt x="9778" y="84395"/>
                </a:lnTo>
                <a:cubicBezTo>
                  <a:pt x="9778" y="84438"/>
                  <a:pt x="9787" y="84454"/>
                  <a:pt x="9799" y="84454"/>
                </a:cubicBezTo>
                <a:cubicBezTo>
                  <a:pt x="9806" y="84454"/>
                  <a:pt x="9815" y="84449"/>
                  <a:pt x="9823" y="84441"/>
                </a:cubicBezTo>
                <a:lnTo>
                  <a:pt x="9913" y="84350"/>
                </a:lnTo>
                <a:cubicBezTo>
                  <a:pt x="9921" y="84327"/>
                  <a:pt x="9928" y="84320"/>
                  <a:pt x="9938" y="84320"/>
                </a:cubicBezTo>
                <a:cubicBezTo>
                  <a:pt x="9956" y="84320"/>
                  <a:pt x="9981" y="84350"/>
                  <a:pt x="10027" y="84350"/>
                </a:cubicBezTo>
                <a:cubicBezTo>
                  <a:pt x="10027" y="84554"/>
                  <a:pt x="10072" y="84667"/>
                  <a:pt x="10185" y="84735"/>
                </a:cubicBezTo>
                <a:cubicBezTo>
                  <a:pt x="10253" y="84780"/>
                  <a:pt x="10275" y="84803"/>
                  <a:pt x="10253" y="84916"/>
                </a:cubicBezTo>
                <a:cubicBezTo>
                  <a:pt x="10253" y="84938"/>
                  <a:pt x="10275" y="84984"/>
                  <a:pt x="10275" y="85006"/>
                </a:cubicBezTo>
                <a:cubicBezTo>
                  <a:pt x="10275" y="85052"/>
                  <a:pt x="10298" y="85119"/>
                  <a:pt x="10343" y="85119"/>
                </a:cubicBezTo>
                <a:cubicBezTo>
                  <a:pt x="10389" y="85119"/>
                  <a:pt x="10411" y="85052"/>
                  <a:pt x="10411" y="84961"/>
                </a:cubicBezTo>
                <a:cubicBezTo>
                  <a:pt x="10411" y="84893"/>
                  <a:pt x="10411" y="84893"/>
                  <a:pt x="10479" y="84893"/>
                </a:cubicBezTo>
                <a:cubicBezTo>
                  <a:pt x="10499" y="84893"/>
                  <a:pt x="10524" y="84884"/>
                  <a:pt x="10547" y="84884"/>
                </a:cubicBezTo>
                <a:cubicBezTo>
                  <a:pt x="10576" y="84884"/>
                  <a:pt x="10602" y="84898"/>
                  <a:pt x="10615" y="84961"/>
                </a:cubicBezTo>
                <a:cubicBezTo>
                  <a:pt x="10683" y="85142"/>
                  <a:pt x="10751" y="85255"/>
                  <a:pt x="10819" y="85391"/>
                </a:cubicBezTo>
                <a:cubicBezTo>
                  <a:pt x="10841" y="85391"/>
                  <a:pt x="10841" y="85368"/>
                  <a:pt x="10864" y="85346"/>
                </a:cubicBezTo>
                <a:cubicBezTo>
                  <a:pt x="10909" y="85301"/>
                  <a:pt x="10909" y="85301"/>
                  <a:pt x="10864" y="85255"/>
                </a:cubicBezTo>
                <a:cubicBezTo>
                  <a:pt x="10841" y="85142"/>
                  <a:pt x="10841" y="85142"/>
                  <a:pt x="10932" y="85074"/>
                </a:cubicBezTo>
                <a:cubicBezTo>
                  <a:pt x="10932" y="85165"/>
                  <a:pt x="10954" y="85255"/>
                  <a:pt x="11022" y="85255"/>
                </a:cubicBezTo>
                <a:cubicBezTo>
                  <a:pt x="11068" y="85255"/>
                  <a:pt x="11068" y="85301"/>
                  <a:pt x="11068" y="85368"/>
                </a:cubicBezTo>
                <a:cubicBezTo>
                  <a:pt x="11068" y="85482"/>
                  <a:pt x="11090" y="85572"/>
                  <a:pt x="11181" y="85595"/>
                </a:cubicBezTo>
                <a:cubicBezTo>
                  <a:pt x="11203" y="85595"/>
                  <a:pt x="11249" y="85617"/>
                  <a:pt x="11249" y="85685"/>
                </a:cubicBezTo>
                <a:cubicBezTo>
                  <a:pt x="11249" y="85821"/>
                  <a:pt x="11317" y="85912"/>
                  <a:pt x="11362" y="86025"/>
                </a:cubicBezTo>
                <a:cubicBezTo>
                  <a:pt x="11407" y="86070"/>
                  <a:pt x="11475" y="86070"/>
                  <a:pt x="11475" y="86206"/>
                </a:cubicBezTo>
                <a:cubicBezTo>
                  <a:pt x="11475" y="86309"/>
                  <a:pt x="11485" y="86345"/>
                  <a:pt x="11523" y="86345"/>
                </a:cubicBezTo>
                <a:cubicBezTo>
                  <a:pt x="11543" y="86345"/>
                  <a:pt x="11571" y="86335"/>
                  <a:pt x="11611" y="86319"/>
                </a:cubicBezTo>
                <a:cubicBezTo>
                  <a:pt x="11621" y="86314"/>
                  <a:pt x="11631" y="86311"/>
                  <a:pt x="11641" y="86311"/>
                </a:cubicBezTo>
                <a:cubicBezTo>
                  <a:pt x="11674" y="86311"/>
                  <a:pt x="11701" y="86344"/>
                  <a:pt x="11701" y="86432"/>
                </a:cubicBezTo>
                <a:cubicBezTo>
                  <a:pt x="11724" y="86613"/>
                  <a:pt x="11814" y="86658"/>
                  <a:pt x="11882" y="86726"/>
                </a:cubicBezTo>
                <a:cubicBezTo>
                  <a:pt x="11882" y="86726"/>
                  <a:pt x="11902" y="86736"/>
                  <a:pt x="11923" y="86736"/>
                </a:cubicBezTo>
                <a:cubicBezTo>
                  <a:pt x="11933" y="86736"/>
                  <a:pt x="11943" y="86734"/>
                  <a:pt x="11950" y="86726"/>
                </a:cubicBezTo>
                <a:cubicBezTo>
                  <a:pt x="11995" y="86715"/>
                  <a:pt x="12029" y="86698"/>
                  <a:pt x="12063" y="86698"/>
                </a:cubicBezTo>
                <a:cubicBezTo>
                  <a:pt x="12097" y="86698"/>
                  <a:pt x="12131" y="86715"/>
                  <a:pt x="12177" y="86772"/>
                </a:cubicBezTo>
                <a:cubicBezTo>
                  <a:pt x="12187" y="86803"/>
                  <a:pt x="12212" y="86820"/>
                  <a:pt x="12238" y="86820"/>
                </a:cubicBezTo>
                <a:cubicBezTo>
                  <a:pt x="12269" y="86820"/>
                  <a:pt x="12300" y="86798"/>
                  <a:pt x="12312" y="86749"/>
                </a:cubicBezTo>
                <a:cubicBezTo>
                  <a:pt x="12380" y="86749"/>
                  <a:pt x="12426" y="86749"/>
                  <a:pt x="12448" y="86636"/>
                </a:cubicBezTo>
                <a:cubicBezTo>
                  <a:pt x="12516" y="86726"/>
                  <a:pt x="12493" y="86772"/>
                  <a:pt x="12516" y="86840"/>
                </a:cubicBezTo>
                <a:cubicBezTo>
                  <a:pt x="12528" y="86902"/>
                  <a:pt x="12555" y="86937"/>
                  <a:pt x="12583" y="86937"/>
                </a:cubicBezTo>
                <a:cubicBezTo>
                  <a:pt x="12606" y="86937"/>
                  <a:pt x="12631" y="86913"/>
                  <a:pt x="12652" y="86862"/>
                </a:cubicBezTo>
                <a:cubicBezTo>
                  <a:pt x="12674" y="86840"/>
                  <a:pt x="12674" y="86794"/>
                  <a:pt x="12742" y="86794"/>
                </a:cubicBezTo>
                <a:cubicBezTo>
                  <a:pt x="12765" y="86975"/>
                  <a:pt x="12878" y="87043"/>
                  <a:pt x="12991" y="87156"/>
                </a:cubicBezTo>
                <a:cubicBezTo>
                  <a:pt x="13001" y="87175"/>
                  <a:pt x="13022" y="87186"/>
                  <a:pt x="13048" y="87186"/>
                </a:cubicBezTo>
                <a:cubicBezTo>
                  <a:pt x="13085" y="87186"/>
                  <a:pt x="13133" y="87164"/>
                  <a:pt x="13172" y="87111"/>
                </a:cubicBezTo>
                <a:cubicBezTo>
                  <a:pt x="13195" y="87111"/>
                  <a:pt x="13218" y="87111"/>
                  <a:pt x="13218" y="87202"/>
                </a:cubicBezTo>
                <a:cubicBezTo>
                  <a:pt x="13195" y="87315"/>
                  <a:pt x="13195" y="87315"/>
                  <a:pt x="13286" y="87383"/>
                </a:cubicBezTo>
                <a:cubicBezTo>
                  <a:pt x="13331" y="87428"/>
                  <a:pt x="13444" y="87451"/>
                  <a:pt x="13444" y="87609"/>
                </a:cubicBezTo>
                <a:cubicBezTo>
                  <a:pt x="13454" y="87612"/>
                  <a:pt x="13462" y="87614"/>
                  <a:pt x="13469" y="87614"/>
                </a:cubicBezTo>
                <a:cubicBezTo>
                  <a:pt x="13512" y="87614"/>
                  <a:pt x="13515" y="87564"/>
                  <a:pt x="13534" y="87564"/>
                </a:cubicBezTo>
                <a:cubicBezTo>
                  <a:pt x="13545" y="87554"/>
                  <a:pt x="13564" y="87544"/>
                  <a:pt x="13584" y="87544"/>
                </a:cubicBezTo>
                <a:cubicBezTo>
                  <a:pt x="13609" y="87544"/>
                  <a:pt x="13635" y="87559"/>
                  <a:pt x="13648" y="87609"/>
                </a:cubicBezTo>
                <a:cubicBezTo>
                  <a:pt x="13670" y="87654"/>
                  <a:pt x="13693" y="87654"/>
                  <a:pt x="13761" y="87654"/>
                </a:cubicBezTo>
                <a:lnTo>
                  <a:pt x="13806" y="87722"/>
                </a:lnTo>
                <a:cubicBezTo>
                  <a:pt x="13866" y="87722"/>
                  <a:pt x="13873" y="87651"/>
                  <a:pt x="13890" y="87651"/>
                </a:cubicBezTo>
                <a:cubicBezTo>
                  <a:pt x="13892" y="87651"/>
                  <a:pt x="13894" y="87652"/>
                  <a:pt x="13897" y="87654"/>
                </a:cubicBezTo>
                <a:lnTo>
                  <a:pt x="13987" y="87745"/>
                </a:lnTo>
                <a:cubicBezTo>
                  <a:pt x="14010" y="87745"/>
                  <a:pt x="14010" y="87722"/>
                  <a:pt x="14032" y="87654"/>
                </a:cubicBezTo>
                <a:lnTo>
                  <a:pt x="14078" y="87654"/>
                </a:lnTo>
                <a:cubicBezTo>
                  <a:pt x="14100" y="87654"/>
                  <a:pt x="14123" y="87677"/>
                  <a:pt x="14146" y="87677"/>
                </a:cubicBezTo>
                <a:cubicBezTo>
                  <a:pt x="14213" y="87722"/>
                  <a:pt x="14236" y="87767"/>
                  <a:pt x="14236" y="87858"/>
                </a:cubicBezTo>
                <a:cubicBezTo>
                  <a:pt x="14236" y="87971"/>
                  <a:pt x="14259" y="87971"/>
                  <a:pt x="14327" y="87971"/>
                </a:cubicBezTo>
                <a:cubicBezTo>
                  <a:pt x="14366" y="87952"/>
                  <a:pt x="14421" y="87899"/>
                  <a:pt x="14494" y="87899"/>
                </a:cubicBezTo>
                <a:cubicBezTo>
                  <a:pt x="14505" y="87899"/>
                  <a:pt x="14518" y="87900"/>
                  <a:pt x="14530" y="87903"/>
                </a:cubicBezTo>
                <a:cubicBezTo>
                  <a:pt x="14553" y="87903"/>
                  <a:pt x="14576" y="87858"/>
                  <a:pt x="14598" y="87858"/>
                </a:cubicBezTo>
                <a:cubicBezTo>
                  <a:pt x="14598" y="87971"/>
                  <a:pt x="14643" y="88016"/>
                  <a:pt x="14689" y="88084"/>
                </a:cubicBezTo>
                <a:cubicBezTo>
                  <a:pt x="14700" y="88096"/>
                  <a:pt x="14717" y="88101"/>
                  <a:pt x="14734" y="88101"/>
                </a:cubicBezTo>
                <a:cubicBezTo>
                  <a:pt x="14751" y="88101"/>
                  <a:pt x="14768" y="88096"/>
                  <a:pt x="14779" y="88084"/>
                </a:cubicBezTo>
                <a:cubicBezTo>
                  <a:pt x="14824" y="88062"/>
                  <a:pt x="14915" y="88016"/>
                  <a:pt x="14983" y="87948"/>
                </a:cubicBezTo>
                <a:cubicBezTo>
                  <a:pt x="14983" y="87940"/>
                  <a:pt x="14987" y="87936"/>
                  <a:pt x="14993" y="87936"/>
                </a:cubicBezTo>
                <a:cubicBezTo>
                  <a:pt x="15022" y="87936"/>
                  <a:pt x="15100" y="88006"/>
                  <a:pt x="15119" y="88062"/>
                </a:cubicBezTo>
                <a:cubicBezTo>
                  <a:pt x="15141" y="88084"/>
                  <a:pt x="15141" y="88130"/>
                  <a:pt x="15141" y="88197"/>
                </a:cubicBezTo>
                <a:cubicBezTo>
                  <a:pt x="15181" y="88263"/>
                  <a:pt x="15205" y="88299"/>
                  <a:pt x="15236" y="88299"/>
                </a:cubicBezTo>
                <a:cubicBezTo>
                  <a:pt x="15259" y="88299"/>
                  <a:pt x="15285" y="88280"/>
                  <a:pt x="15322" y="88243"/>
                </a:cubicBezTo>
                <a:cubicBezTo>
                  <a:pt x="15368" y="88197"/>
                  <a:pt x="15436" y="88130"/>
                  <a:pt x="15481" y="87994"/>
                </a:cubicBezTo>
                <a:cubicBezTo>
                  <a:pt x="15549" y="88062"/>
                  <a:pt x="15571" y="88107"/>
                  <a:pt x="15594" y="88220"/>
                </a:cubicBezTo>
                <a:cubicBezTo>
                  <a:pt x="15612" y="88308"/>
                  <a:pt x="15656" y="88341"/>
                  <a:pt x="15718" y="88341"/>
                </a:cubicBezTo>
                <a:cubicBezTo>
                  <a:pt x="15735" y="88341"/>
                  <a:pt x="15755" y="88338"/>
                  <a:pt x="15775" y="88333"/>
                </a:cubicBezTo>
                <a:lnTo>
                  <a:pt x="15843" y="88333"/>
                </a:lnTo>
                <a:cubicBezTo>
                  <a:pt x="15888" y="88356"/>
                  <a:pt x="15911" y="88356"/>
                  <a:pt x="15933" y="88401"/>
                </a:cubicBezTo>
                <a:cubicBezTo>
                  <a:pt x="15945" y="88412"/>
                  <a:pt x="15967" y="88418"/>
                  <a:pt x="15990" y="88418"/>
                </a:cubicBezTo>
                <a:cubicBezTo>
                  <a:pt x="16013" y="88418"/>
                  <a:pt x="16035" y="88412"/>
                  <a:pt x="16047" y="88401"/>
                </a:cubicBezTo>
                <a:cubicBezTo>
                  <a:pt x="16069" y="88356"/>
                  <a:pt x="16069" y="88288"/>
                  <a:pt x="16069" y="88243"/>
                </a:cubicBezTo>
                <a:cubicBezTo>
                  <a:pt x="16137" y="88243"/>
                  <a:pt x="16137" y="88311"/>
                  <a:pt x="16182" y="88333"/>
                </a:cubicBezTo>
                <a:cubicBezTo>
                  <a:pt x="16250" y="88356"/>
                  <a:pt x="16273" y="88424"/>
                  <a:pt x="16296" y="88469"/>
                </a:cubicBezTo>
                <a:cubicBezTo>
                  <a:pt x="16314" y="88488"/>
                  <a:pt x="16329" y="88494"/>
                  <a:pt x="16343" y="88494"/>
                </a:cubicBezTo>
                <a:cubicBezTo>
                  <a:pt x="16379" y="88494"/>
                  <a:pt x="16405" y="88446"/>
                  <a:pt x="16454" y="88446"/>
                </a:cubicBezTo>
                <a:cubicBezTo>
                  <a:pt x="16522" y="88469"/>
                  <a:pt x="16590" y="88469"/>
                  <a:pt x="16680" y="88514"/>
                </a:cubicBezTo>
                <a:cubicBezTo>
                  <a:pt x="16692" y="88518"/>
                  <a:pt x="16704" y="88519"/>
                  <a:pt x="16716" y="88519"/>
                </a:cubicBezTo>
                <a:cubicBezTo>
                  <a:pt x="16741" y="88519"/>
                  <a:pt x="16767" y="88514"/>
                  <a:pt x="16793" y="88514"/>
                </a:cubicBezTo>
                <a:cubicBezTo>
                  <a:pt x="16833" y="88514"/>
                  <a:pt x="16873" y="88526"/>
                  <a:pt x="16907" y="88582"/>
                </a:cubicBezTo>
                <a:cubicBezTo>
                  <a:pt x="16914" y="88597"/>
                  <a:pt x="16922" y="88602"/>
                  <a:pt x="16929" y="88602"/>
                </a:cubicBezTo>
                <a:cubicBezTo>
                  <a:pt x="16944" y="88602"/>
                  <a:pt x="16959" y="88582"/>
                  <a:pt x="16975" y="88582"/>
                </a:cubicBezTo>
                <a:cubicBezTo>
                  <a:pt x="16984" y="88579"/>
                  <a:pt x="16991" y="88578"/>
                  <a:pt x="16998" y="88578"/>
                </a:cubicBezTo>
                <a:cubicBezTo>
                  <a:pt x="17043" y="88578"/>
                  <a:pt x="17045" y="88637"/>
                  <a:pt x="17065" y="88695"/>
                </a:cubicBezTo>
                <a:lnTo>
                  <a:pt x="17065" y="88854"/>
                </a:lnTo>
                <a:cubicBezTo>
                  <a:pt x="17042" y="88967"/>
                  <a:pt x="17065" y="89012"/>
                  <a:pt x="17156" y="89080"/>
                </a:cubicBezTo>
                <a:cubicBezTo>
                  <a:pt x="17178" y="89012"/>
                  <a:pt x="17133" y="88990"/>
                  <a:pt x="17156" y="88922"/>
                </a:cubicBezTo>
                <a:cubicBezTo>
                  <a:pt x="17156" y="88899"/>
                  <a:pt x="17178" y="88876"/>
                  <a:pt x="17178" y="88876"/>
                </a:cubicBezTo>
                <a:cubicBezTo>
                  <a:pt x="17201" y="88876"/>
                  <a:pt x="17201" y="88899"/>
                  <a:pt x="17201" y="88922"/>
                </a:cubicBezTo>
                <a:cubicBezTo>
                  <a:pt x="17201" y="88990"/>
                  <a:pt x="17178" y="89035"/>
                  <a:pt x="17246" y="89080"/>
                </a:cubicBezTo>
                <a:cubicBezTo>
                  <a:pt x="17259" y="89089"/>
                  <a:pt x="17271" y="89092"/>
                  <a:pt x="17283" y="89092"/>
                </a:cubicBezTo>
                <a:cubicBezTo>
                  <a:pt x="17330" y="89092"/>
                  <a:pt x="17364" y="89026"/>
                  <a:pt x="17382" y="88990"/>
                </a:cubicBezTo>
                <a:cubicBezTo>
                  <a:pt x="17397" y="88990"/>
                  <a:pt x="17412" y="89000"/>
                  <a:pt x="17420" y="89000"/>
                </a:cubicBezTo>
                <a:cubicBezTo>
                  <a:pt x="17425" y="89000"/>
                  <a:pt x="17427" y="88997"/>
                  <a:pt x="17427" y="88990"/>
                </a:cubicBezTo>
                <a:cubicBezTo>
                  <a:pt x="17465" y="88952"/>
                  <a:pt x="17488" y="88935"/>
                  <a:pt x="17513" y="88935"/>
                </a:cubicBezTo>
                <a:cubicBezTo>
                  <a:pt x="17534" y="88935"/>
                  <a:pt x="17555" y="88947"/>
                  <a:pt x="17586" y="88967"/>
                </a:cubicBezTo>
                <a:cubicBezTo>
                  <a:pt x="17586" y="88990"/>
                  <a:pt x="17608" y="89012"/>
                  <a:pt x="17608" y="89012"/>
                </a:cubicBezTo>
                <a:cubicBezTo>
                  <a:pt x="17631" y="89080"/>
                  <a:pt x="17518" y="89125"/>
                  <a:pt x="17608" y="89193"/>
                </a:cubicBezTo>
                <a:cubicBezTo>
                  <a:pt x="17653" y="89216"/>
                  <a:pt x="17631" y="89306"/>
                  <a:pt x="17653" y="89352"/>
                </a:cubicBezTo>
                <a:lnTo>
                  <a:pt x="17744" y="89533"/>
                </a:lnTo>
                <a:cubicBezTo>
                  <a:pt x="17758" y="89542"/>
                  <a:pt x="17769" y="89545"/>
                  <a:pt x="17780" y="89545"/>
                </a:cubicBezTo>
                <a:cubicBezTo>
                  <a:pt x="17822" y="89545"/>
                  <a:pt x="17844" y="89487"/>
                  <a:pt x="17880" y="89487"/>
                </a:cubicBezTo>
                <a:cubicBezTo>
                  <a:pt x="17926" y="89519"/>
                  <a:pt x="17962" y="89581"/>
                  <a:pt x="18002" y="89581"/>
                </a:cubicBezTo>
                <a:cubicBezTo>
                  <a:pt x="18020" y="89581"/>
                  <a:pt x="18040" y="89568"/>
                  <a:pt x="18061" y="89533"/>
                </a:cubicBezTo>
                <a:lnTo>
                  <a:pt x="18083" y="89533"/>
                </a:lnTo>
                <a:cubicBezTo>
                  <a:pt x="18118" y="89567"/>
                  <a:pt x="18149" y="89581"/>
                  <a:pt x="18176" y="89581"/>
                </a:cubicBezTo>
                <a:cubicBezTo>
                  <a:pt x="18238" y="89581"/>
                  <a:pt x="18285" y="89512"/>
                  <a:pt x="18332" y="89465"/>
                </a:cubicBezTo>
                <a:cubicBezTo>
                  <a:pt x="18369" y="89465"/>
                  <a:pt x="18376" y="89436"/>
                  <a:pt x="18389" y="89436"/>
                </a:cubicBezTo>
                <a:cubicBezTo>
                  <a:pt x="18392" y="89436"/>
                  <a:pt x="18396" y="89438"/>
                  <a:pt x="18400" y="89442"/>
                </a:cubicBezTo>
                <a:cubicBezTo>
                  <a:pt x="18437" y="89488"/>
                  <a:pt x="18470" y="89501"/>
                  <a:pt x="18501" y="89501"/>
                </a:cubicBezTo>
                <a:cubicBezTo>
                  <a:pt x="18537" y="89501"/>
                  <a:pt x="18570" y="89484"/>
                  <a:pt x="18602" y="89484"/>
                </a:cubicBezTo>
                <a:cubicBezTo>
                  <a:pt x="18610" y="89484"/>
                  <a:pt x="18618" y="89485"/>
                  <a:pt x="18627" y="89487"/>
                </a:cubicBezTo>
                <a:cubicBezTo>
                  <a:pt x="18740" y="89533"/>
                  <a:pt x="18762" y="89555"/>
                  <a:pt x="18785" y="89714"/>
                </a:cubicBezTo>
                <a:cubicBezTo>
                  <a:pt x="18785" y="89759"/>
                  <a:pt x="18785" y="89804"/>
                  <a:pt x="18830" y="89827"/>
                </a:cubicBezTo>
                <a:cubicBezTo>
                  <a:pt x="18830" y="89864"/>
                  <a:pt x="18845" y="89901"/>
                  <a:pt x="18863" y="89901"/>
                </a:cubicBezTo>
                <a:cubicBezTo>
                  <a:pt x="18867" y="89901"/>
                  <a:pt x="18871" y="89899"/>
                  <a:pt x="18876" y="89895"/>
                </a:cubicBezTo>
                <a:cubicBezTo>
                  <a:pt x="18888" y="89893"/>
                  <a:pt x="18900" y="89892"/>
                  <a:pt x="18912" y="89892"/>
                </a:cubicBezTo>
                <a:cubicBezTo>
                  <a:pt x="19032" y="89892"/>
                  <a:pt x="19139" y="89987"/>
                  <a:pt x="19283" y="90008"/>
                </a:cubicBezTo>
                <a:lnTo>
                  <a:pt x="19328" y="90008"/>
                </a:lnTo>
                <a:cubicBezTo>
                  <a:pt x="18898" y="89872"/>
                  <a:pt x="18944" y="89872"/>
                  <a:pt x="18898" y="89759"/>
                </a:cubicBezTo>
                <a:cubicBezTo>
                  <a:pt x="18876" y="89669"/>
                  <a:pt x="18944" y="89646"/>
                  <a:pt x="18966" y="89646"/>
                </a:cubicBezTo>
                <a:cubicBezTo>
                  <a:pt x="18977" y="89646"/>
                  <a:pt x="19000" y="89640"/>
                  <a:pt x="19023" y="89640"/>
                </a:cubicBezTo>
                <a:cubicBezTo>
                  <a:pt x="19045" y="89640"/>
                  <a:pt x="19068" y="89646"/>
                  <a:pt x="19079" y="89669"/>
                </a:cubicBezTo>
                <a:cubicBezTo>
                  <a:pt x="19147" y="89759"/>
                  <a:pt x="19238" y="89759"/>
                  <a:pt x="19328" y="89804"/>
                </a:cubicBezTo>
                <a:cubicBezTo>
                  <a:pt x="19359" y="89825"/>
                  <a:pt x="19380" y="89836"/>
                  <a:pt x="19396" y="89836"/>
                </a:cubicBezTo>
                <a:cubicBezTo>
                  <a:pt x="19416" y="89836"/>
                  <a:pt x="19429" y="89819"/>
                  <a:pt x="19441" y="89782"/>
                </a:cubicBezTo>
                <a:cubicBezTo>
                  <a:pt x="19499" y="89696"/>
                  <a:pt x="19520" y="89664"/>
                  <a:pt x="19556" y="89664"/>
                </a:cubicBezTo>
                <a:cubicBezTo>
                  <a:pt x="19577" y="89664"/>
                  <a:pt x="19604" y="89675"/>
                  <a:pt x="19645" y="89691"/>
                </a:cubicBezTo>
                <a:cubicBezTo>
                  <a:pt x="19671" y="89717"/>
                  <a:pt x="19693" y="89729"/>
                  <a:pt x="19712" y="89729"/>
                </a:cubicBezTo>
                <a:cubicBezTo>
                  <a:pt x="19744" y="89729"/>
                  <a:pt x="19767" y="89694"/>
                  <a:pt x="19781" y="89623"/>
                </a:cubicBezTo>
                <a:cubicBezTo>
                  <a:pt x="19797" y="89545"/>
                  <a:pt x="19801" y="89521"/>
                  <a:pt x="19825" y="89521"/>
                </a:cubicBezTo>
                <a:cubicBezTo>
                  <a:pt x="19836" y="89521"/>
                  <a:pt x="19850" y="89526"/>
                  <a:pt x="19871" y="89533"/>
                </a:cubicBezTo>
                <a:lnTo>
                  <a:pt x="19939" y="89533"/>
                </a:lnTo>
                <a:cubicBezTo>
                  <a:pt x="20030" y="89533"/>
                  <a:pt x="20120" y="89533"/>
                  <a:pt x="20166" y="89623"/>
                </a:cubicBezTo>
                <a:cubicBezTo>
                  <a:pt x="20182" y="89639"/>
                  <a:pt x="20195" y="89647"/>
                  <a:pt x="20206" y="89647"/>
                </a:cubicBezTo>
                <a:cubicBezTo>
                  <a:pt x="20227" y="89647"/>
                  <a:pt x="20242" y="89622"/>
                  <a:pt x="20256" y="89578"/>
                </a:cubicBezTo>
                <a:cubicBezTo>
                  <a:pt x="20279" y="89533"/>
                  <a:pt x="20324" y="89465"/>
                  <a:pt x="20324" y="89397"/>
                </a:cubicBezTo>
                <a:cubicBezTo>
                  <a:pt x="20369" y="89397"/>
                  <a:pt x="20392" y="89329"/>
                  <a:pt x="20437" y="89239"/>
                </a:cubicBezTo>
                <a:cubicBezTo>
                  <a:pt x="20472" y="89232"/>
                  <a:pt x="20507" y="89227"/>
                  <a:pt x="20542" y="89227"/>
                </a:cubicBezTo>
                <a:cubicBezTo>
                  <a:pt x="20620" y="89227"/>
                  <a:pt x="20699" y="89251"/>
                  <a:pt x="20777" y="89329"/>
                </a:cubicBezTo>
                <a:cubicBezTo>
                  <a:pt x="20790" y="89348"/>
                  <a:pt x="20801" y="89357"/>
                  <a:pt x="20810" y="89357"/>
                </a:cubicBezTo>
                <a:cubicBezTo>
                  <a:pt x="20833" y="89357"/>
                  <a:pt x="20845" y="89303"/>
                  <a:pt x="20845" y="89239"/>
                </a:cubicBezTo>
                <a:lnTo>
                  <a:pt x="20890" y="89216"/>
                </a:lnTo>
                <a:cubicBezTo>
                  <a:pt x="20904" y="89161"/>
                  <a:pt x="20926" y="89131"/>
                  <a:pt x="20961" y="89131"/>
                </a:cubicBezTo>
                <a:cubicBezTo>
                  <a:pt x="20984" y="89131"/>
                  <a:pt x="21013" y="89144"/>
                  <a:pt x="21048" y="89171"/>
                </a:cubicBezTo>
                <a:cubicBezTo>
                  <a:pt x="21076" y="89184"/>
                  <a:pt x="21095" y="89192"/>
                  <a:pt x="21108" y="89192"/>
                </a:cubicBezTo>
                <a:cubicBezTo>
                  <a:pt x="21139" y="89192"/>
                  <a:pt x="21139" y="89152"/>
                  <a:pt x="21139" y="89057"/>
                </a:cubicBezTo>
                <a:lnTo>
                  <a:pt x="21139" y="88990"/>
                </a:lnTo>
                <a:cubicBezTo>
                  <a:pt x="21184" y="89012"/>
                  <a:pt x="21229" y="89080"/>
                  <a:pt x="21252" y="89125"/>
                </a:cubicBezTo>
                <a:cubicBezTo>
                  <a:pt x="21282" y="89186"/>
                  <a:pt x="21292" y="89216"/>
                  <a:pt x="21322" y="89216"/>
                </a:cubicBezTo>
                <a:cubicBezTo>
                  <a:pt x="21337" y="89216"/>
                  <a:pt x="21358" y="89208"/>
                  <a:pt x="21388" y="89193"/>
                </a:cubicBezTo>
                <a:cubicBezTo>
                  <a:pt x="21424" y="89157"/>
                  <a:pt x="21454" y="89134"/>
                  <a:pt x="21488" y="89134"/>
                </a:cubicBezTo>
                <a:cubicBezTo>
                  <a:pt x="21517" y="89134"/>
                  <a:pt x="21549" y="89151"/>
                  <a:pt x="21591" y="89193"/>
                </a:cubicBezTo>
                <a:cubicBezTo>
                  <a:pt x="21597" y="89199"/>
                  <a:pt x="21606" y="89202"/>
                  <a:pt x="21615" y="89202"/>
                </a:cubicBezTo>
                <a:cubicBezTo>
                  <a:pt x="21644" y="89202"/>
                  <a:pt x="21682" y="89176"/>
                  <a:pt x="21682" y="89125"/>
                </a:cubicBezTo>
                <a:cubicBezTo>
                  <a:pt x="21682" y="89103"/>
                  <a:pt x="21682" y="89057"/>
                  <a:pt x="21705" y="89012"/>
                </a:cubicBezTo>
                <a:cubicBezTo>
                  <a:pt x="21705" y="88979"/>
                  <a:pt x="21717" y="88958"/>
                  <a:pt x="21750" y="88958"/>
                </a:cubicBezTo>
                <a:cubicBezTo>
                  <a:pt x="21762" y="88958"/>
                  <a:pt x="21777" y="88961"/>
                  <a:pt x="21795" y="88967"/>
                </a:cubicBezTo>
                <a:cubicBezTo>
                  <a:pt x="21809" y="88974"/>
                  <a:pt x="21825" y="88979"/>
                  <a:pt x="21842" y="88979"/>
                </a:cubicBezTo>
                <a:cubicBezTo>
                  <a:pt x="21878" y="88979"/>
                  <a:pt x="21915" y="88955"/>
                  <a:pt x="21931" y="88876"/>
                </a:cubicBezTo>
                <a:cubicBezTo>
                  <a:pt x="21931" y="88854"/>
                  <a:pt x="21954" y="88854"/>
                  <a:pt x="21976" y="88854"/>
                </a:cubicBezTo>
                <a:cubicBezTo>
                  <a:pt x="22021" y="88876"/>
                  <a:pt x="22044" y="88876"/>
                  <a:pt x="22089" y="88876"/>
                </a:cubicBezTo>
                <a:cubicBezTo>
                  <a:pt x="22157" y="88876"/>
                  <a:pt x="22203" y="88876"/>
                  <a:pt x="22248" y="88763"/>
                </a:cubicBezTo>
                <a:cubicBezTo>
                  <a:pt x="22248" y="88731"/>
                  <a:pt x="22270" y="88699"/>
                  <a:pt x="22292" y="88699"/>
                </a:cubicBezTo>
                <a:cubicBezTo>
                  <a:pt x="22300" y="88699"/>
                  <a:pt x="22309" y="88705"/>
                  <a:pt x="22316" y="88718"/>
                </a:cubicBezTo>
                <a:cubicBezTo>
                  <a:pt x="22322" y="88721"/>
                  <a:pt x="22328" y="88723"/>
                  <a:pt x="22333" y="88723"/>
                </a:cubicBezTo>
                <a:cubicBezTo>
                  <a:pt x="22367" y="88723"/>
                  <a:pt x="22387" y="88670"/>
                  <a:pt x="22406" y="88650"/>
                </a:cubicBezTo>
                <a:cubicBezTo>
                  <a:pt x="22423" y="88601"/>
                  <a:pt x="22462" y="88564"/>
                  <a:pt x="22500" y="88564"/>
                </a:cubicBezTo>
                <a:cubicBezTo>
                  <a:pt x="22515" y="88564"/>
                  <a:pt x="22529" y="88570"/>
                  <a:pt x="22542" y="88582"/>
                </a:cubicBezTo>
                <a:cubicBezTo>
                  <a:pt x="22561" y="88595"/>
                  <a:pt x="22576" y="88600"/>
                  <a:pt x="22589" y="88600"/>
                </a:cubicBezTo>
                <a:cubicBezTo>
                  <a:pt x="22623" y="88600"/>
                  <a:pt x="22639" y="88563"/>
                  <a:pt x="22655" y="88514"/>
                </a:cubicBezTo>
                <a:cubicBezTo>
                  <a:pt x="22655" y="88469"/>
                  <a:pt x="22700" y="88424"/>
                  <a:pt x="22700" y="88401"/>
                </a:cubicBezTo>
                <a:cubicBezTo>
                  <a:pt x="22717" y="88317"/>
                  <a:pt x="22734" y="88271"/>
                  <a:pt x="22778" y="88271"/>
                </a:cubicBezTo>
                <a:cubicBezTo>
                  <a:pt x="22794" y="88271"/>
                  <a:pt x="22813" y="88276"/>
                  <a:pt x="22836" y="88288"/>
                </a:cubicBezTo>
                <a:cubicBezTo>
                  <a:pt x="22847" y="88293"/>
                  <a:pt x="22858" y="88296"/>
                  <a:pt x="22868" y="88296"/>
                </a:cubicBezTo>
                <a:cubicBezTo>
                  <a:pt x="22902" y="88296"/>
                  <a:pt x="22932" y="88267"/>
                  <a:pt x="22949" y="88197"/>
                </a:cubicBezTo>
                <a:cubicBezTo>
                  <a:pt x="22972" y="88152"/>
                  <a:pt x="22972" y="88084"/>
                  <a:pt x="22949" y="88039"/>
                </a:cubicBezTo>
                <a:cubicBezTo>
                  <a:pt x="22995" y="88039"/>
                  <a:pt x="23063" y="88039"/>
                  <a:pt x="23153" y="87994"/>
                </a:cubicBezTo>
                <a:cubicBezTo>
                  <a:pt x="23183" y="88038"/>
                  <a:pt x="23231" y="88073"/>
                  <a:pt x="23274" y="88073"/>
                </a:cubicBezTo>
                <a:cubicBezTo>
                  <a:pt x="23297" y="88073"/>
                  <a:pt x="23318" y="88063"/>
                  <a:pt x="23334" y="88039"/>
                </a:cubicBezTo>
                <a:cubicBezTo>
                  <a:pt x="23349" y="88024"/>
                  <a:pt x="23362" y="88019"/>
                  <a:pt x="23373" y="88019"/>
                </a:cubicBezTo>
                <a:cubicBezTo>
                  <a:pt x="23394" y="88019"/>
                  <a:pt x="23410" y="88039"/>
                  <a:pt x="23425" y="88039"/>
                </a:cubicBezTo>
                <a:cubicBezTo>
                  <a:pt x="23468" y="88061"/>
                  <a:pt x="23498" y="88073"/>
                  <a:pt x="23520" y="88073"/>
                </a:cubicBezTo>
                <a:cubicBezTo>
                  <a:pt x="23565" y="88073"/>
                  <a:pt x="23575" y="88019"/>
                  <a:pt x="23606" y="87881"/>
                </a:cubicBezTo>
                <a:cubicBezTo>
                  <a:pt x="23606" y="87881"/>
                  <a:pt x="23606" y="87858"/>
                  <a:pt x="23628" y="87858"/>
                </a:cubicBezTo>
                <a:lnTo>
                  <a:pt x="23764" y="87858"/>
                </a:lnTo>
                <a:cubicBezTo>
                  <a:pt x="23787" y="87858"/>
                  <a:pt x="23900" y="87858"/>
                  <a:pt x="23945" y="87881"/>
                </a:cubicBezTo>
                <a:cubicBezTo>
                  <a:pt x="23956" y="87903"/>
                  <a:pt x="23968" y="87915"/>
                  <a:pt x="23979" y="87915"/>
                </a:cubicBezTo>
                <a:cubicBezTo>
                  <a:pt x="23990" y="87915"/>
                  <a:pt x="24002" y="87903"/>
                  <a:pt x="24013" y="87881"/>
                </a:cubicBezTo>
                <a:cubicBezTo>
                  <a:pt x="24069" y="87853"/>
                  <a:pt x="24116" y="87833"/>
                  <a:pt x="24160" y="87833"/>
                </a:cubicBezTo>
                <a:cubicBezTo>
                  <a:pt x="24188" y="87833"/>
                  <a:pt x="24213" y="87841"/>
                  <a:pt x="24239" y="87858"/>
                </a:cubicBezTo>
                <a:cubicBezTo>
                  <a:pt x="24255" y="87863"/>
                  <a:pt x="24270" y="87866"/>
                  <a:pt x="24283" y="87866"/>
                </a:cubicBezTo>
                <a:cubicBezTo>
                  <a:pt x="24326" y="87866"/>
                  <a:pt x="24353" y="87837"/>
                  <a:pt x="24353" y="87767"/>
                </a:cubicBezTo>
                <a:cubicBezTo>
                  <a:pt x="24420" y="87745"/>
                  <a:pt x="24443" y="87745"/>
                  <a:pt x="24511" y="87745"/>
                </a:cubicBezTo>
                <a:cubicBezTo>
                  <a:pt x="24522" y="87745"/>
                  <a:pt x="24536" y="87746"/>
                  <a:pt x="24552" y="87746"/>
                </a:cubicBezTo>
                <a:cubicBezTo>
                  <a:pt x="24599" y="87746"/>
                  <a:pt x="24658" y="87733"/>
                  <a:pt x="24692" y="87632"/>
                </a:cubicBezTo>
                <a:cubicBezTo>
                  <a:pt x="24692" y="87609"/>
                  <a:pt x="24737" y="87609"/>
                  <a:pt x="24760" y="87609"/>
                </a:cubicBezTo>
                <a:cubicBezTo>
                  <a:pt x="24767" y="87611"/>
                  <a:pt x="24773" y="87612"/>
                  <a:pt x="24779" y="87612"/>
                </a:cubicBezTo>
                <a:cubicBezTo>
                  <a:pt x="24851" y="87612"/>
                  <a:pt x="24856" y="87496"/>
                  <a:pt x="24918" y="87496"/>
                </a:cubicBezTo>
                <a:cubicBezTo>
                  <a:pt x="24986" y="87496"/>
                  <a:pt x="25032" y="87496"/>
                  <a:pt x="25099" y="87473"/>
                </a:cubicBezTo>
                <a:lnTo>
                  <a:pt x="25122" y="87428"/>
                </a:lnTo>
                <a:cubicBezTo>
                  <a:pt x="25190" y="87383"/>
                  <a:pt x="25213" y="87315"/>
                  <a:pt x="25235" y="87224"/>
                </a:cubicBezTo>
                <a:cubicBezTo>
                  <a:pt x="25252" y="87233"/>
                  <a:pt x="25266" y="87236"/>
                  <a:pt x="25277" y="87236"/>
                </a:cubicBezTo>
                <a:cubicBezTo>
                  <a:pt x="25327" y="87236"/>
                  <a:pt x="25334" y="87166"/>
                  <a:pt x="25371" y="87111"/>
                </a:cubicBezTo>
                <a:cubicBezTo>
                  <a:pt x="25416" y="87066"/>
                  <a:pt x="25462" y="87066"/>
                  <a:pt x="25529" y="87066"/>
                </a:cubicBezTo>
                <a:cubicBezTo>
                  <a:pt x="25643" y="87066"/>
                  <a:pt x="25665" y="87043"/>
                  <a:pt x="25665" y="86930"/>
                </a:cubicBezTo>
                <a:cubicBezTo>
                  <a:pt x="25665" y="86840"/>
                  <a:pt x="25665" y="86772"/>
                  <a:pt x="25710" y="86749"/>
                </a:cubicBezTo>
                <a:lnTo>
                  <a:pt x="25756" y="86726"/>
                </a:lnTo>
                <a:cubicBezTo>
                  <a:pt x="25770" y="86642"/>
                  <a:pt x="25793" y="86619"/>
                  <a:pt x="25824" y="86619"/>
                </a:cubicBezTo>
                <a:cubicBezTo>
                  <a:pt x="25843" y="86619"/>
                  <a:pt x="25866" y="86627"/>
                  <a:pt x="25892" y="86636"/>
                </a:cubicBezTo>
                <a:cubicBezTo>
                  <a:pt x="25914" y="86636"/>
                  <a:pt x="25914" y="86658"/>
                  <a:pt x="25937" y="86658"/>
                </a:cubicBezTo>
                <a:cubicBezTo>
                  <a:pt x="25956" y="86671"/>
                  <a:pt x="25976" y="86677"/>
                  <a:pt x="25996" y="86677"/>
                </a:cubicBezTo>
                <a:cubicBezTo>
                  <a:pt x="26048" y="86677"/>
                  <a:pt x="26095" y="86640"/>
                  <a:pt x="26095" y="86591"/>
                </a:cubicBezTo>
                <a:lnTo>
                  <a:pt x="26163" y="86251"/>
                </a:lnTo>
                <a:cubicBezTo>
                  <a:pt x="26208" y="86183"/>
                  <a:pt x="26163" y="86138"/>
                  <a:pt x="26231" y="86138"/>
                </a:cubicBezTo>
                <a:cubicBezTo>
                  <a:pt x="26254" y="86138"/>
                  <a:pt x="26254" y="86093"/>
                  <a:pt x="26254" y="86070"/>
                </a:cubicBezTo>
                <a:cubicBezTo>
                  <a:pt x="26231" y="85934"/>
                  <a:pt x="26299" y="85821"/>
                  <a:pt x="26322" y="85708"/>
                </a:cubicBezTo>
                <a:cubicBezTo>
                  <a:pt x="26352" y="85648"/>
                  <a:pt x="26402" y="85638"/>
                  <a:pt x="26459" y="85638"/>
                </a:cubicBezTo>
                <a:cubicBezTo>
                  <a:pt x="26487" y="85638"/>
                  <a:pt x="26518" y="85640"/>
                  <a:pt x="26548" y="85640"/>
                </a:cubicBezTo>
                <a:cubicBezTo>
                  <a:pt x="26576" y="85651"/>
                  <a:pt x="26599" y="85657"/>
                  <a:pt x="26617" y="85657"/>
                </a:cubicBezTo>
                <a:cubicBezTo>
                  <a:pt x="26672" y="85657"/>
                  <a:pt x="26689" y="85606"/>
                  <a:pt x="26706" y="85504"/>
                </a:cubicBezTo>
                <a:cubicBezTo>
                  <a:pt x="26752" y="85346"/>
                  <a:pt x="26774" y="85187"/>
                  <a:pt x="26797" y="85052"/>
                </a:cubicBezTo>
                <a:cubicBezTo>
                  <a:pt x="26797" y="84916"/>
                  <a:pt x="26797" y="84780"/>
                  <a:pt x="26910" y="84689"/>
                </a:cubicBezTo>
                <a:cubicBezTo>
                  <a:pt x="26933" y="84667"/>
                  <a:pt x="26933" y="84622"/>
                  <a:pt x="26910" y="84599"/>
                </a:cubicBezTo>
                <a:cubicBezTo>
                  <a:pt x="26910" y="84486"/>
                  <a:pt x="26910" y="84486"/>
                  <a:pt x="26978" y="84486"/>
                </a:cubicBezTo>
                <a:cubicBezTo>
                  <a:pt x="27000" y="84486"/>
                  <a:pt x="27046" y="84486"/>
                  <a:pt x="27068" y="84531"/>
                </a:cubicBezTo>
                <a:cubicBezTo>
                  <a:pt x="27080" y="84534"/>
                  <a:pt x="27090" y="84535"/>
                  <a:pt x="27100" y="84535"/>
                </a:cubicBezTo>
                <a:cubicBezTo>
                  <a:pt x="27164" y="84535"/>
                  <a:pt x="27182" y="84469"/>
                  <a:pt x="27182" y="84350"/>
                </a:cubicBezTo>
                <a:lnTo>
                  <a:pt x="27182" y="84237"/>
                </a:lnTo>
                <a:cubicBezTo>
                  <a:pt x="27182" y="84214"/>
                  <a:pt x="27182" y="84146"/>
                  <a:pt x="27227" y="84146"/>
                </a:cubicBezTo>
                <a:cubicBezTo>
                  <a:pt x="27272" y="84124"/>
                  <a:pt x="27272" y="84078"/>
                  <a:pt x="27272" y="84011"/>
                </a:cubicBezTo>
                <a:cubicBezTo>
                  <a:pt x="27272" y="83920"/>
                  <a:pt x="27249" y="83852"/>
                  <a:pt x="27272" y="83762"/>
                </a:cubicBezTo>
                <a:cubicBezTo>
                  <a:pt x="27272" y="83739"/>
                  <a:pt x="27272" y="83671"/>
                  <a:pt x="27249" y="83671"/>
                </a:cubicBezTo>
                <a:cubicBezTo>
                  <a:pt x="27159" y="83626"/>
                  <a:pt x="27182" y="83535"/>
                  <a:pt x="27159" y="83445"/>
                </a:cubicBezTo>
                <a:cubicBezTo>
                  <a:pt x="27159" y="83332"/>
                  <a:pt x="27204" y="83332"/>
                  <a:pt x="27249" y="83332"/>
                </a:cubicBezTo>
                <a:lnTo>
                  <a:pt x="27317" y="83332"/>
                </a:lnTo>
                <a:cubicBezTo>
                  <a:pt x="27363" y="83332"/>
                  <a:pt x="27385" y="83286"/>
                  <a:pt x="27363" y="83196"/>
                </a:cubicBezTo>
                <a:cubicBezTo>
                  <a:pt x="27340" y="83128"/>
                  <a:pt x="27340" y="83083"/>
                  <a:pt x="27340" y="83015"/>
                </a:cubicBezTo>
                <a:cubicBezTo>
                  <a:pt x="27340" y="82969"/>
                  <a:pt x="27340" y="82947"/>
                  <a:pt x="27317" y="82902"/>
                </a:cubicBezTo>
                <a:cubicBezTo>
                  <a:pt x="27272" y="82856"/>
                  <a:pt x="27227" y="82788"/>
                  <a:pt x="27204" y="82720"/>
                </a:cubicBezTo>
                <a:cubicBezTo>
                  <a:pt x="27249" y="82630"/>
                  <a:pt x="27272" y="82517"/>
                  <a:pt x="27272" y="82381"/>
                </a:cubicBezTo>
                <a:cubicBezTo>
                  <a:pt x="27272" y="82313"/>
                  <a:pt x="27317" y="82290"/>
                  <a:pt x="27317" y="82268"/>
                </a:cubicBezTo>
                <a:cubicBezTo>
                  <a:pt x="27340" y="82223"/>
                  <a:pt x="27340" y="82177"/>
                  <a:pt x="27317" y="82155"/>
                </a:cubicBezTo>
                <a:cubicBezTo>
                  <a:pt x="27317" y="82109"/>
                  <a:pt x="27272" y="82109"/>
                  <a:pt x="27317" y="82087"/>
                </a:cubicBezTo>
                <a:cubicBezTo>
                  <a:pt x="27363" y="81974"/>
                  <a:pt x="27363" y="81815"/>
                  <a:pt x="27453" y="81725"/>
                </a:cubicBezTo>
                <a:cubicBezTo>
                  <a:pt x="27476" y="81657"/>
                  <a:pt x="27476" y="81612"/>
                  <a:pt x="27476" y="81521"/>
                </a:cubicBezTo>
                <a:cubicBezTo>
                  <a:pt x="27476" y="81385"/>
                  <a:pt x="27430" y="81249"/>
                  <a:pt x="27453" y="81136"/>
                </a:cubicBezTo>
                <a:cubicBezTo>
                  <a:pt x="27453" y="81068"/>
                  <a:pt x="27453" y="81046"/>
                  <a:pt x="27430" y="81023"/>
                </a:cubicBezTo>
                <a:cubicBezTo>
                  <a:pt x="27340" y="80955"/>
                  <a:pt x="27363" y="80819"/>
                  <a:pt x="27385" y="80752"/>
                </a:cubicBezTo>
                <a:cubicBezTo>
                  <a:pt x="27430" y="80638"/>
                  <a:pt x="27430" y="80525"/>
                  <a:pt x="27453" y="80412"/>
                </a:cubicBezTo>
                <a:cubicBezTo>
                  <a:pt x="27476" y="80389"/>
                  <a:pt x="27453" y="80367"/>
                  <a:pt x="27453" y="80299"/>
                </a:cubicBezTo>
                <a:cubicBezTo>
                  <a:pt x="27453" y="80163"/>
                  <a:pt x="27430" y="80073"/>
                  <a:pt x="27363" y="80005"/>
                </a:cubicBezTo>
                <a:cubicBezTo>
                  <a:pt x="27340" y="79959"/>
                  <a:pt x="27317" y="79937"/>
                  <a:pt x="27317" y="79891"/>
                </a:cubicBezTo>
                <a:cubicBezTo>
                  <a:pt x="27330" y="79875"/>
                  <a:pt x="27343" y="79868"/>
                  <a:pt x="27357" y="79868"/>
                </a:cubicBezTo>
                <a:cubicBezTo>
                  <a:pt x="27411" y="79868"/>
                  <a:pt x="27474" y="79966"/>
                  <a:pt x="27539" y="79966"/>
                </a:cubicBezTo>
                <a:cubicBezTo>
                  <a:pt x="27548" y="79966"/>
                  <a:pt x="27557" y="79964"/>
                  <a:pt x="27566" y="79959"/>
                </a:cubicBezTo>
                <a:cubicBezTo>
                  <a:pt x="27589" y="79914"/>
                  <a:pt x="27544" y="79824"/>
                  <a:pt x="27589" y="79778"/>
                </a:cubicBezTo>
                <a:lnTo>
                  <a:pt x="27589" y="79710"/>
                </a:lnTo>
                <a:cubicBezTo>
                  <a:pt x="27566" y="79575"/>
                  <a:pt x="27566" y="79439"/>
                  <a:pt x="27498" y="79326"/>
                </a:cubicBezTo>
                <a:cubicBezTo>
                  <a:pt x="27476" y="79235"/>
                  <a:pt x="27453" y="79167"/>
                  <a:pt x="27453" y="79099"/>
                </a:cubicBezTo>
                <a:lnTo>
                  <a:pt x="27453" y="79031"/>
                </a:lnTo>
                <a:cubicBezTo>
                  <a:pt x="27544" y="78896"/>
                  <a:pt x="27589" y="78783"/>
                  <a:pt x="27566" y="78579"/>
                </a:cubicBezTo>
                <a:lnTo>
                  <a:pt x="27566" y="78466"/>
                </a:lnTo>
                <a:cubicBezTo>
                  <a:pt x="27634" y="78262"/>
                  <a:pt x="27589" y="78013"/>
                  <a:pt x="27589" y="77787"/>
                </a:cubicBezTo>
                <a:cubicBezTo>
                  <a:pt x="27589" y="77741"/>
                  <a:pt x="27566" y="77696"/>
                  <a:pt x="27544" y="77651"/>
                </a:cubicBezTo>
                <a:cubicBezTo>
                  <a:pt x="27476" y="77583"/>
                  <a:pt x="27430" y="77538"/>
                  <a:pt x="27430" y="77402"/>
                </a:cubicBezTo>
                <a:cubicBezTo>
                  <a:pt x="27430" y="77334"/>
                  <a:pt x="27363" y="77289"/>
                  <a:pt x="27340" y="77198"/>
                </a:cubicBezTo>
                <a:cubicBezTo>
                  <a:pt x="27317" y="77130"/>
                  <a:pt x="27340" y="77108"/>
                  <a:pt x="27385" y="77108"/>
                </a:cubicBezTo>
                <a:cubicBezTo>
                  <a:pt x="27476" y="77108"/>
                  <a:pt x="27544" y="77085"/>
                  <a:pt x="27544" y="76972"/>
                </a:cubicBezTo>
                <a:cubicBezTo>
                  <a:pt x="27498" y="76768"/>
                  <a:pt x="27589" y="76655"/>
                  <a:pt x="27657" y="76497"/>
                </a:cubicBezTo>
                <a:cubicBezTo>
                  <a:pt x="27679" y="76429"/>
                  <a:pt x="27679" y="76384"/>
                  <a:pt x="27679" y="76316"/>
                </a:cubicBezTo>
                <a:cubicBezTo>
                  <a:pt x="27679" y="76225"/>
                  <a:pt x="27679" y="76112"/>
                  <a:pt x="27702" y="76067"/>
                </a:cubicBezTo>
                <a:cubicBezTo>
                  <a:pt x="27702" y="75863"/>
                  <a:pt x="27702" y="75659"/>
                  <a:pt x="27679" y="75478"/>
                </a:cubicBezTo>
                <a:cubicBezTo>
                  <a:pt x="27679" y="75410"/>
                  <a:pt x="27612" y="75388"/>
                  <a:pt x="27589" y="75320"/>
                </a:cubicBezTo>
                <a:cubicBezTo>
                  <a:pt x="27498" y="75207"/>
                  <a:pt x="27544" y="75071"/>
                  <a:pt x="27544" y="74958"/>
                </a:cubicBezTo>
                <a:cubicBezTo>
                  <a:pt x="27544" y="74958"/>
                  <a:pt x="27544" y="74935"/>
                  <a:pt x="27566" y="74935"/>
                </a:cubicBezTo>
                <a:cubicBezTo>
                  <a:pt x="27612" y="74867"/>
                  <a:pt x="27612" y="74867"/>
                  <a:pt x="27589" y="74754"/>
                </a:cubicBezTo>
                <a:cubicBezTo>
                  <a:pt x="27566" y="74641"/>
                  <a:pt x="27566" y="74528"/>
                  <a:pt x="27612" y="74437"/>
                </a:cubicBezTo>
                <a:cubicBezTo>
                  <a:pt x="27679" y="74369"/>
                  <a:pt x="27702" y="74188"/>
                  <a:pt x="27702" y="74075"/>
                </a:cubicBezTo>
                <a:cubicBezTo>
                  <a:pt x="27702" y="74007"/>
                  <a:pt x="27725" y="73962"/>
                  <a:pt x="27770" y="73939"/>
                </a:cubicBezTo>
                <a:cubicBezTo>
                  <a:pt x="27838" y="73871"/>
                  <a:pt x="27883" y="73849"/>
                  <a:pt x="27815" y="73713"/>
                </a:cubicBezTo>
                <a:cubicBezTo>
                  <a:pt x="27793" y="73668"/>
                  <a:pt x="27815" y="73600"/>
                  <a:pt x="27838" y="73600"/>
                </a:cubicBezTo>
                <a:cubicBezTo>
                  <a:pt x="27951" y="73555"/>
                  <a:pt x="27928" y="73441"/>
                  <a:pt x="27906" y="73283"/>
                </a:cubicBezTo>
                <a:cubicBezTo>
                  <a:pt x="27906" y="73260"/>
                  <a:pt x="27883" y="73238"/>
                  <a:pt x="27883" y="73215"/>
                </a:cubicBezTo>
                <a:cubicBezTo>
                  <a:pt x="27838" y="73011"/>
                  <a:pt x="27793" y="72808"/>
                  <a:pt x="27770" y="72604"/>
                </a:cubicBezTo>
                <a:cubicBezTo>
                  <a:pt x="27770" y="72491"/>
                  <a:pt x="27815" y="72446"/>
                  <a:pt x="27838" y="72378"/>
                </a:cubicBezTo>
                <a:cubicBezTo>
                  <a:pt x="27860" y="72355"/>
                  <a:pt x="27877" y="72344"/>
                  <a:pt x="27892" y="72344"/>
                </a:cubicBezTo>
                <a:cubicBezTo>
                  <a:pt x="27906" y="72344"/>
                  <a:pt x="27917" y="72355"/>
                  <a:pt x="27928" y="72378"/>
                </a:cubicBezTo>
                <a:cubicBezTo>
                  <a:pt x="27928" y="72423"/>
                  <a:pt x="27951" y="72423"/>
                  <a:pt x="27951" y="72423"/>
                </a:cubicBezTo>
                <a:lnTo>
                  <a:pt x="27996" y="72423"/>
                </a:lnTo>
                <a:lnTo>
                  <a:pt x="27996" y="72378"/>
                </a:lnTo>
                <a:cubicBezTo>
                  <a:pt x="27951" y="72332"/>
                  <a:pt x="27928" y="72310"/>
                  <a:pt x="27928" y="72242"/>
                </a:cubicBezTo>
                <a:cubicBezTo>
                  <a:pt x="27906" y="72197"/>
                  <a:pt x="27906" y="72106"/>
                  <a:pt x="27906" y="72038"/>
                </a:cubicBezTo>
                <a:cubicBezTo>
                  <a:pt x="27906" y="71970"/>
                  <a:pt x="27928" y="71925"/>
                  <a:pt x="27996" y="71925"/>
                </a:cubicBezTo>
                <a:cubicBezTo>
                  <a:pt x="28042" y="71902"/>
                  <a:pt x="28019" y="71857"/>
                  <a:pt x="28019" y="71789"/>
                </a:cubicBezTo>
                <a:cubicBezTo>
                  <a:pt x="27996" y="71653"/>
                  <a:pt x="27951" y="71518"/>
                  <a:pt x="27906" y="71359"/>
                </a:cubicBezTo>
                <a:cubicBezTo>
                  <a:pt x="27883" y="71314"/>
                  <a:pt x="27883" y="71246"/>
                  <a:pt x="27838" y="71201"/>
                </a:cubicBezTo>
                <a:cubicBezTo>
                  <a:pt x="27838" y="71178"/>
                  <a:pt x="27838" y="71133"/>
                  <a:pt x="27883" y="71110"/>
                </a:cubicBezTo>
                <a:cubicBezTo>
                  <a:pt x="27928" y="71088"/>
                  <a:pt x="27928" y="71020"/>
                  <a:pt x="27951" y="70952"/>
                </a:cubicBezTo>
                <a:cubicBezTo>
                  <a:pt x="27996" y="70839"/>
                  <a:pt x="27996" y="70658"/>
                  <a:pt x="27928" y="70544"/>
                </a:cubicBezTo>
                <a:lnTo>
                  <a:pt x="27906" y="70522"/>
                </a:lnTo>
                <a:cubicBezTo>
                  <a:pt x="27906" y="70454"/>
                  <a:pt x="27906" y="70386"/>
                  <a:pt x="27928" y="70341"/>
                </a:cubicBezTo>
                <a:cubicBezTo>
                  <a:pt x="28019" y="70296"/>
                  <a:pt x="27996" y="70205"/>
                  <a:pt x="27996" y="70092"/>
                </a:cubicBezTo>
                <a:cubicBezTo>
                  <a:pt x="27951" y="69956"/>
                  <a:pt x="27928" y="69843"/>
                  <a:pt x="27906" y="69707"/>
                </a:cubicBezTo>
                <a:cubicBezTo>
                  <a:pt x="27883" y="69617"/>
                  <a:pt x="27883" y="69526"/>
                  <a:pt x="27838" y="69481"/>
                </a:cubicBezTo>
                <a:cubicBezTo>
                  <a:pt x="27815" y="69413"/>
                  <a:pt x="27815" y="69368"/>
                  <a:pt x="27815" y="69322"/>
                </a:cubicBezTo>
                <a:cubicBezTo>
                  <a:pt x="27815" y="69277"/>
                  <a:pt x="27815" y="69209"/>
                  <a:pt x="27793" y="69164"/>
                </a:cubicBezTo>
                <a:cubicBezTo>
                  <a:pt x="27770" y="69073"/>
                  <a:pt x="27770" y="68960"/>
                  <a:pt x="27770" y="68870"/>
                </a:cubicBezTo>
                <a:cubicBezTo>
                  <a:pt x="27793" y="68802"/>
                  <a:pt x="27770" y="68734"/>
                  <a:pt x="27770" y="68643"/>
                </a:cubicBezTo>
                <a:lnTo>
                  <a:pt x="27770" y="68598"/>
                </a:lnTo>
                <a:cubicBezTo>
                  <a:pt x="27793" y="68485"/>
                  <a:pt x="27793" y="68394"/>
                  <a:pt x="27883" y="68372"/>
                </a:cubicBezTo>
                <a:cubicBezTo>
                  <a:pt x="27906" y="68372"/>
                  <a:pt x="27906" y="68304"/>
                  <a:pt x="27928" y="68259"/>
                </a:cubicBezTo>
                <a:cubicBezTo>
                  <a:pt x="27928" y="68168"/>
                  <a:pt x="27951" y="68078"/>
                  <a:pt x="27996" y="68032"/>
                </a:cubicBezTo>
                <a:cubicBezTo>
                  <a:pt x="28042" y="67964"/>
                  <a:pt x="28019" y="67919"/>
                  <a:pt x="28019" y="67829"/>
                </a:cubicBezTo>
                <a:cubicBezTo>
                  <a:pt x="27951" y="67625"/>
                  <a:pt x="27996" y="67444"/>
                  <a:pt x="27906" y="67240"/>
                </a:cubicBezTo>
                <a:lnTo>
                  <a:pt x="27906" y="67150"/>
                </a:lnTo>
                <a:cubicBezTo>
                  <a:pt x="27951" y="67059"/>
                  <a:pt x="27928" y="66991"/>
                  <a:pt x="27906" y="66901"/>
                </a:cubicBezTo>
                <a:cubicBezTo>
                  <a:pt x="27883" y="66833"/>
                  <a:pt x="27883" y="66788"/>
                  <a:pt x="27883" y="66720"/>
                </a:cubicBezTo>
                <a:lnTo>
                  <a:pt x="27883" y="66606"/>
                </a:lnTo>
                <a:cubicBezTo>
                  <a:pt x="27883" y="66539"/>
                  <a:pt x="27883" y="66539"/>
                  <a:pt x="27951" y="66539"/>
                </a:cubicBezTo>
                <a:cubicBezTo>
                  <a:pt x="28019" y="66539"/>
                  <a:pt x="28019" y="66493"/>
                  <a:pt x="27996" y="66448"/>
                </a:cubicBezTo>
                <a:cubicBezTo>
                  <a:pt x="27951" y="66335"/>
                  <a:pt x="27928" y="66335"/>
                  <a:pt x="27815" y="66267"/>
                </a:cubicBezTo>
                <a:lnTo>
                  <a:pt x="27815" y="66199"/>
                </a:lnTo>
                <a:cubicBezTo>
                  <a:pt x="27815" y="66109"/>
                  <a:pt x="27815" y="66018"/>
                  <a:pt x="27906" y="66018"/>
                </a:cubicBezTo>
                <a:cubicBezTo>
                  <a:pt x="27951" y="66018"/>
                  <a:pt x="27996" y="65928"/>
                  <a:pt x="27996" y="65860"/>
                </a:cubicBezTo>
                <a:cubicBezTo>
                  <a:pt x="27996" y="65746"/>
                  <a:pt x="27996" y="65633"/>
                  <a:pt x="28109" y="65565"/>
                </a:cubicBezTo>
                <a:cubicBezTo>
                  <a:pt x="28132" y="65565"/>
                  <a:pt x="28132" y="65520"/>
                  <a:pt x="28132" y="65475"/>
                </a:cubicBezTo>
                <a:cubicBezTo>
                  <a:pt x="28132" y="65452"/>
                  <a:pt x="28132" y="65407"/>
                  <a:pt x="28155" y="65362"/>
                </a:cubicBezTo>
                <a:cubicBezTo>
                  <a:pt x="28268" y="65316"/>
                  <a:pt x="28223" y="65181"/>
                  <a:pt x="28223" y="65068"/>
                </a:cubicBezTo>
                <a:cubicBezTo>
                  <a:pt x="28223" y="64909"/>
                  <a:pt x="28155" y="64773"/>
                  <a:pt x="28223" y="64660"/>
                </a:cubicBezTo>
                <a:cubicBezTo>
                  <a:pt x="28245" y="64615"/>
                  <a:pt x="28177" y="64547"/>
                  <a:pt x="28177" y="64502"/>
                </a:cubicBezTo>
                <a:cubicBezTo>
                  <a:pt x="28177" y="64411"/>
                  <a:pt x="28177" y="64343"/>
                  <a:pt x="28223" y="64298"/>
                </a:cubicBezTo>
                <a:cubicBezTo>
                  <a:pt x="28245" y="64230"/>
                  <a:pt x="28245" y="64162"/>
                  <a:pt x="28245" y="64072"/>
                </a:cubicBezTo>
                <a:cubicBezTo>
                  <a:pt x="28223" y="63959"/>
                  <a:pt x="28245" y="63823"/>
                  <a:pt x="28177" y="63710"/>
                </a:cubicBezTo>
                <a:cubicBezTo>
                  <a:pt x="28155" y="63642"/>
                  <a:pt x="28177" y="63551"/>
                  <a:pt x="28177" y="63483"/>
                </a:cubicBezTo>
                <a:cubicBezTo>
                  <a:pt x="28177" y="63393"/>
                  <a:pt x="28223" y="63325"/>
                  <a:pt x="28223" y="63257"/>
                </a:cubicBezTo>
                <a:cubicBezTo>
                  <a:pt x="28223" y="63189"/>
                  <a:pt x="28245" y="63144"/>
                  <a:pt x="28291" y="63144"/>
                </a:cubicBezTo>
                <a:cubicBezTo>
                  <a:pt x="28291" y="63144"/>
                  <a:pt x="28336" y="63144"/>
                  <a:pt x="28336" y="63099"/>
                </a:cubicBezTo>
                <a:cubicBezTo>
                  <a:pt x="28336" y="62963"/>
                  <a:pt x="28404" y="62872"/>
                  <a:pt x="28404" y="62736"/>
                </a:cubicBezTo>
                <a:cubicBezTo>
                  <a:pt x="28404" y="62623"/>
                  <a:pt x="28404" y="62510"/>
                  <a:pt x="28381" y="62397"/>
                </a:cubicBezTo>
                <a:cubicBezTo>
                  <a:pt x="28313" y="62171"/>
                  <a:pt x="28313" y="61944"/>
                  <a:pt x="28291" y="61718"/>
                </a:cubicBezTo>
                <a:cubicBezTo>
                  <a:pt x="28268" y="61582"/>
                  <a:pt x="28268" y="61446"/>
                  <a:pt x="28268" y="61265"/>
                </a:cubicBezTo>
                <a:cubicBezTo>
                  <a:pt x="28268" y="61175"/>
                  <a:pt x="28268" y="61107"/>
                  <a:pt x="28291" y="61016"/>
                </a:cubicBezTo>
                <a:cubicBezTo>
                  <a:pt x="28336" y="60926"/>
                  <a:pt x="28336" y="60835"/>
                  <a:pt x="28358" y="60767"/>
                </a:cubicBezTo>
                <a:cubicBezTo>
                  <a:pt x="28358" y="60700"/>
                  <a:pt x="28358" y="60654"/>
                  <a:pt x="28336" y="60586"/>
                </a:cubicBezTo>
                <a:lnTo>
                  <a:pt x="28336" y="60428"/>
                </a:lnTo>
                <a:cubicBezTo>
                  <a:pt x="28336" y="60337"/>
                  <a:pt x="28358" y="60270"/>
                  <a:pt x="28404" y="60247"/>
                </a:cubicBezTo>
                <a:cubicBezTo>
                  <a:pt x="28472" y="60247"/>
                  <a:pt x="28472" y="60202"/>
                  <a:pt x="28472" y="60134"/>
                </a:cubicBezTo>
                <a:cubicBezTo>
                  <a:pt x="28472" y="60043"/>
                  <a:pt x="28472" y="59998"/>
                  <a:pt x="28517" y="59975"/>
                </a:cubicBezTo>
                <a:cubicBezTo>
                  <a:pt x="28562" y="59930"/>
                  <a:pt x="28562" y="59862"/>
                  <a:pt x="28562" y="59817"/>
                </a:cubicBezTo>
                <a:cubicBezTo>
                  <a:pt x="28494" y="59568"/>
                  <a:pt x="28494" y="59319"/>
                  <a:pt x="28472" y="59093"/>
                </a:cubicBezTo>
                <a:cubicBezTo>
                  <a:pt x="28472" y="59002"/>
                  <a:pt x="28472" y="58912"/>
                  <a:pt x="28449" y="58866"/>
                </a:cubicBezTo>
                <a:cubicBezTo>
                  <a:pt x="28404" y="58776"/>
                  <a:pt x="28472" y="58731"/>
                  <a:pt x="28472" y="58640"/>
                </a:cubicBezTo>
                <a:lnTo>
                  <a:pt x="28472" y="58572"/>
                </a:lnTo>
                <a:cubicBezTo>
                  <a:pt x="28562" y="58459"/>
                  <a:pt x="28517" y="58301"/>
                  <a:pt x="28494" y="58119"/>
                </a:cubicBezTo>
                <a:cubicBezTo>
                  <a:pt x="28494" y="58074"/>
                  <a:pt x="28494" y="58006"/>
                  <a:pt x="28472" y="57938"/>
                </a:cubicBezTo>
                <a:cubicBezTo>
                  <a:pt x="28494" y="57871"/>
                  <a:pt x="28517" y="57848"/>
                  <a:pt x="28517" y="57780"/>
                </a:cubicBezTo>
                <a:cubicBezTo>
                  <a:pt x="28562" y="57667"/>
                  <a:pt x="28585" y="57554"/>
                  <a:pt x="28517" y="57441"/>
                </a:cubicBezTo>
                <a:cubicBezTo>
                  <a:pt x="28494" y="57395"/>
                  <a:pt x="28494" y="57305"/>
                  <a:pt x="28494" y="57259"/>
                </a:cubicBezTo>
                <a:cubicBezTo>
                  <a:pt x="28517" y="57169"/>
                  <a:pt x="28472" y="57146"/>
                  <a:pt x="28449" y="57078"/>
                </a:cubicBezTo>
                <a:cubicBezTo>
                  <a:pt x="28449" y="57056"/>
                  <a:pt x="28472" y="57056"/>
                  <a:pt x="28472" y="57033"/>
                </a:cubicBezTo>
                <a:cubicBezTo>
                  <a:pt x="28494" y="56943"/>
                  <a:pt x="28517" y="56875"/>
                  <a:pt x="28494" y="56762"/>
                </a:cubicBezTo>
                <a:cubicBezTo>
                  <a:pt x="28472" y="56716"/>
                  <a:pt x="28494" y="56694"/>
                  <a:pt x="28517" y="56626"/>
                </a:cubicBezTo>
                <a:cubicBezTo>
                  <a:pt x="28562" y="56535"/>
                  <a:pt x="28585" y="56467"/>
                  <a:pt x="28517" y="56377"/>
                </a:cubicBezTo>
                <a:cubicBezTo>
                  <a:pt x="28472" y="56286"/>
                  <a:pt x="28517" y="56196"/>
                  <a:pt x="28494" y="56128"/>
                </a:cubicBezTo>
                <a:lnTo>
                  <a:pt x="28494" y="56037"/>
                </a:lnTo>
                <a:cubicBezTo>
                  <a:pt x="28562" y="55924"/>
                  <a:pt x="28562" y="55788"/>
                  <a:pt x="28517" y="55630"/>
                </a:cubicBezTo>
                <a:cubicBezTo>
                  <a:pt x="28517" y="55585"/>
                  <a:pt x="28562" y="55562"/>
                  <a:pt x="28562" y="55494"/>
                </a:cubicBezTo>
                <a:cubicBezTo>
                  <a:pt x="28585" y="55404"/>
                  <a:pt x="28607" y="55336"/>
                  <a:pt x="28607" y="55177"/>
                </a:cubicBezTo>
                <a:cubicBezTo>
                  <a:pt x="28607" y="55109"/>
                  <a:pt x="28630" y="55109"/>
                  <a:pt x="28698" y="55109"/>
                </a:cubicBezTo>
                <a:cubicBezTo>
                  <a:pt x="28721" y="55109"/>
                  <a:pt x="28721" y="55132"/>
                  <a:pt x="28743" y="55132"/>
                </a:cubicBezTo>
                <a:lnTo>
                  <a:pt x="28788" y="55132"/>
                </a:lnTo>
                <a:cubicBezTo>
                  <a:pt x="28811" y="54996"/>
                  <a:pt x="28856" y="54838"/>
                  <a:pt x="28856" y="54679"/>
                </a:cubicBezTo>
                <a:cubicBezTo>
                  <a:pt x="28834" y="54544"/>
                  <a:pt x="28902" y="54430"/>
                  <a:pt x="28947" y="54317"/>
                </a:cubicBezTo>
                <a:cubicBezTo>
                  <a:pt x="28969" y="54272"/>
                  <a:pt x="28969" y="54249"/>
                  <a:pt x="29015" y="54249"/>
                </a:cubicBezTo>
                <a:cubicBezTo>
                  <a:pt x="29023" y="54253"/>
                  <a:pt x="29030" y="54255"/>
                  <a:pt x="29037" y="54255"/>
                </a:cubicBezTo>
                <a:cubicBezTo>
                  <a:pt x="29069" y="54255"/>
                  <a:pt x="29091" y="54215"/>
                  <a:pt x="29128" y="54159"/>
                </a:cubicBezTo>
                <a:cubicBezTo>
                  <a:pt x="29173" y="54000"/>
                  <a:pt x="29196" y="53797"/>
                  <a:pt x="29173" y="53570"/>
                </a:cubicBezTo>
                <a:cubicBezTo>
                  <a:pt x="29173" y="53457"/>
                  <a:pt x="29151" y="53321"/>
                  <a:pt x="29264" y="53254"/>
                </a:cubicBezTo>
                <a:cubicBezTo>
                  <a:pt x="29286" y="53231"/>
                  <a:pt x="29286" y="53208"/>
                  <a:pt x="29309" y="53140"/>
                </a:cubicBezTo>
                <a:cubicBezTo>
                  <a:pt x="29354" y="53095"/>
                  <a:pt x="29354" y="53005"/>
                  <a:pt x="29399" y="53005"/>
                </a:cubicBezTo>
                <a:cubicBezTo>
                  <a:pt x="29422" y="53005"/>
                  <a:pt x="29422" y="52982"/>
                  <a:pt x="29422" y="52959"/>
                </a:cubicBezTo>
                <a:cubicBezTo>
                  <a:pt x="29422" y="52914"/>
                  <a:pt x="29399" y="52891"/>
                  <a:pt x="29377" y="52891"/>
                </a:cubicBezTo>
                <a:cubicBezTo>
                  <a:pt x="29362" y="52891"/>
                  <a:pt x="29357" y="52902"/>
                  <a:pt x="29342" y="52902"/>
                </a:cubicBezTo>
                <a:cubicBezTo>
                  <a:pt x="29334" y="52902"/>
                  <a:pt x="29324" y="52899"/>
                  <a:pt x="29309" y="52891"/>
                </a:cubicBezTo>
                <a:lnTo>
                  <a:pt x="29286" y="52869"/>
                </a:lnTo>
                <a:cubicBezTo>
                  <a:pt x="29286" y="52846"/>
                  <a:pt x="29286" y="52846"/>
                  <a:pt x="29309" y="52846"/>
                </a:cubicBezTo>
                <a:cubicBezTo>
                  <a:pt x="29354" y="52846"/>
                  <a:pt x="29354" y="52846"/>
                  <a:pt x="29377" y="52801"/>
                </a:cubicBezTo>
                <a:cubicBezTo>
                  <a:pt x="29399" y="52778"/>
                  <a:pt x="29399" y="52733"/>
                  <a:pt x="29377" y="52688"/>
                </a:cubicBezTo>
                <a:cubicBezTo>
                  <a:pt x="29354" y="52665"/>
                  <a:pt x="29309" y="52665"/>
                  <a:pt x="29286" y="52665"/>
                </a:cubicBezTo>
                <a:cubicBezTo>
                  <a:pt x="29264" y="52643"/>
                  <a:pt x="29241" y="52575"/>
                  <a:pt x="29264" y="52529"/>
                </a:cubicBezTo>
                <a:cubicBezTo>
                  <a:pt x="29264" y="52514"/>
                  <a:pt x="29274" y="52487"/>
                  <a:pt x="29289" y="52487"/>
                </a:cubicBezTo>
                <a:cubicBezTo>
                  <a:pt x="29295" y="52487"/>
                  <a:pt x="29302" y="52493"/>
                  <a:pt x="29309" y="52507"/>
                </a:cubicBezTo>
                <a:cubicBezTo>
                  <a:pt x="29354" y="52529"/>
                  <a:pt x="29354" y="52552"/>
                  <a:pt x="29377" y="52552"/>
                </a:cubicBezTo>
                <a:cubicBezTo>
                  <a:pt x="29377" y="52563"/>
                  <a:pt x="29382" y="52569"/>
                  <a:pt x="29388" y="52569"/>
                </a:cubicBezTo>
                <a:cubicBezTo>
                  <a:pt x="29394" y="52569"/>
                  <a:pt x="29399" y="52563"/>
                  <a:pt x="29399" y="52552"/>
                </a:cubicBezTo>
                <a:cubicBezTo>
                  <a:pt x="29422" y="52529"/>
                  <a:pt x="29422" y="52529"/>
                  <a:pt x="29422" y="52461"/>
                </a:cubicBezTo>
                <a:cubicBezTo>
                  <a:pt x="29422" y="52439"/>
                  <a:pt x="29399" y="52416"/>
                  <a:pt x="29399" y="52394"/>
                </a:cubicBezTo>
                <a:cubicBezTo>
                  <a:pt x="29377" y="52326"/>
                  <a:pt x="29354" y="52280"/>
                  <a:pt x="29399" y="52190"/>
                </a:cubicBezTo>
                <a:cubicBezTo>
                  <a:pt x="29422" y="52167"/>
                  <a:pt x="29422" y="52122"/>
                  <a:pt x="29399" y="52099"/>
                </a:cubicBezTo>
                <a:cubicBezTo>
                  <a:pt x="29377" y="52009"/>
                  <a:pt x="29399" y="51986"/>
                  <a:pt x="29467" y="51986"/>
                </a:cubicBezTo>
                <a:cubicBezTo>
                  <a:pt x="29490" y="51986"/>
                  <a:pt x="29513" y="51941"/>
                  <a:pt x="29490" y="51873"/>
                </a:cubicBezTo>
                <a:cubicBezTo>
                  <a:pt x="29490" y="51850"/>
                  <a:pt x="29467" y="51828"/>
                  <a:pt x="29467" y="51783"/>
                </a:cubicBezTo>
                <a:cubicBezTo>
                  <a:pt x="29467" y="51556"/>
                  <a:pt x="29422" y="51443"/>
                  <a:pt x="29354" y="51285"/>
                </a:cubicBezTo>
                <a:cubicBezTo>
                  <a:pt x="29399" y="51262"/>
                  <a:pt x="29399" y="51194"/>
                  <a:pt x="29377" y="51149"/>
                </a:cubicBezTo>
                <a:lnTo>
                  <a:pt x="29422" y="51081"/>
                </a:lnTo>
                <a:cubicBezTo>
                  <a:pt x="29467" y="50968"/>
                  <a:pt x="29467" y="50922"/>
                  <a:pt x="29399" y="50809"/>
                </a:cubicBezTo>
                <a:lnTo>
                  <a:pt x="29399" y="50651"/>
                </a:lnTo>
                <a:cubicBezTo>
                  <a:pt x="29422" y="50628"/>
                  <a:pt x="29513" y="50606"/>
                  <a:pt x="29490" y="50538"/>
                </a:cubicBezTo>
                <a:cubicBezTo>
                  <a:pt x="29467" y="50425"/>
                  <a:pt x="29535" y="50311"/>
                  <a:pt x="29490" y="50198"/>
                </a:cubicBezTo>
                <a:cubicBezTo>
                  <a:pt x="29467" y="50176"/>
                  <a:pt x="29467" y="50130"/>
                  <a:pt x="29467" y="50062"/>
                </a:cubicBezTo>
                <a:cubicBezTo>
                  <a:pt x="29422" y="49927"/>
                  <a:pt x="29422" y="49814"/>
                  <a:pt x="29513" y="49723"/>
                </a:cubicBezTo>
                <a:cubicBezTo>
                  <a:pt x="29603" y="49678"/>
                  <a:pt x="29626" y="49497"/>
                  <a:pt x="29648" y="49384"/>
                </a:cubicBezTo>
                <a:cubicBezTo>
                  <a:pt x="29694" y="49338"/>
                  <a:pt x="29648" y="49225"/>
                  <a:pt x="29648" y="49157"/>
                </a:cubicBezTo>
                <a:cubicBezTo>
                  <a:pt x="29626" y="49067"/>
                  <a:pt x="29626" y="49021"/>
                  <a:pt x="29694" y="48999"/>
                </a:cubicBezTo>
                <a:cubicBezTo>
                  <a:pt x="29716" y="48953"/>
                  <a:pt x="29716" y="48953"/>
                  <a:pt x="29739" y="48908"/>
                </a:cubicBezTo>
                <a:cubicBezTo>
                  <a:pt x="29626" y="48840"/>
                  <a:pt x="29603" y="48727"/>
                  <a:pt x="29535" y="48682"/>
                </a:cubicBezTo>
                <a:cubicBezTo>
                  <a:pt x="29467" y="48614"/>
                  <a:pt x="29513" y="48456"/>
                  <a:pt x="29422" y="48388"/>
                </a:cubicBezTo>
                <a:cubicBezTo>
                  <a:pt x="29513" y="48320"/>
                  <a:pt x="29513" y="48320"/>
                  <a:pt x="29490" y="48161"/>
                </a:cubicBezTo>
                <a:cubicBezTo>
                  <a:pt x="29467" y="48048"/>
                  <a:pt x="29467" y="47935"/>
                  <a:pt x="29490" y="47867"/>
                </a:cubicBezTo>
                <a:lnTo>
                  <a:pt x="29490" y="47663"/>
                </a:lnTo>
                <a:cubicBezTo>
                  <a:pt x="29490" y="47573"/>
                  <a:pt x="29467" y="47460"/>
                  <a:pt x="29535" y="47437"/>
                </a:cubicBezTo>
                <a:cubicBezTo>
                  <a:pt x="29581" y="47437"/>
                  <a:pt x="29581" y="47369"/>
                  <a:pt x="29581" y="47347"/>
                </a:cubicBezTo>
                <a:cubicBezTo>
                  <a:pt x="29513" y="47233"/>
                  <a:pt x="29581" y="47188"/>
                  <a:pt x="29626" y="47120"/>
                </a:cubicBezTo>
                <a:cubicBezTo>
                  <a:pt x="29648" y="47098"/>
                  <a:pt x="29648" y="47030"/>
                  <a:pt x="29603" y="47007"/>
                </a:cubicBezTo>
                <a:cubicBezTo>
                  <a:pt x="29513" y="46985"/>
                  <a:pt x="29513" y="46849"/>
                  <a:pt x="29467" y="46781"/>
                </a:cubicBezTo>
                <a:cubicBezTo>
                  <a:pt x="29422" y="46758"/>
                  <a:pt x="29467" y="46736"/>
                  <a:pt x="29467" y="46690"/>
                </a:cubicBezTo>
                <a:cubicBezTo>
                  <a:pt x="29467" y="46577"/>
                  <a:pt x="29513" y="46509"/>
                  <a:pt x="29513" y="46396"/>
                </a:cubicBezTo>
                <a:cubicBezTo>
                  <a:pt x="29535" y="46170"/>
                  <a:pt x="29581" y="45966"/>
                  <a:pt x="29603" y="45740"/>
                </a:cubicBezTo>
                <a:cubicBezTo>
                  <a:pt x="29603" y="45672"/>
                  <a:pt x="29626" y="45649"/>
                  <a:pt x="29648" y="45604"/>
                </a:cubicBezTo>
                <a:cubicBezTo>
                  <a:pt x="29694" y="45536"/>
                  <a:pt x="29739" y="45491"/>
                  <a:pt x="29716" y="45378"/>
                </a:cubicBezTo>
                <a:cubicBezTo>
                  <a:pt x="29694" y="45310"/>
                  <a:pt x="29739" y="45287"/>
                  <a:pt x="29762" y="45219"/>
                </a:cubicBezTo>
                <a:cubicBezTo>
                  <a:pt x="29753" y="45202"/>
                  <a:pt x="29745" y="45198"/>
                  <a:pt x="29738" y="45198"/>
                </a:cubicBezTo>
                <a:cubicBezTo>
                  <a:pt x="29730" y="45198"/>
                  <a:pt x="29723" y="45203"/>
                  <a:pt x="29720" y="45203"/>
                </a:cubicBezTo>
                <a:cubicBezTo>
                  <a:pt x="29717" y="45203"/>
                  <a:pt x="29716" y="45202"/>
                  <a:pt x="29716" y="45197"/>
                </a:cubicBezTo>
                <a:cubicBezTo>
                  <a:pt x="29716" y="45197"/>
                  <a:pt x="29694" y="45197"/>
                  <a:pt x="29694" y="45174"/>
                </a:cubicBezTo>
                <a:lnTo>
                  <a:pt x="29694" y="45106"/>
                </a:lnTo>
                <a:lnTo>
                  <a:pt x="29716" y="45083"/>
                </a:lnTo>
                <a:cubicBezTo>
                  <a:pt x="29762" y="44993"/>
                  <a:pt x="29762" y="44993"/>
                  <a:pt x="29716" y="44925"/>
                </a:cubicBezTo>
                <a:cubicBezTo>
                  <a:pt x="29694" y="44880"/>
                  <a:pt x="29648" y="44834"/>
                  <a:pt x="29626" y="44812"/>
                </a:cubicBezTo>
                <a:lnTo>
                  <a:pt x="29626" y="44767"/>
                </a:lnTo>
                <a:lnTo>
                  <a:pt x="29648" y="44767"/>
                </a:lnTo>
                <a:lnTo>
                  <a:pt x="29694" y="44812"/>
                </a:lnTo>
                <a:cubicBezTo>
                  <a:pt x="29712" y="44830"/>
                  <a:pt x="29715" y="44863"/>
                  <a:pt x="29728" y="44863"/>
                </a:cubicBezTo>
                <a:cubicBezTo>
                  <a:pt x="29731" y="44863"/>
                  <a:pt x="29735" y="44861"/>
                  <a:pt x="29739" y="44857"/>
                </a:cubicBezTo>
                <a:cubicBezTo>
                  <a:pt x="29762" y="44834"/>
                  <a:pt x="29762" y="44767"/>
                  <a:pt x="29739" y="44721"/>
                </a:cubicBezTo>
                <a:cubicBezTo>
                  <a:pt x="29739" y="44699"/>
                  <a:pt x="29716" y="44653"/>
                  <a:pt x="29694" y="44653"/>
                </a:cubicBezTo>
                <a:cubicBezTo>
                  <a:pt x="29535" y="44518"/>
                  <a:pt x="29513" y="44359"/>
                  <a:pt x="29535" y="44133"/>
                </a:cubicBezTo>
                <a:lnTo>
                  <a:pt x="29535" y="43907"/>
                </a:lnTo>
                <a:cubicBezTo>
                  <a:pt x="29535" y="43793"/>
                  <a:pt x="29603" y="43680"/>
                  <a:pt x="29513" y="43590"/>
                </a:cubicBezTo>
                <a:cubicBezTo>
                  <a:pt x="29535" y="43522"/>
                  <a:pt x="29581" y="43522"/>
                  <a:pt x="29581" y="43499"/>
                </a:cubicBezTo>
                <a:cubicBezTo>
                  <a:pt x="29603" y="43477"/>
                  <a:pt x="29626" y="43454"/>
                  <a:pt x="29603" y="43386"/>
                </a:cubicBezTo>
                <a:cubicBezTo>
                  <a:pt x="29603" y="43363"/>
                  <a:pt x="29581" y="43341"/>
                  <a:pt x="29603" y="43295"/>
                </a:cubicBezTo>
                <a:cubicBezTo>
                  <a:pt x="29648" y="43228"/>
                  <a:pt x="29626" y="43160"/>
                  <a:pt x="29603" y="43069"/>
                </a:cubicBezTo>
                <a:cubicBezTo>
                  <a:pt x="29535" y="42956"/>
                  <a:pt x="29535" y="42911"/>
                  <a:pt x="29581" y="42775"/>
                </a:cubicBezTo>
                <a:cubicBezTo>
                  <a:pt x="29603" y="42617"/>
                  <a:pt x="29626" y="42481"/>
                  <a:pt x="29603" y="42322"/>
                </a:cubicBezTo>
                <a:cubicBezTo>
                  <a:pt x="29588" y="42219"/>
                  <a:pt x="29583" y="42183"/>
                  <a:pt x="29550" y="42183"/>
                </a:cubicBezTo>
                <a:cubicBezTo>
                  <a:pt x="29532" y="42183"/>
                  <a:pt x="29507" y="42193"/>
                  <a:pt x="29467" y="42209"/>
                </a:cubicBezTo>
                <a:cubicBezTo>
                  <a:pt x="29422" y="42096"/>
                  <a:pt x="29490" y="42005"/>
                  <a:pt x="29490" y="41892"/>
                </a:cubicBezTo>
                <a:cubicBezTo>
                  <a:pt x="29490" y="41870"/>
                  <a:pt x="29490" y="41824"/>
                  <a:pt x="29467" y="41824"/>
                </a:cubicBezTo>
                <a:lnTo>
                  <a:pt x="29422" y="41824"/>
                </a:lnTo>
                <a:cubicBezTo>
                  <a:pt x="29399" y="41870"/>
                  <a:pt x="29399" y="41892"/>
                  <a:pt x="29377" y="41892"/>
                </a:cubicBezTo>
                <a:cubicBezTo>
                  <a:pt x="29399" y="41711"/>
                  <a:pt x="29377" y="41553"/>
                  <a:pt x="29422" y="41417"/>
                </a:cubicBezTo>
                <a:lnTo>
                  <a:pt x="29422" y="41349"/>
                </a:lnTo>
                <a:cubicBezTo>
                  <a:pt x="29377" y="41145"/>
                  <a:pt x="29399" y="40987"/>
                  <a:pt x="29467" y="40806"/>
                </a:cubicBezTo>
                <a:cubicBezTo>
                  <a:pt x="29490" y="40738"/>
                  <a:pt x="29490" y="40670"/>
                  <a:pt x="29490" y="40580"/>
                </a:cubicBezTo>
                <a:cubicBezTo>
                  <a:pt x="29490" y="40534"/>
                  <a:pt x="29467" y="40466"/>
                  <a:pt x="29490" y="40421"/>
                </a:cubicBezTo>
                <a:cubicBezTo>
                  <a:pt x="29513" y="40331"/>
                  <a:pt x="29513" y="40285"/>
                  <a:pt x="29490" y="40218"/>
                </a:cubicBezTo>
                <a:cubicBezTo>
                  <a:pt x="29467" y="40104"/>
                  <a:pt x="29467" y="39991"/>
                  <a:pt x="29490" y="39878"/>
                </a:cubicBezTo>
                <a:cubicBezTo>
                  <a:pt x="29490" y="39788"/>
                  <a:pt x="29513" y="39742"/>
                  <a:pt x="29535" y="39674"/>
                </a:cubicBezTo>
                <a:lnTo>
                  <a:pt x="29535" y="39606"/>
                </a:lnTo>
                <a:cubicBezTo>
                  <a:pt x="29522" y="39586"/>
                  <a:pt x="29510" y="39578"/>
                  <a:pt x="29500" y="39578"/>
                </a:cubicBezTo>
                <a:cubicBezTo>
                  <a:pt x="29478" y="39578"/>
                  <a:pt x="29467" y="39620"/>
                  <a:pt x="29467" y="39652"/>
                </a:cubicBezTo>
                <a:cubicBezTo>
                  <a:pt x="29434" y="39718"/>
                  <a:pt x="29413" y="39760"/>
                  <a:pt x="29387" y="39760"/>
                </a:cubicBezTo>
                <a:cubicBezTo>
                  <a:pt x="29377" y="39760"/>
                  <a:pt x="29366" y="39754"/>
                  <a:pt x="29354" y="39742"/>
                </a:cubicBezTo>
                <a:cubicBezTo>
                  <a:pt x="29345" y="39739"/>
                  <a:pt x="29337" y="39738"/>
                  <a:pt x="29330" y="39738"/>
                </a:cubicBezTo>
                <a:cubicBezTo>
                  <a:pt x="29285" y="39738"/>
                  <a:pt x="29280" y="39797"/>
                  <a:pt x="29241" y="39855"/>
                </a:cubicBezTo>
                <a:cubicBezTo>
                  <a:pt x="29241" y="39742"/>
                  <a:pt x="29196" y="39652"/>
                  <a:pt x="29151" y="39561"/>
                </a:cubicBezTo>
                <a:cubicBezTo>
                  <a:pt x="29128" y="39516"/>
                  <a:pt x="29151" y="39448"/>
                  <a:pt x="29196" y="39448"/>
                </a:cubicBezTo>
                <a:lnTo>
                  <a:pt x="29196" y="39335"/>
                </a:lnTo>
                <a:cubicBezTo>
                  <a:pt x="29241" y="39176"/>
                  <a:pt x="29196" y="39041"/>
                  <a:pt x="29151" y="38882"/>
                </a:cubicBezTo>
                <a:cubicBezTo>
                  <a:pt x="29128" y="38837"/>
                  <a:pt x="29151" y="38769"/>
                  <a:pt x="29151" y="38724"/>
                </a:cubicBezTo>
                <a:cubicBezTo>
                  <a:pt x="29151" y="38633"/>
                  <a:pt x="29173" y="38543"/>
                  <a:pt x="29173" y="38475"/>
                </a:cubicBezTo>
                <a:cubicBezTo>
                  <a:pt x="29173" y="38415"/>
                  <a:pt x="29173" y="38394"/>
                  <a:pt x="29160" y="38394"/>
                </a:cubicBezTo>
                <a:cubicBezTo>
                  <a:pt x="29153" y="38394"/>
                  <a:pt x="29143" y="38399"/>
                  <a:pt x="29128" y="38407"/>
                </a:cubicBezTo>
                <a:cubicBezTo>
                  <a:pt x="29083" y="38407"/>
                  <a:pt x="29037" y="38384"/>
                  <a:pt x="29060" y="38316"/>
                </a:cubicBezTo>
                <a:cubicBezTo>
                  <a:pt x="29060" y="38249"/>
                  <a:pt x="29060" y="38158"/>
                  <a:pt x="29151" y="38158"/>
                </a:cubicBezTo>
                <a:cubicBezTo>
                  <a:pt x="29196" y="38158"/>
                  <a:pt x="29173" y="38045"/>
                  <a:pt x="29241" y="38022"/>
                </a:cubicBezTo>
                <a:cubicBezTo>
                  <a:pt x="29264" y="38022"/>
                  <a:pt x="29264" y="37932"/>
                  <a:pt x="29241" y="37841"/>
                </a:cubicBezTo>
                <a:cubicBezTo>
                  <a:pt x="29196" y="37819"/>
                  <a:pt x="29241" y="37751"/>
                  <a:pt x="29241" y="37728"/>
                </a:cubicBezTo>
                <a:cubicBezTo>
                  <a:pt x="29241" y="37683"/>
                  <a:pt x="29241" y="37637"/>
                  <a:pt x="29196" y="37592"/>
                </a:cubicBezTo>
                <a:cubicBezTo>
                  <a:pt x="29196" y="37570"/>
                  <a:pt x="29173" y="37570"/>
                  <a:pt x="29173" y="37570"/>
                </a:cubicBezTo>
                <a:cubicBezTo>
                  <a:pt x="29151" y="37570"/>
                  <a:pt x="29151" y="37592"/>
                  <a:pt x="29151" y="37592"/>
                </a:cubicBezTo>
                <a:cubicBezTo>
                  <a:pt x="29173" y="37683"/>
                  <a:pt x="29128" y="37705"/>
                  <a:pt x="29083" y="37728"/>
                </a:cubicBezTo>
                <a:cubicBezTo>
                  <a:pt x="29063" y="37747"/>
                  <a:pt x="29060" y="37800"/>
                  <a:pt x="29031" y="37800"/>
                </a:cubicBezTo>
                <a:cubicBezTo>
                  <a:pt x="29026" y="37800"/>
                  <a:pt x="29021" y="37799"/>
                  <a:pt x="29015" y="37796"/>
                </a:cubicBezTo>
                <a:cubicBezTo>
                  <a:pt x="28969" y="37751"/>
                  <a:pt x="28947" y="37683"/>
                  <a:pt x="28947" y="37615"/>
                </a:cubicBezTo>
                <a:cubicBezTo>
                  <a:pt x="28947" y="37592"/>
                  <a:pt x="28969" y="37570"/>
                  <a:pt x="28969" y="37502"/>
                </a:cubicBezTo>
                <a:cubicBezTo>
                  <a:pt x="28969" y="37456"/>
                  <a:pt x="29015" y="37411"/>
                  <a:pt x="28947" y="37389"/>
                </a:cubicBezTo>
                <a:cubicBezTo>
                  <a:pt x="28902" y="37366"/>
                  <a:pt x="28902" y="37298"/>
                  <a:pt x="28902" y="37230"/>
                </a:cubicBezTo>
                <a:cubicBezTo>
                  <a:pt x="28924" y="37072"/>
                  <a:pt x="28924" y="36913"/>
                  <a:pt x="28947" y="36777"/>
                </a:cubicBezTo>
                <a:lnTo>
                  <a:pt x="28947" y="36710"/>
                </a:lnTo>
                <a:cubicBezTo>
                  <a:pt x="28947" y="36687"/>
                  <a:pt x="28924" y="36664"/>
                  <a:pt x="28924" y="36619"/>
                </a:cubicBezTo>
                <a:cubicBezTo>
                  <a:pt x="28902" y="36619"/>
                  <a:pt x="28902" y="36664"/>
                  <a:pt x="28856" y="36664"/>
                </a:cubicBezTo>
                <a:cubicBezTo>
                  <a:pt x="28834" y="36574"/>
                  <a:pt x="28856" y="36506"/>
                  <a:pt x="28856" y="36461"/>
                </a:cubicBezTo>
                <a:cubicBezTo>
                  <a:pt x="28856" y="36393"/>
                  <a:pt x="28902" y="36370"/>
                  <a:pt x="28924" y="36370"/>
                </a:cubicBezTo>
                <a:cubicBezTo>
                  <a:pt x="28947" y="36370"/>
                  <a:pt x="28947" y="36347"/>
                  <a:pt x="28947" y="36325"/>
                </a:cubicBezTo>
                <a:cubicBezTo>
                  <a:pt x="28947" y="36257"/>
                  <a:pt x="28947" y="36234"/>
                  <a:pt x="28902" y="36234"/>
                </a:cubicBezTo>
                <a:cubicBezTo>
                  <a:pt x="28834" y="36234"/>
                  <a:pt x="28811" y="36212"/>
                  <a:pt x="28834" y="36121"/>
                </a:cubicBezTo>
                <a:cubicBezTo>
                  <a:pt x="28834" y="36099"/>
                  <a:pt x="28856" y="36053"/>
                  <a:pt x="28856" y="36008"/>
                </a:cubicBezTo>
                <a:cubicBezTo>
                  <a:pt x="28834" y="35895"/>
                  <a:pt x="28856" y="35804"/>
                  <a:pt x="28856" y="35714"/>
                </a:cubicBezTo>
                <a:cubicBezTo>
                  <a:pt x="28856" y="35668"/>
                  <a:pt x="28902" y="35601"/>
                  <a:pt x="28902" y="35578"/>
                </a:cubicBezTo>
                <a:cubicBezTo>
                  <a:pt x="28924" y="35465"/>
                  <a:pt x="28924" y="35374"/>
                  <a:pt x="28902" y="35261"/>
                </a:cubicBezTo>
                <a:cubicBezTo>
                  <a:pt x="28862" y="35202"/>
                  <a:pt x="28857" y="35144"/>
                  <a:pt x="28827" y="35144"/>
                </a:cubicBezTo>
                <a:cubicBezTo>
                  <a:pt x="28822" y="35144"/>
                  <a:pt x="28817" y="35145"/>
                  <a:pt x="28811" y="35148"/>
                </a:cubicBezTo>
                <a:cubicBezTo>
                  <a:pt x="28788" y="35148"/>
                  <a:pt x="28743" y="35080"/>
                  <a:pt x="28788" y="35035"/>
                </a:cubicBezTo>
                <a:cubicBezTo>
                  <a:pt x="28834" y="34922"/>
                  <a:pt x="28788" y="34854"/>
                  <a:pt x="28721" y="34763"/>
                </a:cubicBezTo>
                <a:cubicBezTo>
                  <a:pt x="28698" y="34786"/>
                  <a:pt x="28698" y="34808"/>
                  <a:pt x="28698" y="34876"/>
                </a:cubicBezTo>
                <a:cubicBezTo>
                  <a:pt x="28698" y="34967"/>
                  <a:pt x="28698" y="35012"/>
                  <a:pt x="28630" y="35080"/>
                </a:cubicBezTo>
                <a:cubicBezTo>
                  <a:pt x="28630" y="35091"/>
                  <a:pt x="28619" y="35097"/>
                  <a:pt x="28607" y="35097"/>
                </a:cubicBezTo>
                <a:cubicBezTo>
                  <a:pt x="28596" y="35097"/>
                  <a:pt x="28585" y="35091"/>
                  <a:pt x="28585" y="35080"/>
                </a:cubicBezTo>
                <a:cubicBezTo>
                  <a:pt x="28585" y="34967"/>
                  <a:pt x="28494" y="34922"/>
                  <a:pt x="28494" y="34854"/>
                </a:cubicBezTo>
                <a:cubicBezTo>
                  <a:pt x="28517" y="34763"/>
                  <a:pt x="28517" y="34650"/>
                  <a:pt x="28562" y="34560"/>
                </a:cubicBezTo>
                <a:cubicBezTo>
                  <a:pt x="28562" y="34537"/>
                  <a:pt x="28517" y="34514"/>
                  <a:pt x="28517" y="34446"/>
                </a:cubicBezTo>
                <a:cubicBezTo>
                  <a:pt x="28517" y="34401"/>
                  <a:pt x="28517" y="34356"/>
                  <a:pt x="28562" y="34333"/>
                </a:cubicBezTo>
                <a:cubicBezTo>
                  <a:pt x="28585" y="34311"/>
                  <a:pt x="28607" y="34243"/>
                  <a:pt x="28562" y="34220"/>
                </a:cubicBezTo>
                <a:lnTo>
                  <a:pt x="28562" y="34197"/>
                </a:lnTo>
                <a:cubicBezTo>
                  <a:pt x="28585" y="34107"/>
                  <a:pt x="28585" y="34016"/>
                  <a:pt x="28562" y="33948"/>
                </a:cubicBezTo>
                <a:cubicBezTo>
                  <a:pt x="28675" y="33790"/>
                  <a:pt x="28517" y="33632"/>
                  <a:pt x="28562" y="33496"/>
                </a:cubicBezTo>
                <a:cubicBezTo>
                  <a:pt x="28562" y="33451"/>
                  <a:pt x="28517" y="33428"/>
                  <a:pt x="28494" y="33405"/>
                </a:cubicBezTo>
                <a:cubicBezTo>
                  <a:pt x="28472" y="33383"/>
                  <a:pt x="28449" y="33337"/>
                  <a:pt x="28404" y="33292"/>
                </a:cubicBezTo>
                <a:cubicBezTo>
                  <a:pt x="28381" y="33270"/>
                  <a:pt x="28404" y="33224"/>
                  <a:pt x="28449" y="33224"/>
                </a:cubicBezTo>
                <a:cubicBezTo>
                  <a:pt x="28472" y="33224"/>
                  <a:pt x="28494" y="33202"/>
                  <a:pt x="28472" y="33179"/>
                </a:cubicBezTo>
                <a:cubicBezTo>
                  <a:pt x="28449" y="33043"/>
                  <a:pt x="28381" y="32930"/>
                  <a:pt x="28358" y="32772"/>
                </a:cubicBezTo>
                <a:cubicBezTo>
                  <a:pt x="28336" y="32726"/>
                  <a:pt x="28336" y="32658"/>
                  <a:pt x="28358" y="32613"/>
                </a:cubicBezTo>
                <a:cubicBezTo>
                  <a:pt x="28381" y="32523"/>
                  <a:pt x="28404" y="32409"/>
                  <a:pt x="28381" y="32296"/>
                </a:cubicBezTo>
                <a:cubicBezTo>
                  <a:pt x="28377" y="32292"/>
                  <a:pt x="28372" y="32290"/>
                  <a:pt x="28367" y="32290"/>
                </a:cubicBezTo>
                <a:cubicBezTo>
                  <a:pt x="28348" y="32290"/>
                  <a:pt x="28327" y="32319"/>
                  <a:pt x="28291" y="32319"/>
                </a:cubicBezTo>
                <a:lnTo>
                  <a:pt x="28291" y="32296"/>
                </a:lnTo>
                <a:cubicBezTo>
                  <a:pt x="28358" y="32093"/>
                  <a:pt x="28358" y="32093"/>
                  <a:pt x="28245" y="31979"/>
                </a:cubicBezTo>
                <a:cubicBezTo>
                  <a:pt x="28223" y="31957"/>
                  <a:pt x="28177" y="31844"/>
                  <a:pt x="28177" y="31821"/>
                </a:cubicBezTo>
                <a:cubicBezTo>
                  <a:pt x="28245" y="31685"/>
                  <a:pt x="28177" y="31504"/>
                  <a:pt x="28177" y="31368"/>
                </a:cubicBezTo>
                <a:lnTo>
                  <a:pt x="28268" y="31368"/>
                </a:lnTo>
                <a:cubicBezTo>
                  <a:pt x="28279" y="31368"/>
                  <a:pt x="28296" y="31363"/>
                  <a:pt x="28313" y="31363"/>
                </a:cubicBezTo>
                <a:cubicBezTo>
                  <a:pt x="28330" y="31363"/>
                  <a:pt x="28347" y="31368"/>
                  <a:pt x="28358" y="31391"/>
                </a:cubicBezTo>
                <a:cubicBezTo>
                  <a:pt x="28381" y="31459"/>
                  <a:pt x="28358" y="31482"/>
                  <a:pt x="28336" y="31527"/>
                </a:cubicBezTo>
                <a:cubicBezTo>
                  <a:pt x="28336" y="31527"/>
                  <a:pt x="28336" y="31572"/>
                  <a:pt x="28291" y="31572"/>
                </a:cubicBezTo>
                <a:cubicBezTo>
                  <a:pt x="28223" y="31685"/>
                  <a:pt x="28223" y="31753"/>
                  <a:pt x="28291" y="31866"/>
                </a:cubicBezTo>
                <a:cubicBezTo>
                  <a:pt x="28291" y="31912"/>
                  <a:pt x="28336" y="31912"/>
                  <a:pt x="28358" y="31934"/>
                </a:cubicBezTo>
                <a:cubicBezTo>
                  <a:pt x="28358" y="31708"/>
                  <a:pt x="28472" y="31504"/>
                  <a:pt x="28404" y="31278"/>
                </a:cubicBezTo>
                <a:cubicBezTo>
                  <a:pt x="28381" y="31187"/>
                  <a:pt x="28404" y="31119"/>
                  <a:pt x="28472" y="31052"/>
                </a:cubicBezTo>
                <a:cubicBezTo>
                  <a:pt x="28494" y="31006"/>
                  <a:pt x="28472" y="30961"/>
                  <a:pt x="28472" y="30938"/>
                </a:cubicBezTo>
                <a:cubicBezTo>
                  <a:pt x="28430" y="30884"/>
                  <a:pt x="28398" y="30854"/>
                  <a:pt x="28363" y="30854"/>
                </a:cubicBezTo>
                <a:cubicBezTo>
                  <a:pt x="28341" y="30854"/>
                  <a:pt x="28317" y="30866"/>
                  <a:pt x="28291" y="30893"/>
                </a:cubicBezTo>
                <a:cubicBezTo>
                  <a:pt x="28245" y="30916"/>
                  <a:pt x="28268" y="30961"/>
                  <a:pt x="28245" y="31029"/>
                </a:cubicBezTo>
                <a:cubicBezTo>
                  <a:pt x="28234" y="31074"/>
                  <a:pt x="28211" y="31097"/>
                  <a:pt x="28189" y="31097"/>
                </a:cubicBezTo>
                <a:cubicBezTo>
                  <a:pt x="28166" y="31097"/>
                  <a:pt x="28143" y="31074"/>
                  <a:pt x="28132" y="31029"/>
                </a:cubicBezTo>
                <a:cubicBezTo>
                  <a:pt x="28132" y="31006"/>
                  <a:pt x="28109" y="30961"/>
                  <a:pt x="28109" y="30938"/>
                </a:cubicBezTo>
                <a:cubicBezTo>
                  <a:pt x="28019" y="30825"/>
                  <a:pt x="28019" y="30803"/>
                  <a:pt x="28064" y="30689"/>
                </a:cubicBezTo>
                <a:cubicBezTo>
                  <a:pt x="28109" y="30622"/>
                  <a:pt x="28109" y="30599"/>
                  <a:pt x="28109" y="30508"/>
                </a:cubicBezTo>
                <a:cubicBezTo>
                  <a:pt x="28042" y="30327"/>
                  <a:pt x="28042" y="30124"/>
                  <a:pt x="28064" y="29920"/>
                </a:cubicBezTo>
                <a:cubicBezTo>
                  <a:pt x="28109" y="29807"/>
                  <a:pt x="28109" y="29807"/>
                  <a:pt x="28042" y="29671"/>
                </a:cubicBezTo>
                <a:cubicBezTo>
                  <a:pt x="28019" y="29762"/>
                  <a:pt x="28019" y="29875"/>
                  <a:pt x="27951" y="29943"/>
                </a:cubicBezTo>
                <a:cubicBezTo>
                  <a:pt x="27928" y="29943"/>
                  <a:pt x="27906" y="29920"/>
                  <a:pt x="27883" y="29920"/>
                </a:cubicBezTo>
                <a:cubicBezTo>
                  <a:pt x="27883" y="29829"/>
                  <a:pt x="27928" y="29829"/>
                  <a:pt x="27928" y="29762"/>
                </a:cubicBezTo>
                <a:cubicBezTo>
                  <a:pt x="27906" y="29535"/>
                  <a:pt x="28019" y="29354"/>
                  <a:pt x="27951" y="29105"/>
                </a:cubicBezTo>
                <a:lnTo>
                  <a:pt x="27951" y="29105"/>
                </a:lnTo>
                <a:cubicBezTo>
                  <a:pt x="27883" y="29128"/>
                  <a:pt x="27951" y="29241"/>
                  <a:pt x="27928" y="29309"/>
                </a:cubicBezTo>
                <a:cubicBezTo>
                  <a:pt x="27906" y="29309"/>
                  <a:pt x="27883" y="29309"/>
                  <a:pt x="27883" y="29241"/>
                </a:cubicBezTo>
                <a:cubicBezTo>
                  <a:pt x="27883" y="29196"/>
                  <a:pt x="27838" y="29196"/>
                  <a:pt x="27815" y="29196"/>
                </a:cubicBezTo>
                <a:lnTo>
                  <a:pt x="27815" y="29128"/>
                </a:lnTo>
                <a:cubicBezTo>
                  <a:pt x="27815" y="29128"/>
                  <a:pt x="27838" y="29128"/>
                  <a:pt x="27838" y="29105"/>
                </a:cubicBezTo>
                <a:cubicBezTo>
                  <a:pt x="27883" y="29037"/>
                  <a:pt x="27815" y="28924"/>
                  <a:pt x="27883" y="28879"/>
                </a:cubicBezTo>
                <a:cubicBezTo>
                  <a:pt x="27928" y="28811"/>
                  <a:pt x="27906" y="28743"/>
                  <a:pt x="27906" y="28653"/>
                </a:cubicBezTo>
                <a:cubicBezTo>
                  <a:pt x="27928" y="28562"/>
                  <a:pt x="27906" y="28472"/>
                  <a:pt x="27906" y="28404"/>
                </a:cubicBezTo>
                <a:lnTo>
                  <a:pt x="27906" y="28290"/>
                </a:lnTo>
                <a:cubicBezTo>
                  <a:pt x="27928" y="28177"/>
                  <a:pt x="27906" y="28087"/>
                  <a:pt x="27838" y="28019"/>
                </a:cubicBezTo>
                <a:cubicBezTo>
                  <a:pt x="27838" y="27906"/>
                  <a:pt x="27815" y="27770"/>
                  <a:pt x="27883" y="27657"/>
                </a:cubicBezTo>
                <a:cubicBezTo>
                  <a:pt x="27906" y="27566"/>
                  <a:pt x="27883" y="27453"/>
                  <a:pt x="27793" y="27408"/>
                </a:cubicBezTo>
                <a:cubicBezTo>
                  <a:pt x="27702" y="27340"/>
                  <a:pt x="27702" y="27181"/>
                  <a:pt x="27657" y="27091"/>
                </a:cubicBezTo>
                <a:cubicBezTo>
                  <a:pt x="27612" y="27046"/>
                  <a:pt x="27612" y="26933"/>
                  <a:pt x="27657" y="26819"/>
                </a:cubicBezTo>
                <a:cubicBezTo>
                  <a:pt x="27657" y="26774"/>
                  <a:pt x="27657" y="26751"/>
                  <a:pt x="27679" y="26751"/>
                </a:cubicBezTo>
                <a:cubicBezTo>
                  <a:pt x="27702" y="26706"/>
                  <a:pt x="27679" y="26638"/>
                  <a:pt x="27657" y="26616"/>
                </a:cubicBezTo>
                <a:cubicBezTo>
                  <a:pt x="27589" y="26593"/>
                  <a:pt x="27566" y="26503"/>
                  <a:pt x="27566" y="26412"/>
                </a:cubicBezTo>
                <a:cubicBezTo>
                  <a:pt x="27566" y="26299"/>
                  <a:pt x="27544" y="26208"/>
                  <a:pt x="27566" y="26095"/>
                </a:cubicBezTo>
                <a:cubicBezTo>
                  <a:pt x="27589" y="25982"/>
                  <a:pt x="27566" y="25914"/>
                  <a:pt x="27476" y="25869"/>
                </a:cubicBezTo>
                <a:cubicBezTo>
                  <a:pt x="27453" y="25869"/>
                  <a:pt x="27430" y="25846"/>
                  <a:pt x="27385" y="25846"/>
                </a:cubicBezTo>
                <a:cubicBezTo>
                  <a:pt x="27363" y="25846"/>
                  <a:pt x="27363" y="25846"/>
                  <a:pt x="27340" y="25824"/>
                </a:cubicBezTo>
                <a:cubicBezTo>
                  <a:pt x="27340" y="25869"/>
                  <a:pt x="27317" y="25937"/>
                  <a:pt x="27317" y="26027"/>
                </a:cubicBezTo>
                <a:cubicBezTo>
                  <a:pt x="27249" y="25982"/>
                  <a:pt x="27227" y="25937"/>
                  <a:pt x="27204" y="25846"/>
                </a:cubicBezTo>
                <a:cubicBezTo>
                  <a:pt x="27159" y="25756"/>
                  <a:pt x="27159" y="25710"/>
                  <a:pt x="27204" y="25643"/>
                </a:cubicBezTo>
                <a:cubicBezTo>
                  <a:pt x="27227" y="25620"/>
                  <a:pt x="27204" y="25575"/>
                  <a:pt x="27204" y="25507"/>
                </a:cubicBezTo>
                <a:cubicBezTo>
                  <a:pt x="27159" y="25461"/>
                  <a:pt x="27136" y="25416"/>
                  <a:pt x="27114" y="25371"/>
                </a:cubicBezTo>
                <a:cubicBezTo>
                  <a:pt x="27114" y="25303"/>
                  <a:pt x="27114" y="25235"/>
                  <a:pt x="27091" y="25167"/>
                </a:cubicBezTo>
                <a:cubicBezTo>
                  <a:pt x="27046" y="25122"/>
                  <a:pt x="27091" y="25054"/>
                  <a:pt x="27114" y="25009"/>
                </a:cubicBezTo>
                <a:cubicBezTo>
                  <a:pt x="27136" y="24918"/>
                  <a:pt x="27136" y="24850"/>
                  <a:pt x="27091" y="24805"/>
                </a:cubicBezTo>
                <a:cubicBezTo>
                  <a:pt x="26978" y="24715"/>
                  <a:pt x="26933" y="24511"/>
                  <a:pt x="26865" y="24443"/>
                </a:cubicBezTo>
                <a:cubicBezTo>
                  <a:pt x="26819" y="24398"/>
                  <a:pt x="26819" y="24330"/>
                  <a:pt x="26819" y="24285"/>
                </a:cubicBezTo>
                <a:cubicBezTo>
                  <a:pt x="26819" y="24262"/>
                  <a:pt x="26819" y="24239"/>
                  <a:pt x="26865" y="24239"/>
                </a:cubicBezTo>
                <a:cubicBezTo>
                  <a:pt x="26933" y="24171"/>
                  <a:pt x="26933" y="24171"/>
                  <a:pt x="26887" y="24126"/>
                </a:cubicBezTo>
                <a:cubicBezTo>
                  <a:pt x="26865" y="24104"/>
                  <a:pt x="26819" y="24058"/>
                  <a:pt x="26865" y="23990"/>
                </a:cubicBezTo>
                <a:cubicBezTo>
                  <a:pt x="26865" y="23877"/>
                  <a:pt x="26865" y="23764"/>
                  <a:pt x="26887" y="23674"/>
                </a:cubicBezTo>
                <a:cubicBezTo>
                  <a:pt x="26910" y="23560"/>
                  <a:pt x="26887" y="23447"/>
                  <a:pt x="26865" y="23357"/>
                </a:cubicBezTo>
                <a:lnTo>
                  <a:pt x="26819" y="23334"/>
                </a:lnTo>
                <a:cubicBezTo>
                  <a:pt x="26819" y="23334"/>
                  <a:pt x="26797" y="23334"/>
                  <a:pt x="26797" y="23357"/>
                </a:cubicBezTo>
                <a:cubicBezTo>
                  <a:pt x="26774" y="23425"/>
                  <a:pt x="26797" y="23470"/>
                  <a:pt x="26797" y="23538"/>
                </a:cubicBezTo>
                <a:cubicBezTo>
                  <a:pt x="26797" y="23560"/>
                  <a:pt x="26774" y="23583"/>
                  <a:pt x="26774" y="23583"/>
                </a:cubicBezTo>
                <a:cubicBezTo>
                  <a:pt x="26752" y="23583"/>
                  <a:pt x="26752" y="23560"/>
                  <a:pt x="26752" y="23538"/>
                </a:cubicBezTo>
                <a:lnTo>
                  <a:pt x="26752" y="23311"/>
                </a:lnTo>
                <a:cubicBezTo>
                  <a:pt x="26752" y="23244"/>
                  <a:pt x="26752" y="23221"/>
                  <a:pt x="26774" y="23198"/>
                </a:cubicBezTo>
                <a:cubicBezTo>
                  <a:pt x="26819" y="23130"/>
                  <a:pt x="26819" y="23040"/>
                  <a:pt x="26797" y="22972"/>
                </a:cubicBezTo>
                <a:cubicBezTo>
                  <a:pt x="26774" y="22927"/>
                  <a:pt x="26797" y="22881"/>
                  <a:pt x="26774" y="22813"/>
                </a:cubicBezTo>
                <a:cubicBezTo>
                  <a:pt x="26752" y="22813"/>
                  <a:pt x="26752" y="22881"/>
                  <a:pt x="26752" y="22904"/>
                </a:cubicBezTo>
                <a:cubicBezTo>
                  <a:pt x="26752" y="22995"/>
                  <a:pt x="26706" y="23040"/>
                  <a:pt x="26706" y="23130"/>
                </a:cubicBezTo>
                <a:cubicBezTo>
                  <a:pt x="26706" y="23153"/>
                  <a:pt x="26684" y="23153"/>
                  <a:pt x="26661" y="23153"/>
                </a:cubicBezTo>
                <a:cubicBezTo>
                  <a:pt x="26593" y="22995"/>
                  <a:pt x="26593" y="22791"/>
                  <a:pt x="26661" y="22655"/>
                </a:cubicBezTo>
                <a:cubicBezTo>
                  <a:pt x="26706" y="22519"/>
                  <a:pt x="26661" y="22361"/>
                  <a:pt x="26661" y="22248"/>
                </a:cubicBezTo>
                <a:cubicBezTo>
                  <a:pt x="26661" y="22232"/>
                  <a:pt x="26650" y="22206"/>
                  <a:pt x="26629" y="22206"/>
                </a:cubicBezTo>
                <a:cubicBezTo>
                  <a:pt x="26619" y="22206"/>
                  <a:pt x="26607" y="22211"/>
                  <a:pt x="26593" y="22225"/>
                </a:cubicBezTo>
                <a:cubicBezTo>
                  <a:pt x="26570" y="22293"/>
                  <a:pt x="26570" y="22338"/>
                  <a:pt x="26570" y="22406"/>
                </a:cubicBezTo>
                <a:cubicBezTo>
                  <a:pt x="26570" y="22451"/>
                  <a:pt x="26548" y="22519"/>
                  <a:pt x="26480" y="22519"/>
                </a:cubicBezTo>
                <a:cubicBezTo>
                  <a:pt x="26457" y="22519"/>
                  <a:pt x="26435" y="22542"/>
                  <a:pt x="26412" y="22565"/>
                </a:cubicBezTo>
                <a:cubicBezTo>
                  <a:pt x="26389" y="22576"/>
                  <a:pt x="26378" y="22582"/>
                  <a:pt x="26370" y="22582"/>
                </a:cubicBezTo>
                <a:cubicBezTo>
                  <a:pt x="26361" y="22582"/>
                  <a:pt x="26355" y="22576"/>
                  <a:pt x="26344" y="22565"/>
                </a:cubicBezTo>
                <a:cubicBezTo>
                  <a:pt x="26322" y="22542"/>
                  <a:pt x="26322" y="22519"/>
                  <a:pt x="26322" y="22474"/>
                </a:cubicBezTo>
                <a:cubicBezTo>
                  <a:pt x="26322" y="22429"/>
                  <a:pt x="26344" y="22361"/>
                  <a:pt x="26344" y="22316"/>
                </a:cubicBezTo>
                <a:cubicBezTo>
                  <a:pt x="26344" y="22293"/>
                  <a:pt x="26344" y="22225"/>
                  <a:pt x="26322" y="22225"/>
                </a:cubicBezTo>
                <a:cubicBezTo>
                  <a:pt x="26299" y="22202"/>
                  <a:pt x="26254" y="22180"/>
                  <a:pt x="26254" y="22135"/>
                </a:cubicBezTo>
                <a:cubicBezTo>
                  <a:pt x="26231" y="22089"/>
                  <a:pt x="26231" y="22021"/>
                  <a:pt x="26208" y="21953"/>
                </a:cubicBezTo>
                <a:cubicBezTo>
                  <a:pt x="26231" y="21863"/>
                  <a:pt x="26231" y="21727"/>
                  <a:pt x="26254" y="21637"/>
                </a:cubicBezTo>
                <a:cubicBezTo>
                  <a:pt x="26299" y="21569"/>
                  <a:pt x="26231" y="21456"/>
                  <a:pt x="26231" y="21388"/>
                </a:cubicBezTo>
                <a:cubicBezTo>
                  <a:pt x="26231" y="21388"/>
                  <a:pt x="26231" y="21342"/>
                  <a:pt x="26208" y="21342"/>
                </a:cubicBezTo>
                <a:cubicBezTo>
                  <a:pt x="26186" y="21342"/>
                  <a:pt x="26186" y="21342"/>
                  <a:pt x="26186" y="21388"/>
                </a:cubicBezTo>
                <a:lnTo>
                  <a:pt x="26186" y="21433"/>
                </a:lnTo>
                <a:cubicBezTo>
                  <a:pt x="26186" y="21456"/>
                  <a:pt x="26140" y="21456"/>
                  <a:pt x="26140" y="21456"/>
                </a:cubicBezTo>
                <a:cubicBezTo>
                  <a:pt x="26118" y="21456"/>
                  <a:pt x="26118" y="21433"/>
                  <a:pt x="26118" y="21410"/>
                </a:cubicBezTo>
                <a:lnTo>
                  <a:pt x="26208" y="20980"/>
                </a:lnTo>
                <a:cubicBezTo>
                  <a:pt x="26231" y="20935"/>
                  <a:pt x="26208" y="20867"/>
                  <a:pt x="26186" y="20845"/>
                </a:cubicBezTo>
                <a:cubicBezTo>
                  <a:pt x="26186" y="20777"/>
                  <a:pt x="26208" y="20754"/>
                  <a:pt x="26208" y="20709"/>
                </a:cubicBezTo>
                <a:cubicBezTo>
                  <a:pt x="26208" y="20653"/>
                  <a:pt x="26193" y="20612"/>
                  <a:pt x="26162" y="20612"/>
                </a:cubicBezTo>
                <a:cubicBezTo>
                  <a:pt x="26156" y="20612"/>
                  <a:pt x="26148" y="20614"/>
                  <a:pt x="26140" y="20618"/>
                </a:cubicBezTo>
                <a:cubicBezTo>
                  <a:pt x="26131" y="20628"/>
                  <a:pt x="26122" y="20633"/>
                  <a:pt x="26112" y="20633"/>
                </a:cubicBezTo>
                <a:cubicBezTo>
                  <a:pt x="26099" y="20633"/>
                  <a:pt x="26086" y="20622"/>
                  <a:pt x="26073" y="20596"/>
                </a:cubicBezTo>
                <a:cubicBezTo>
                  <a:pt x="26043" y="20556"/>
                  <a:pt x="26026" y="20538"/>
                  <a:pt x="26013" y="20538"/>
                </a:cubicBezTo>
                <a:cubicBezTo>
                  <a:pt x="25996" y="20538"/>
                  <a:pt x="25985" y="20567"/>
                  <a:pt x="25959" y="20618"/>
                </a:cubicBezTo>
                <a:cubicBezTo>
                  <a:pt x="25892" y="20618"/>
                  <a:pt x="25869" y="20618"/>
                  <a:pt x="25846" y="20505"/>
                </a:cubicBezTo>
                <a:cubicBezTo>
                  <a:pt x="25846" y="20437"/>
                  <a:pt x="25846" y="20415"/>
                  <a:pt x="25801" y="20392"/>
                </a:cubicBezTo>
                <a:lnTo>
                  <a:pt x="25778" y="20392"/>
                </a:lnTo>
                <a:cubicBezTo>
                  <a:pt x="25756" y="20369"/>
                  <a:pt x="25733" y="20324"/>
                  <a:pt x="25688" y="20279"/>
                </a:cubicBezTo>
                <a:cubicBezTo>
                  <a:pt x="25703" y="20256"/>
                  <a:pt x="25715" y="20249"/>
                  <a:pt x="25726" y="20249"/>
                </a:cubicBezTo>
                <a:cubicBezTo>
                  <a:pt x="25748" y="20249"/>
                  <a:pt x="25763" y="20279"/>
                  <a:pt x="25778" y="20279"/>
                </a:cubicBezTo>
                <a:cubicBezTo>
                  <a:pt x="25801" y="20279"/>
                  <a:pt x="25846" y="20256"/>
                  <a:pt x="25801" y="20211"/>
                </a:cubicBezTo>
                <a:cubicBezTo>
                  <a:pt x="25778" y="20143"/>
                  <a:pt x="25801" y="20052"/>
                  <a:pt x="25846" y="19984"/>
                </a:cubicBezTo>
                <a:lnTo>
                  <a:pt x="25846" y="19939"/>
                </a:lnTo>
                <a:cubicBezTo>
                  <a:pt x="25824" y="19928"/>
                  <a:pt x="25812" y="19922"/>
                  <a:pt x="25804" y="19922"/>
                </a:cubicBezTo>
                <a:cubicBezTo>
                  <a:pt x="25795" y="19922"/>
                  <a:pt x="25790" y="19928"/>
                  <a:pt x="25778" y="19939"/>
                </a:cubicBezTo>
                <a:cubicBezTo>
                  <a:pt x="25758" y="19960"/>
                  <a:pt x="25747" y="19971"/>
                  <a:pt x="25734" y="19971"/>
                </a:cubicBezTo>
                <a:cubicBezTo>
                  <a:pt x="25719" y="19971"/>
                  <a:pt x="25703" y="19954"/>
                  <a:pt x="25665" y="19917"/>
                </a:cubicBezTo>
                <a:cubicBezTo>
                  <a:pt x="25665" y="19871"/>
                  <a:pt x="25643" y="19849"/>
                  <a:pt x="25643" y="19826"/>
                </a:cubicBezTo>
                <a:cubicBezTo>
                  <a:pt x="25629" y="19812"/>
                  <a:pt x="25607" y="19790"/>
                  <a:pt x="25586" y="19790"/>
                </a:cubicBezTo>
                <a:cubicBezTo>
                  <a:pt x="25573" y="19790"/>
                  <a:pt x="25561" y="19799"/>
                  <a:pt x="25552" y="19826"/>
                </a:cubicBezTo>
                <a:cubicBezTo>
                  <a:pt x="25529" y="19849"/>
                  <a:pt x="25529" y="19917"/>
                  <a:pt x="25507" y="19939"/>
                </a:cubicBezTo>
                <a:cubicBezTo>
                  <a:pt x="25507" y="19962"/>
                  <a:pt x="25462" y="19962"/>
                  <a:pt x="25462" y="19984"/>
                </a:cubicBezTo>
                <a:cubicBezTo>
                  <a:pt x="25439" y="19984"/>
                  <a:pt x="25416" y="19984"/>
                  <a:pt x="25416" y="19917"/>
                </a:cubicBezTo>
                <a:lnTo>
                  <a:pt x="25416" y="19860"/>
                </a:lnTo>
                <a:lnTo>
                  <a:pt x="25416" y="19860"/>
                </a:lnTo>
                <a:cubicBezTo>
                  <a:pt x="25458" y="19839"/>
                  <a:pt x="25500" y="19805"/>
                  <a:pt x="25462" y="19690"/>
                </a:cubicBezTo>
                <a:cubicBezTo>
                  <a:pt x="25462" y="19645"/>
                  <a:pt x="25462" y="19600"/>
                  <a:pt x="25507" y="19532"/>
                </a:cubicBezTo>
                <a:cubicBezTo>
                  <a:pt x="25507" y="19464"/>
                  <a:pt x="25529" y="19373"/>
                  <a:pt x="25529" y="19283"/>
                </a:cubicBezTo>
                <a:cubicBezTo>
                  <a:pt x="25529" y="19238"/>
                  <a:pt x="25529" y="19147"/>
                  <a:pt x="25507" y="19124"/>
                </a:cubicBezTo>
                <a:cubicBezTo>
                  <a:pt x="25496" y="19114"/>
                  <a:pt x="25486" y="19110"/>
                  <a:pt x="25476" y="19110"/>
                </a:cubicBezTo>
                <a:cubicBezTo>
                  <a:pt x="25443" y="19110"/>
                  <a:pt x="25416" y="19158"/>
                  <a:pt x="25416" y="19192"/>
                </a:cubicBezTo>
                <a:cubicBezTo>
                  <a:pt x="25401" y="19192"/>
                  <a:pt x="25376" y="19223"/>
                  <a:pt x="25361" y="19223"/>
                </a:cubicBezTo>
                <a:cubicBezTo>
                  <a:pt x="25353" y="19223"/>
                  <a:pt x="25348" y="19215"/>
                  <a:pt x="25348" y="19192"/>
                </a:cubicBezTo>
                <a:cubicBezTo>
                  <a:pt x="25326" y="19079"/>
                  <a:pt x="25326" y="18966"/>
                  <a:pt x="25303" y="18830"/>
                </a:cubicBezTo>
                <a:cubicBezTo>
                  <a:pt x="25348" y="18717"/>
                  <a:pt x="25394" y="18559"/>
                  <a:pt x="25348" y="18400"/>
                </a:cubicBezTo>
                <a:lnTo>
                  <a:pt x="25348" y="18332"/>
                </a:lnTo>
                <a:cubicBezTo>
                  <a:pt x="25394" y="18264"/>
                  <a:pt x="25416" y="18242"/>
                  <a:pt x="25416" y="18174"/>
                </a:cubicBezTo>
                <a:cubicBezTo>
                  <a:pt x="25416" y="18129"/>
                  <a:pt x="25416" y="18106"/>
                  <a:pt x="25394" y="18061"/>
                </a:cubicBezTo>
                <a:cubicBezTo>
                  <a:pt x="25384" y="18058"/>
                  <a:pt x="25376" y="18056"/>
                  <a:pt x="25369" y="18056"/>
                </a:cubicBezTo>
                <a:cubicBezTo>
                  <a:pt x="25326" y="18056"/>
                  <a:pt x="25326" y="18109"/>
                  <a:pt x="25326" y="18129"/>
                </a:cubicBezTo>
                <a:lnTo>
                  <a:pt x="25326" y="18264"/>
                </a:lnTo>
                <a:cubicBezTo>
                  <a:pt x="25280" y="18264"/>
                  <a:pt x="25235" y="18242"/>
                  <a:pt x="25213" y="18174"/>
                </a:cubicBezTo>
                <a:lnTo>
                  <a:pt x="25213" y="18151"/>
                </a:lnTo>
                <a:cubicBezTo>
                  <a:pt x="25213" y="18106"/>
                  <a:pt x="25235" y="18038"/>
                  <a:pt x="25190" y="18016"/>
                </a:cubicBezTo>
                <a:cubicBezTo>
                  <a:pt x="25181" y="18012"/>
                  <a:pt x="25173" y="18011"/>
                  <a:pt x="25166" y="18011"/>
                </a:cubicBezTo>
                <a:cubicBezTo>
                  <a:pt x="25122" y="18011"/>
                  <a:pt x="25122" y="18070"/>
                  <a:pt x="25122" y="18129"/>
                </a:cubicBezTo>
                <a:cubicBezTo>
                  <a:pt x="25122" y="18174"/>
                  <a:pt x="25122" y="18219"/>
                  <a:pt x="25077" y="18242"/>
                </a:cubicBezTo>
                <a:cubicBezTo>
                  <a:pt x="25009" y="18174"/>
                  <a:pt x="24986" y="18129"/>
                  <a:pt x="25054" y="18038"/>
                </a:cubicBezTo>
                <a:cubicBezTo>
                  <a:pt x="25054" y="18016"/>
                  <a:pt x="25077" y="17993"/>
                  <a:pt x="25054" y="17948"/>
                </a:cubicBezTo>
                <a:cubicBezTo>
                  <a:pt x="25054" y="17948"/>
                  <a:pt x="25009" y="17948"/>
                  <a:pt x="25009" y="17993"/>
                </a:cubicBezTo>
                <a:cubicBezTo>
                  <a:pt x="24986" y="18016"/>
                  <a:pt x="24986" y="18038"/>
                  <a:pt x="24964" y="18038"/>
                </a:cubicBezTo>
                <a:cubicBezTo>
                  <a:pt x="24941" y="17902"/>
                  <a:pt x="24896" y="17789"/>
                  <a:pt x="24986" y="17699"/>
                </a:cubicBezTo>
                <a:cubicBezTo>
                  <a:pt x="25009" y="17676"/>
                  <a:pt x="24986" y="17653"/>
                  <a:pt x="24986" y="17608"/>
                </a:cubicBezTo>
                <a:cubicBezTo>
                  <a:pt x="24964" y="17495"/>
                  <a:pt x="24964" y="17359"/>
                  <a:pt x="24986" y="17246"/>
                </a:cubicBezTo>
                <a:cubicBezTo>
                  <a:pt x="25009" y="17201"/>
                  <a:pt x="25054" y="17110"/>
                  <a:pt x="24986" y="17020"/>
                </a:cubicBezTo>
                <a:cubicBezTo>
                  <a:pt x="24941" y="16929"/>
                  <a:pt x="24873" y="16929"/>
                  <a:pt x="24828" y="16929"/>
                </a:cubicBezTo>
                <a:cubicBezTo>
                  <a:pt x="24783" y="16929"/>
                  <a:pt x="24783" y="16974"/>
                  <a:pt x="24783" y="16997"/>
                </a:cubicBezTo>
                <a:cubicBezTo>
                  <a:pt x="24783" y="17020"/>
                  <a:pt x="24783" y="17042"/>
                  <a:pt x="24828" y="17088"/>
                </a:cubicBezTo>
                <a:cubicBezTo>
                  <a:pt x="24834" y="17094"/>
                  <a:pt x="24838" y="17096"/>
                  <a:pt x="24842" y="17096"/>
                </a:cubicBezTo>
                <a:cubicBezTo>
                  <a:pt x="24850" y="17096"/>
                  <a:pt x="24850" y="17075"/>
                  <a:pt x="24850" y="17042"/>
                </a:cubicBezTo>
                <a:cubicBezTo>
                  <a:pt x="24867" y="17034"/>
                  <a:pt x="24878" y="17029"/>
                  <a:pt x="24884" y="17029"/>
                </a:cubicBezTo>
                <a:cubicBezTo>
                  <a:pt x="24896" y="17029"/>
                  <a:pt x="24896" y="17045"/>
                  <a:pt x="24896" y="17088"/>
                </a:cubicBezTo>
                <a:lnTo>
                  <a:pt x="24896" y="17110"/>
                </a:lnTo>
                <a:cubicBezTo>
                  <a:pt x="24873" y="17314"/>
                  <a:pt x="24873" y="17495"/>
                  <a:pt x="24828" y="17699"/>
                </a:cubicBezTo>
                <a:cubicBezTo>
                  <a:pt x="24760" y="17653"/>
                  <a:pt x="24737" y="17585"/>
                  <a:pt x="24737" y="17495"/>
                </a:cubicBezTo>
                <a:cubicBezTo>
                  <a:pt x="24737" y="17450"/>
                  <a:pt x="24737" y="17427"/>
                  <a:pt x="24715" y="17382"/>
                </a:cubicBezTo>
                <a:cubicBezTo>
                  <a:pt x="24647" y="17314"/>
                  <a:pt x="24647" y="17155"/>
                  <a:pt x="24601" y="17088"/>
                </a:cubicBezTo>
                <a:cubicBezTo>
                  <a:pt x="24556" y="16997"/>
                  <a:pt x="24556" y="16861"/>
                  <a:pt x="24601" y="16771"/>
                </a:cubicBezTo>
                <a:cubicBezTo>
                  <a:pt x="24624" y="16680"/>
                  <a:pt x="24601" y="16567"/>
                  <a:pt x="24624" y="16477"/>
                </a:cubicBezTo>
                <a:cubicBezTo>
                  <a:pt x="24624" y="16431"/>
                  <a:pt x="24556" y="16409"/>
                  <a:pt x="24534" y="16409"/>
                </a:cubicBezTo>
                <a:cubicBezTo>
                  <a:pt x="24519" y="16366"/>
                  <a:pt x="24487" y="16350"/>
                  <a:pt x="24459" y="16350"/>
                </a:cubicBezTo>
                <a:cubicBezTo>
                  <a:pt x="24443" y="16350"/>
                  <a:pt x="24429" y="16355"/>
                  <a:pt x="24420" y="16363"/>
                </a:cubicBezTo>
                <a:cubicBezTo>
                  <a:pt x="24405" y="16378"/>
                  <a:pt x="24385" y="16383"/>
                  <a:pt x="24363" y="16383"/>
                </a:cubicBezTo>
                <a:cubicBezTo>
                  <a:pt x="24317" y="16383"/>
                  <a:pt x="24262" y="16363"/>
                  <a:pt x="24217" y="16363"/>
                </a:cubicBezTo>
                <a:cubicBezTo>
                  <a:pt x="24171" y="16363"/>
                  <a:pt x="24104" y="16228"/>
                  <a:pt x="24149" y="16137"/>
                </a:cubicBezTo>
                <a:cubicBezTo>
                  <a:pt x="24149" y="16130"/>
                  <a:pt x="24151" y="16127"/>
                  <a:pt x="24156" y="16127"/>
                </a:cubicBezTo>
                <a:cubicBezTo>
                  <a:pt x="24164" y="16127"/>
                  <a:pt x="24179" y="16137"/>
                  <a:pt x="24194" y="16137"/>
                </a:cubicBezTo>
                <a:cubicBezTo>
                  <a:pt x="24217" y="16137"/>
                  <a:pt x="24262" y="16114"/>
                  <a:pt x="24217" y="16069"/>
                </a:cubicBezTo>
                <a:cubicBezTo>
                  <a:pt x="24171" y="15911"/>
                  <a:pt x="24149" y="15798"/>
                  <a:pt x="24149" y="15662"/>
                </a:cubicBezTo>
                <a:cubicBezTo>
                  <a:pt x="24149" y="15639"/>
                  <a:pt x="24104" y="15617"/>
                  <a:pt x="24081" y="15617"/>
                </a:cubicBezTo>
                <a:cubicBezTo>
                  <a:pt x="24058" y="15617"/>
                  <a:pt x="24058" y="15639"/>
                  <a:pt x="24058" y="15662"/>
                </a:cubicBezTo>
                <a:cubicBezTo>
                  <a:pt x="24104" y="15775"/>
                  <a:pt x="24058" y="15865"/>
                  <a:pt x="24036" y="15956"/>
                </a:cubicBezTo>
                <a:cubicBezTo>
                  <a:pt x="23979" y="15918"/>
                  <a:pt x="23970" y="15832"/>
                  <a:pt x="23941" y="15832"/>
                </a:cubicBezTo>
                <a:cubicBezTo>
                  <a:pt x="23936" y="15832"/>
                  <a:pt x="23930" y="15836"/>
                  <a:pt x="23923" y="15843"/>
                </a:cubicBezTo>
                <a:cubicBezTo>
                  <a:pt x="23877" y="15843"/>
                  <a:pt x="23877" y="15775"/>
                  <a:pt x="23877" y="15752"/>
                </a:cubicBezTo>
                <a:lnTo>
                  <a:pt x="23877" y="15662"/>
                </a:lnTo>
                <a:cubicBezTo>
                  <a:pt x="23923" y="15639"/>
                  <a:pt x="23923" y="15617"/>
                  <a:pt x="23923" y="15571"/>
                </a:cubicBezTo>
                <a:cubicBezTo>
                  <a:pt x="23877" y="15503"/>
                  <a:pt x="23877" y="15413"/>
                  <a:pt x="23923" y="15322"/>
                </a:cubicBezTo>
                <a:cubicBezTo>
                  <a:pt x="23945" y="15277"/>
                  <a:pt x="23923" y="15209"/>
                  <a:pt x="23923" y="15164"/>
                </a:cubicBezTo>
                <a:cubicBezTo>
                  <a:pt x="23923" y="15005"/>
                  <a:pt x="23877" y="14870"/>
                  <a:pt x="23923" y="14734"/>
                </a:cubicBezTo>
                <a:cubicBezTo>
                  <a:pt x="23923" y="14711"/>
                  <a:pt x="23923" y="14643"/>
                  <a:pt x="23877" y="14621"/>
                </a:cubicBezTo>
                <a:cubicBezTo>
                  <a:pt x="23832" y="14553"/>
                  <a:pt x="23764" y="14508"/>
                  <a:pt x="23741" y="14394"/>
                </a:cubicBezTo>
                <a:lnTo>
                  <a:pt x="23719" y="14372"/>
                </a:lnTo>
                <a:cubicBezTo>
                  <a:pt x="23651" y="14326"/>
                  <a:pt x="23651" y="14326"/>
                  <a:pt x="23628" y="14259"/>
                </a:cubicBezTo>
                <a:cubicBezTo>
                  <a:pt x="23651" y="14191"/>
                  <a:pt x="23651" y="14145"/>
                  <a:pt x="23651" y="14055"/>
                </a:cubicBezTo>
                <a:cubicBezTo>
                  <a:pt x="23651" y="14032"/>
                  <a:pt x="23651" y="13987"/>
                  <a:pt x="23628" y="13964"/>
                </a:cubicBezTo>
                <a:cubicBezTo>
                  <a:pt x="23538" y="13851"/>
                  <a:pt x="23515" y="13761"/>
                  <a:pt x="23493" y="13602"/>
                </a:cubicBezTo>
                <a:cubicBezTo>
                  <a:pt x="23493" y="13580"/>
                  <a:pt x="23493" y="13534"/>
                  <a:pt x="23470" y="13512"/>
                </a:cubicBezTo>
                <a:cubicBezTo>
                  <a:pt x="23402" y="13466"/>
                  <a:pt x="23311" y="13376"/>
                  <a:pt x="23289" y="13263"/>
                </a:cubicBezTo>
                <a:cubicBezTo>
                  <a:pt x="23244" y="13285"/>
                  <a:pt x="23244" y="13399"/>
                  <a:pt x="23198" y="13466"/>
                </a:cubicBezTo>
                <a:cubicBezTo>
                  <a:pt x="23198" y="13353"/>
                  <a:pt x="23176" y="13263"/>
                  <a:pt x="23244" y="13172"/>
                </a:cubicBezTo>
                <a:cubicBezTo>
                  <a:pt x="23266" y="13082"/>
                  <a:pt x="23266" y="13014"/>
                  <a:pt x="23176" y="12946"/>
                </a:cubicBezTo>
                <a:cubicBezTo>
                  <a:pt x="23153" y="12923"/>
                  <a:pt x="23130" y="12855"/>
                  <a:pt x="23085" y="12810"/>
                </a:cubicBezTo>
                <a:cubicBezTo>
                  <a:pt x="23069" y="12761"/>
                  <a:pt x="23053" y="12724"/>
                  <a:pt x="23019" y="12724"/>
                </a:cubicBezTo>
                <a:cubicBezTo>
                  <a:pt x="23006" y="12724"/>
                  <a:pt x="22991" y="12730"/>
                  <a:pt x="22972" y="12742"/>
                </a:cubicBezTo>
                <a:lnTo>
                  <a:pt x="22949" y="12742"/>
                </a:lnTo>
                <a:cubicBezTo>
                  <a:pt x="22927" y="12697"/>
                  <a:pt x="22859" y="12629"/>
                  <a:pt x="22836" y="12584"/>
                </a:cubicBezTo>
                <a:cubicBezTo>
                  <a:pt x="22814" y="12516"/>
                  <a:pt x="22791" y="12471"/>
                  <a:pt x="22836" y="12403"/>
                </a:cubicBezTo>
                <a:cubicBezTo>
                  <a:pt x="22836" y="12403"/>
                  <a:pt x="22859" y="12357"/>
                  <a:pt x="22836" y="12357"/>
                </a:cubicBezTo>
                <a:cubicBezTo>
                  <a:pt x="22814" y="12267"/>
                  <a:pt x="22791" y="12222"/>
                  <a:pt x="22746" y="12131"/>
                </a:cubicBezTo>
                <a:cubicBezTo>
                  <a:pt x="22723" y="12041"/>
                  <a:pt x="22678" y="12018"/>
                  <a:pt x="22610" y="12018"/>
                </a:cubicBezTo>
                <a:cubicBezTo>
                  <a:pt x="22565" y="12018"/>
                  <a:pt x="22519" y="11995"/>
                  <a:pt x="22519" y="11905"/>
                </a:cubicBezTo>
                <a:cubicBezTo>
                  <a:pt x="22519" y="11882"/>
                  <a:pt x="22519" y="11837"/>
                  <a:pt x="22565" y="11837"/>
                </a:cubicBezTo>
                <a:cubicBezTo>
                  <a:pt x="22587" y="11837"/>
                  <a:pt x="22587" y="11882"/>
                  <a:pt x="22610" y="11905"/>
                </a:cubicBezTo>
                <a:cubicBezTo>
                  <a:pt x="22626" y="11921"/>
                  <a:pt x="22653" y="11937"/>
                  <a:pt x="22676" y="11937"/>
                </a:cubicBezTo>
                <a:cubicBezTo>
                  <a:pt x="22685" y="11937"/>
                  <a:pt x="22694" y="11934"/>
                  <a:pt x="22700" y="11927"/>
                </a:cubicBezTo>
                <a:cubicBezTo>
                  <a:pt x="22723" y="11882"/>
                  <a:pt x="22723" y="11837"/>
                  <a:pt x="22700" y="11769"/>
                </a:cubicBezTo>
                <a:cubicBezTo>
                  <a:pt x="22678" y="11679"/>
                  <a:pt x="22587" y="11656"/>
                  <a:pt x="22565" y="11543"/>
                </a:cubicBezTo>
                <a:cubicBezTo>
                  <a:pt x="22565" y="11520"/>
                  <a:pt x="22553" y="11509"/>
                  <a:pt x="22539" y="11509"/>
                </a:cubicBezTo>
                <a:cubicBezTo>
                  <a:pt x="22525" y="11509"/>
                  <a:pt x="22508" y="11520"/>
                  <a:pt x="22497" y="11543"/>
                </a:cubicBezTo>
                <a:cubicBezTo>
                  <a:pt x="22478" y="11561"/>
                  <a:pt x="22475" y="11594"/>
                  <a:pt x="22462" y="11594"/>
                </a:cubicBezTo>
                <a:cubicBezTo>
                  <a:pt x="22459" y="11594"/>
                  <a:pt x="22456" y="11592"/>
                  <a:pt x="22451" y="11588"/>
                </a:cubicBezTo>
                <a:cubicBezTo>
                  <a:pt x="22451" y="11565"/>
                  <a:pt x="22406" y="11565"/>
                  <a:pt x="22406" y="11543"/>
                </a:cubicBezTo>
                <a:cubicBezTo>
                  <a:pt x="22406" y="11430"/>
                  <a:pt x="22384" y="11271"/>
                  <a:pt x="22406" y="11158"/>
                </a:cubicBezTo>
                <a:cubicBezTo>
                  <a:pt x="22406" y="11135"/>
                  <a:pt x="22406" y="11113"/>
                  <a:pt x="22384" y="11113"/>
                </a:cubicBezTo>
                <a:cubicBezTo>
                  <a:pt x="22293" y="11022"/>
                  <a:pt x="22248" y="10909"/>
                  <a:pt x="22225" y="10773"/>
                </a:cubicBezTo>
                <a:cubicBezTo>
                  <a:pt x="22225" y="10705"/>
                  <a:pt x="22157" y="10683"/>
                  <a:pt x="22157" y="10637"/>
                </a:cubicBezTo>
                <a:cubicBezTo>
                  <a:pt x="22112" y="10547"/>
                  <a:pt x="22112" y="10479"/>
                  <a:pt x="22135" y="10411"/>
                </a:cubicBezTo>
                <a:cubicBezTo>
                  <a:pt x="22157" y="10321"/>
                  <a:pt x="22225" y="10230"/>
                  <a:pt x="22157" y="10117"/>
                </a:cubicBezTo>
                <a:lnTo>
                  <a:pt x="22157" y="10072"/>
                </a:lnTo>
                <a:cubicBezTo>
                  <a:pt x="22248" y="9913"/>
                  <a:pt x="22180" y="9777"/>
                  <a:pt x="22135" y="9642"/>
                </a:cubicBezTo>
                <a:cubicBezTo>
                  <a:pt x="22112" y="9551"/>
                  <a:pt x="22112" y="9461"/>
                  <a:pt x="22135" y="9415"/>
                </a:cubicBezTo>
                <a:cubicBezTo>
                  <a:pt x="22157" y="9393"/>
                  <a:pt x="22157" y="9325"/>
                  <a:pt x="22180" y="9302"/>
                </a:cubicBezTo>
                <a:cubicBezTo>
                  <a:pt x="22180" y="9246"/>
                  <a:pt x="22165" y="9206"/>
                  <a:pt x="22147" y="9206"/>
                </a:cubicBezTo>
                <a:cubicBezTo>
                  <a:pt x="22143" y="9206"/>
                  <a:pt x="22139" y="9208"/>
                  <a:pt x="22135" y="9212"/>
                </a:cubicBezTo>
                <a:cubicBezTo>
                  <a:pt x="22116" y="9218"/>
                  <a:pt x="22101" y="9221"/>
                  <a:pt x="22089" y="9221"/>
                </a:cubicBezTo>
                <a:cubicBezTo>
                  <a:pt x="22055" y="9221"/>
                  <a:pt x="22038" y="9200"/>
                  <a:pt x="22021" y="9166"/>
                </a:cubicBezTo>
                <a:cubicBezTo>
                  <a:pt x="21954" y="9076"/>
                  <a:pt x="21908" y="8963"/>
                  <a:pt x="21908" y="8827"/>
                </a:cubicBezTo>
                <a:cubicBezTo>
                  <a:pt x="21908" y="8759"/>
                  <a:pt x="21908" y="8714"/>
                  <a:pt x="21886" y="8646"/>
                </a:cubicBezTo>
                <a:cubicBezTo>
                  <a:pt x="21840" y="8555"/>
                  <a:pt x="21840" y="8510"/>
                  <a:pt x="21840" y="8420"/>
                </a:cubicBezTo>
                <a:cubicBezTo>
                  <a:pt x="21886" y="8171"/>
                  <a:pt x="21840" y="8103"/>
                  <a:pt x="21682" y="7967"/>
                </a:cubicBezTo>
                <a:cubicBezTo>
                  <a:pt x="21614" y="7922"/>
                  <a:pt x="21569" y="7831"/>
                  <a:pt x="21501" y="7763"/>
                </a:cubicBezTo>
                <a:cubicBezTo>
                  <a:pt x="21501" y="7763"/>
                  <a:pt x="21478" y="7741"/>
                  <a:pt x="21478" y="7718"/>
                </a:cubicBezTo>
                <a:cubicBezTo>
                  <a:pt x="21478" y="7582"/>
                  <a:pt x="21433" y="7469"/>
                  <a:pt x="21478" y="7356"/>
                </a:cubicBezTo>
                <a:cubicBezTo>
                  <a:pt x="21501" y="7311"/>
                  <a:pt x="21478" y="7288"/>
                  <a:pt x="21478" y="7265"/>
                </a:cubicBezTo>
                <a:cubicBezTo>
                  <a:pt x="21388" y="7152"/>
                  <a:pt x="21388" y="7016"/>
                  <a:pt x="21365" y="6858"/>
                </a:cubicBezTo>
                <a:cubicBezTo>
                  <a:pt x="21342" y="6813"/>
                  <a:pt x="21342" y="6790"/>
                  <a:pt x="21342" y="6722"/>
                </a:cubicBezTo>
                <a:cubicBezTo>
                  <a:pt x="21365" y="6564"/>
                  <a:pt x="21342" y="6360"/>
                  <a:pt x="21320" y="6179"/>
                </a:cubicBezTo>
                <a:cubicBezTo>
                  <a:pt x="21275" y="6134"/>
                  <a:pt x="21275" y="6043"/>
                  <a:pt x="21320" y="5998"/>
                </a:cubicBezTo>
                <a:lnTo>
                  <a:pt x="21320" y="5817"/>
                </a:lnTo>
                <a:cubicBezTo>
                  <a:pt x="21320" y="5704"/>
                  <a:pt x="21252" y="5613"/>
                  <a:pt x="21207" y="5613"/>
                </a:cubicBezTo>
                <a:cubicBezTo>
                  <a:pt x="21139" y="5613"/>
                  <a:pt x="21116" y="5568"/>
                  <a:pt x="21094" y="5500"/>
                </a:cubicBezTo>
                <a:cubicBezTo>
                  <a:pt x="21061" y="5451"/>
                  <a:pt x="21028" y="5414"/>
                  <a:pt x="20987" y="5414"/>
                </a:cubicBezTo>
                <a:cubicBezTo>
                  <a:pt x="20971" y="5414"/>
                  <a:pt x="20954" y="5419"/>
                  <a:pt x="20935" y="5432"/>
                </a:cubicBezTo>
                <a:cubicBezTo>
                  <a:pt x="20928" y="5435"/>
                  <a:pt x="20920" y="5436"/>
                  <a:pt x="20913" y="5436"/>
                </a:cubicBezTo>
                <a:cubicBezTo>
                  <a:pt x="20852" y="5436"/>
                  <a:pt x="20790" y="5359"/>
                  <a:pt x="20709" y="5319"/>
                </a:cubicBezTo>
                <a:cubicBezTo>
                  <a:pt x="20686" y="5274"/>
                  <a:pt x="20641" y="5228"/>
                  <a:pt x="20596" y="5161"/>
                </a:cubicBezTo>
                <a:cubicBezTo>
                  <a:pt x="20576" y="5131"/>
                  <a:pt x="20565" y="5114"/>
                  <a:pt x="20553" y="5114"/>
                </a:cubicBezTo>
                <a:cubicBezTo>
                  <a:pt x="20537" y="5114"/>
                  <a:pt x="20521" y="5142"/>
                  <a:pt x="20482" y="5206"/>
                </a:cubicBezTo>
                <a:cubicBezTo>
                  <a:pt x="20460" y="5240"/>
                  <a:pt x="20449" y="5257"/>
                  <a:pt x="20440" y="5257"/>
                </a:cubicBezTo>
                <a:cubicBezTo>
                  <a:pt x="20432" y="5257"/>
                  <a:pt x="20426" y="5240"/>
                  <a:pt x="20415" y="5206"/>
                </a:cubicBezTo>
                <a:cubicBezTo>
                  <a:pt x="20369" y="5145"/>
                  <a:pt x="20344" y="5125"/>
                  <a:pt x="20312" y="5125"/>
                </a:cubicBezTo>
                <a:cubicBezTo>
                  <a:pt x="20296" y="5125"/>
                  <a:pt x="20279" y="5130"/>
                  <a:pt x="20256" y="5138"/>
                </a:cubicBezTo>
                <a:cubicBezTo>
                  <a:pt x="20237" y="5167"/>
                  <a:pt x="20222" y="5175"/>
                  <a:pt x="20205" y="5175"/>
                </a:cubicBezTo>
                <a:cubicBezTo>
                  <a:pt x="20183" y="5175"/>
                  <a:pt x="20159" y="5161"/>
                  <a:pt x="20120" y="5161"/>
                </a:cubicBezTo>
                <a:cubicBezTo>
                  <a:pt x="20030" y="5138"/>
                  <a:pt x="19962" y="5138"/>
                  <a:pt x="19871" y="5025"/>
                </a:cubicBezTo>
                <a:cubicBezTo>
                  <a:pt x="19830" y="4970"/>
                  <a:pt x="19797" y="4940"/>
                  <a:pt x="19758" y="4940"/>
                </a:cubicBezTo>
                <a:cubicBezTo>
                  <a:pt x="19732" y="4940"/>
                  <a:pt x="19703" y="4953"/>
                  <a:pt x="19668" y="4979"/>
                </a:cubicBezTo>
                <a:cubicBezTo>
                  <a:pt x="19654" y="4993"/>
                  <a:pt x="19637" y="4998"/>
                  <a:pt x="19619" y="4998"/>
                </a:cubicBezTo>
                <a:cubicBezTo>
                  <a:pt x="19575" y="4998"/>
                  <a:pt x="19525" y="4966"/>
                  <a:pt x="19509" y="4934"/>
                </a:cubicBezTo>
                <a:cubicBezTo>
                  <a:pt x="19443" y="4901"/>
                  <a:pt x="19389" y="4880"/>
                  <a:pt x="19347" y="4880"/>
                </a:cubicBezTo>
                <a:cubicBezTo>
                  <a:pt x="19331" y="4880"/>
                  <a:pt x="19318" y="4883"/>
                  <a:pt x="19306" y="4889"/>
                </a:cubicBezTo>
                <a:cubicBezTo>
                  <a:pt x="19294" y="4893"/>
                  <a:pt x="19282" y="4895"/>
                  <a:pt x="19271" y="4895"/>
                </a:cubicBezTo>
                <a:cubicBezTo>
                  <a:pt x="19221" y="4895"/>
                  <a:pt x="19180" y="4854"/>
                  <a:pt x="19125" y="4798"/>
                </a:cubicBezTo>
                <a:cubicBezTo>
                  <a:pt x="19068" y="4742"/>
                  <a:pt x="19040" y="4714"/>
                  <a:pt x="19011" y="4714"/>
                </a:cubicBezTo>
                <a:cubicBezTo>
                  <a:pt x="18983" y="4714"/>
                  <a:pt x="18955" y="4742"/>
                  <a:pt x="18898" y="4798"/>
                </a:cubicBezTo>
                <a:cubicBezTo>
                  <a:pt x="18876" y="4776"/>
                  <a:pt x="18876" y="4708"/>
                  <a:pt x="18876" y="4663"/>
                </a:cubicBezTo>
                <a:cubicBezTo>
                  <a:pt x="18876" y="4482"/>
                  <a:pt x="18830" y="4368"/>
                  <a:pt x="18717" y="4300"/>
                </a:cubicBezTo>
                <a:cubicBezTo>
                  <a:pt x="18649" y="4233"/>
                  <a:pt x="18627" y="4187"/>
                  <a:pt x="18627" y="4074"/>
                </a:cubicBezTo>
                <a:cubicBezTo>
                  <a:pt x="18627" y="4029"/>
                  <a:pt x="18604" y="3984"/>
                  <a:pt x="18604" y="3961"/>
                </a:cubicBezTo>
                <a:cubicBezTo>
                  <a:pt x="18604" y="3848"/>
                  <a:pt x="18536" y="3803"/>
                  <a:pt x="18491" y="3803"/>
                </a:cubicBezTo>
                <a:cubicBezTo>
                  <a:pt x="18400" y="3803"/>
                  <a:pt x="18310" y="3757"/>
                  <a:pt x="18265" y="3667"/>
                </a:cubicBezTo>
                <a:cubicBezTo>
                  <a:pt x="18219" y="3644"/>
                  <a:pt x="18197" y="3644"/>
                  <a:pt x="18174" y="3644"/>
                </a:cubicBezTo>
                <a:cubicBezTo>
                  <a:pt x="18167" y="3651"/>
                  <a:pt x="18159" y="3654"/>
                  <a:pt x="18149" y="3654"/>
                </a:cubicBezTo>
                <a:cubicBezTo>
                  <a:pt x="18125" y="3654"/>
                  <a:pt x="18093" y="3638"/>
                  <a:pt x="18061" y="3622"/>
                </a:cubicBezTo>
                <a:lnTo>
                  <a:pt x="18038" y="3622"/>
                </a:lnTo>
                <a:cubicBezTo>
                  <a:pt x="18002" y="3667"/>
                  <a:pt x="17969" y="3683"/>
                  <a:pt x="17938" y="3683"/>
                </a:cubicBezTo>
                <a:cubicBezTo>
                  <a:pt x="17893" y="3683"/>
                  <a:pt x="17852" y="3648"/>
                  <a:pt x="17812" y="3622"/>
                </a:cubicBezTo>
                <a:cubicBezTo>
                  <a:pt x="17778" y="3588"/>
                  <a:pt x="17738" y="3588"/>
                  <a:pt x="17702" y="3588"/>
                </a:cubicBezTo>
                <a:cubicBezTo>
                  <a:pt x="17665" y="3588"/>
                  <a:pt x="17631" y="3588"/>
                  <a:pt x="17608" y="3554"/>
                </a:cubicBezTo>
                <a:lnTo>
                  <a:pt x="17586" y="3554"/>
                </a:lnTo>
                <a:cubicBezTo>
                  <a:pt x="17548" y="3617"/>
                  <a:pt x="17496" y="3630"/>
                  <a:pt x="17442" y="3630"/>
                </a:cubicBezTo>
                <a:cubicBezTo>
                  <a:pt x="17399" y="3630"/>
                  <a:pt x="17354" y="3622"/>
                  <a:pt x="17314" y="3622"/>
                </a:cubicBezTo>
                <a:cubicBezTo>
                  <a:pt x="17269" y="3622"/>
                  <a:pt x="17269" y="3667"/>
                  <a:pt x="17201" y="3689"/>
                </a:cubicBezTo>
                <a:cubicBezTo>
                  <a:pt x="17172" y="3733"/>
                  <a:pt x="17152" y="3758"/>
                  <a:pt x="17117" y="3758"/>
                </a:cubicBezTo>
                <a:cubicBezTo>
                  <a:pt x="17098" y="3758"/>
                  <a:pt x="17074" y="3751"/>
                  <a:pt x="17042" y="3735"/>
                </a:cubicBezTo>
                <a:cubicBezTo>
                  <a:pt x="16975" y="3689"/>
                  <a:pt x="16929" y="3667"/>
                  <a:pt x="16861" y="3667"/>
                </a:cubicBezTo>
                <a:lnTo>
                  <a:pt x="16793" y="3667"/>
                </a:lnTo>
                <a:cubicBezTo>
                  <a:pt x="16771" y="3659"/>
                  <a:pt x="16753" y="3654"/>
                  <a:pt x="16739" y="3654"/>
                </a:cubicBezTo>
                <a:cubicBezTo>
                  <a:pt x="16710" y="3654"/>
                  <a:pt x="16695" y="3674"/>
                  <a:pt x="16680" y="3735"/>
                </a:cubicBezTo>
                <a:cubicBezTo>
                  <a:pt x="16652" y="3778"/>
                  <a:pt x="16632" y="3793"/>
                  <a:pt x="16616" y="3793"/>
                </a:cubicBezTo>
                <a:cubicBezTo>
                  <a:pt x="16606" y="3793"/>
                  <a:pt x="16598" y="3788"/>
                  <a:pt x="16590" y="3780"/>
                </a:cubicBezTo>
                <a:cubicBezTo>
                  <a:pt x="16552" y="3761"/>
                  <a:pt x="16513" y="3754"/>
                  <a:pt x="16478" y="3754"/>
                </a:cubicBezTo>
                <a:cubicBezTo>
                  <a:pt x="16431" y="3754"/>
                  <a:pt x="16390" y="3767"/>
                  <a:pt x="16363" y="3780"/>
                </a:cubicBezTo>
                <a:cubicBezTo>
                  <a:pt x="16317" y="3796"/>
                  <a:pt x="16281" y="3822"/>
                  <a:pt x="16233" y="3822"/>
                </a:cubicBezTo>
                <a:cubicBezTo>
                  <a:pt x="16212" y="3822"/>
                  <a:pt x="16188" y="3817"/>
                  <a:pt x="16160" y="3803"/>
                </a:cubicBezTo>
                <a:lnTo>
                  <a:pt x="16069" y="3803"/>
                </a:lnTo>
                <a:cubicBezTo>
                  <a:pt x="16047" y="3803"/>
                  <a:pt x="16024" y="3780"/>
                  <a:pt x="16001" y="3780"/>
                </a:cubicBezTo>
                <a:cubicBezTo>
                  <a:pt x="15979" y="3772"/>
                  <a:pt x="15961" y="3767"/>
                  <a:pt x="15947" y="3767"/>
                </a:cubicBezTo>
                <a:cubicBezTo>
                  <a:pt x="15918" y="3767"/>
                  <a:pt x="15903" y="3788"/>
                  <a:pt x="15888" y="3848"/>
                </a:cubicBezTo>
                <a:cubicBezTo>
                  <a:pt x="15820" y="3961"/>
                  <a:pt x="15730" y="3961"/>
                  <a:pt x="15685" y="3961"/>
                </a:cubicBezTo>
                <a:cubicBezTo>
                  <a:pt x="15571" y="3961"/>
                  <a:pt x="15503" y="3984"/>
                  <a:pt x="15436" y="4097"/>
                </a:cubicBezTo>
                <a:cubicBezTo>
                  <a:pt x="15368" y="4187"/>
                  <a:pt x="15277" y="4210"/>
                  <a:pt x="15232" y="4323"/>
                </a:cubicBezTo>
                <a:cubicBezTo>
                  <a:pt x="15232" y="4323"/>
                  <a:pt x="15222" y="4333"/>
                  <a:pt x="15215" y="4333"/>
                </a:cubicBezTo>
                <a:cubicBezTo>
                  <a:pt x="15212" y="4333"/>
                  <a:pt x="15209" y="4331"/>
                  <a:pt x="15209" y="4323"/>
                </a:cubicBezTo>
                <a:cubicBezTo>
                  <a:pt x="15183" y="4297"/>
                  <a:pt x="15159" y="4288"/>
                  <a:pt x="15137" y="4288"/>
                </a:cubicBezTo>
                <a:cubicBezTo>
                  <a:pt x="15080" y="4288"/>
                  <a:pt x="15031" y="4346"/>
                  <a:pt x="14983" y="4346"/>
                </a:cubicBezTo>
                <a:cubicBezTo>
                  <a:pt x="14938" y="4346"/>
                  <a:pt x="14915" y="4368"/>
                  <a:pt x="14892" y="4436"/>
                </a:cubicBezTo>
                <a:cubicBezTo>
                  <a:pt x="14824" y="4549"/>
                  <a:pt x="14757" y="4663"/>
                  <a:pt x="14689" y="4776"/>
                </a:cubicBezTo>
                <a:cubicBezTo>
                  <a:pt x="14677" y="4798"/>
                  <a:pt x="14666" y="4810"/>
                  <a:pt x="14652" y="4810"/>
                </a:cubicBezTo>
                <a:cubicBezTo>
                  <a:pt x="14638" y="4810"/>
                  <a:pt x="14621" y="4798"/>
                  <a:pt x="14598" y="4776"/>
                </a:cubicBezTo>
                <a:cubicBezTo>
                  <a:pt x="14580" y="4749"/>
                  <a:pt x="14559" y="4740"/>
                  <a:pt x="14537" y="4740"/>
                </a:cubicBezTo>
                <a:cubicBezTo>
                  <a:pt x="14503" y="4740"/>
                  <a:pt x="14467" y="4762"/>
                  <a:pt x="14440" y="4776"/>
                </a:cubicBezTo>
                <a:cubicBezTo>
                  <a:pt x="14412" y="4785"/>
                  <a:pt x="14391" y="4791"/>
                  <a:pt x="14375" y="4791"/>
                </a:cubicBezTo>
                <a:cubicBezTo>
                  <a:pt x="14353" y="4791"/>
                  <a:pt x="14340" y="4780"/>
                  <a:pt x="14327" y="4753"/>
                </a:cubicBezTo>
                <a:cubicBezTo>
                  <a:pt x="14283" y="4709"/>
                  <a:pt x="14258" y="4684"/>
                  <a:pt x="14233" y="4684"/>
                </a:cubicBezTo>
                <a:cubicBezTo>
                  <a:pt x="14220" y="4684"/>
                  <a:pt x="14207" y="4692"/>
                  <a:pt x="14191" y="4708"/>
                </a:cubicBezTo>
                <a:cubicBezTo>
                  <a:pt x="14153" y="4758"/>
                  <a:pt x="14109" y="4773"/>
                  <a:pt x="14065" y="4773"/>
                </a:cubicBezTo>
                <a:cubicBezTo>
                  <a:pt x="14030" y="4773"/>
                  <a:pt x="13995" y="4763"/>
                  <a:pt x="13964" y="4753"/>
                </a:cubicBezTo>
                <a:cubicBezTo>
                  <a:pt x="13919" y="4753"/>
                  <a:pt x="13874" y="4708"/>
                  <a:pt x="13851" y="4685"/>
                </a:cubicBezTo>
                <a:cubicBezTo>
                  <a:pt x="13823" y="4676"/>
                  <a:pt x="13803" y="4670"/>
                  <a:pt x="13784" y="4670"/>
                </a:cubicBezTo>
                <a:cubicBezTo>
                  <a:pt x="13757" y="4670"/>
                  <a:pt x="13733" y="4681"/>
                  <a:pt x="13693" y="4708"/>
                </a:cubicBezTo>
                <a:cubicBezTo>
                  <a:pt x="13670" y="4776"/>
                  <a:pt x="13625" y="4776"/>
                  <a:pt x="13580" y="4798"/>
                </a:cubicBezTo>
                <a:cubicBezTo>
                  <a:pt x="13557" y="4821"/>
                  <a:pt x="13534" y="4889"/>
                  <a:pt x="13467" y="4934"/>
                </a:cubicBezTo>
                <a:cubicBezTo>
                  <a:pt x="13461" y="4946"/>
                  <a:pt x="13453" y="4950"/>
                  <a:pt x="13445" y="4950"/>
                </a:cubicBezTo>
                <a:cubicBezTo>
                  <a:pt x="13425" y="4950"/>
                  <a:pt x="13400" y="4929"/>
                  <a:pt x="13374" y="4929"/>
                </a:cubicBezTo>
                <a:cubicBezTo>
                  <a:pt x="13367" y="4929"/>
                  <a:pt x="13360" y="4931"/>
                  <a:pt x="13353" y="4934"/>
                </a:cubicBezTo>
                <a:cubicBezTo>
                  <a:pt x="13305" y="5015"/>
                  <a:pt x="13245" y="5027"/>
                  <a:pt x="13173" y="5027"/>
                </a:cubicBezTo>
                <a:cubicBezTo>
                  <a:pt x="13145" y="5027"/>
                  <a:pt x="13114" y="5025"/>
                  <a:pt x="13082" y="5025"/>
                </a:cubicBezTo>
                <a:cubicBezTo>
                  <a:pt x="13014" y="5025"/>
                  <a:pt x="12991" y="5025"/>
                  <a:pt x="12969" y="5093"/>
                </a:cubicBezTo>
                <a:cubicBezTo>
                  <a:pt x="12955" y="5121"/>
                  <a:pt x="12932" y="5140"/>
                  <a:pt x="12906" y="5140"/>
                </a:cubicBezTo>
                <a:cubicBezTo>
                  <a:pt x="12890" y="5140"/>
                  <a:pt x="12873" y="5133"/>
                  <a:pt x="12856" y="5115"/>
                </a:cubicBezTo>
                <a:cubicBezTo>
                  <a:pt x="12833" y="5093"/>
                  <a:pt x="12788" y="5047"/>
                  <a:pt x="12765" y="5047"/>
                </a:cubicBezTo>
                <a:cubicBezTo>
                  <a:pt x="12750" y="5040"/>
                  <a:pt x="12740" y="5035"/>
                  <a:pt x="12731" y="5035"/>
                </a:cubicBezTo>
                <a:cubicBezTo>
                  <a:pt x="12715" y="5035"/>
                  <a:pt x="12705" y="5055"/>
                  <a:pt x="12674" y="5115"/>
                </a:cubicBezTo>
                <a:lnTo>
                  <a:pt x="12674" y="5138"/>
                </a:lnTo>
                <a:lnTo>
                  <a:pt x="12652" y="5161"/>
                </a:lnTo>
                <a:cubicBezTo>
                  <a:pt x="12629" y="5161"/>
                  <a:pt x="12629" y="5138"/>
                  <a:pt x="12652" y="5115"/>
                </a:cubicBezTo>
                <a:cubicBezTo>
                  <a:pt x="12674" y="5047"/>
                  <a:pt x="12674" y="5002"/>
                  <a:pt x="12629" y="5002"/>
                </a:cubicBezTo>
                <a:cubicBezTo>
                  <a:pt x="12561" y="5002"/>
                  <a:pt x="12516" y="4934"/>
                  <a:pt x="12493" y="4889"/>
                </a:cubicBezTo>
                <a:cubicBezTo>
                  <a:pt x="12452" y="4820"/>
                  <a:pt x="12419" y="4793"/>
                  <a:pt x="12378" y="4793"/>
                </a:cubicBezTo>
                <a:cubicBezTo>
                  <a:pt x="12353" y="4793"/>
                  <a:pt x="12325" y="4803"/>
                  <a:pt x="12290" y="4821"/>
                </a:cubicBezTo>
                <a:cubicBezTo>
                  <a:pt x="12274" y="4805"/>
                  <a:pt x="12246" y="4789"/>
                  <a:pt x="12216" y="4789"/>
                </a:cubicBezTo>
                <a:cubicBezTo>
                  <a:pt x="12203" y="4789"/>
                  <a:pt x="12190" y="4792"/>
                  <a:pt x="12177" y="4798"/>
                </a:cubicBezTo>
                <a:lnTo>
                  <a:pt x="12109" y="4798"/>
                </a:lnTo>
                <a:cubicBezTo>
                  <a:pt x="12063" y="4708"/>
                  <a:pt x="11995" y="4640"/>
                  <a:pt x="11928" y="4640"/>
                </a:cubicBezTo>
                <a:cubicBezTo>
                  <a:pt x="11860" y="4527"/>
                  <a:pt x="11814" y="4549"/>
                  <a:pt x="11747" y="4527"/>
                </a:cubicBezTo>
                <a:cubicBezTo>
                  <a:pt x="11656" y="4482"/>
                  <a:pt x="11588" y="4414"/>
                  <a:pt x="11498" y="4346"/>
                </a:cubicBezTo>
                <a:cubicBezTo>
                  <a:pt x="11467" y="4325"/>
                  <a:pt x="11446" y="4314"/>
                  <a:pt x="11429" y="4314"/>
                </a:cubicBezTo>
                <a:cubicBezTo>
                  <a:pt x="11409" y="4314"/>
                  <a:pt x="11397" y="4331"/>
                  <a:pt x="11384" y="4368"/>
                </a:cubicBezTo>
                <a:cubicBezTo>
                  <a:pt x="11384" y="4399"/>
                  <a:pt x="11380" y="4411"/>
                  <a:pt x="11371" y="4411"/>
                </a:cubicBezTo>
                <a:cubicBezTo>
                  <a:pt x="11359" y="4411"/>
                  <a:pt x="11341" y="4393"/>
                  <a:pt x="11317" y="4368"/>
                </a:cubicBezTo>
                <a:lnTo>
                  <a:pt x="11317" y="4323"/>
                </a:lnTo>
                <a:cubicBezTo>
                  <a:pt x="11317" y="4255"/>
                  <a:pt x="11317" y="4210"/>
                  <a:pt x="11271" y="4187"/>
                </a:cubicBezTo>
                <a:cubicBezTo>
                  <a:pt x="11181" y="4097"/>
                  <a:pt x="11181" y="4097"/>
                  <a:pt x="11203" y="3984"/>
                </a:cubicBezTo>
                <a:cubicBezTo>
                  <a:pt x="11249" y="3893"/>
                  <a:pt x="11203" y="3848"/>
                  <a:pt x="11158" y="3803"/>
                </a:cubicBezTo>
                <a:lnTo>
                  <a:pt x="11090" y="3757"/>
                </a:lnTo>
                <a:cubicBezTo>
                  <a:pt x="10977" y="3622"/>
                  <a:pt x="10932" y="3418"/>
                  <a:pt x="10909" y="3192"/>
                </a:cubicBezTo>
                <a:cubicBezTo>
                  <a:pt x="10909" y="3078"/>
                  <a:pt x="10864" y="2988"/>
                  <a:pt x="10841" y="2897"/>
                </a:cubicBezTo>
                <a:cubicBezTo>
                  <a:pt x="10819" y="2875"/>
                  <a:pt x="10819" y="2829"/>
                  <a:pt x="10819" y="2762"/>
                </a:cubicBezTo>
                <a:cubicBezTo>
                  <a:pt x="10819" y="2671"/>
                  <a:pt x="10796" y="2603"/>
                  <a:pt x="10728" y="2535"/>
                </a:cubicBezTo>
                <a:cubicBezTo>
                  <a:pt x="10705" y="2513"/>
                  <a:pt x="10705" y="2445"/>
                  <a:pt x="10705" y="2399"/>
                </a:cubicBezTo>
                <a:cubicBezTo>
                  <a:pt x="10705" y="2309"/>
                  <a:pt x="10683" y="2218"/>
                  <a:pt x="10615" y="2218"/>
                </a:cubicBezTo>
                <a:cubicBezTo>
                  <a:pt x="10524" y="2196"/>
                  <a:pt x="10479" y="2083"/>
                  <a:pt x="10389" y="2060"/>
                </a:cubicBezTo>
                <a:cubicBezTo>
                  <a:pt x="10343" y="2037"/>
                  <a:pt x="10343" y="1947"/>
                  <a:pt x="10298" y="1879"/>
                </a:cubicBezTo>
                <a:cubicBezTo>
                  <a:pt x="10275" y="1834"/>
                  <a:pt x="10275" y="1743"/>
                  <a:pt x="10253" y="1653"/>
                </a:cubicBezTo>
                <a:cubicBezTo>
                  <a:pt x="10230" y="1585"/>
                  <a:pt x="10230" y="1494"/>
                  <a:pt x="10140" y="1471"/>
                </a:cubicBezTo>
                <a:cubicBezTo>
                  <a:pt x="10117" y="1471"/>
                  <a:pt x="10117" y="1426"/>
                  <a:pt x="10117" y="1404"/>
                </a:cubicBezTo>
                <a:cubicBezTo>
                  <a:pt x="10072" y="1358"/>
                  <a:pt x="10049" y="1290"/>
                  <a:pt x="10027" y="1268"/>
                </a:cubicBezTo>
                <a:cubicBezTo>
                  <a:pt x="9936" y="1268"/>
                  <a:pt x="9913" y="1177"/>
                  <a:pt x="9845" y="1087"/>
                </a:cubicBezTo>
                <a:cubicBezTo>
                  <a:pt x="9845" y="1087"/>
                  <a:pt x="9823" y="1087"/>
                  <a:pt x="9800" y="1064"/>
                </a:cubicBezTo>
                <a:lnTo>
                  <a:pt x="9800" y="1019"/>
                </a:lnTo>
                <a:cubicBezTo>
                  <a:pt x="9823" y="860"/>
                  <a:pt x="9800" y="815"/>
                  <a:pt x="9710" y="793"/>
                </a:cubicBezTo>
                <a:cubicBezTo>
                  <a:pt x="9597" y="725"/>
                  <a:pt x="9551" y="679"/>
                  <a:pt x="9483" y="521"/>
                </a:cubicBezTo>
                <a:cubicBezTo>
                  <a:pt x="9461" y="476"/>
                  <a:pt x="9438" y="476"/>
                  <a:pt x="9393" y="453"/>
                </a:cubicBezTo>
                <a:cubicBezTo>
                  <a:pt x="9325" y="385"/>
                  <a:pt x="9212" y="408"/>
                  <a:pt x="9121" y="295"/>
                </a:cubicBezTo>
                <a:cubicBezTo>
                  <a:pt x="9114" y="287"/>
                  <a:pt x="9109" y="285"/>
                  <a:pt x="9104" y="285"/>
                </a:cubicBezTo>
                <a:cubicBezTo>
                  <a:pt x="9094" y="285"/>
                  <a:pt x="9084" y="295"/>
                  <a:pt x="9053" y="295"/>
                </a:cubicBezTo>
                <a:cubicBezTo>
                  <a:pt x="9016" y="310"/>
                  <a:pt x="8978" y="320"/>
                  <a:pt x="8943" y="320"/>
                </a:cubicBezTo>
                <a:cubicBezTo>
                  <a:pt x="8872" y="320"/>
                  <a:pt x="8812" y="280"/>
                  <a:pt x="8782" y="159"/>
                </a:cubicBezTo>
                <a:cubicBezTo>
                  <a:pt x="8759" y="136"/>
                  <a:pt x="8759" y="114"/>
                  <a:pt x="8714" y="114"/>
                </a:cubicBezTo>
                <a:cubicBezTo>
                  <a:pt x="8708" y="116"/>
                  <a:pt x="8701" y="117"/>
                  <a:pt x="8695" y="117"/>
                </a:cubicBezTo>
                <a:cubicBezTo>
                  <a:pt x="8630" y="117"/>
                  <a:pt x="8547" y="21"/>
                  <a:pt x="8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4"/>
          <p:cNvSpPr txBox="1">
            <a:spLocks noGrp="1"/>
          </p:cNvSpPr>
          <p:nvPr>
            <p:ph type="title"/>
          </p:nvPr>
        </p:nvSpPr>
        <p:spPr>
          <a:xfrm>
            <a:off x="1574550" y="3025200"/>
            <a:ext cx="59949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06" name="Google Shape;6006;p34"/>
          <p:cNvSpPr txBox="1">
            <a:spLocks noGrp="1"/>
          </p:cNvSpPr>
          <p:nvPr>
            <p:ph type="subTitle" idx="1"/>
          </p:nvPr>
        </p:nvSpPr>
        <p:spPr>
          <a:xfrm>
            <a:off x="1574550" y="1721400"/>
            <a:ext cx="5994900" cy="13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Lato" panose="020F0502020204030203"/>
              <a:buNone/>
              <a:defRPr sz="2400"/>
            </a:lvl1pPr>
            <a:lvl2pPr lvl="1"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SzPts val="2400"/>
              <a:buFont typeface="Lato" panose="020F0502020204030203"/>
              <a:buNone/>
              <a:defRPr sz="2400">
                <a:latin typeface="Lato" panose="020F0502020204030203"/>
                <a:ea typeface="Lato" panose="020F0502020204030203"/>
                <a:cs typeface="Lato" panose="020F0502020204030203"/>
                <a:sym typeface="Lato" panose="020F0502020204030203"/>
              </a:defRPr>
            </a:lvl9pPr>
          </a:lstStyle>
          <a:p>
            <a:endParaRPr/>
          </a:p>
        </p:txBody>
      </p:sp>
      <p:sp>
        <p:nvSpPr>
          <p:cNvPr id="6007" name="Google Shape;6007;p34"/>
          <p:cNvSpPr/>
          <p:nvPr/>
        </p:nvSpPr>
        <p:spPr>
          <a:xfrm rot="-9856897">
            <a:off x="7056368" y="147890"/>
            <a:ext cx="2748816" cy="2183483"/>
          </a:xfrm>
          <a:custGeom>
            <a:avLst/>
            <a:gdLst/>
            <a:ahLst/>
            <a:cxnLst/>
            <a:rect l="l" t="t" r="r" b="b"/>
            <a:pathLst>
              <a:path w="126862" h="100771" extrusionOk="0">
                <a:moveTo>
                  <a:pt x="124564" y="100771"/>
                </a:moveTo>
                <a:cubicBezTo>
                  <a:pt x="124564" y="84568"/>
                  <a:pt x="131820" y="63804"/>
                  <a:pt x="120365" y="52345"/>
                </a:cubicBezTo>
                <a:cubicBezTo>
                  <a:pt x="115190" y="47168"/>
                  <a:pt x="106591" y="44703"/>
                  <a:pt x="99371" y="45907"/>
                </a:cubicBezTo>
                <a:cubicBezTo>
                  <a:pt x="87962" y="47809"/>
                  <a:pt x="76194" y="55724"/>
                  <a:pt x="65221" y="52065"/>
                </a:cubicBezTo>
                <a:cubicBezTo>
                  <a:pt x="52601" y="47857"/>
                  <a:pt x="53766" y="27135"/>
                  <a:pt x="43668" y="18475"/>
                </a:cubicBezTo>
                <a:cubicBezTo>
                  <a:pt x="31670" y="8186"/>
                  <a:pt x="11176" y="11176"/>
                  <a:pt x="0" y="0"/>
                </a:cubicBezTo>
              </a:path>
            </a:pathLst>
          </a:custGeom>
          <a:noFill/>
          <a:ln w="19050" cap="flat" cmpd="sng">
            <a:solidFill>
              <a:schemeClr val="accent1"/>
            </a:solidFill>
            <a:prstDash val="solid"/>
            <a:round/>
            <a:headEnd type="none" w="med" len="med"/>
            <a:tailEnd type="none" w="med" len="med"/>
          </a:ln>
        </p:spPr>
      </p:sp>
      <p:sp>
        <p:nvSpPr>
          <p:cNvPr id="6008" name="Google Shape;6008;p34"/>
          <p:cNvSpPr/>
          <p:nvPr/>
        </p:nvSpPr>
        <p:spPr>
          <a:xfrm>
            <a:off x="-47050" y="944125"/>
            <a:ext cx="1799225" cy="4259125"/>
          </a:xfrm>
          <a:custGeom>
            <a:avLst/>
            <a:gdLst/>
            <a:ahLst/>
            <a:cxnLst/>
            <a:rect l="l" t="t" r="r" b="b"/>
            <a:pathLst>
              <a:path w="71969" h="170365" extrusionOk="0">
                <a:moveTo>
                  <a:pt x="0" y="0"/>
                </a:moveTo>
                <a:cubicBezTo>
                  <a:pt x="11215" y="15700"/>
                  <a:pt x="28105" y="30052"/>
                  <a:pt x="30495" y="49198"/>
                </a:cubicBezTo>
                <a:cubicBezTo>
                  <a:pt x="33422" y="72646"/>
                  <a:pt x="18553" y="97529"/>
                  <a:pt x="26023" y="119947"/>
                </a:cubicBezTo>
                <a:cubicBezTo>
                  <a:pt x="29389" y="130050"/>
                  <a:pt x="41290" y="134846"/>
                  <a:pt x="49606" y="141497"/>
                </a:cubicBezTo>
                <a:cubicBezTo>
                  <a:pt x="59112" y="149100"/>
                  <a:pt x="66520" y="159481"/>
                  <a:pt x="71969" y="170365"/>
                </a:cubicBezTo>
              </a:path>
            </a:pathLst>
          </a:custGeom>
          <a:noFill/>
          <a:ln w="19050" cap="flat" cmpd="sng">
            <a:solidFill>
              <a:schemeClr val="accent1"/>
            </a:solidFill>
            <a:prstDash val="solid"/>
            <a:round/>
            <a:headEnd type="none" w="med" len="med"/>
            <a:tailEnd type="none" w="med" len="med"/>
          </a:ln>
        </p:spPr>
      </p:sp>
      <p:grpSp>
        <p:nvGrpSpPr>
          <p:cNvPr id="6009" name="Google Shape;6009;p34"/>
          <p:cNvGrpSpPr/>
          <p:nvPr/>
        </p:nvGrpSpPr>
        <p:grpSpPr>
          <a:xfrm>
            <a:off x="814293" y="-188905"/>
            <a:ext cx="8047701" cy="5553853"/>
            <a:chOff x="814293" y="-188905"/>
            <a:chExt cx="8047701" cy="5553853"/>
          </a:xfrm>
        </p:grpSpPr>
        <p:grpSp>
          <p:nvGrpSpPr>
            <p:cNvPr id="6010" name="Google Shape;6010;p34"/>
            <p:cNvGrpSpPr/>
            <p:nvPr/>
          </p:nvGrpSpPr>
          <p:grpSpPr>
            <a:xfrm flipH="1">
              <a:off x="4164016" y="3767027"/>
              <a:ext cx="815972" cy="1385114"/>
              <a:chOff x="897425" y="3231525"/>
              <a:chExt cx="588554" cy="999001"/>
            </a:xfrm>
          </p:grpSpPr>
          <p:sp>
            <p:nvSpPr>
              <p:cNvPr id="6011" name="Google Shape;6011;p34"/>
              <p:cNvSpPr/>
              <p:nvPr/>
            </p:nvSpPr>
            <p:spPr>
              <a:xfrm>
                <a:off x="1246760" y="3231525"/>
                <a:ext cx="173136" cy="456748"/>
              </a:xfrm>
              <a:custGeom>
                <a:avLst/>
                <a:gdLst/>
                <a:ahLst/>
                <a:cxnLst/>
                <a:rect l="l" t="t" r="r" b="b"/>
                <a:pathLst>
                  <a:path w="4805" h="12676" extrusionOk="0">
                    <a:moveTo>
                      <a:pt x="2475" y="12045"/>
                    </a:moveTo>
                    <a:cubicBezTo>
                      <a:pt x="2479" y="12062"/>
                      <a:pt x="2487" y="12076"/>
                      <a:pt x="2502" y="12076"/>
                    </a:cubicBezTo>
                    <a:cubicBezTo>
                      <a:pt x="2493" y="12065"/>
                      <a:pt x="2484" y="12055"/>
                      <a:pt x="2475" y="12045"/>
                    </a:cubicBezTo>
                    <a:close/>
                    <a:moveTo>
                      <a:pt x="2372" y="0"/>
                    </a:moveTo>
                    <a:cubicBezTo>
                      <a:pt x="1916" y="0"/>
                      <a:pt x="1516" y="327"/>
                      <a:pt x="1235" y="634"/>
                    </a:cubicBezTo>
                    <a:cubicBezTo>
                      <a:pt x="301" y="1601"/>
                      <a:pt x="134" y="3102"/>
                      <a:pt x="101" y="4337"/>
                    </a:cubicBezTo>
                    <a:cubicBezTo>
                      <a:pt x="1" y="6505"/>
                      <a:pt x="468" y="9240"/>
                      <a:pt x="1602" y="11308"/>
                    </a:cubicBezTo>
                    <a:cubicBezTo>
                      <a:pt x="1922" y="11565"/>
                      <a:pt x="2243" y="11790"/>
                      <a:pt x="2475" y="12045"/>
                    </a:cubicBezTo>
                    <a:lnTo>
                      <a:pt x="2475" y="12045"/>
                    </a:lnTo>
                    <a:cubicBezTo>
                      <a:pt x="2469" y="12023"/>
                      <a:pt x="2469" y="11994"/>
                      <a:pt x="2469" y="11976"/>
                    </a:cubicBezTo>
                    <a:cubicBezTo>
                      <a:pt x="1168" y="10141"/>
                      <a:pt x="668" y="7506"/>
                      <a:pt x="501" y="5404"/>
                    </a:cubicBezTo>
                    <a:cubicBezTo>
                      <a:pt x="434" y="4103"/>
                      <a:pt x="501" y="2669"/>
                      <a:pt x="1101" y="1501"/>
                    </a:cubicBezTo>
                    <a:cubicBezTo>
                      <a:pt x="1268" y="1168"/>
                      <a:pt x="1602" y="767"/>
                      <a:pt x="1935" y="567"/>
                    </a:cubicBezTo>
                    <a:lnTo>
                      <a:pt x="1935" y="501"/>
                    </a:lnTo>
                    <a:cubicBezTo>
                      <a:pt x="1935" y="379"/>
                      <a:pt x="2034" y="321"/>
                      <a:pt x="2134" y="321"/>
                    </a:cubicBezTo>
                    <a:cubicBezTo>
                      <a:pt x="2226" y="321"/>
                      <a:pt x="2320" y="371"/>
                      <a:pt x="2336" y="467"/>
                    </a:cubicBezTo>
                    <a:cubicBezTo>
                      <a:pt x="2502" y="467"/>
                      <a:pt x="2636" y="567"/>
                      <a:pt x="2803" y="667"/>
                    </a:cubicBezTo>
                    <a:cubicBezTo>
                      <a:pt x="4104" y="1835"/>
                      <a:pt x="4170" y="4604"/>
                      <a:pt x="4270" y="6171"/>
                    </a:cubicBezTo>
                    <a:cubicBezTo>
                      <a:pt x="4337" y="8139"/>
                      <a:pt x="4304" y="10808"/>
                      <a:pt x="3003" y="12443"/>
                    </a:cubicBezTo>
                    <a:lnTo>
                      <a:pt x="3003" y="12476"/>
                    </a:lnTo>
                    <a:cubicBezTo>
                      <a:pt x="3047" y="12465"/>
                      <a:pt x="3088" y="12457"/>
                      <a:pt x="3125" y="12457"/>
                    </a:cubicBezTo>
                    <a:cubicBezTo>
                      <a:pt x="3199" y="12457"/>
                      <a:pt x="3258" y="12487"/>
                      <a:pt x="3303" y="12576"/>
                    </a:cubicBezTo>
                    <a:cubicBezTo>
                      <a:pt x="3336" y="12609"/>
                      <a:pt x="3403" y="12643"/>
                      <a:pt x="3403" y="12676"/>
                    </a:cubicBezTo>
                    <a:cubicBezTo>
                      <a:pt x="4804" y="10841"/>
                      <a:pt x="4804" y="8006"/>
                      <a:pt x="4671" y="5804"/>
                    </a:cubicBezTo>
                    <a:cubicBezTo>
                      <a:pt x="4604" y="4203"/>
                      <a:pt x="4437" y="1068"/>
                      <a:pt x="2803" y="100"/>
                    </a:cubicBezTo>
                    <a:cubicBezTo>
                      <a:pt x="2655" y="30"/>
                      <a:pt x="2511" y="0"/>
                      <a:pt x="2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4"/>
              <p:cNvSpPr/>
              <p:nvPr/>
            </p:nvSpPr>
            <p:spPr>
              <a:xfrm>
                <a:off x="1371756" y="3711081"/>
                <a:ext cx="114223" cy="519445"/>
              </a:xfrm>
              <a:custGeom>
                <a:avLst/>
                <a:gdLst/>
                <a:ahLst/>
                <a:cxnLst/>
                <a:rect l="l" t="t" r="r" b="b"/>
                <a:pathLst>
                  <a:path w="3170" h="14416" extrusionOk="0">
                    <a:moveTo>
                      <a:pt x="301" y="1"/>
                    </a:moveTo>
                    <a:cubicBezTo>
                      <a:pt x="301" y="1"/>
                      <a:pt x="301" y="34"/>
                      <a:pt x="268" y="101"/>
                    </a:cubicBezTo>
                    <a:cubicBezTo>
                      <a:pt x="168" y="168"/>
                      <a:pt x="101" y="301"/>
                      <a:pt x="1" y="368"/>
                    </a:cubicBezTo>
                    <a:cubicBezTo>
                      <a:pt x="2503" y="4671"/>
                      <a:pt x="2669" y="9608"/>
                      <a:pt x="301" y="14111"/>
                    </a:cubicBezTo>
                    <a:cubicBezTo>
                      <a:pt x="210" y="14271"/>
                      <a:pt x="353" y="14415"/>
                      <a:pt x="495" y="14415"/>
                    </a:cubicBezTo>
                    <a:cubicBezTo>
                      <a:pt x="561" y="14415"/>
                      <a:pt x="626" y="14385"/>
                      <a:pt x="668" y="14311"/>
                    </a:cubicBezTo>
                    <a:cubicBezTo>
                      <a:pt x="3170" y="9608"/>
                      <a:pt x="2970" y="447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4"/>
              <p:cNvSpPr/>
              <p:nvPr/>
            </p:nvSpPr>
            <p:spPr>
              <a:xfrm>
                <a:off x="1323689" y="3251955"/>
                <a:ext cx="81758" cy="429111"/>
              </a:xfrm>
              <a:custGeom>
                <a:avLst/>
                <a:gdLst/>
                <a:ahLst/>
                <a:cxnLst/>
                <a:rect l="l" t="t" r="r" b="b"/>
                <a:pathLst>
                  <a:path w="2269" h="11909" extrusionOk="0">
                    <a:moveTo>
                      <a:pt x="267" y="0"/>
                    </a:moveTo>
                    <a:lnTo>
                      <a:pt x="267" y="34"/>
                    </a:lnTo>
                    <a:cubicBezTo>
                      <a:pt x="267" y="4003"/>
                      <a:pt x="0" y="8039"/>
                      <a:pt x="934" y="11909"/>
                    </a:cubicBezTo>
                    <a:cubicBezTo>
                      <a:pt x="2202" y="10274"/>
                      <a:pt x="2269" y="7606"/>
                      <a:pt x="2169" y="5671"/>
                    </a:cubicBezTo>
                    <a:cubicBezTo>
                      <a:pt x="2102" y="4103"/>
                      <a:pt x="2002" y="1335"/>
                      <a:pt x="701" y="200"/>
                    </a:cubicBezTo>
                    <a:cubicBezTo>
                      <a:pt x="534" y="67"/>
                      <a:pt x="434"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4"/>
              <p:cNvSpPr/>
              <p:nvPr/>
            </p:nvSpPr>
            <p:spPr>
              <a:xfrm>
                <a:off x="1377774" y="3702685"/>
                <a:ext cx="6053" cy="8432"/>
              </a:xfrm>
              <a:custGeom>
                <a:avLst/>
                <a:gdLst/>
                <a:ahLst/>
                <a:cxnLst/>
                <a:rect l="l" t="t" r="r" b="b"/>
                <a:pathLst>
                  <a:path w="168" h="234" extrusionOk="0">
                    <a:moveTo>
                      <a:pt x="1" y="0"/>
                    </a:moveTo>
                    <a:lnTo>
                      <a:pt x="134" y="234"/>
                    </a:lnTo>
                    <a:cubicBezTo>
                      <a:pt x="167" y="100"/>
                      <a:pt x="101" y="3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4"/>
              <p:cNvSpPr/>
              <p:nvPr/>
            </p:nvSpPr>
            <p:spPr>
              <a:xfrm>
                <a:off x="1366964" y="3700271"/>
                <a:ext cx="15638" cy="22881"/>
              </a:xfrm>
              <a:custGeom>
                <a:avLst/>
                <a:gdLst/>
                <a:ahLst/>
                <a:cxnLst/>
                <a:rect l="l" t="t" r="r" b="b"/>
                <a:pathLst>
                  <a:path w="434" h="635" extrusionOk="0">
                    <a:moveTo>
                      <a:pt x="267" y="1"/>
                    </a:moveTo>
                    <a:cubicBezTo>
                      <a:pt x="167" y="1"/>
                      <a:pt x="100" y="1"/>
                      <a:pt x="67" y="67"/>
                    </a:cubicBezTo>
                    <a:cubicBezTo>
                      <a:pt x="100" y="67"/>
                      <a:pt x="100" y="101"/>
                      <a:pt x="100" y="101"/>
                    </a:cubicBezTo>
                    <a:cubicBezTo>
                      <a:pt x="167" y="234"/>
                      <a:pt x="100" y="334"/>
                      <a:pt x="0" y="401"/>
                    </a:cubicBezTo>
                    <a:lnTo>
                      <a:pt x="134" y="634"/>
                    </a:lnTo>
                    <a:cubicBezTo>
                      <a:pt x="234" y="568"/>
                      <a:pt x="301" y="468"/>
                      <a:pt x="401" y="334"/>
                    </a:cubicBezTo>
                    <a:cubicBezTo>
                      <a:pt x="434" y="334"/>
                      <a:pt x="434" y="301"/>
                      <a:pt x="434" y="301"/>
                    </a:cubicBezTo>
                    <a:cubicBezTo>
                      <a:pt x="401" y="234"/>
                      <a:pt x="334" y="134"/>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4"/>
              <p:cNvSpPr/>
              <p:nvPr/>
            </p:nvSpPr>
            <p:spPr>
              <a:xfrm>
                <a:off x="1364550" y="3688272"/>
                <a:ext cx="13260" cy="15638"/>
              </a:xfrm>
              <a:custGeom>
                <a:avLst/>
                <a:gdLst/>
                <a:ahLst/>
                <a:cxnLst/>
                <a:rect l="l" t="t" r="r" b="b"/>
                <a:pathLst>
                  <a:path w="368" h="434" extrusionOk="0">
                    <a:moveTo>
                      <a:pt x="134" y="0"/>
                    </a:moveTo>
                    <a:cubicBezTo>
                      <a:pt x="67" y="100"/>
                      <a:pt x="34" y="133"/>
                      <a:pt x="34" y="167"/>
                    </a:cubicBezTo>
                    <a:cubicBezTo>
                      <a:pt x="34" y="234"/>
                      <a:pt x="1" y="234"/>
                      <a:pt x="1" y="234"/>
                    </a:cubicBezTo>
                    <a:cubicBezTo>
                      <a:pt x="34" y="300"/>
                      <a:pt x="134" y="334"/>
                      <a:pt x="167" y="434"/>
                    </a:cubicBezTo>
                    <a:cubicBezTo>
                      <a:pt x="213" y="411"/>
                      <a:pt x="244" y="372"/>
                      <a:pt x="291" y="372"/>
                    </a:cubicBezTo>
                    <a:cubicBezTo>
                      <a:pt x="312" y="372"/>
                      <a:pt x="336" y="380"/>
                      <a:pt x="368" y="400"/>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4"/>
              <p:cNvSpPr/>
              <p:nvPr/>
            </p:nvSpPr>
            <p:spPr>
              <a:xfrm>
                <a:off x="924630" y="3582481"/>
                <a:ext cx="447163" cy="191008"/>
              </a:xfrm>
              <a:custGeom>
                <a:avLst/>
                <a:gdLst/>
                <a:ahLst/>
                <a:cxnLst/>
                <a:rect l="l" t="t" r="r" b="b"/>
                <a:pathLst>
                  <a:path w="12410" h="5301" extrusionOk="0">
                    <a:moveTo>
                      <a:pt x="1" y="1"/>
                    </a:moveTo>
                    <a:lnTo>
                      <a:pt x="1" y="1"/>
                    </a:lnTo>
                    <a:cubicBezTo>
                      <a:pt x="234" y="2236"/>
                      <a:pt x="3437" y="3837"/>
                      <a:pt x="5238" y="4537"/>
                    </a:cubicBezTo>
                    <a:cubicBezTo>
                      <a:pt x="6316" y="4952"/>
                      <a:pt x="7674" y="5300"/>
                      <a:pt x="8976" y="5300"/>
                    </a:cubicBezTo>
                    <a:cubicBezTo>
                      <a:pt x="10293" y="5300"/>
                      <a:pt x="11554" y="4943"/>
                      <a:pt x="12410" y="3937"/>
                    </a:cubicBezTo>
                    <a:lnTo>
                      <a:pt x="12276" y="3703"/>
                    </a:lnTo>
                    <a:cubicBezTo>
                      <a:pt x="12276" y="3703"/>
                      <a:pt x="12243" y="3703"/>
                      <a:pt x="12210" y="3737"/>
                    </a:cubicBezTo>
                    <a:cubicBezTo>
                      <a:pt x="12210" y="3770"/>
                      <a:pt x="12243" y="3870"/>
                      <a:pt x="12243" y="3903"/>
                    </a:cubicBezTo>
                    <a:cubicBezTo>
                      <a:pt x="12304" y="4067"/>
                      <a:pt x="12165" y="4168"/>
                      <a:pt x="12033" y="4168"/>
                    </a:cubicBezTo>
                    <a:cubicBezTo>
                      <a:pt x="11949" y="4168"/>
                      <a:pt x="11869" y="4127"/>
                      <a:pt x="11843" y="4037"/>
                    </a:cubicBezTo>
                    <a:lnTo>
                      <a:pt x="11843" y="4003"/>
                    </a:lnTo>
                    <a:cubicBezTo>
                      <a:pt x="11107" y="4693"/>
                      <a:pt x="10112" y="4939"/>
                      <a:pt x="9069" y="4939"/>
                    </a:cubicBezTo>
                    <a:cubicBezTo>
                      <a:pt x="7841" y="4939"/>
                      <a:pt x="6548" y="4598"/>
                      <a:pt x="5538" y="4237"/>
                    </a:cubicBezTo>
                    <a:cubicBezTo>
                      <a:pt x="3770" y="3603"/>
                      <a:pt x="902" y="2202"/>
                      <a:pt x="435" y="101"/>
                    </a:cubicBezTo>
                    <a:cubicBezTo>
                      <a:pt x="334" y="67"/>
                      <a:pt x="168"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4"/>
              <p:cNvSpPr/>
              <p:nvPr/>
            </p:nvSpPr>
            <p:spPr>
              <a:xfrm>
                <a:off x="1366964" y="3703875"/>
                <a:ext cx="8432" cy="12071"/>
              </a:xfrm>
              <a:custGeom>
                <a:avLst/>
                <a:gdLst/>
                <a:ahLst/>
                <a:cxnLst/>
                <a:rect l="l" t="t" r="r" b="b"/>
                <a:pathLst>
                  <a:path w="234" h="335" extrusionOk="0">
                    <a:moveTo>
                      <a:pt x="100" y="1"/>
                    </a:moveTo>
                    <a:cubicBezTo>
                      <a:pt x="100" y="1"/>
                      <a:pt x="67" y="1"/>
                      <a:pt x="67" y="34"/>
                    </a:cubicBezTo>
                    <a:cubicBezTo>
                      <a:pt x="67" y="67"/>
                      <a:pt x="67" y="67"/>
                      <a:pt x="0" y="134"/>
                    </a:cubicBezTo>
                    <a:cubicBezTo>
                      <a:pt x="67" y="167"/>
                      <a:pt x="67" y="201"/>
                      <a:pt x="0" y="234"/>
                    </a:cubicBezTo>
                    <a:cubicBezTo>
                      <a:pt x="0" y="301"/>
                      <a:pt x="67" y="301"/>
                      <a:pt x="67" y="334"/>
                    </a:cubicBezTo>
                    <a:cubicBezTo>
                      <a:pt x="134" y="301"/>
                      <a:pt x="234" y="167"/>
                      <a:pt x="134" y="34"/>
                    </a:cubicBezTo>
                    <a:lnTo>
                      <a:pt x="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4"/>
              <p:cNvSpPr/>
              <p:nvPr/>
            </p:nvSpPr>
            <p:spPr>
              <a:xfrm>
                <a:off x="1363361" y="3696668"/>
                <a:ext cx="7243" cy="12071"/>
              </a:xfrm>
              <a:custGeom>
                <a:avLst/>
                <a:gdLst/>
                <a:ahLst/>
                <a:cxnLst/>
                <a:rect l="l" t="t" r="r" b="b"/>
                <a:pathLst>
                  <a:path w="201" h="335" extrusionOk="0">
                    <a:moveTo>
                      <a:pt x="34" y="1"/>
                    </a:moveTo>
                    <a:cubicBezTo>
                      <a:pt x="34" y="34"/>
                      <a:pt x="0" y="34"/>
                      <a:pt x="0" y="34"/>
                    </a:cubicBezTo>
                    <a:lnTo>
                      <a:pt x="67" y="101"/>
                    </a:lnTo>
                    <a:cubicBezTo>
                      <a:pt x="137" y="147"/>
                      <a:pt x="158" y="194"/>
                      <a:pt x="142" y="252"/>
                    </a:cubicBezTo>
                    <a:lnTo>
                      <a:pt x="142" y="252"/>
                    </a:lnTo>
                    <a:cubicBezTo>
                      <a:pt x="155" y="240"/>
                      <a:pt x="167" y="234"/>
                      <a:pt x="167" y="234"/>
                    </a:cubicBezTo>
                    <a:lnTo>
                      <a:pt x="200" y="201"/>
                    </a:lnTo>
                    <a:cubicBezTo>
                      <a:pt x="167" y="101"/>
                      <a:pt x="67" y="34"/>
                      <a:pt x="34" y="1"/>
                    </a:cubicBezTo>
                    <a:close/>
                    <a:moveTo>
                      <a:pt x="142" y="252"/>
                    </a:moveTo>
                    <a:cubicBezTo>
                      <a:pt x="123" y="268"/>
                      <a:pt x="100" y="295"/>
                      <a:pt x="100" y="334"/>
                    </a:cubicBezTo>
                    <a:cubicBezTo>
                      <a:pt x="120" y="304"/>
                      <a:pt x="134" y="277"/>
                      <a:pt x="142" y="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4"/>
              <p:cNvSpPr/>
              <p:nvPr/>
            </p:nvSpPr>
            <p:spPr>
              <a:xfrm>
                <a:off x="1354929" y="3681570"/>
                <a:ext cx="14485" cy="12719"/>
              </a:xfrm>
              <a:custGeom>
                <a:avLst/>
                <a:gdLst/>
                <a:ahLst/>
                <a:cxnLst/>
                <a:rect l="l" t="t" r="r" b="b"/>
                <a:pathLst>
                  <a:path w="402" h="353" extrusionOk="0">
                    <a:moveTo>
                      <a:pt x="108" y="1"/>
                    </a:moveTo>
                    <a:cubicBezTo>
                      <a:pt x="71" y="1"/>
                      <a:pt x="34" y="8"/>
                      <a:pt x="1" y="19"/>
                    </a:cubicBezTo>
                    <a:cubicBezTo>
                      <a:pt x="1" y="86"/>
                      <a:pt x="67" y="153"/>
                      <a:pt x="67" y="186"/>
                    </a:cubicBezTo>
                    <a:lnTo>
                      <a:pt x="234" y="353"/>
                    </a:lnTo>
                    <a:cubicBezTo>
                      <a:pt x="268" y="353"/>
                      <a:pt x="268" y="319"/>
                      <a:pt x="268" y="319"/>
                    </a:cubicBezTo>
                    <a:lnTo>
                      <a:pt x="401" y="186"/>
                    </a:lnTo>
                    <a:cubicBezTo>
                      <a:pt x="401" y="153"/>
                      <a:pt x="334" y="153"/>
                      <a:pt x="301" y="119"/>
                    </a:cubicBezTo>
                    <a:cubicBezTo>
                      <a:pt x="256" y="30"/>
                      <a:pt x="18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4"/>
              <p:cNvSpPr/>
              <p:nvPr/>
            </p:nvSpPr>
            <p:spPr>
              <a:xfrm>
                <a:off x="1364550" y="3712306"/>
                <a:ext cx="2450" cy="3639"/>
              </a:xfrm>
              <a:custGeom>
                <a:avLst/>
                <a:gdLst/>
                <a:ahLst/>
                <a:cxnLst/>
                <a:rect l="l" t="t" r="r" b="b"/>
                <a:pathLst>
                  <a:path w="68" h="101" extrusionOk="0">
                    <a:moveTo>
                      <a:pt x="34" y="0"/>
                    </a:moveTo>
                    <a:cubicBezTo>
                      <a:pt x="34" y="67"/>
                      <a:pt x="34" y="67"/>
                      <a:pt x="1" y="67"/>
                    </a:cubicBezTo>
                    <a:lnTo>
                      <a:pt x="1" y="100"/>
                    </a:lnTo>
                    <a:lnTo>
                      <a:pt x="67" y="100"/>
                    </a:lnTo>
                    <a:cubicBezTo>
                      <a:pt x="67" y="67"/>
                      <a:pt x="34" y="6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4"/>
              <p:cNvSpPr/>
              <p:nvPr/>
            </p:nvSpPr>
            <p:spPr>
              <a:xfrm>
                <a:off x="1352551" y="3717098"/>
                <a:ext cx="16719" cy="14053"/>
              </a:xfrm>
              <a:custGeom>
                <a:avLst/>
                <a:gdLst/>
                <a:ahLst/>
                <a:cxnLst/>
                <a:rect l="l" t="t" r="r" b="b"/>
                <a:pathLst>
                  <a:path w="464" h="390" extrusionOk="0">
                    <a:moveTo>
                      <a:pt x="200" y="1"/>
                    </a:moveTo>
                    <a:lnTo>
                      <a:pt x="0" y="201"/>
                    </a:lnTo>
                    <a:lnTo>
                      <a:pt x="0" y="267"/>
                    </a:lnTo>
                    <a:cubicBezTo>
                      <a:pt x="25" y="353"/>
                      <a:pt x="98" y="389"/>
                      <a:pt x="177" y="389"/>
                    </a:cubicBezTo>
                    <a:cubicBezTo>
                      <a:pt x="313" y="389"/>
                      <a:pt x="464" y="282"/>
                      <a:pt x="400" y="134"/>
                    </a:cubicBezTo>
                    <a:cubicBezTo>
                      <a:pt x="367" y="101"/>
                      <a:pt x="367"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4"/>
              <p:cNvSpPr/>
              <p:nvPr/>
            </p:nvSpPr>
            <p:spPr>
              <a:xfrm>
                <a:off x="1364550" y="3708703"/>
                <a:ext cx="1225" cy="3639"/>
              </a:xfrm>
              <a:custGeom>
                <a:avLst/>
                <a:gdLst/>
                <a:ahLst/>
                <a:cxnLst/>
                <a:rect l="l" t="t" r="r" b="b"/>
                <a:pathLst>
                  <a:path w="34" h="101" extrusionOk="0">
                    <a:moveTo>
                      <a:pt x="34" y="0"/>
                    </a:moveTo>
                    <a:cubicBezTo>
                      <a:pt x="34" y="0"/>
                      <a:pt x="34" y="33"/>
                      <a:pt x="1" y="33"/>
                    </a:cubicBezTo>
                    <a:cubicBezTo>
                      <a:pt x="1" y="67"/>
                      <a:pt x="34" y="67"/>
                      <a:pt x="34" y="100"/>
                    </a:cubicBez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4"/>
              <p:cNvSpPr/>
              <p:nvPr/>
            </p:nvSpPr>
            <p:spPr>
              <a:xfrm>
                <a:off x="1359758" y="3697857"/>
                <a:ext cx="7243" cy="8468"/>
              </a:xfrm>
              <a:custGeom>
                <a:avLst/>
                <a:gdLst/>
                <a:ahLst/>
                <a:cxnLst/>
                <a:rect l="l" t="t" r="r" b="b"/>
                <a:pathLst>
                  <a:path w="201" h="235" extrusionOk="0">
                    <a:moveTo>
                      <a:pt x="0" y="1"/>
                    </a:moveTo>
                    <a:cubicBezTo>
                      <a:pt x="0" y="34"/>
                      <a:pt x="34" y="68"/>
                      <a:pt x="34" y="134"/>
                    </a:cubicBezTo>
                    <a:cubicBezTo>
                      <a:pt x="134" y="134"/>
                      <a:pt x="167" y="201"/>
                      <a:pt x="167" y="234"/>
                    </a:cubicBezTo>
                    <a:cubicBezTo>
                      <a:pt x="200" y="201"/>
                      <a:pt x="200" y="134"/>
                      <a:pt x="134" y="34"/>
                    </a:cubicBezTo>
                    <a:cubicBezTo>
                      <a:pt x="134" y="1"/>
                      <a:pt x="1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4"/>
              <p:cNvSpPr/>
              <p:nvPr/>
            </p:nvSpPr>
            <p:spPr>
              <a:xfrm>
                <a:off x="1364550" y="3706289"/>
                <a:ext cx="1225" cy="3639"/>
              </a:xfrm>
              <a:custGeom>
                <a:avLst/>
                <a:gdLst/>
                <a:ahLst/>
                <a:cxnLst/>
                <a:rect l="l" t="t" r="r" b="b"/>
                <a:pathLst>
                  <a:path w="34" h="101" extrusionOk="0">
                    <a:moveTo>
                      <a:pt x="34" y="0"/>
                    </a:moveTo>
                    <a:cubicBezTo>
                      <a:pt x="34" y="34"/>
                      <a:pt x="1" y="100"/>
                      <a:pt x="1" y="100"/>
                    </a:cubicBezTo>
                    <a:cubicBezTo>
                      <a:pt x="34" y="67"/>
                      <a:pt x="34" y="6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4"/>
              <p:cNvSpPr/>
              <p:nvPr/>
            </p:nvSpPr>
            <p:spPr>
              <a:xfrm>
                <a:off x="1360947" y="3702685"/>
                <a:ext cx="4828" cy="7243"/>
              </a:xfrm>
              <a:custGeom>
                <a:avLst/>
                <a:gdLst/>
                <a:ahLst/>
                <a:cxnLst/>
                <a:rect l="l" t="t" r="r" b="b"/>
                <a:pathLst>
                  <a:path w="134" h="201" extrusionOk="0">
                    <a:moveTo>
                      <a:pt x="1" y="0"/>
                    </a:moveTo>
                    <a:cubicBezTo>
                      <a:pt x="1" y="34"/>
                      <a:pt x="67" y="100"/>
                      <a:pt x="67" y="167"/>
                    </a:cubicBezTo>
                    <a:lnTo>
                      <a:pt x="101" y="200"/>
                    </a:lnTo>
                    <a:cubicBezTo>
                      <a:pt x="101" y="134"/>
                      <a:pt x="134" y="134"/>
                      <a:pt x="134" y="100"/>
                    </a:cubicBezTo>
                    <a:cubicBezTo>
                      <a:pt x="134" y="67"/>
                      <a:pt x="10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4"/>
              <p:cNvSpPr/>
              <p:nvPr/>
            </p:nvSpPr>
            <p:spPr>
              <a:xfrm>
                <a:off x="1363361" y="3709892"/>
                <a:ext cx="2414" cy="4828"/>
              </a:xfrm>
              <a:custGeom>
                <a:avLst/>
                <a:gdLst/>
                <a:ahLst/>
                <a:cxnLst/>
                <a:rect l="l" t="t" r="r" b="b"/>
                <a:pathLst>
                  <a:path w="67" h="134" extrusionOk="0">
                    <a:moveTo>
                      <a:pt x="0" y="0"/>
                    </a:moveTo>
                    <a:lnTo>
                      <a:pt x="0" y="34"/>
                    </a:lnTo>
                    <a:cubicBezTo>
                      <a:pt x="34" y="34"/>
                      <a:pt x="34" y="67"/>
                      <a:pt x="34" y="134"/>
                    </a:cubicBezTo>
                    <a:cubicBezTo>
                      <a:pt x="67" y="134"/>
                      <a:pt x="67" y="134"/>
                      <a:pt x="67" y="67"/>
                    </a:cubicBezTo>
                    <a:cubicBezTo>
                      <a:pt x="67" y="34"/>
                      <a:pt x="34" y="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4"/>
              <p:cNvSpPr/>
              <p:nvPr/>
            </p:nvSpPr>
            <p:spPr>
              <a:xfrm>
                <a:off x="1360947" y="3714684"/>
                <a:ext cx="3639" cy="1261"/>
              </a:xfrm>
              <a:custGeom>
                <a:avLst/>
                <a:gdLst/>
                <a:ahLst/>
                <a:cxnLst/>
                <a:rect l="l" t="t" r="r" b="b"/>
                <a:pathLst>
                  <a:path w="101" h="35" extrusionOk="0">
                    <a:moveTo>
                      <a:pt x="101" y="1"/>
                    </a:moveTo>
                    <a:cubicBezTo>
                      <a:pt x="101" y="34"/>
                      <a:pt x="101" y="34"/>
                      <a:pt x="1" y="34"/>
                    </a:cubicBezTo>
                    <a:lnTo>
                      <a:pt x="101" y="34"/>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4"/>
              <p:cNvSpPr/>
              <p:nvPr/>
            </p:nvSpPr>
            <p:spPr>
              <a:xfrm>
                <a:off x="1360947" y="3711081"/>
                <a:ext cx="4828" cy="4864"/>
              </a:xfrm>
              <a:custGeom>
                <a:avLst/>
                <a:gdLst/>
                <a:ahLst/>
                <a:cxnLst/>
                <a:rect l="l" t="t" r="r" b="b"/>
                <a:pathLst>
                  <a:path w="134" h="135" extrusionOk="0">
                    <a:moveTo>
                      <a:pt x="101" y="1"/>
                    </a:moveTo>
                    <a:cubicBezTo>
                      <a:pt x="67" y="34"/>
                      <a:pt x="1" y="101"/>
                      <a:pt x="67" y="101"/>
                    </a:cubicBezTo>
                    <a:cubicBezTo>
                      <a:pt x="67" y="134"/>
                      <a:pt x="67" y="134"/>
                      <a:pt x="101" y="134"/>
                    </a:cubicBezTo>
                    <a:cubicBezTo>
                      <a:pt x="101" y="134"/>
                      <a:pt x="134" y="134"/>
                      <a:pt x="134" y="101"/>
                    </a:cubicBezTo>
                    <a:cubicBezTo>
                      <a:pt x="101" y="101"/>
                      <a:pt x="101" y="34"/>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4"/>
              <p:cNvSpPr/>
              <p:nvPr/>
            </p:nvSpPr>
            <p:spPr>
              <a:xfrm>
                <a:off x="1364550" y="3709892"/>
                <a:ext cx="36" cy="1225"/>
              </a:xfrm>
              <a:custGeom>
                <a:avLst/>
                <a:gdLst/>
                <a:ahLst/>
                <a:cxnLst/>
                <a:rect l="l" t="t" r="r" b="b"/>
                <a:pathLst>
                  <a:path w="1" h="34" extrusionOk="0">
                    <a:moveTo>
                      <a:pt x="1" y="0"/>
                    </a:moveTo>
                    <a:lnTo>
                      <a:pt x="1" y="0"/>
                    </a:lnTo>
                    <a:cubicBezTo>
                      <a:pt x="1" y="34"/>
                      <a:pt x="1" y="34"/>
                      <a:pt x="1" y="0"/>
                    </a:cubicBezTo>
                    <a:cubicBezTo>
                      <a:pt x="1" y="34"/>
                      <a:pt x="1" y="0"/>
                      <a:pt x="1" y="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4"/>
              <p:cNvSpPr/>
              <p:nvPr/>
            </p:nvSpPr>
            <p:spPr>
              <a:xfrm>
                <a:off x="1363361" y="3708703"/>
                <a:ext cx="1225" cy="1225"/>
              </a:xfrm>
              <a:custGeom>
                <a:avLst/>
                <a:gdLst/>
                <a:ahLst/>
                <a:cxnLst/>
                <a:rect l="l" t="t" r="r" b="b"/>
                <a:pathLst>
                  <a:path w="34" h="34" extrusionOk="0">
                    <a:moveTo>
                      <a:pt x="0" y="0"/>
                    </a:moveTo>
                    <a:cubicBezTo>
                      <a:pt x="0" y="0"/>
                      <a:pt x="0" y="33"/>
                      <a:pt x="34" y="3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4"/>
              <p:cNvSpPr/>
              <p:nvPr/>
            </p:nvSpPr>
            <p:spPr>
              <a:xfrm>
                <a:off x="1357343" y="3711081"/>
                <a:ext cx="7243" cy="4864"/>
              </a:xfrm>
              <a:custGeom>
                <a:avLst/>
                <a:gdLst/>
                <a:ahLst/>
                <a:cxnLst/>
                <a:rect l="l" t="t" r="r" b="b"/>
                <a:pathLst>
                  <a:path w="201" h="135" extrusionOk="0">
                    <a:moveTo>
                      <a:pt x="0" y="1"/>
                    </a:moveTo>
                    <a:lnTo>
                      <a:pt x="34" y="34"/>
                    </a:lnTo>
                    <a:cubicBezTo>
                      <a:pt x="67" y="101"/>
                      <a:pt x="67" y="134"/>
                      <a:pt x="101" y="134"/>
                    </a:cubicBezTo>
                    <a:cubicBezTo>
                      <a:pt x="101" y="101"/>
                      <a:pt x="167" y="34"/>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4"/>
              <p:cNvSpPr/>
              <p:nvPr/>
            </p:nvSpPr>
            <p:spPr>
              <a:xfrm>
                <a:off x="1358532" y="3687047"/>
                <a:ext cx="6053" cy="9044"/>
              </a:xfrm>
              <a:custGeom>
                <a:avLst/>
                <a:gdLst/>
                <a:ahLst/>
                <a:cxnLst/>
                <a:rect l="l" t="t" r="r" b="b"/>
                <a:pathLst>
                  <a:path w="168" h="251" extrusionOk="0">
                    <a:moveTo>
                      <a:pt x="1" y="1"/>
                    </a:moveTo>
                    <a:cubicBezTo>
                      <a:pt x="8" y="30"/>
                      <a:pt x="19" y="55"/>
                      <a:pt x="31" y="75"/>
                    </a:cubicBezTo>
                    <a:lnTo>
                      <a:pt x="31" y="75"/>
                    </a:lnTo>
                    <a:cubicBezTo>
                      <a:pt x="28" y="48"/>
                      <a:pt x="19" y="19"/>
                      <a:pt x="1" y="1"/>
                    </a:cubicBezTo>
                    <a:close/>
                    <a:moveTo>
                      <a:pt x="31" y="75"/>
                    </a:moveTo>
                    <a:cubicBezTo>
                      <a:pt x="34" y="98"/>
                      <a:pt x="34" y="119"/>
                      <a:pt x="34" y="134"/>
                    </a:cubicBezTo>
                    <a:cubicBezTo>
                      <a:pt x="34" y="167"/>
                      <a:pt x="68" y="201"/>
                      <a:pt x="168" y="201"/>
                    </a:cubicBezTo>
                    <a:cubicBezTo>
                      <a:pt x="142" y="175"/>
                      <a:pt x="75" y="149"/>
                      <a:pt x="31" y="75"/>
                    </a:cubicBezTo>
                    <a:close/>
                    <a:moveTo>
                      <a:pt x="168" y="201"/>
                    </a:moveTo>
                    <a:lnTo>
                      <a:pt x="168" y="201"/>
                    </a:lnTo>
                    <a:cubicBezTo>
                      <a:pt x="151" y="234"/>
                      <a:pt x="151" y="251"/>
                      <a:pt x="155" y="251"/>
                    </a:cubicBezTo>
                    <a:cubicBezTo>
                      <a:pt x="159" y="251"/>
                      <a:pt x="168" y="234"/>
                      <a:pt x="168" y="2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4"/>
              <p:cNvSpPr/>
              <p:nvPr/>
            </p:nvSpPr>
            <p:spPr>
              <a:xfrm>
                <a:off x="1347723" y="3697857"/>
                <a:ext cx="16863" cy="14485"/>
              </a:xfrm>
              <a:custGeom>
                <a:avLst/>
                <a:gdLst/>
                <a:ahLst/>
                <a:cxnLst/>
                <a:rect l="l" t="t" r="r" b="b"/>
                <a:pathLst>
                  <a:path w="468" h="402" extrusionOk="0">
                    <a:moveTo>
                      <a:pt x="1" y="1"/>
                    </a:moveTo>
                    <a:lnTo>
                      <a:pt x="1" y="1"/>
                    </a:lnTo>
                    <a:cubicBezTo>
                      <a:pt x="101" y="134"/>
                      <a:pt x="201" y="301"/>
                      <a:pt x="301" y="401"/>
                    </a:cubicBezTo>
                    <a:cubicBezTo>
                      <a:pt x="334" y="401"/>
                      <a:pt x="434" y="401"/>
                      <a:pt x="468" y="368"/>
                    </a:cubicBezTo>
                    <a:cubicBezTo>
                      <a:pt x="434" y="334"/>
                      <a:pt x="434" y="334"/>
                      <a:pt x="434" y="301"/>
                    </a:cubicBezTo>
                    <a:lnTo>
                      <a:pt x="334" y="134"/>
                    </a:lnTo>
                    <a:cubicBezTo>
                      <a:pt x="234" y="68"/>
                      <a:pt x="134"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4"/>
              <p:cNvSpPr/>
              <p:nvPr/>
            </p:nvSpPr>
            <p:spPr>
              <a:xfrm>
                <a:off x="1358532" y="3700271"/>
                <a:ext cx="4864" cy="8468"/>
              </a:xfrm>
              <a:custGeom>
                <a:avLst/>
                <a:gdLst/>
                <a:ahLst/>
                <a:cxnLst/>
                <a:rect l="l" t="t" r="r" b="b"/>
                <a:pathLst>
                  <a:path w="135" h="235" extrusionOk="0">
                    <a:moveTo>
                      <a:pt x="1" y="1"/>
                    </a:moveTo>
                    <a:cubicBezTo>
                      <a:pt x="34" y="101"/>
                      <a:pt x="68" y="134"/>
                      <a:pt x="134" y="234"/>
                    </a:cubicBezTo>
                    <a:cubicBezTo>
                      <a:pt x="134" y="134"/>
                      <a:pt x="68" y="101"/>
                      <a:pt x="68" y="67"/>
                    </a:cubicBezTo>
                    <a:cubicBezTo>
                      <a:pt x="34" y="1"/>
                      <a:pt x="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4"/>
              <p:cNvSpPr/>
              <p:nvPr/>
            </p:nvSpPr>
            <p:spPr>
              <a:xfrm>
                <a:off x="1358532" y="3693065"/>
                <a:ext cx="2450" cy="3639"/>
              </a:xfrm>
              <a:custGeom>
                <a:avLst/>
                <a:gdLst/>
                <a:ahLst/>
                <a:cxnLst/>
                <a:rect l="l" t="t" r="r" b="b"/>
                <a:pathLst>
                  <a:path w="68" h="101" extrusionOk="0">
                    <a:moveTo>
                      <a:pt x="1" y="0"/>
                    </a:moveTo>
                    <a:lnTo>
                      <a:pt x="26" y="38"/>
                    </a:lnTo>
                    <a:cubicBezTo>
                      <a:pt x="26" y="25"/>
                      <a:pt x="17" y="17"/>
                      <a:pt x="1" y="0"/>
                    </a:cubicBezTo>
                    <a:close/>
                    <a:moveTo>
                      <a:pt x="26" y="38"/>
                    </a:moveTo>
                    <a:cubicBezTo>
                      <a:pt x="26" y="50"/>
                      <a:pt x="17" y="67"/>
                      <a:pt x="1" y="101"/>
                    </a:cubicBezTo>
                    <a:lnTo>
                      <a:pt x="68" y="101"/>
                    </a:lnTo>
                    <a:lnTo>
                      <a:pt x="26" y="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4"/>
              <p:cNvSpPr/>
              <p:nvPr/>
            </p:nvSpPr>
            <p:spPr>
              <a:xfrm>
                <a:off x="1359758" y="3714684"/>
                <a:ext cx="3639" cy="1261"/>
              </a:xfrm>
              <a:custGeom>
                <a:avLst/>
                <a:gdLst/>
                <a:ahLst/>
                <a:cxnLst/>
                <a:rect l="l" t="t" r="r" b="b"/>
                <a:pathLst>
                  <a:path w="101" h="35" extrusionOk="0">
                    <a:moveTo>
                      <a:pt x="34" y="1"/>
                    </a:moveTo>
                    <a:lnTo>
                      <a:pt x="0" y="34"/>
                    </a:lnTo>
                    <a:lnTo>
                      <a:pt x="100" y="34"/>
                    </a:lnTo>
                    <a:cubicBezTo>
                      <a:pt x="34" y="34"/>
                      <a:pt x="34" y="34"/>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4"/>
              <p:cNvSpPr/>
              <p:nvPr/>
            </p:nvSpPr>
            <p:spPr>
              <a:xfrm>
                <a:off x="1352659" y="3685858"/>
                <a:ext cx="8324" cy="14449"/>
              </a:xfrm>
              <a:custGeom>
                <a:avLst/>
                <a:gdLst/>
                <a:ahLst/>
                <a:cxnLst/>
                <a:rect l="l" t="t" r="r" b="b"/>
                <a:pathLst>
                  <a:path w="231" h="401" extrusionOk="0">
                    <a:moveTo>
                      <a:pt x="30" y="0"/>
                    </a:moveTo>
                    <a:cubicBezTo>
                      <a:pt x="7" y="24"/>
                      <a:pt x="0" y="47"/>
                      <a:pt x="9" y="93"/>
                    </a:cubicBezTo>
                    <a:lnTo>
                      <a:pt x="9" y="93"/>
                    </a:lnTo>
                    <a:cubicBezTo>
                      <a:pt x="11" y="64"/>
                      <a:pt x="17" y="33"/>
                      <a:pt x="30" y="0"/>
                    </a:cubicBezTo>
                    <a:close/>
                    <a:moveTo>
                      <a:pt x="9" y="93"/>
                    </a:moveTo>
                    <a:lnTo>
                      <a:pt x="9" y="93"/>
                    </a:lnTo>
                    <a:cubicBezTo>
                      <a:pt x="5" y="181"/>
                      <a:pt x="49" y="250"/>
                      <a:pt x="115" y="282"/>
                    </a:cubicBezTo>
                    <a:lnTo>
                      <a:pt x="115" y="282"/>
                    </a:lnTo>
                    <a:cubicBezTo>
                      <a:pt x="84" y="234"/>
                      <a:pt x="51" y="188"/>
                      <a:pt x="30" y="167"/>
                    </a:cubicBezTo>
                    <a:cubicBezTo>
                      <a:pt x="20" y="137"/>
                      <a:pt x="13" y="113"/>
                      <a:pt x="9" y="93"/>
                    </a:cubicBezTo>
                    <a:close/>
                    <a:moveTo>
                      <a:pt x="115" y="282"/>
                    </a:moveTo>
                    <a:cubicBezTo>
                      <a:pt x="134" y="312"/>
                      <a:pt x="151" y="342"/>
                      <a:pt x="164" y="367"/>
                    </a:cubicBezTo>
                    <a:cubicBezTo>
                      <a:pt x="197" y="367"/>
                      <a:pt x="197" y="401"/>
                      <a:pt x="231" y="401"/>
                    </a:cubicBezTo>
                    <a:cubicBezTo>
                      <a:pt x="231" y="367"/>
                      <a:pt x="197" y="334"/>
                      <a:pt x="197" y="301"/>
                    </a:cubicBezTo>
                    <a:cubicBezTo>
                      <a:pt x="168" y="301"/>
                      <a:pt x="140" y="294"/>
                      <a:pt x="115" y="2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4"/>
              <p:cNvSpPr/>
              <p:nvPr/>
            </p:nvSpPr>
            <p:spPr>
              <a:xfrm>
                <a:off x="1346534" y="3700271"/>
                <a:ext cx="14449" cy="16863"/>
              </a:xfrm>
              <a:custGeom>
                <a:avLst/>
                <a:gdLst/>
                <a:ahLst/>
                <a:cxnLst/>
                <a:rect l="l" t="t" r="r" b="b"/>
                <a:pathLst>
                  <a:path w="401" h="468" extrusionOk="0">
                    <a:moveTo>
                      <a:pt x="0" y="1"/>
                    </a:moveTo>
                    <a:cubicBezTo>
                      <a:pt x="0" y="134"/>
                      <a:pt x="34" y="267"/>
                      <a:pt x="67" y="401"/>
                    </a:cubicBezTo>
                    <a:cubicBezTo>
                      <a:pt x="167" y="401"/>
                      <a:pt x="234" y="434"/>
                      <a:pt x="334" y="468"/>
                    </a:cubicBezTo>
                    <a:cubicBezTo>
                      <a:pt x="367" y="468"/>
                      <a:pt x="367" y="468"/>
                      <a:pt x="401" y="434"/>
                    </a:cubicBezTo>
                    <a:cubicBezTo>
                      <a:pt x="367" y="401"/>
                      <a:pt x="334" y="401"/>
                      <a:pt x="367" y="334"/>
                    </a:cubicBezTo>
                    <a:lnTo>
                      <a:pt x="334" y="301"/>
                    </a:lnTo>
                    <a:cubicBezTo>
                      <a:pt x="267" y="301"/>
                      <a:pt x="234" y="301"/>
                      <a:pt x="234" y="267"/>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4"/>
              <p:cNvSpPr/>
              <p:nvPr/>
            </p:nvSpPr>
            <p:spPr>
              <a:xfrm>
                <a:off x="1351326" y="3687047"/>
                <a:ext cx="8468" cy="10846"/>
              </a:xfrm>
              <a:custGeom>
                <a:avLst/>
                <a:gdLst/>
                <a:ahLst/>
                <a:cxnLst/>
                <a:rect l="l" t="t" r="r" b="b"/>
                <a:pathLst>
                  <a:path w="235" h="301" extrusionOk="0">
                    <a:moveTo>
                      <a:pt x="34" y="1"/>
                    </a:moveTo>
                    <a:cubicBezTo>
                      <a:pt x="1" y="134"/>
                      <a:pt x="101" y="301"/>
                      <a:pt x="234" y="301"/>
                    </a:cubicBezTo>
                    <a:cubicBezTo>
                      <a:pt x="201" y="268"/>
                      <a:pt x="201" y="201"/>
                      <a:pt x="201" y="167"/>
                    </a:cubicBezTo>
                    <a:cubicBezTo>
                      <a:pt x="167" y="101"/>
                      <a:pt x="101" y="34"/>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4"/>
              <p:cNvSpPr/>
              <p:nvPr/>
            </p:nvSpPr>
            <p:spPr>
              <a:xfrm>
                <a:off x="1348912" y="3711081"/>
                <a:ext cx="9657" cy="12071"/>
              </a:xfrm>
              <a:custGeom>
                <a:avLst/>
                <a:gdLst/>
                <a:ahLst/>
                <a:cxnLst/>
                <a:rect l="l" t="t" r="r" b="b"/>
                <a:pathLst>
                  <a:path w="268" h="335" extrusionOk="0">
                    <a:moveTo>
                      <a:pt x="1" y="1"/>
                    </a:moveTo>
                    <a:lnTo>
                      <a:pt x="1" y="1"/>
                    </a:lnTo>
                    <a:cubicBezTo>
                      <a:pt x="68" y="134"/>
                      <a:pt x="68" y="201"/>
                      <a:pt x="101" y="334"/>
                    </a:cubicBezTo>
                    <a:cubicBezTo>
                      <a:pt x="168" y="301"/>
                      <a:pt x="234" y="201"/>
                      <a:pt x="268" y="134"/>
                    </a:cubicBezTo>
                    <a:cubicBezTo>
                      <a:pt x="168" y="134"/>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4"/>
              <p:cNvSpPr/>
              <p:nvPr/>
            </p:nvSpPr>
            <p:spPr>
              <a:xfrm>
                <a:off x="1353740" y="3685858"/>
                <a:ext cx="6053" cy="7243"/>
              </a:xfrm>
              <a:custGeom>
                <a:avLst/>
                <a:gdLst/>
                <a:ahLst/>
                <a:cxnLst/>
                <a:rect l="l" t="t" r="r" b="b"/>
                <a:pathLst>
                  <a:path w="168" h="201" extrusionOk="0">
                    <a:moveTo>
                      <a:pt x="34" y="0"/>
                    </a:moveTo>
                    <a:cubicBezTo>
                      <a:pt x="0" y="0"/>
                      <a:pt x="0" y="0"/>
                      <a:pt x="0" y="34"/>
                    </a:cubicBezTo>
                    <a:lnTo>
                      <a:pt x="167" y="200"/>
                    </a:lnTo>
                    <a:cubicBezTo>
                      <a:pt x="134" y="167"/>
                      <a:pt x="134" y="134"/>
                      <a:pt x="134" y="67"/>
                    </a:cubicBez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4"/>
              <p:cNvSpPr/>
              <p:nvPr/>
            </p:nvSpPr>
            <p:spPr>
              <a:xfrm>
                <a:off x="1339327" y="3670220"/>
                <a:ext cx="19241" cy="30087"/>
              </a:xfrm>
              <a:custGeom>
                <a:avLst/>
                <a:gdLst/>
                <a:ahLst/>
                <a:cxnLst/>
                <a:rect l="l" t="t" r="r" b="b"/>
                <a:pathLst>
                  <a:path w="534" h="835" extrusionOk="0">
                    <a:moveTo>
                      <a:pt x="0" y="1"/>
                    </a:moveTo>
                    <a:lnTo>
                      <a:pt x="0" y="1"/>
                    </a:lnTo>
                    <a:cubicBezTo>
                      <a:pt x="33" y="234"/>
                      <a:pt x="100" y="468"/>
                      <a:pt x="167" y="668"/>
                    </a:cubicBezTo>
                    <a:lnTo>
                      <a:pt x="200" y="735"/>
                    </a:lnTo>
                    <a:cubicBezTo>
                      <a:pt x="267" y="768"/>
                      <a:pt x="400" y="801"/>
                      <a:pt x="534" y="835"/>
                    </a:cubicBezTo>
                    <a:cubicBezTo>
                      <a:pt x="500" y="768"/>
                      <a:pt x="434" y="735"/>
                      <a:pt x="400" y="634"/>
                    </a:cubicBezTo>
                    <a:cubicBezTo>
                      <a:pt x="367" y="568"/>
                      <a:pt x="367" y="501"/>
                      <a:pt x="400" y="468"/>
                    </a:cubicBezTo>
                    <a:cubicBezTo>
                      <a:pt x="267" y="334"/>
                      <a:pt x="200" y="268"/>
                      <a:pt x="100" y="134"/>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4"/>
              <p:cNvSpPr/>
              <p:nvPr/>
            </p:nvSpPr>
            <p:spPr>
              <a:xfrm>
                <a:off x="1353740" y="3681030"/>
                <a:ext cx="4828" cy="7243"/>
              </a:xfrm>
              <a:custGeom>
                <a:avLst/>
                <a:gdLst/>
                <a:ahLst/>
                <a:cxnLst/>
                <a:rect l="l" t="t" r="r" b="b"/>
                <a:pathLst>
                  <a:path w="134" h="201" extrusionOk="0">
                    <a:moveTo>
                      <a:pt x="34" y="1"/>
                    </a:moveTo>
                    <a:lnTo>
                      <a:pt x="0" y="34"/>
                    </a:lnTo>
                    <a:lnTo>
                      <a:pt x="0" y="101"/>
                    </a:lnTo>
                    <a:lnTo>
                      <a:pt x="134" y="201"/>
                    </a:lnTo>
                    <a:cubicBezTo>
                      <a:pt x="100" y="168"/>
                      <a:pt x="100" y="10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4"/>
              <p:cNvSpPr/>
              <p:nvPr/>
            </p:nvSpPr>
            <p:spPr>
              <a:xfrm>
                <a:off x="1354929" y="3681030"/>
                <a:ext cx="2450" cy="3639"/>
              </a:xfrm>
              <a:custGeom>
                <a:avLst/>
                <a:gdLst/>
                <a:ahLst/>
                <a:cxnLst/>
                <a:rect l="l" t="t" r="r" b="b"/>
                <a:pathLst>
                  <a:path w="68" h="101" extrusionOk="0">
                    <a:moveTo>
                      <a:pt x="67" y="1"/>
                    </a:moveTo>
                    <a:cubicBezTo>
                      <a:pt x="1" y="34"/>
                      <a:pt x="1" y="34"/>
                      <a:pt x="1" y="101"/>
                    </a:cubicBezTo>
                    <a:cubicBezTo>
                      <a:pt x="1" y="34"/>
                      <a:pt x="67" y="34"/>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4"/>
              <p:cNvSpPr/>
              <p:nvPr/>
            </p:nvSpPr>
            <p:spPr>
              <a:xfrm>
                <a:off x="1310465" y="3250946"/>
                <a:ext cx="46914" cy="433723"/>
              </a:xfrm>
              <a:custGeom>
                <a:avLst/>
                <a:gdLst/>
                <a:ahLst/>
                <a:cxnLst/>
                <a:rect l="l" t="t" r="r" b="b"/>
                <a:pathLst>
                  <a:path w="1302" h="12037" extrusionOk="0">
                    <a:moveTo>
                      <a:pt x="544" y="1"/>
                    </a:moveTo>
                    <a:cubicBezTo>
                      <a:pt x="439" y="1"/>
                      <a:pt x="328" y="48"/>
                      <a:pt x="234" y="95"/>
                    </a:cubicBezTo>
                    <a:cubicBezTo>
                      <a:pt x="201" y="3898"/>
                      <a:pt x="1" y="7801"/>
                      <a:pt x="801" y="11537"/>
                    </a:cubicBezTo>
                    <a:cubicBezTo>
                      <a:pt x="868" y="11603"/>
                      <a:pt x="901" y="11637"/>
                      <a:pt x="968" y="11737"/>
                    </a:cubicBezTo>
                    <a:lnTo>
                      <a:pt x="1235" y="12037"/>
                    </a:lnTo>
                    <a:cubicBezTo>
                      <a:pt x="1235" y="11970"/>
                      <a:pt x="1301" y="11970"/>
                      <a:pt x="1301" y="11937"/>
                    </a:cubicBezTo>
                    <a:cubicBezTo>
                      <a:pt x="367" y="8067"/>
                      <a:pt x="634" y="4031"/>
                      <a:pt x="668" y="62"/>
                    </a:cubicBezTo>
                    <a:lnTo>
                      <a:pt x="668" y="28"/>
                    </a:lnTo>
                    <a:cubicBezTo>
                      <a:pt x="629" y="9"/>
                      <a:pt x="587"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4"/>
              <p:cNvSpPr/>
              <p:nvPr/>
            </p:nvSpPr>
            <p:spPr>
              <a:xfrm>
                <a:off x="1342930" y="3696668"/>
                <a:ext cx="14449" cy="14449"/>
              </a:xfrm>
              <a:custGeom>
                <a:avLst/>
                <a:gdLst/>
                <a:ahLst/>
                <a:cxnLst/>
                <a:rect l="l" t="t" r="r" b="b"/>
                <a:pathLst>
                  <a:path w="401" h="401" extrusionOk="0">
                    <a:moveTo>
                      <a:pt x="0" y="1"/>
                    </a:moveTo>
                    <a:cubicBezTo>
                      <a:pt x="0" y="34"/>
                      <a:pt x="67" y="67"/>
                      <a:pt x="67" y="101"/>
                    </a:cubicBezTo>
                    <a:lnTo>
                      <a:pt x="300" y="367"/>
                    </a:lnTo>
                    <a:cubicBezTo>
                      <a:pt x="334" y="367"/>
                      <a:pt x="400" y="401"/>
                      <a:pt x="400" y="401"/>
                    </a:cubicBezTo>
                    <a:cubicBezTo>
                      <a:pt x="300" y="234"/>
                      <a:pt x="167" y="10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4"/>
              <p:cNvSpPr/>
              <p:nvPr/>
            </p:nvSpPr>
            <p:spPr>
              <a:xfrm>
                <a:off x="1353740" y="3684633"/>
                <a:ext cx="1225" cy="36"/>
              </a:xfrm>
              <a:custGeom>
                <a:avLst/>
                <a:gdLst/>
                <a:ahLst/>
                <a:cxnLst/>
                <a:rect l="l" t="t" r="r" b="b"/>
                <a:pathLst>
                  <a:path w="34" h="1" extrusionOk="0">
                    <a:moveTo>
                      <a:pt x="34" y="1"/>
                    </a:moveTo>
                    <a:cubicBezTo>
                      <a:pt x="0" y="1"/>
                      <a:pt x="0" y="1"/>
                      <a:pt x="34" y="1"/>
                    </a:cubicBezTo>
                    <a:lnTo>
                      <a:pt x="34" y="1"/>
                    </a:lnTo>
                    <a:cubicBezTo>
                      <a:pt x="0" y="1"/>
                      <a:pt x="0"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4"/>
              <p:cNvSpPr/>
              <p:nvPr/>
            </p:nvSpPr>
            <p:spPr>
              <a:xfrm>
                <a:off x="1341705" y="3673823"/>
                <a:ext cx="12071" cy="12071"/>
              </a:xfrm>
              <a:custGeom>
                <a:avLst/>
                <a:gdLst/>
                <a:ahLst/>
                <a:cxnLst/>
                <a:rect l="l" t="t" r="r" b="b"/>
                <a:pathLst>
                  <a:path w="335" h="335" extrusionOk="0">
                    <a:moveTo>
                      <a:pt x="1" y="1"/>
                    </a:moveTo>
                    <a:lnTo>
                      <a:pt x="1" y="1"/>
                    </a:lnTo>
                    <a:cubicBezTo>
                      <a:pt x="41" y="41"/>
                      <a:pt x="81" y="75"/>
                      <a:pt x="119" y="105"/>
                    </a:cubicBezTo>
                    <a:lnTo>
                      <a:pt x="119" y="105"/>
                    </a:lnTo>
                    <a:cubicBezTo>
                      <a:pt x="85" y="70"/>
                      <a:pt x="47" y="35"/>
                      <a:pt x="1" y="1"/>
                    </a:cubicBezTo>
                    <a:close/>
                    <a:moveTo>
                      <a:pt x="119" y="105"/>
                    </a:moveTo>
                    <a:cubicBezTo>
                      <a:pt x="184" y="174"/>
                      <a:pt x="235" y="247"/>
                      <a:pt x="301" y="334"/>
                    </a:cubicBezTo>
                    <a:lnTo>
                      <a:pt x="334" y="301"/>
                    </a:lnTo>
                    <a:cubicBezTo>
                      <a:pt x="288" y="231"/>
                      <a:pt x="208" y="177"/>
                      <a:pt x="119"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4"/>
              <p:cNvSpPr/>
              <p:nvPr/>
            </p:nvSpPr>
            <p:spPr>
              <a:xfrm>
                <a:off x="1352551" y="3685318"/>
                <a:ext cx="1081" cy="577"/>
              </a:xfrm>
              <a:custGeom>
                <a:avLst/>
                <a:gdLst/>
                <a:ahLst/>
                <a:cxnLst/>
                <a:rect l="l" t="t" r="r" b="b"/>
                <a:pathLst>
                  <a:path w="30" h="16" extrusionOk="0">
                    <a:moveTo>
                      <a:pt x="22" y="0"/>
                    </a:moveTo>
                    <a:cubicBezTo>
                      <a:pt x="19" y="0"/>
                      <a:pt x="11" y="4"/>
                      <a:pt x="0" y="15"/>
                    </a:cubicBezTo>
                    <a:cubicBezTo>
                      <a:pt x="22" y="15"/>
                      <a:pt x="30"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4"/>
              <p:cNvSpPr/>
              <p:nvPr/>
            </p:nvSpPr>
            <p:spPr>
              <a:xfrm>
                <a:off x="942682" y="3584895"/>
                <a:ext cx="409906" cy="173713"/>
              </a:xfrm>
              <a:custGeom>
                <a:avLst/>
                <a:gdLst/>
                <a:ahLst/>
                <a:cxnLst/>
                <a:rect l="l" t="t" r="r" b="b"/>
                <a:pathLst>
                  <a:path w="11376" h="4821" extrusionOk="0">
                    <a:moveTo>
                      <a:pt x="0" y="0"/>
                    </a:moveTo>
                    <a:cubicBezTo>
                      <a:pt x="434" y="2068"/>
                      <a:pt x="3336" y="3503"/>
                      <a:pt x="5071" y="4137"/>
                    </a:cubicBezTo>
                    <a:cubicBezTo>
                      <a:pt x="6049" y="4493"/>
                      <a:pt x="7313" y="4820"/>
                      <a:pt x="8528" y="4820"/>
                    </a:cubicBezTo>
                    <a:cubicBezTo>
                      <a:pt x="9589" y="4820"/>
                      <a:pt x="10613" y="4570"/>
                      <a:pt x="11375" y="3870"/>
                    </a:cubicBezTo>
                    <a:cubicBezTo>
                      <a:pt x="11342" y="3770"/>
                      <a:pt x="11342" y="3670"/>
                      <a:pt x="11275" y="3536"/>
                    </a:cubicBezTo>
                    <a:cubicBezTo>
                      <a:pt x="7572" y="2169"/>
                      <a:pt x="3836" y="9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4"/>
              <p:cNvSpPr/>
              <p:nvPr/>
            </p:nvSpPr>
            <p:spPr>
              <a:xfrm>
                <a:off x="940268" y="3568068"/>
                <a:ext cx="408681" cy="146652"/>
              </a:xfrm>
              <a:custGeom>
                <a:avLst/>
                <a:gdLst/>
                <a:ahLst/>
                <a:cxnLst/>
                <a:rect l="l" t="t" r="r" b="b"/>
                <a:pathLst>
                  <a:path w="11342" h="4070" extrusionOk="0">
                    <a:moveTo>
                      <a:pt x="1" y="0"/>
                    </a:moveTo>
                    <a:lnTo>
                      <a:pt x="1" y="134"/>
                    </a:lnTo>
                    <a:cubicBezTo>
                      <a:pt x="1" y="267"/>
                      <a:pt x="1" y="334"/>
                      <a:pt x="34" y="467"/>
                    </a:cubicBezTo>
                    <a:cubicBezTo>
                      <a:pt x="3903" y="1435"/>
                      <a:pt x="7639" y="2669"/>
                      <a:pt x="11342" y="4070"/>
                    </a:cubicBezTo>
                    <a:cubicBezTo>
                      <a:pt x="11309" y="3936"/>
                      <a:pt x="11309" y="3803"/>
                      <a:pt x="11275" y="3670"/>
                    </a:cubicBezTo>
                    <a:cubicBezTo>
                      <a:pt x="11175" y="3603"/>
                      <a:pt x="11142" y="3570"/>
                      <a:pt x="11142" y="3469"/>
                    </a:cubicBezTo>
                    <a:cubicBezTo>
                      <a:pt x="7473" y="2135"/>
                      <a:pt x="3803" y="93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4"/>
              <p:cNvSpPr/>
              <p:nvPr/>
            </p:nvSpPr>
            <p:spPr>
              <a:xfrm>
                <a:off x="1342930" y="3693065"/>
                <a:ext cx="2414" cy="1225"/>
              </a:xfrm>
              <a:custGeom>
                <a:avLst/>
                <a:gdLst/>
                <a:ahLst/>
                <a:cxnLst/>
                <a:rect l="l" t="t" r="r" b="b"/>
                <a:pathLst>
                  <a:path w="67" h="34" extrusionOk="0">
                    <a:moveTo>
                      <a:pt x="0" y="0"/>
                    </a:moveTo>
                    <a:lnTo>
                      <a:pt x="0" y="34"/>
                    </a:lnTo>
                    <a:lnTo>
                      <a:pt x="67" y="3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4"/>
              <p:cNvSpPr/>
              <p:nvPr/>
            </p:nvSpPr>
            <p:spPr>
              <a:xfrm>
                <a:off x="1340516" y="3693065"/>
                <a:ext cx="6053" cy="6053"/>
              </a:xfrm>
              <a:custGeom>
                <a:avLst/>
                <a:gdLst/>
                <a:ahLst/>
                <a:cxnLst/>
                <a:rect l="l" t="t" r="r" b="b"/>
                <a:pathLst>
                  <a:path w="168" h="168" extrusionOk="0">
                    <a:moveTo>
                      <a:pt x="0" y="0"/>
                    </a:moveTo>
                    <a:lnTo>
                      <a:pt x="167" y="167"/>
                    </a:lnTo>
                    <a:cubicBezTo>
                      <a:pt x="134" y="134"/>
                      <a:pt x="134" y="101"/>
                      <a:pt x="134" y="34"/>
                    </a:cubicBezTo>
                    <a:cubicBezTo>
                      <a:pt x="67" y="34"/>
                      <a:pt x="34" y="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4"/>
              <p:cNvSpPr/>
              <p:nvPr/>
            </p:nvSpPr>
            <p:spPr>
              <a:xfrm>
                <a:off x="1324878" y="3675049"/>
                <a:ext cx="18088" cy="19241"/>
              </a:xfrm>
              <a:custGeom>
                <a:avLst/>
                <a:gdLst/>
                <a:ahLst/>
                <a:cxnLst/>
                <a:rect l="l" t="t" r="r" b="b"/>
                <a:pathLst>
                  <a:path w="502" h="534" extrusionOk="0">
                    <a:moveTo>
                      <a:pt x="1" y="0"/>
                    </a:moveTo>
                    <a:lnTo>
                      <a:pt x="1" y="0"/>
                    </a:lnTo>
                    <a:cubicBezTo>
                      <a:pt x="101" y="167"/>
                      <a:pt x="268" y="334"/>
                      <a:pt x="401" y="500"/>
                    </a:cubicBezTo>
                    <a:cubicBezTo>
                      <a:pt x="434" y="500"/>
                      <a:pt x="468" y="534"/>
                      <a:pt x="501" y="534"/>
                    </a:cubicBezTo>
                    <a:lnTo>
                      <a:pt x="501" y="500"/>
                    </a:lnTo>
                    <a:cubicBezTo>
                      <a:pt x="401" y="334"/>
                      <a:pt x="234" y="1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4"/>
              <p:cNvSpPr/>
              <p:nvPr/>
            </p:nvSpPr>
            <p:spPr>
              <a:xfrm>
                <a:off x="1336913" y="3666617"/>
                <a:ext cx="6053" cy="7243"/>
              </a:xfrm>
              <a:custGeom>
                <a:avLst/>
                <a:gdLst/>
                <a:ahLst/>
                <a:cxnLst/>
                <a:rect l="l" t="t" r="r" b="b"/>
                <a:pathLst>
                  <a:path w="168" h="201" extrusionOk="0">
                    <a:moveTo>
                      <a:pt x="0" y="1"/>
                    </a:moveTo>
                    <a:cubicBezTo>
                      <a:pt x="67" y="67"/>
                      <a:pt x="134" y="167"/>
                      <a:pt x="167" y="201"/>
                    </a:cubicBezTo>
                    <a:lnTo>
                      <a:pt x="67" y="67"/>
                    </a:lnTo>
                    <a:cubicBezTo>
                      <a:pt x="67" y="34"/>
                      <a:pt x="67"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4"/>
              <p:cNvSpPr/>
              <p:nvPr/>
            </p:nvSpPr>
            <p:spPr>
              <a:xfrm>
                <a:off x="1306862" y="3644997"/>
                <a:ext cx="38483" cy="49292"/>
              </a:xfrm>
              <a:custGeom>
                <a:avLst/>
                <a:gdLst/>
                <a:ahLst/>
                <a:cxnLst/>
                <a:rect l="l" t="t" r="r" b="b"/>
                <a:pathLst>
                  <a:path w="1068" h="1368" extrusionOk="0">
                    <a:moveTo>
                      <a:pt x="0" y="0"/>
                    </a:moveTo>
                    <a:lnTo>
                      <a:pt x="0" y="0"/>
                    </a:lnTo>
                    <a:cubicBezTo>
                      <a:pt x="167" y="300"/>
                      <a:pt x="334" y="601"/>
                      <a:pt x="568" y="867"/>
                    </a:cubicBezTo>
                    <a:lnTo>
                      <a:pt x="1068" y="1368"/>
                    </a:lnTo>
                    <a:cubicBezTo>
                      <a:pt x="968" y="1168"/>
                      <a:pt x="934" y="934"/>
                      <a:pt x="901" y="701"/>
                    </a:cubicBezTo>
                    <a:cubicBezTo>
                      <a:pt x="601" y="467"/>
                      <a:pt x="301" y="2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4"/>
              <p:cNvSpPr/>
              <p:nvPr/>
            </p:nvSpPr>
            <p:spPr>
              <a:xfrm>
                <a:off x="1317672" y="3245794"/>
                <a:ext cx="15674" cy="8612"/>
              </a:xfrm>
              <a:custGeom>
                <a:avLst/>
                <a:gdLst/>
                <a:ahLst/>
                <a:cxnLst/>
                <a:rect l="l" t="t" r="r" b="b"/>
                <a:pathLst>
                  <a:path w="435" h="239" extrusionOk="0">
                    <a:moveTo>
                      <a:pt x="190" y="0"/>
                    </a:moveTo>
                    <a:cubicBezTo>
                      <a:pt x="90" y="0"/>
                      <a:pt x="1" y="67"/>
                      <a:pt x="1" y="205"/>
                    </a:cubicBezTo>
                    <a:lnTo>
                      <a:pt x="1" y="238"/>
                    </a:lnTo>
                    <a:cubicBezTo>
                      <a:pt x="134" y="205"/>
                      <a:pt x="301" y="171"/>
                      <a:pt x="434" y="171"/>
                    </a:cubicBezTo>
                    <a:cubicBezTo>
                      <a:pt x="386" y="58"/>
                      <a:pt x="283"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4"/>
              <p:cNvSpPr/>
              <p:nvPr/>
            </p:nvSpPr>
            <p:spPr>
              <a:xfrm>
                <a:off x="936736" y="3517298"/>
                <a:ext cx="402627" cy="175803"/>
              </a:xfrm>
              <a:custGeom>
                <a:avLst/>
                <a:gdLst/>
                <a:ahLst/>
                <a:cxnLst/>
                <a:rect l="l" t="t" r="r" b="b"/>
                <a:pathLst>
                  <a:path w="11174" h="4879" extrusionOk="0">
                    <a:moveTo>
                      <a:pt x="1553" y="0"/>
                    </a:moveTo>
                    <a:cubicBezTo>
                      <a:pt x="658" y="0"/>
                      <a:pt x="0" y="349"/>
                      <a:pt x="65" y="1409"/>
                    </a:cubicBezTo>
                    <a:cubicBezTo>
                      <a:pt x="3835" y="2343"/>
                      <a:pt x="7537" y="3544"/>
                      <a:pt x="11173" y="4878"/>
                    </a:cubicBezTo>
                    <a:lnTo>
                      <a:pt x="10773" y="4378"/>
                    </a:lnTo>
                    <a:cubicBezTo>
                      <a:pt x="10339" y="3978"/>
                      <a:pt x="9772" y="3644"/>
                      <a:pt x="9372" y="3311"/>
                    </a:cubicBezTo>
                    <a:cubicBezTo>
                      <a:pt x="8204" y="2510"/>
                      <a:pt x="6937" y="1743"/>
                      <a:pt x="5669" y="1176"/>
                    </a:cubicBezTo>
                    <a:cubicBezTo>
                      <a:pt x="4975" y="869"/>
                      <a:pt x="2967" y="0"/>
                      <a:pt x="1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4"/>
              <p:cNvSpPr/>
              <p:nvPr/>
            </p:nvSpPr>
            <p:spPr>
              <a:xfrm>
                <a:off x="922251" y="3503066"/>
                <a:ext cx="402663" cy="172019"/>
              </a:xfrm>
              <a:custGeom>
                <a:avLst/>
                <a:gdLst/>
                <a:ahLst/>
                <a:cxnLst/>
                <a:rect l="l" t="t" r="r" b="b"/>
                <a:pathLst>
                  <a:path w="11175" h="4774" extrusionOk="0">
                    <a:moveTo>
                      <a:pt x="1949" y="0"/>
                    </a:moveTo>
                    <a:cubicBezTo>
                      <a:pt x="829" y="0"/>
                      <a:pt x="65" y="488"/>
                      <a:pt x="0" y="1738"/>
                    </a:cubicBezTo>
                    <a:cubicBezTo>
                      <a:pt x="134" y="1738"/>
                      <a:pt x="300" y="1771"/>
                      <a:pt x="434" y="1804"/>
                    </a:cubicBezTo>
                    <a:cubicBezTo>
                      <a:pt x="369" y="733"/>
                      <a:pt x="1024" y="381"/>
                      <a:pt x="1915" y="381"/>
                    </a:cubicBezTo>
                    <a:cubicBezTo>
                      <a:pt x="3326" y="381"/>
                      <a:pt x="5330" y="1264"/>
                      <a:pt x="6004" y="1571"/>
                    </a:cubicBezTo>
                    <a:cubicBezTo>
                      <a:pt x="7305" y="2138"/>
                      <a:pt x="8573" y="2905"/>
                      <a:pt x="9740" y="3706"/>
                    </a:cubicBezTo>
                    <a:cubicBezTo>
                      <a:pt x="10241" y="4039"/>
                      <a:pt x="10741" y="4373"/>
                      <a:pt x="11175" y="4773"/>
                    </a:cubicBezTo>
                    <a:cubicBezTo>
                      <a:pt x="10975" y="4473"/>
                      <a:pt x="10808" y="4206"/>
                      <a:pt x="10541" y="3906"/>
                    </a:cubicBezTo>
                    <a:cubicBezTo>
                      <a:pt x="8215" y="2144"/>
                      <a:pt x="4298"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4"/>
              <p:cNvSpPr/>
              <p:nvPr/>
            </p:nvSpPr>
            <p:spPr>
              <a:xfrm>
                <a:off x="1263587" y="3254370"/>
                <a:ext cx="73362" cy="412284"/>
              </a:xfrm>
              <a:custGeom>
                <a:avLst/>
                <a:gdLst/>
                <a:ahLst/>
                <a:cxnLst/>
                <a:rect l="l" t="t" r="r" b="b"/>
                <a:pathLst>
                  <a:path w="2036" h="11442" extrusionOk="0">
                    <a:moveTo>
                      <a:pt x="1502" y="0"/>
                    </a:moveTo>
                    <a:lnTo>
                      <a:pt x="1502" y="0"/>
                    </a:lnTo>
                    <a:cubicBezTo>
                      <a:pt x="1135" y="200"/>
                      <a:pt x="835" y="634"/>
                      <a:pt x="668" y="967"/>
                    </a:cubicBezTo>
                    <a:cubicBezTo>
                      <a:pt x="101" y="2135"/>
                      <a:pt x="1" y="3536"/>
                      <a:pt x="101" y="4837"/>
                    </a:cubicBezTo>
                    <a:cubicBezTo>
                      <a:pt x="201" y="6972"/>
                      <a:pt x="701" y="9607"/>
                      <a:pt x="2035" y="11442"/>
                    </a:cubicBezTo>
                    <a:cubicBezTo>
                      <a:pt x="1302" y="7672"/>
                      <a:pt x="1502" y="3803"/>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4"/>
              <p:cNvSpPr/>
              <p:nvPr/>
            </p:nvSpPr>
            <p:spPr>
              <a:xfrm>
                <a:off x="925855" y="3565654"/>
                <a:ext cx="16863" cy="19277"/>
              </a:xfrm>
              <a:custGeom>
                <a:avLst/>
                <a:gdLst/>
                <a:ahLst/>
                <a:cxnLst/>
                <a:rect l="l" t="t" r="r" b="b"/>
                <a:pathLst>
                  <a:path w="468" h="535" extrusionOk="0">
                    <a:moveTo>
                      <a:pt x="0" y="1"/>
                    </a:moveTo>
                    <a:lnTo>
                      <a:pt x="0" y="67"/>
                    </a:lnTo>
                    <a:lnTo>
                      <a:pt x="0" y="401"/>
                    </a:lnTo>
                    <a:cubicBezTo>
                      <a:pt x="134" y="468"/>
                      <a:pt x="300" y="501"/>
                      <a:pt x="467" y="534"/>
                    </a:cubicBezTo>
                    <a:cubicBezTo>
                      <a:pt x="401" y="401"/>
                      <a:pt x="367" y="301"/>
                      <a:pt x="401" y="201"/>
                    </a:cubicBezTo>
                    <a:lnTo>
                      <a:pt x="401" y="67"/>
                    </a:lnTo>
                    <a:cubicBezTo>
                      <a:pt x="300" y="34"/>
                      <a:pt x="134"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4"/>
              <p:cNvSpPr/>
              <p:nvPr/>
            </p:nvSpPr>
            <p:spPr>
              <a:xfrm>
                <a:off x="897425" y="3560790"/>
                <a:ext cx="27241" cy="19313"/>
              </a:xfrm>
              <a:custGeom>
                <a:avLst/>
                <a:gdLst/>
                <a:ahLst/>
                <a:cxnLst/>
                <a:rect l="l" t="t" r="r" b="b"/>
                <a:pathLst>
                  <a:path w="756" h="536" extrusionOk="0">
                    <a:moveTo>
                      <a:pt x="318" y="0"/>
                    </a:moveTo>
                    <a:cubicBezTo>
                      <a:pt x="50" y="0"/>
                      <a:pt x="0" y="340"/>
                      <a:pt x="256" y="436"/>
                    </a:cubicBezTo>
                    <a:lnTo>
                      <a:pt x="756" y="536"/>
                    </a:lnTo>
                    <a:lnTo>
                      <a:pt x="756" y="169"/>
                    </a:lnTo>
                    <a:lnTo>
                      <a:pt x="756" y="102"/>
                    </a:lnTo>
                    <a:cubicBezTo>
                      <a:pt x="622" y="35"/>
                      <a:pt x="489" y="35"/>
                      <a:pt x="356" y="2"/>
                    </a:cubicBezTo>
                    <a:cubicBezTo>
                      <a:pt x="343" y="1"/>
                      <a:pt x="33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4" name="Google Shape;6064;p34"/>
            <p:cNvGrpSpPr/>
            <p:nvPr/>
          </p:nvGrpSpPr>
          <p:grpSpPr>
            <a:xfrm rot="-10539912" flipH="1">
              <a:off x="904311" y="-144528"/>
              <a:ext cx="1266212" cy="2429860"/>
              <a:chOff x="361278" y="2038239"/>
              <a:chExt cx="1344182" cy="2579484"/>
            </a:xfrm>
          </p:grpSpPr>
          <p:sp>
            <p:nvSpPr>
              <p:cNvPr id="6065" name="Google Shape;6065;p34"/>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4"/>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4"/>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4"/>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4"/>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4"/>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4"/>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4"/>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4"/>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4"/>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4"/>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4"/>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4"/>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4"/>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4"/>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4"/>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4"/>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4"/>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4"/>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4"/>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4"/>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4"/>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4"/>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4"/>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4"/>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4"/>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4"/>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4"/>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4"/>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4"/>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4"/>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4"/>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4"/>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4"/>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4"/>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4"/>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4"/>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4"/>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4"/>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4"/>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4"/>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4"/>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4"/>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4"/>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4"/>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4"/>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4"/>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4"/>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4"/>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4"/>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4"/>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4"/>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4"/>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4"/>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4"/>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4"/>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4"/>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4"/>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4"/>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4"/>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4"/>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4"/>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4"/>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4"/>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4"/>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4"/>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4"/>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4"/>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4"/>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4"/>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4"/>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4"/>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4"/>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4"/>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4"/>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4"/>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4"/>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4"/>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4"/>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4"/>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4"/>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4"/>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4"/>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4"/>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4"/>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4"/>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4"/>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4"/>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4"/>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4"/>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4"/>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4"/>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4"/>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4"/>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4"/>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4"/>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4"/>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4"/>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4"/>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4"/>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4"/>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4"/>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4"/>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4"/>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4"/>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4"/>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4"/>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4"/>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4"/>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4"/>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4"/>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4"/>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4"/>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4"/>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4"/>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4"/>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4"/>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4"/>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4"/>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4"/>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4"/>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4"/>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4"/>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4"/>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4"/>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4"/>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4"/>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4"/>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4"/>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4"/>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4"/>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4"/>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4"/>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4"/>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4"/>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4"/>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4"/>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4"/>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4"/>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4"/>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4"/>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4"/>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4"/>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4"/>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4"/>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4"/>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4"/>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4"/>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4"/>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4"/>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4"/>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4"/>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4"/>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4"/>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4"/>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4"/>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4"/>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4"/>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4"/>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4"/>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4"/>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4"/>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4"/>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4"/>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4"/>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4"/>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4"/>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4"/>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4"/>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4"/>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4"/>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4"/>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4"/>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4"/>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9" name="Google Shape;6239;p34"/>
            <p:cNvGrpSpPr/>
            <p:nvPr/>
          </p:nvGrpSpPr>
          <p:grpSpPr>
            <a:xfrm rot="-899975" flipH="1">
              <a:off x="7302912" y="2812624"/>
              <a:ext cx="1266214" cy="2429863"/>
              <a:chOff x="361278" y="2038239"/>
              <a:chExt cx="1344182" cy="2579484"/>
            </a:xfrm>
          </p:grpSpPr>
          <p:sp>
            <p:nvSpPr>
              <p:cNvPr id="6240" name="Google Shape;6240;p34"/>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4"/>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4"/>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4"/>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4"/>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4"/>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4"/>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4"/>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4"/>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4"/>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4"/>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4"/>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4"/>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4"/>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4"/>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4"/>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4"/>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4"/>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4"/>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4"/>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4"/>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4"/>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4"/>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4"/>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4"/>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4"/>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4"/>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4"/>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4"/>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4"/>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4"/>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4"/>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4"/>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4"/>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4"/>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4"/>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4"/>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4"/>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4"/>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4"/>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4"/>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4"/>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4"/>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4"/>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4"/>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4"/>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4"/>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4"/>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4"/>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4"/>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4"/>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4"/>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4"/>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4"/>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4"/>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4"/>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4"/>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4"/>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4"/>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4"/>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4"/>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4"/>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4"/>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4"/>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4"/>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4"/>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4"/>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4"/>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4"/>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4"/>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4"/>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4"/>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4"/>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4"/>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4"/>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4"/>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4"/>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4"/>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4"/>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4"/>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4"/>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4"/>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4"/>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4"/>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4"/>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4"/>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4"/>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4"/>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4"/>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4"/>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4"/>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4"/>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4"/>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4"/>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4"/>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4"/>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4"/>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4"/>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4"/>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4"/>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4"/>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4"/>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4"/>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4"/>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4"/>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4"/>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4"/>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4"/>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4"/>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4"/>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4"/>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4"/>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4"/>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4"/>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4"/>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4"/>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4"/>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4"/>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4"/>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4"/>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4"/>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4"/>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4"/>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4"/>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4"/>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4"/>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4"/>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4"/>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4"/>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4"/>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4"/>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4"/>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4"/>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4"/>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4"/>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4"/>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4"/>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4"/>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4"/>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4"/>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4"/>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4"/>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4"/>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4"/>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4"/>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4"/>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4"/>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4"/>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4"/>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4"/>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4"/>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4"/>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4"/>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4"/>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4"/>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4"/>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4"/>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4"/>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4"/>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4"/>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4"/>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4"/>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4"/>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4"/>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4"/>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4"/>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4"/>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4"/>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4"/>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4"/>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4"/>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4"/>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4"/>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4"/>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ground 1">
  <p:cSld name="CUSTOM_26">
    <p:spTree>
      <p:nvGrpSpPr>
        <p:cNvPr id="1" name="Shape 7124"/>
        <p:cNvGrpSpPr/>
        <p:nvPr/>
      </p:nvGrpSpPr>
      <p:grpSpPr>
        <a:xfrm>
          <a:off x="0" y="0"/>
          <a:ext cx="0" cy="0"/>
          <a:chOff x="0" y="0"/>
          <a:chExt cx="0" cy="0"/>
        </a:xfrm>
      </p:grpSpPr>
      <p:sp>
        <p:nvSpPr>
          <p:cNvPr id="7125" name="Google Shape;7125;p37"/>
          <p:cNvSpPr/>
          <p:nvPr/>
        </p:nvSpPr>
        <p:spPr>
          <a:xfrm rot="5555378" flipH="1">
            <a:off x="6981690" y="175495"/>
            <a:ext cx="2643368" cy="2274124"/>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sp>
        <p:nvSpPr>
          <p:cNvPr id="7126" name="Google Shape;7126;p37"/>
          <p:cNvSpPr/>
          <p:nvPr/>
        </p:nvSpPr>
        <p:spPr>
          <a:xfrm rot="-8709996">
            <a:off x="-917841" y="2378790"/>
            <a:ext cx="2643683" cy="2274395"/>
          </a:xfrm>
          <a:custGeom>
            <a:avLst/>
            <a:gdLst/>
            <a:ahLst/>
            <a:cxnLst/>
            <a:rect l="l" t="t" r="r" b="b"/>
            <a:pathLst>
              <a:path w="128079" h="110188" extrusionOk="0">
                <a:moveTo>
                  <a:pt x="128079" y="110188"/>
                </a:moveTo>
                <a:cubicBezTo>
                  <a:pt x="101952" y="110188"/>
                  <a:pt x="71107" y="102619"/>
                  <a:pt x="54891" y="82133"/>
                </a:cubicBezTo>
                <a:cubicBezTo>
                  <a:pt x="40590" y="64067"/>
                  <a:pt x="38397" y="38687"/>
                  <a:pt x="25616" y="19516"/>
                </a:cubicBezTo>
                <a:cubicBezTo>
                  <a:pt x="19662" y="10584"/>
                  <a:pt x="9604" y="4796"/>
                  <a:pt x="0" y="0"/>
                </a:cubicBezTo>
              </a:path>
            </a:pathLst>
          </a:custGeom>
          <a:noFill/>
          <a:ln w="19050" cap="flat" cmpd="sng">
            <a:solidFill>
              <a:schemeClr val="accent1"/>
            </a:solidFill>
            <a:prstDash val="solid"/>
            <a:round/>
            <a:headEnd type="none" w="med" len="med"/>
            <a:tailEnd type="none" w="med" len="med"/>
          </a:ln>
        </p:spPr>
      </p:sp>
      <p:grpSp>
        <p:nvGrpSpPr>
          <p:cNvPr id="7127" name="Google Shape;7127;p37"/>
          <p:cNvGrpSpPr/>
          <p:nvPr/>
        </p:nvGrpSpPr>
        <p:grpSpPr>
          <a:xfrm rot="-4080479" flipH="1">
            <a:off x="7307810" y="3362249"/>
            <a:ext cx="1230476" cy="2361282"/>
            <a:chOff x="361278" y="2038239"/>
            <a:chExt cx="1344182" cy="2579484"/>
          </a:xfrm>
        </p:grpSpPr>
        <p:sp>
          <p:nvSpPr>
            <p:cNvPr id="7128" name="Google Shape;7128;p37"/>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7"/>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7"/>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7"/>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7"/>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7"/>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7"/>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7"/>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7"/>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7"/>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7"/>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7"/>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7"/>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7"/>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7"/>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7"/>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7"/>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7"/>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7"/>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7"/>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7"/>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7"/>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7"/>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7"/>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7"/>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7"/>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7"/>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7"/>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7"/>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7"/>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7"/>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7"/>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7"/>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7"/>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7"/>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7"/>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7"/>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7"/>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7"/>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7"/>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7"/>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7"/>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7"/>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7"/>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7"/>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7"/>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7"/>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7"/>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7"/>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7"/>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7"/>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7"/>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7"/>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7"/>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7"/>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7"/>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7"/>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7"/>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7"/>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7"/>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7"/>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7"/>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7"/>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37"/>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37"/>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7"/>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7"/>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7"/>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7"/>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7"/>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7"/>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7"/>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7"/>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7"/>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7"/>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7"/>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37"/>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37"/>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7"/>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7"/>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7"/>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7"/>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7"/>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7"/>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37"/>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7"/>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37"/>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37"/>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7"/>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7"/>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7"/>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7"/>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7"/>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7"/>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7"/>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7"/>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7"/>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7"/>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7"/>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7"/>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7"/>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7"/>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7"/>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7"/>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7"/>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7"/>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7"/>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7"/>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7"/>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37"/>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37"/>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37"/>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7"/>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37"/>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37"/>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7"/>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7"/>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7"/>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7"/>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7"/>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7"/>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7"/>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7"/>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7"/>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7"/>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7"/>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7"/>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7"/>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7"/>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7"/>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7"/>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7"/>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7"/>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7"/>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7"/>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7"/>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7"/>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7"/>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7"/>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7"/>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7"/>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7"/>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7"/>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7"/>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7"/>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7"/>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7"/>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7"/>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7"/>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7"/>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7"/>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7"/>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7"/>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7"/>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7"/>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7"/>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7"/>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7"/>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7"/>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7"/>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7"/>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7"/>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7"/>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7"/>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7"/>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7"/>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7"/>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7"/>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7"/>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7"/>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7"/>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7"/>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7"/>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7"/>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t="-9000" b="-9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637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1pPr>
            <a:lvl2pPr lvl="1">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2pPr>
            <a:lvl3pPr lvl="2">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3pPr>
            <a:lvl4pPr lvl="3">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4pPr>
            <a:lvl5pPr lvl="4">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5pPr>
            <a:lvl6pPr lvl="5">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6pPr>
            <a:lvl7pPr lvl="6">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7pPr>
            <a:lvl8pPr lvl="7">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8pPr>
            <a:lvl9pPr lvl="8">
              <a:spcBef>
                <a:spcPts val="0"/>
              </a:spcBef>
              <a:spcAft>
                <a:spcPts val="0"/>
              </a:spcAft>
              <a:buClr>
                <a:schemeClr val="dk1"/>
              </a:buClr>
              <a:buSzPts val="3600"/>
              <a:buFont typeface="Chelsea Market" panose="02000000000000000000"/>
              <a:buNone/>
              <a:defRPr sz="3600">
                <a:solidFill>
                  <a:schemeClr val="dk1"/>
                </a:solidFill>
                <a:latin typeface="Chelsea Market" panose="02000000000000000000"/>
                <a:ea typeface="Chelsea Market" panose="02000000000000000000"/>
                <a:cs typeface="Chelsea Market" panose="02000000000000000000"/>
                <a:sym typeface="Chelsea Market" panose="02000000000000000000"/>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303AAF-C10E-41BF-ACF8-A98092EE8FF8}" type="datetimeFigureOut">
              <a:rPr lang="en-US" smtClean="0"/>
              <a:pPr/>
              <a:t>3/7/2023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92E98D7-CF61-42BF-BA20-35CF16CB60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video" Target="file:///C:\Documents%20and%20Settings\User\Desktop\Noi%20voi%20con%20-%20thao%20giang\Tay.mpg"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346"/>
        <p:cNvGrpSpPr/>
        <p:nvPr/>
      </p:nvGrpSpPr>
      <p:grpSpPr>
        <a:xfrm>
          <a:off x="0" y="0"/>
          <a:ext cx="0" cy="0"/>
          <a:chOff x="0" y="0"/>
          <a:chExt cx="0" cy="0"/>
        </a:xfrm>
      </p:grpSpPr>
      <p:sp>
        <p:nvSpPr>
          <p:cNvPr id="7352" name="Google Shape;7352;p43"/>
          <p:cNvSpPr txBox="1">
            <a:spLocks noGrp="1"/>
          </p:cNvSpPr>
          <p:nvPr>
            <p:ph type="title"/>
          </p:nvPr>
        </p:nvSpPr>
        <p:spPr>
          <a:xfrm>
            <a:off x="955633" y="1395724"/>
            <a:ext cx="7611119" cy="16545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9600" b="1">
                <a:solidFill>
                  <a:srgbClr val="0070C0"/>
                </a:solidFill>
                <a:latin typeface="Times New Roman" panose="02020603050405020304" pitchFamily="18" charset="0"/>
                <a:cs typeface="Times New Roman" panose="02020603050405020304" pitchFamily="18" charset="0"/>
              </a:rPr>
              <a:t>Nói với con</a:t>
            </a:r>
            <a:endParaRPr sz="9600" b="1">
              <a:solidFill>
                <a:srgbClr val="0070C0"/>
              </a:solidFill>
              <a:latin typeface="Times New Roman" panose="02020603050405020304" pitchFamily="18" charset="0"/>
              <a:cs typeface="Times New Roman" panose="02020603050405020304" pitchFamily="18" charset="0"/>
            </a:endParaRPr>
          </a:p>
        </p:txBody>
      </p:sp>
      <p:grpSp>
        <p:nvGrpSpPr>
          <p:cNvPr id="7355" name="Google Shape;7355;p43"/>
          <p:cNvGrpSpPr/>
          <p:nvPr/>
        </p:nvGrpSpPr>
        <p:grpSpPr>
          <a:xfrm>
            <a:off x="577248" y="105835"/>
            <a:ext cx="8084233" cy="4931584"/>
            <a:chOff x="4740825" y="1957000"/>
            <a:chExt cx="1407675" cy="1415050"/>
          </a:xfrm>
        </p:grpSpPr>
        <p:sp>
          <p:nvSpPr>
            <p:cNvPr id="7356" name="Google Shape;7356;p43"/>
            <p:cNvSpPr/>
            <p:nvPr/>
          </p:nvSpPr>
          <p:spPr>
            <a:xfrm>
              <a:off x="5976375" y="2327150"/>
              <a:ext cx="172125" cy="450525"/>
            </a:xfrm>
            <a:custGeom>
              <a:avLst/>
              <a:gdLst/>
              <a:ahLst/>
              <a:cxnLst/>
              <a:rect l="l" t="t" r="r" b="b"/>
              <a:pathLst>
                <a:path w="6885" h="18021" extrusionOk="0">
                  <a:moveTo>
                    <a:pt x="293" y="405"/>
                  </a:moveTo>
                  <a:lnTo>
                    <a:pt x="293" y="405"/>
                  </a:lnTo>
                  <a:cubicBezTo>
                    <a:pt x="314" y="426"/>
                    <a:pt x="335" y="447"/>
                    <a:pt x="377" y="468"/>
                  </a:cubicBezTo>
                  <a:cubicBezTo>
                    <a:pt x="649" y="1745"/>
                    <a:pt x="1276" y="2958"/>
                    <a:pt x="2030" y="4004"/>
                  </a:cubicBezTo>
                  <a:cubicBezTo>
                    <a:pt x="607" y="3481"/>
                    <a:pt x="335" y="1807"/>
                    <a:pt x="293" y="405"/>
                  </a:cubicBezTo>
                  <a:close/>
                  <a:moveTo>
                    <a:pt x="481" y="573"/>
                  </a:moveTo>
                  <a:lnTo>
                    <a:pt x="481" y="573"/>
                  </a:lnTo>
                  <a:cubicBezTo>
                    <a:pt x="1507" y="1452"/>
                    <a:pt x="2134" y="2686"/>
                    <a:pt x="2260" y="4067"/>
                  </a:cubicBezTo>
                  <a:cubicBezTo>
                    <a:pt x="1486" y="2958"/>
                    <a:pt x="942" y="1807"/>
                    <a:pt x="481" y="573"/>
                  </a:cubicBezTo>
                  <a:close/>
                  <a:moveTo>
                    <a:pt x="5001" y="3042"/>
                  </a:moveTo>
                  <a:cubicBezTo>
                    <a:pt x="5126" y="3690"/>
                    <a:pt x="5043" y="4381"/>
                    <a:pt x="4750" y="4988"/>
                  </a:cubicBezTo>
                  <a:cubicBezTo>
                    <a:pt x="4562" y="5343"/>
                    <a:pt x="4331" y="5657"/>
                    <a:pt x="4017" y="5929"/>
                  </a:cubicBezTo>
                  <a:cubicBezTo>
                    <a:pt x="3955" y="5992"/>
                    <a:pt x="3850" y="6076"/>
                    <a:pt x="3745" y="6159"/>
                  </a:cubicBezTo>
                  <a:cubicBezTo>
                    <a:pt x="4185" y="5134"/>
                    <a:pt x="4645" y="4088"/>
                    <a:pt x="5001" y="3042"/>
                  </a:cubicBezTo>
                  <a:close/>
                  <a:moveTo>
                    <a:pt x="4938" y="2728"/>
                  </a:moveTo>
                  <a:cubicBezTo>
                    <a:pt x="4938" y="2749"/>
                    <a:pt x="4938" y="2791"/>
                    <a:pt x="4959" y="2812"/>
                  </a:cubicBezTo>
                  <a:cubicBezTo>
                    <a:pt x="4436" y="3942"/>
                    <a:pt x="3997" y="5134"/>
                    <a:pt x="3578" y="6306"/>
                  </a:cubicBezTo>
                  <a:cubicBezTo>
                    <a:pt x="3557" y="6327"/>
                    <a:pt x="3536" y="6348"/>
                    <a:pt x="3536" y="6369"/>
                  </a:cubicBezTo>
                  <a:cubicBezTo>
                    <a:pt x="3390" y="4967"/>
                    <a:pt x="4017" y="3753"/>
                    <a:pt x="4938" y="2728"/>
                  </a:cubicBezTo>
                  <a:close/>
                  <a:moveTo>
                    <a:pt x="537" y="4930"/>
                  </a:moveTo>
                  <a:cubicBezTo>
                    <a:pt x="739" y="4930"/>
                    <a:pt x="1127" y="5037"/>
                    <a:pt x="1214" y="5071"/>
                  </a:cubicBezTo>
                  <a:cubicBezTo>
                    <a:pt x="1465" y="5134"/>
                    <a:pt x="1695" y="5239"/>
                    <a:pt x="1904" y="5364"/>
                  </a:cubicBezTo>
                  <a:cubicBezTo>
                    <a:pt x="2365" y="5657"/>
                    <a:pt x="2720" y="6055"/>
                    <a:pt x="2971" y="6536"/>
                  </a:cubicBezTo>
                  <a:cubicBezTo>
                    <a:pt x="2553" y="6369"/>
                    <a:pt x="2134" y="6159"/>
                    <a:pt x="1758" y="5929"/>
                  </a:cubicBezTo>
                  <a:cubicBezTo>
                    <a:pt x="1423" y="5720"/>
                    <a:pt x="712" y="5343"/>
                    <a:pt x="440" y="4946"/>
                  </a:cubicBezTo>
                  <a:cubicBezTo>
                    <a:pt x="461" y="4935"/>
                    <a:pt x="495" y="4930"/>
                    <a:pt x="537" y="4930"/>
                  </a:cubicBezTo>
                  <a:close/>
                  <a:moveTo>
                    <a:pt x="523" y="5218"/>
                  </a:moveTo>
                  <a:lnTo>
                    <a:pt x="523" y="5218"/>
                  </a:lnTo>
                  <a:cubicBezTo>
                    <a:pt x="753" y="5469"/>
                    <a:pt x="1109" y="5678"/>
                    <a:pt x="1339" y="5846"/>
                  </a:cubicBezTo>
                  <a:cubicBezTo>
                    <a:pt x="1862" y="6222"/>
                    <a:pt x="2448" y="6515"/>
                    <a:pt x="3076" y="6745"/>
                  </a:cubicBezTo>
                  <a:cubicBezTo>
                    <a:pt x="3076" y="6766"/>
                    <a:pt x="3076" y="6766"/>
                    <a:pt x="3076" y="6766"/>
                  </a:cubicBezTo>
                  <a:cubicBezTo>
                    <a:pt x="2532" y="6766"/>
                    <a:pt x="2009" y="6683"/>
                    <a:pt x="1528" y="6369"/>
                  </a:cubicBezTo>
                  <a:cubicBezTo>
                    <a:pt x="1256" y="6201"/>
                    <a:pt x="1004" y="5971"/>
                    <a:pt x="816" y="5699"/>
                  </a:cubicBezTo>
                  <a:cubicBezTo>
                    <a:pt x="774" y="5657"/>
                    <a:pt x="628" y="5427"/>
                    <a:pt x="523" y="5218"/>
                  </a:cubicBezTo>
                  <a:close/>
                  <a:moveTo>
                    <a:pt x="1424" y="8437"/>
                  </a:moveTo>
                  <a:cubicBezTo>
                    <a:pt x="2470" y="8437"/>
                    <a:pt x="3496" y="8773"/>
                    <a:pt x="3871" y="9779"/>
                  </a:cubicBezTo>
                  <a:cubicBezTo>
                    <a:pt x="2888" y="9465"/>
                    <a:pt x="2051" y="9089"/>
                    <a:pt x="1235" y="8440"/>
                  </a:cubicBezTo>
                  <a:cubicBezTo>
                    <a:pt x="1298" y="8438"/>
                    <a:pt x="1361" y="8437"/>
                    <a:pt x="1424" y="8437"/>
                  </a:cubicBezTo>
                  <a:close/>
                  <a:moveTo>
                    <a:pt x="6277" y="6599"/>
                  </a:moveTo>
                  <a:cubicBezTo>
                    <a:pt x="5587" y="7666"/>
                    <a:pt x="4959" y="8817"/>
                    <a:pt x="4352" y="9926"/>
                  </a:cubicBezTo>
                  <a:cubicBezTo>
                    <a:pt x="4352" y="9926"/>
                    <a:pt x="4352" y="9905"/>
                    <a:pt x="4352" y="9905"/>
                  </a:cubicBezTo>
                  <a:cubicBezTo>
                    <a:pt x="4248" y="8649"/>
                    <a:pt x="5336" y="7373"/>
                    <a:pt x="6277" y="6599"/>
                  </a:cubicBezTo>
                  <a:close/>
                  <a:moveTo>
                    <a:pt x="6382" y="6808"/>
                  </a:moveTo>
                  <a:lnTo>
                    <a:pt x="6382" y="6808"/>
                  </a:lnTo>
                  <a:cubicBezTo>
                    <a:pt x="6486" y="7478"/>
                    <a:pt x="6340" y="8147"/>
                    <a:pt x="5963" y="8733"/>
                  </a:cubicBezTo>
                  <a:cubicBezTo>
                    <a:pt x="5629" y="9214"/>
                    <a:pt x="5064" y="9884"/>
                    <a:pt x="4436" y="10030"/>
                  </a:cubicBezTo>
                  <a:cubicBezTo>
                    <a:pt x="5168" y="9047"/>
                    <a:pt x="5880" y="7938"/>
                    <a:pt x="6382" y="6808"/>
                  </a:cubicBezTo>
                  <a:close/>
                  <a:moveTo>
                    <a:pt x="1172" y="8566"/>
                  </a:moveTo>
                  <a:cubicBezTo>
                    <a:pt x="1925" y="9235"/>
                    <a:pt x="2929" y="9800"/>
                    <a:pt x="3934" y="9988"/>
                  </a:cubicBezTo>
                  <a:cubicBezTo>
                    <a:pt x="3934" y="10009"/>
                    <a:pt x="3934" y="10009"/>
                    <a:pt x="3934" y="10030"/>
                  </a:cubicBezTo>
                  <a:cubicBezTo>
                    <a:pt x="3808" y="10064"/>
                    <a:pt x="3672" y="10079"/>
                    <a:pt x="3533" y="10079"/>
                  </a:cubicBezTo>
                  <a:cubicBezTo>
                    <a:pt x="3068" y="10079"/>
                    <a:pt x="2561" y="9914"/>
                    <a:pt x="2239" y="9737"/>
                  </a:cubicBezTo>
                  <a:cubicBezTo>
                    <a:pt x="1758" y="9465"/>
                    <a:pt x="1402" y="9047"/>
                    <a:pt x="1172" y="8566"/>
                  </a:cubicBezTo>
                  <a:close/>
                  <a:moveTo>
                    <a:pt x="6382" y="12039"/>
                  </a:moveTo>
                  <a:lnTo>
                    <a:pt x="6382" y="12039"/>
                  </a:lnTo>
                  <a:cubicBezTo>
                    <a:pt x="6173" y="12834"/>
                    <a:pt x="5608" y="13462"/>
                    <a:pt x="4834" y="13797"/>
                  </a:cubicBezTo>
                  <a:cubicBezTo>
                    <a:pt x="5419" y="13294"/>
                    <a:pt x="5963" y="12667"/>
                    <a:pt x="6382" y="12039"/>
                  </a:cubicBezTo>
                  <a:close/>
                  <a:moveTo>
                    <a:pt x="1802" y="12276"/>
                  </a:moveTo>
                  <a:cubicBezTo>
                    <a:pt x="1835" y="12276"/>
                    <a:pt x="1870" y="12281"/>
                    <a:pt x="1904" y="12290"/>
                  </a:cubicBezTo>
                  <a:cubicBezTo>
                    <a:pt x="2030" y="12311"/>
                    <a:pt x="2134" y="12332"/>
                    <a:pt x="2260" y="12374"/>
                  </a:cubicBezTo>
                  <a:cubicBezTo>
                    <a:pt x="2532" y="12457"/>
                    <a:pt x="2804" y="12562"/>
                    <a:pt x="3055" y="12729"/>
                  </a:cubicBezTo>
                  <a:cubicBezTo>
                    <a:pt x="3494" y="13001"/>
                    <a:pt x="3850" y="13378"/>
                    <a:pt x="4101" y="13838"/>
                  </a:cubicBezTo>
                  <a:cubicBezTo>
                    <a:pt x="3222" y="13399"/>
                    <a:pt x="2406" y="12876"/>
                    <a:pt x="1590" y="12332"/>
                  </a:cubicBezTo>
                  <a:cubicBezTo>
                    <a:pt x="1611" y="12311"/>
                    <a:pt x="1632" y="12311"/>
                    <a:pt x="1674" y="12311"/>
                  </a:cubicBezTo>
                  <a:cubicBezTo>
                    <a:pt x="1711" y="12286"/>
                    <a:pt x="1755" y="12276"/>
                    <a:pt x="1802" y="12276"/>
                  </a:cubicBezTo>
                  <a:close/>
                  <a:moveTo>
                    <a:pt x="6486" y="11579"/>
                  </a:moveTo>
                  <a:lnTo>
                    <a:pt x="6486" y="11579"/>
                  </a:lnTo>
                  <a:cubicBezTo>
                    <a:pt x="6131" y="11976"/>
                    <a:pt x="5817" y="12416"/>
                    <a:pt x="5482" y="12813"/>
                  </a:cubicBezTo>
                  <a:cubicBezTo>
                    <a:pt x="5147" y="13190"/>
                    <a:pt x="4813" y="13545"/>
                    <a:pt x="4499" y="13922"/>
                  </a:cubicBezTo>
                  <a:lnTo>
                    <a:pt x="4478" y="13922"/>
                  </a:lnTo>
                  <a:cubicBezTo>
                    <a:pt x="4896" y="12939"/>
                    <a:pt x="5545" y="12102"/>
                    <a:pt x="6486" y="11579"/>
                  </a:cubicBezTo>
                  <a:close/>
                  <a:moveTo>
                    <a:pt x="1632" y="12520"/>
                  </a:moveTo>
                  <a:cubicBezTo>
                    <a:pt x="2406" y="13127"/>
                    <a:pt x="3264" y="13650"/>
                    <a:pt x="4143" y="14069"/>
                  </a:cubicBezTo>
                  <a:cubicBezTo>
                    <a:pt x="4143" y="14090"/>
                    <a:pt x="4143" y="14090"/>
                    <a:pt x="4143" y="14110"/>
                  </a:cubicBezTo>
                  <a:cubicBezTo>
                    <a:pt x="3704" y="13964"/>
                    <a:pt x="3264" y="13943"/>
                    <a:pt x="2825" y="13713"/>
                  </a:cubicBezTo>
                  <a:cubicBezTo>
                    <a:pt x="2448" y="13504"/>
                    <a:pt x="1758" y="12981"/>
                    <a:pt x="1632" y="12520"/>
                  </a:cubicBezTo>
                  <a:close/>
                  <a:moveTo>
                    <a:pt x="131" y="0"/>
                  </a:moveTo>
                  <a:cubicBezTo>
                    <a:pt x="60" y="0"/>
                    <a:pt x="0" y="47"/>
                    <a:pt x="0" y="133"/>
                  </a:cubicBezTo>
                  <a:cubicBezTo>
                    <a:pt x="21" y="1703"/>
                    <a:pt x="335" y="4109"/>
                    <a:pt x="2281" y="4276"/>
                  </a:cubicBezTo>
                  <a:cubicBezTo>
                    <a:pt x="2302" y="4318"/>
                    <a:pt x="2344" y="4339"/>
                    <a:pt x="2406" y="4339"/>
                  </a:cubicBezTo>
                  <a:cubicBezTo>
                    <a:pt x="2595" y="4925"/>
                    <a:pt x="2804" y="5490"/>
                    <a:pt x="2992" y="6055"/>
                  </a:cubicBezTo>
                  <a:cubicBezTo>
                    <a:pt x="2720" y="5636"/>
                    <a:pt x="2344" y="5302"/>
                    <a:pt x="1904" y="5071"/>
                  </a:cubicBezTo>
                  <a:cubicBezTo>
                    <a:pt x="1549" y="4883"/>
                    <a:pt x="1172" y="4758"/>
                    <a:pt x="795" y="4716"/>
                  </a:cubicBezTo>
                  <a:cubicBezTo>
                    <a:pt x="712" y="4705"/>
                    <a:pt x="591" y="4679"/>
                    <a:pt x="476" y="4679"/>
                  </a:cubicBezTo>
                  <a:cubicBezTo>
                    <a:pt x="361" y="4679"/>
                    <a:pt x="251" y="4705"/>
                    <a:pt x="188" y="4799"/>
                  </a:cubicBezTo>
                  <a:cubicBezTo>
                    <a:pt x="63" y="4967"/>
                    <a:pt x="272" y="5302"/>
                    <a:pt x="356" y="5469"/>
                  </a:cubicBezTo>
                  <a:cubicBezTo>
                    <a:pt x="544" y="5825"/>
                    <a:pt x="816" y="6159"/>
                    <a:pt x="1151" y="6411"/>
                  </a:cubicBezTo>
                  <a:cubicBezTo>
                    <a:pt x="1606" y="6768"/>
                    <a:pt x="2174" y="6961"/>
                    <a:pt x="2759" y="6961"/>
                  </a:cubicBezTo>
                  <a:cubicBezTo>
                    <a:pt x="2927" y="6961"/>
                    <a:pt x="3096" y="6945"/>
                    <a:pt x="3264" y="6913"/>
                  </a:cubicBezTo>
                  <a:cubicBezTo>
                    <a:pt x="3473" y="7624"/>
                    <a:pt x="3641" y="8336"/>
                    <a:pt x="3787" y="9047"/>
                  </a:cubicBezTo>
                  <a:cubicBezTo>
                    <a:pt x="3255" y="8408"/>
                    <a:pt x="2255" y="8190"/>
                    <a:pt x="1376" y="8190"/>
                  </a:cubicBezTo>
                  <a:cubicBezTo>
                    <a:pt x="1219" y="8190"/>
                    <a:pt x="1067" y="8197"/>
                    <a:pt x="921" y="8210"/>
                  </a:cubicBezTo>
                  <a:cubicBezTo>
                    <a:pt x="837" y="8210"/>
                    <a:pt x="774" y="8294"/>
                    <a:pt x="816" y="8377"/>
                  </a:cubicBezTo>
                  <a:cubicBezTo>
                    <a:pt x="1067" y="9131"/>
                    <a:pt x="1590" y="9737"/>
                    <a:pt x="2323" y="10051"/>
                  </a:cubicBezTo>
                  <a:cubicBezTo>
                    <a:pt x="2605" y="10185"/>
                    <a:pt x="3078" y="10308"/>
                    <a:pt x="3501" y="10308"/>
                  </a:cubicBezTo>
                  <a:cubicBezTo>
                    <a:pt x="3673" y="10308"/>
                    <a:pt x="3836" y="10288"/>
                    <a:pt x="3976" y="10240"/>
                  </a:cubicBezTo>
                  <a:cubicBezTo>
                    <a:pt x="4017" y="10428"/>
                    <a:pt x="4038" y="10616"/>
                    <a:pt x="4059" y="10825"/>
                  </a:cubicBezTo>
                  <a:cubicBezTo>
                    <a:pt x="4143" y="11683"/>
                    <a:pt x="4164" y="12541"/>
                    <a:pt x="4164" y="13420"/>
                  </a:cubicBezTo>
                  <a:cubicBezTo>
                    <a:pt x="3871" y="13001"/>
                    <a:pt x="3494" y="12667"/>
                    <a:pt x="3055" y="12416"/>
                  </a:cubicBezTo>
                  <a:cubicBezTo>
                    <a:pt x="2831" y="12296"/>
                    <a:pt x="2160" y="11975"/>
                    <a:pt x="1710" y="11975"/>
                  </a:cubicBezTo>
                  <a:cubicBezTo>
                    <a:pt x="1529" y="11975"/>
                    <a:pt x="1384" y="12027"/>
                    <a:pt x="1318" y="12165"/>
                  </a:cubicBezTo>
                  <a:cubicBezTo>
                    <a:pt x="1088" y="12604"/>
                    <a:pt x="1988" y="13399"/>
                    <a:pt x="2281" y="13629"/>
                  </a:cubicBezTo>
                  <a:cubicBezTo>
                    <a:pt x="2674" y="13933"/>
                    <a:pt x="3296" y="14267"/>
                    <a:pt x="3860" y="14267"/>
                  </a:cubicBezTo>
                  <a:cubicBezTo>
                    <a:pt x="3956" y="14267"/>
                    <a:pt x="4051" y="14257"/>
                    <a:pt x="4143" y="14236"/>
                  </a:cubicBezTo>
                  <a:lnTo>
                    <a:pt x="4143" y="14236"/>
                  </a:lnTo>
                  <a:cubicBezTo>
                    <a:pt x="4101" y="15470"/>
                    <a:pt x="4038" y="16705"/>
                    <a:pt x="4017" y="17939"/>
                  </a:cubicBezTo>
                  <a:cubicBezTo>
                    <a:pt x="4017" y="17995"/>
                    <a:pt x="4052" y="18021"/>
                    <a:pt x="4089" y="18021"/>
                  </a:cubicBezTo>
                  <a:cubicBezTo>
                    <a:pt x="4121" y="18021"/>
                    <a:pt x="4154" y="18000"/>
                    <a:pt x="4164" y="17960"/>
                  </a:cubicBezTo>
                  <a:cubicBezTo>
                    <a:pt x="4310" y="16747"/>
                    <a:pt x="4415" y="15491"/>
                    <a:pt x="4436" y="14236"/>
                  </a:cubicBezTo>
                  <a:lnTo>
                    <a:pt x="4457" y="14236"/>
                  </a:lnTo>
                  <a:cubicBezTo>
                    <a:pt x="5838" y="13943"/>
                    <a:pt x="6779" y="12729"/>
                    <a:pt x="6779" y="11328"/>
                  </a:cubicBezTo>
                  <a:cubicBezTo>
                    <a:pt x="6779" y="11233"/>
                    <a:pt x="6709" y="11186"/>
                    <a:pt x="6629" y="11186"/>
                  </a:cubicBezTo>
                  <a:cubicBezTo>
                    <a:pt x="6603" y="11186"/>
                    <a:pt x="6575" y="11192"/>
                    <a:pt x="6549" y="11202"/>
                  </a:cubicBezTo>
                  <a:cubicBezTo>
                    <a:pt x="5629" y="11704"/>
                    <a:pt x="4854" y="12499"/>
                    <a:pt x="4436" y="13483"/>
                  </a:cubicBezTo>
                  <a:cubicBezTo>
                    <a:pt x="4436" y="12520"/>
                    <a:pt x="4394" y="11558"/>
                    <a:pt x="4269" y="10616"/>
                  </a:cubicBezTo>
                  <a:cubicBezTo>
                    <a:pt x="4269" y="10532"/>
                    <a:pt x="4248" y="10428"/>
                    <a:pt x="4248" y="10323"/>
                  </a:cubicBezTo>
                  <a:lnTo>
                    <a:pt x="4248" y="10323"/>
                  </a:lnTo>
                  <a:cubicBezTo>
                    <a:pt x="4296" y="10333"/>
                    <a:pt x="4344" y="10338"/>
                    <a:pt x="4393" y="10338"/>
                  </a:cubicBezTo>
                  <a:cubicBezTo>
                    <a:pt x="5052" y="10338"/>
                    <a:pt x="5800" y="9472"/>
                    <a:pt x="6131" y="9005"/>
                  </a:cubicBezTo>
                  <a:cubicBezTo>
                    <a:pt x="6675" y="8210"/>
                    <a:pt x="6884" y="7206"/>
                    <a:pt x="6528" y="6285"/>
                  </a:cubicBezTo>
                  <a:cubicBezTo>
                    <a:pt x="6514" y="6241"/>
                    <a:pt x="6457" y="6196"/>
                    <a:pt x="6403" y="6196"/>
                  </a:cubicBezTo>
                  <a:cubicBezTo>
                    <a:pt x="6380" y="6196"/>
                    <a:pt x="6358" y="6204"/>
                    <a:pt x="6340" y="6222"/>
                  </a:cubicBezTo>
                  <a:cubicBezTo>
                    <a:pt x="5336" y="6996"/>
                    <a:pt x="3955" y="8503"/>
                    <a:pt x="4227" y="9905"/>
                  </a:cubicBezTo>
                  <a:lnTo>
                    <a:pt x="4206" y="9905"/>
                  </a:lnTo>
                  <a:cubicBezTo>
                    <a:pt x="4206" y="9905"/>
                    <a:pt x="4185" y="9905"/>
                    <a:pt x="4185" y="9926"/>
                  </a:cubicBezTo>
                  <a:cubicBezTo>
                    <a:pt x="4038" y="8880"/>
                    <a:pt x="3808" y="7812"/>
                    <a:pt x="3515" y="6787"/>
                  </a:cubicBezTo>
                  <a:lnTo>
                    <a:pt x="3578" y="6787"/>
                  </a:lnTo>
                  <a:cubicBezTo>
                    <a:pt x="3641" y="6766"/>
                    <a:pt x="3683" y="6724"/>
                    <a:pt x="3683" y="6641"/>
                  </a:cubicBezTo>
                  <a:cubicBezTo>
                    <a:pt x="3913" y="6285"/>
                    <a:pt x="4394" y="6034"/>
                    <a:pt x="4645" y="5699"/>
                  </a:cubicBezTo>
                  <a:cubicBezTo>
                    <a:pt x="4854" y="5406"/>
                    <a:pt x="5022" y="5092"/>
                    <a:pt x="5147" y="4737"/>
                  </a:cubicBezTo>
                  <a:cubicBezTo>
                    <a:pt x="5398" y="3983"/>
                    <a:pt x="5378" y="3167"/>
                    <a:pt x="5106" y="2435"/>
                  </a:cubicBezTo>
                  <a:cubicBezTo>
                    <a:pt x="5092" y="2370"/>
                    <a:pt x="5038" y="2337"/>
                    <a:pt x="4985" y="2337"/>
                  </a:cubicBezTo>
                  <a:cubicBezTo>
                    <a:pt x="4952" y="2337"/>
                    <a:pt x="4920" y="2349"/>
                    <a:pt x="4896" y="2372"/>
                  </a:cubicBezTo>
                  <a:cubicBezTo>
                    <a:pt x="3955" y="3398"/>
                    <a:pt x="3118" y="4737"/>
                    <a:pt x="3306" y="6139"/>
                  </a:cubicBezTo>
                  <a:cubicBezTo>
                    <a:pt x="3076" y="5490"/>
                    <a:pt x="2825" y="4862"/>
                    <a:pt x="2511" y="4276"/>
                  </a:cubicBezTo>
                  <a:cubicBezTo>
                    <a:pt x="2532" y="4255"/>
                    <a:pt x="2532" y="4234"/>
                    <a:pt x="2532" y="4214"/>
                  </a:cubicBezTo>
                  <a:cubicBezTo>
                    <a:pt x="2469" y="2540"/>
                    <a:pt x="1611" y="970"/>
                    <a:pt x="230" y="29"/>
                  </a:cubicBezTo>
                  <a:cubicBezTo>
                    <a:pt x="198" y="9"/>
                    <a:pt x="164"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3"/>
            <p:cNvSpPr/>
            <p:nvPr/>
          </p:nvSpPr>
          <p:spPr>
            <a:xfrm>
              <a:off x="5628000" y="2011275"/>
              <a:ext cx="352275" cy="328750"/>
            </a:xfrm>
            <a:custGeom>
              <a:avLst/>
              <a:gdLst/>
              <a:ahLst/>
              <a:cxnLst/>
              <a:rect l="l" t="t" r="r" b="b"/>
              <a:pathLst>
                <a:path w="14091" h="13150" extrusionOk="0">
                  <a:moveTo>
                    <a:pt x="732" y="1302"/>
                  </a:moveTo>
                  <a:cubicBezTo>
                    <a:pt x="2071" y="1386"/>
                    <a:pt x="3327" y="2014"/>
                    <a:pt x="4227" y="3039"/>
                  </a:cubicBezTo>
                  <a:cubicBezTo>
                    <a:pt x="2950" y="2621"/>
                    <a:pt x="1841" y="2014"/>
                    <a:pt x="732" y="1302"/>
                  </a:cubicBezTo>
                  <a:close/>
                  <a:moveTo>
                    <a:pt x="586" y="1281"/>
                  </a:moveTo>
                  <a:cubicBezTo>
                    <a:pt x="1569" y="2139"/>
                    <a:pt x="2783" y="2746"/>
                    <a:pt x="4017" y="3144"/>
                  </a:cubicBezTo>
                  <a:cubicBezTo>
                    <a:pt x="3812" y="3203"/>
                    <a:pt x="3611" y="3230"/>
                    <a:pt x="3415" y="3230"/>
                  </a:cubicBezTo>
                  <a:cubicBezTo>
                    <a:pt x="2230" y="3230"/>
                    <a:pt x="1214" y="2233"/>
                    <a:pt x="460" y="1281"/>
                  </a:cubicBezTo>
                  <a:close/>
                  <a:moveTo>
                    <a:pt x="5817" y="570"/>
                  </a:moveTo>
                  <a:cubicBezTo>
                    <a:pt x="6319" y="1030"/>
                    <a:pt x="6654" y="1616"/>
                    <a:pt x="6779" y="2286"/>
                  </a:cubicBezTo>
                  <a:cubicBezTo>
                    <a:pt x="6863" y="2683"/>
                    <a:pt x="6842" y="3081"/>
                    <a:pt x="6779" y="3478"/>
                  </a:cubicBezTo>
                  <a:cubicBezTo>
                    <a:pt x="6758" y="3583"/>
                    <a:pt x="6717" y="3688"/>
                    <a:pt x="6675" y="3813"/>
                  </a:cubicBezTo>
                  <a:cubicBezTo>
                    <a:pt x="6424" y="2725"/>
                    <a:pt x="6152" y="1637"/>
                    <a:pt x="5817" y="570"/>
                  </a:cubicBezTo>
                  <a:close/>
                  <a:moveTo>
                    <a:pt x="5587" y="361"/>
                  </a:moveTo>
                  <a:cubicBezTo>
                    <a:pt x="5608" y="382"/>
                    <a:pt x="5628" y="403"/>
                    <a:pt x="5649" y="424"/>
                  </a:cubicBezTo>
                  <a:cubicBezTo>
                    <a:pt x="5921" y="1637"/>
                    <a:pt x="6277" y="2851"/>
                    <a:pt x="6633" y="4043"/>
                  </a:cubicBezTo>
                  <a:cubicBezTo>
                    <a:pt x="6633" y="4064"/>
                    <a:pt x="6633" y="4085"/>
                    <a:pt x="6633" y="4106"/>
                  </a:cubicBezTo>
                  <a:cubicBezTo>
                    <a:pt x="5670" y="3081"/>
                    <a:pt x="5461" y="1742"/>
                    <a:pt x="5587" y="361"/>
                  </a:cubicBezTo>
                  <a:close/>
                  <a:moveTo>
                    <a:pt x="4961" y="4285"/>
                  </a:moveTo>
                  <a:cubicBezTo>
                    <a:pt x="5421" y="4285"/>
                    <a:pt x="5865" y="4393"/>
                    <a:pt x="6277" y="4608"/>
                  </a:cubicBezTo>
                  <a:cubicBezTo>
                    <a:pt x="5838" y="4713"/>
                    <a:pt x="5398" y="4797"/>
                    <a:pt x="4938" y="4838"/>
                  </a:cubicBezTo>
                  <a:cubicBezTo>
                    <a:pt x="4703" y="4864"/>
                    <a:pt x="4307" y="4923"/>
                    <a:pt x="3929" y="4923"/>
                  </a:cubicBezTo>
                  <a:cubicBezTo>
                    <a:pt x="3701" y="4923"/>
                    <a:pt x="3480" y="4902"/>
                    <a:pt x="3306" y="4838"/>
                  </a:cubicBezTo>
                  <a:cubicBezTo>
                    <a:pt x="3369" y="4713"/>
                    <a:pt x="3892" y="4504"/>
                    <a:pt x="3996" y="4462"/>
                  </a:cubicBezTo>
                  <a:cubicBezTo>
                    <a:pt x="4248" y="4378"/>
                    <a:pt x="4478" y="4315"/>
                    <a:pt x="4729" y="4294"/>
                  </a:cubicBezTo>
                  <a:cubicBezTo>
                    <a:pt x="4806" y="4288"/>
                    <a:pt x="4884" y="4285"/>
                    <a:pt x="4961" y="4285"/>
                  </a:cubicBezTo>
                  <a:close/>
                  <a:moveTo>
                    <a:pt x="6507" y="4713"/>
                  </a:moveTo>
                  <a:cubicBezTo>
                    <a:pt x="6068" y="5048"/>
                    <a:pt x="5587" y="5278"/>
                    <a:pt x="5043" y="5320"/>
                  </a:cubicBezTo>
                  <a:cubicBezTo>
                    <a:pt x="4985" y="5323"/>
                    <a:pt x="4928" y="5325"/>
                    <a:pt x="4870" y="5325"/>
                  </a:cubicBezTo>
                  <a:cubicBezTo>
                    <a:pt x="4594" y="5325"/>
                    <a:pt x="4319" y="5284"/>
                    <a:pt x="4059" y="5215"/>
                  </a:cubicBezTo>
                  <a:cubicBezTo>
                    <a:pt x="3996" y="5194"/>
                    <a:pt x="3745" y="5110"/>
                    <a:pt x="3536" y="5006"/>
                  </a:cubicBezTo>
                  <a:lnTo>
                    <a:pt x="3536" y="5006"/>
                  </a:lnTo>
                  <a:cubicBezTo>
                    <a:pt x="3667" y="5030"/>
                    <a:pt x="3809" y="5039"/>
                    <a:pt x="3949" y="5039"/>
                  </a:cubicBezTo>
                  <a:cubicBezTo>
                    <a:pt x="4167" y="5039"/>
                    <a:pt x="4383" y="5019"/>
                    <a:pt x="4561" y="5006"/>
                  </a:cubicBezTo>
                  <a:cubicBezTo>
                    <a:pt x="5210" y="4985"/>
                    <a:pt x="5859" y="4880"/>
                    <a:pt x="6486" y="4713"/>
                  </a:cubicBezTo>
                  <a:close/>
                  <a:moveTo>
                    <a:pt x="8976" y="2662"/>
                  </a:moveTo>
                  <a:lnTo>
                    <a:pt x="8976" y="2662"/>
                  </a:lnTo>
                  <a:cubicBezTo>
                    <a:pt x="9060" y="3937"/>
                    <a:pt x="9227" y="5232"/>
                    <a:pt x="9415" y="6486"/>
                  </a:cubicBezTo>
                  <a:lnTo>
                    <a:pt x="9415" y="6486"/>
                  </a:lnTo>
                  <a:cubicBezTo>
                    <a:pt x="9413" y="6479"/>
                    <a:pt x="9408" y="6470"/>
                    <a:pt x="9395" y="6470"/>
                  </a:cubicBezTo>
                  <a:cubicBezTo>
                    <a:pt x="8579" y="5529"/>
                    <a:pt x="8662" y="3855"/>
                    <a:pt x="8976" y="2662"/>
                  </a:cubicBezTo>
                  <a:close/>
                  <a:moveTo>
                    <a:pt x="9185" y="2767"/>
                  </a:moveTo>
                  <a:lnTo>
                    <a:pt x="9185" y="2767"/>
                  </a:lnTo>
                  <a:cubicBezTo>
                    <a:pt x="9667" y="3248"/>
                    <a:pt x="9939" y="3876"/>
                    <a:pt x="9981" y="4566"/>
                  </a:cubicBezTo>
                  <a:cubicBezTo>
                    <a:pt x="10022" y="5152"/>
                    <a:pt x="9960" y="6031"/>
                    <a:pt x="9541" y="6512"/>
                  </a:cubicBezTo>
                  <a:cubicBezTo>
                    <a:pt x="9541" y="5299"/>
                    <a:pt x="9437" y="3981"/>
                    <a:pt x="9185" y="2767"/>
                  </a:cubicBezTo>
                  <a:close/>
                  <a:moveTo>
                    <a:pt x="7939" y="6356"/>
                  </a:moveTo>
                  <a:cubicBezTo>
                    <a:pt x="8279" y="6356"/>
                    <a:pt x="8616" y="6447"/>
                    <a:pt x="8934" y="6659"/>
                  </a:cubicBezTo>
                  <a:cubicBezTo>
                    <a:pt x="8020" y="6977"/>
                    <a:pt x="7163" y="7163"/>
                    <a:pt x="6183" y="7163"/>
                  </a:cubicBezTo>
                  <a:cubicBezTo>
                    <a:pt x="6131" y="7163"/>
                    <a:pt x="6079" y="7162"/>
                    <a:pt x="6026" y="7161"/>
                  </a:cubicBezTo>
                  <a:cubicBezTo>
                    <a:pt x="6594" y="6704"/>
                    <a:pt x="7272" y="6356"/>
                    <a:pt x="7939" y="6356"/>
                  </a:cubicBezTo>
                  <a:close/>
                  <a:moveTo>
                    <a:pt x="9123" y="6784"/>
                  </a:moveTo>
                  <a:cubicBezTo>
                    <a:pt x="9123" y="6805"/>
                    <a:pt x="9144" y="6805"/>
                    <a:pt x="9144" y="6805"/>
                  </a:cubicBezTo>
                  <a:cubicBezTo>
                    <a:pt x="8809" y="7245"/>
                    <a:pt x="8077" y="7538"/>
                    <a:pt x="7595" y="7600"/>
                  </a:cubicBezTo>
                  <a:cubicBezTo>
                    <a:pt x="7493" y="7612"/>
                    <a:pt x="7392" y="7618"/>
                    <a:pt x="7292" y="7618"/>
                  </a:cubicBezTo>
                  <a:cubicBezTo>
                    <a:pt x="6857" y="7618"/>
                    <a:pt x="6438" y="7507"/>
                    <a:pt x="6047" y="7286"/>
                  </a:cubicBezTo>
                  <a:lnTo>
                    <a:pt x="6047" y="7286"/>
                  </a:lnTo>
                  <a:cubicBezTo>
                    <a:pt x="6255" y="7308"/>
                    <a:pt x="6468" y="7319"/>
                    <a:pt x="6682" y="7319"/>
                  </a:cubicBezTo>
                  <a:cubicBezTo>
                    <a:pt x="7523" y="7319"/>
                    <a:pt x="8389" y="7151"/>
                    <a:pt x="9123" y="6784"/>
                  </a:cubicBezTo>
                  <a:close/>
                  <a:moveTo>
                    <a:pt x="12324" y="6973"/>
                  </a:moveTo>
                  <a:cubicBezTo>
                    <a:pt x="12617" y="7747"/>
                    <a:pt x="12533" y="8563"/>
                    <a:pt x="12115" y="9295"/>
                  </a:cubicBezTo>
                  <a:cubicBezTo>
                    <a:pt x="12282" y="8542"/>
                    <a:pt x="12366" y="7726"/>
                    <a:pt x="12324" y="6973"/>
                  </a:cubicBezTo>
                  <a:close/>
                  <a:moveTo>
                    <a:pt x="12115" y="6533"/>
                  </a:moveTo>
                  <a:lnTo>
                    <a:pt x="12115" y="6533"/>
                  </a:lnTo>
                  <a:cubicBezTo>
                    <a:pt x="12073" y="7077"/>
                    <a:pt x="12094" y="7600"/>
                    <a:pt x="12052" y="8144"/>
                  </a:cubicBezTo>
                  <a:cubicBezTo>
                    <a:pt x="12010" y="8626"/>
                    <a:pt x="11947" y="9107"/>
                    <a:pt x="11926" y="9609"/>
                  </a:cubicBezTo>
                  <a:lnTo>
                    <a:pt x="11906" y="9609"/>
                  </a:lnTo>
                  <a:cubicBezTo>
                    <a:pt x="11634" y="8584"/>
                    <a:pt x="11675" y="7517"/>
                    <a:pt x="12115" y="6533"/>
                  </a:cubicBezTo>
                  <a:close/>
                  <a:moveTo>
                    <a:pt x="10272" y="9495"/>
                  </a:moveTo>
                  <a:cubicBezTo>
                    <a:pt x="10718" y="9495"/>
                    <a:pt x="11160" y="9598"/>
                    <a:pt x="11571" y="9776"/>
                  </a:cubicBezTo>
                  <a:cubicBezTo>
                    <a:pt x="10587" y="9944"/>
                    <a:pt x="9625" y="10027"/>
                    <a:pt x="8641" y="10069"/>
                  </a:cubicBezTo>
                  <a:cubicBezTo>
                    <a:pt x="8641" y="10048"/>
                    <a:pt x="8662" y="10027"/>
                    <a:pt x="8704" y="10007"/>
                  </a:cubicBezTo>
                  <a:cubicBezTo>
                    <a:pt x="8725" y="9923"/>
                    <a:pt x="8788" y="9881"/>
                    <a:pt x="8872" y="9839"/>
                  </a:cubicBezTo>
                  <a:cubicBezTo>
                    <a:pt x="8976" y="9776"/>
                    <a:pt x="9081" y="9735"/>
                    <a:pt x="9185" y="9693"/>
                  </a:cubicBezTo>
                  <a:cubicBezTo>
                    <a:pt x="9458" y="9588"/>
                    <a:pt x="9750" y="9525"/>
                    <a:pt x="10043" y="9504"/>
                  </a:cubicBezTo>
                  <a:cubicBezTo>
                    <a:pt x="10120" y="9498"/>
                    <a:pt x="10196" y="9495"/>
                    <a:pt x="10272" y="9495"/>
                  </a:cubicBezTo>
                  <a:close/>
                  <a:moveTo>
                    <a:pt x="11738" y="9923"/>
                  </a:moveTo>
                  <a:cubicBezTo>
                    <a:pt x="11738" y="9944"/>
                    <a:pt x="11738" y="9944"/>
                    <a:pt x="11759" y="9965"/>
                  </a:cubicBezTo>
                  <a:cubicBezTo>
                    <a:pt x="11320" y="10111"/>
                    <a:pt x="10943" y="10362"/>
                    <a:pt x="10462" y="10425"/>
                  </a:cubicBezTo>
                  <a:cubicBezTo>
                    <a:pt x="10326" y="10444"/>
                    <a:pt x="10150" y="10458"/>
                    <a:pt x="9961" y="10458"/>
                  </a:cubicBezTo>
                  <a:cubicBezTo>
                    <a:pt x="9538" y="10458"/>
                    <a:pt x="9048" y="10391"/>
                    <a:pt x="8788" y="10174"/>
                  </a:cubicBezTo>
                  <a:lnTo>
                    <a:pt x="8788" y="10174"/>
                  </a:lnTo>
                  <a:cubicBezTo>
                    <a:pt x="8933" y="10180"/>
                    <a:pt x="9078" y="10183"/>
                    <a:pt x="9223" y="10183"/>
                  </a:cubicBezTo>
                  <a:cubicBezTo>
                    <a:pt x="10062" y="10183"/>
                    <a:pt x="10900" y="10083"/>
                    <a:pt x="11738" y="9923"/>
                  </a:cubicBezTo>
                  <a:close/>
                  <a:moveTo>
                    <a:pt x="5471" y="0"/>
                  </a:moveTo>
                  <a:cubicBezTo>
                    <a:pt x="5409" y="0"/>
                    <a:pt x="5351" y="50"/>
                    <a:pt x="5336" y="110"/>
                  </a:cubicBezTo>
                  <a:cubicBezTo>
                    <a:pt x="5189" y="1491"/>
                    <a:pt x="5336" y="3060"/>
                    <a:pt x="6319" y="4085"/>
                  </a:cubicBezTo>
                  <a:cubicBezTo>
                    <a:pt x="5754" y="3688"/>
                    <a:pt x="5168" y="3353"/>
                    <a:pt x="4582" y="3039"/>
                  </a:cubicBezTo>
                  <a:cubicBezTo>
                    <a:pt x="4561" y="3018"/>
                    <a:pt x="4561" y="3018"/>
                    <a:pt x="4540" y="2997"/>
                  </a:cubicBezTo>
                  <a:cubicBezTo>
                    <a:pt x="3536" y="1731"/>
                    <a:pt x="1991" y="1006"/>
                    <a:pt x="406" y="1006"/>
                  </a:cubicBezTo>
                  <a:cubicBezTo>
                    <a:pt x="340" y="1006"/>
                    <a:pt x="275" y="1007"/>
                    <a:pt x="209" y="1009"/>
                  </a:cubicBezTo>
                  <a:cubicBezTo>
                    <a:pt x="84" y="1009"/>
                    <a:pt x="0" y="1135"/>
                    <a:pt x="84" y="1240"/>
                  </a:cubicBezTo>
                  <a:cubicBezTo>
                    <a:pt x="825" y="2212"/>
                    <a:pt x="2035" y="3496"/>
                    <a:pt x="3333" y="3496"/>
                  </a:cubicBezTo>
                  <a:cubicBezTo>
                    <a:pt x="3683" y="3496"/>
                    <a:pt x="4039" y="3403"/>
                    <a:pt x="4394" y="3185"/>
                  </a:cubicBezTo>
                  <a:cubicBezTo>
                    <a:pt x="4415" y="3196"/>
                    <a:pt x="4436" y="3201"/>
                    <a:pt x="4457" y="3201"/>
                  </a:cubicBezTo>
                  <a:cubicBezTo>
                    <a:pt x="4478" y="3201"/>
                    <a:pt x="4499" y="3196"/>
                    <a:pt x="4520" y="3185"/>
                  </a:cubicBezTo>
                  <a:cubicBezTo>
                    <a:pt x="5022" y="3520"/>
                    <a:pt x="5524" y="3855"/>
                    <a:pt x="6005" y="4190"/>
                  </a:cubicBezTo>
                  <a:cubicBezTo>
                    <a:pt x="5679" y="4071"/>
                    <a:pt x="5332" y="4016"/>
                    <a:pt x="4979" y="4016"/>
                  </a:cubicBezTo>
                  <a:cubicBezTo>
                    <a:pt x="4833" y="4016"/>
                    <a:pt x="4687" y="4025"/>
                    <a:pt x="4540" y="4043"/>
                  </a:cubicBezTo>
                  <a:cubicBezTo>
                    <a:pt x="4164" y="4106"/>
                    <a:pt x="3787" y="4232"/>
                    <a:pt x="3452" y="4441"/>
                  </a:cubicBezTo>
                  <a:cubicBezTo>
                    <a:pt x="3306" y="4525"/>
                    <a:pt x="3013" y="4650"/>
                    <a:pt x="3013" y="4859"/>
                  </a:cubicBezTo>
                  <a:cubicBezTo>
                    <a:pt x="3034" y="5069"/>
                    <a:pt x="3390" y="5215"/>
                    <a:pt x="3557" y="5299"/>
                  </a:cubicBezTo>
                  <a:cubicBezTo>
                    <a:pt x="3913" y="5487"/>
                    <a:pt x="4331" y="5592"/>
                    <a:pt x="4750" y="5592"/>
                  </a:cubicBezTo>
                  <a:cubicBezTo>
                    <a:pt x="5503" y="5592"/>
                    <a:pt x="6235" y="5299"/>
                    <a:pt x="6737" y="4734"/>
                  </a:cubicBezTo>
                  <a:cubicBezTo>
                    <a:pt x="7323" y="5173"/>
                    <a:pt x="7909" y="5634"/>
                    <a:pt x="8453" y="6115"/>
                  </a:cubicBezTo>
                  <a:cubicBezTo>
                    <a:pt x="8321" y="6086"/>
                    <a:pt x="8186" y="6073"/>
                    <a:pt x="8049" y="6073"/>
                  </a:cubicBezTo>
                  <a:cubicBezTo>
                    <a:pt x="7189" y="6073"/>
                    <a:pt x="6263" y="6601"/>
                    <a:pt x="5649" y="7161"/>
                  </a:cubicBezTo>
                  <a:cubicBezTo>
                    <a:pt x="5587" y="7203"/>
                    <a:pt x="5587" y="7307"/>
                    <a:pt x="5649" y="7349"/>
                  </a:cubicBezTo>
                  <a:cubicBezTo>
                    <a:pt x="6130" y="7690"/>
                    <a:pt x="6691" y="7882"/>
                    <a:pt x="7272" y="7882"/>
                  </a:cubicBezTo>
                  <a:cubicBezTo>
                    <a:pt x="7476" y="7882"/>
                    <a:pt x="7682" y="7858"/>
                    <a:pt x="7888" y="7810"/>
                  </a:cubicBezTo>
                  <a:cubicBezTo>
                    <a:pt x="8307" y="7705"/>
                    <a:pt x="9018" y="7391"/>
                    <a:pt x="9311" y="6952"/>
                  </a:cubicBezTo>
                  <a:cubicBezTo>
                    <a:pt x="9437" y="7098"/>
                    <a:pt x="9583" y="7224"/>
                    <a:pt x="9709" y="7370"/>
                  </a:cubicBezTo>
                  <a:cubicBezTo>
                    <a:pt x="10294" y="8019"/>
                    <a:pt x="10838" y="8709"/>
                    <a:pt x="11341" y="9400"/>
                  </a:cubicBezTo>
                  <a:cubicBezTo>
                    <a:pt x="11000" y="9281"/>
                    <a:pt x="10648" y="9226"/>
                    <a:pt x="10294" y="9226"/>
                  </a:cubicBezTo>
                  <a:cubicBezTo>
                    <a:pt x="10148" y="9226"/>
                    <a:pt x="10001" y="9235"/>
                    <a:pt x="9855" y="9253"/>
                  </a:cubicBezTo>
                  <a:cubicBezTo>
                    <a:pt x="9499" y="9316"/>
                    <a:pt x="8244" y="9567"/>
                    <a:pt x="8328" y="10090"/>
                  </a:cubicBezTo>
                  <a:cubicBezTo>
                    <a:pt x="8411" y="10571"/>
                    <a:pt x="9604" y="10697"/>
                    <a:pt x="9981" y="10697"/>
                  </a:cubicBezTo>
                  <a:cubicBezTo>
                    <a:pt x="10546" y="10697"/>
                    <a:pt x="11424" y="10551"/>
                    <a:pt x="11822" y="10069"/>
                  </a:cubicBezTo>
                  <a:cubicBezTo>
                    <a:pt x="12533" y="11074"/>
                    <a:pt x="13224" y="12120"/>
                    <a:pt x="13935" y="13124"/>
                  </a:cubicBezTo>
                  <a:cubicBezTo>
                    <a:pt x="13953" y="13142"/>
                    <a:pt x="13974" y="13150"/>
                    <a:pt x="13994" y="13150"/>
                  </a:cubicBezTo>
                  <a:cubicBezTo>
                    <a:pt x="14045" y="13150"/>
                    <a:pt x="14091" y="13100"/>
                    <a:pt x="14061" y="13040"/>
                  </a:cubicBezTo>
                  <a:cubicBezTo>
                    <a:pt x="13454" y="11973"/>
                    <a:pt x="12784" y="10906"/>
                    <a:pt x="12052" y="9902"/>
                  </a:cubicBezTo>
                  <a:cubicBezTo>
                    <a:pt x="12073" y="9881"/>
                    <a:pt x="12073" y="9881"/>
                    <a:pt x="12073" y="9881"/>
                  </a:cubicBezTo>
                  <a:cubicBezTo>
                    <a:pt x="12994" y="8814"/>
                    <a:pt x="13035" y="7266"/>
                    <a:pt x="12198" y="6157"/>
                  </a:cubicBezTo>
                  <a:cubicBezTo>
                    <a:pt x="12167" y="6118"/>
                    <a:pt x="12130" y="6102"/>
                    <a:pt x="12094" y="6102"/>
                  </a:cubicBezTo>
                  <a:cubicBezTo>
                    <a:pt x="12033" y="6102"/>
                    <a:pt x="11974" y="6146"/>
                    <a:pt x="11947" y="6198"/>
                  </a:cubicBezTo>
                  <a:cubicBezTo>
                    <a:pt x="11508" y="7161"/>
                    <a:pt x="11362" y="8249"/>
                    <a:pt x="11613" y="9274"/>
                  </a:cubicBezTo>
                  <a:cubicBezTo>
                    <a:pt x="11027" y="8521"/>
                    <a:pt x="10420" y="7789"/>
                    <a:pt x="9771" y="7098"/>
                  </a:cubicBezTo>
                  <a:cubicBezTo>
                    <a:pt x="9709" y="7014"/>
                    <a:pt x="9625" y="6952"/>
                    <a:pt x="9562" y="6868"/>
                  </a:cubicBezTo>
                  <a:cubicBezTo>
                    <a:pt x="10211" y="6575"/>
                    <a:pt x="10315" y="5299"/>
                    <a:pt x="10294" y="4692"/>
                  </a:cubicBezTo>
                  <a:cubicBezTo>
                    <a:pt x="10253" y="3709"/>
                    <a:pt x="9813" y="2809"/>
                    <a:pt x="8997" y="2265"/>
                  </a:cubicBezTo>
                  <a:cubicBezTo>
                    <a:pt x="8976" y="2251"/>
                    <a:pt x="8948" y="2244"/>
                    <a:pt x="8920" y="2244"/>
                  </a:cubicBezTo>
                  <a:cubicBezTo>
                    <a:pt x="8862" y="2244"/>
                    <a:pt x="8802" y="2272"/>
                    <a:pt x="8788" y="2328"/>
                  </a:cubicBezTo>
                  <a:cubicBezTo>
                    <a:pt x="8453" y="3562"/>
                    <a:pt x="8265" y="5571"/>
                    <a:pt x="9290" y="6533"/>
                  </a:cubicBezTo>
                  <a:cubicBezTo>
                    <a:pt x="9290" y="6533"/>
                    <a:pt x="9290" y="6554"/>
                    <a:pt x="9290" y="6554"/>
                  </a:cubicBezTo>
                  <a:cubicBezTo>
                    <a:pt x="9290" y="6554"/>
                    <a:pt x="9290" y="6575"/>
                    <a:pt x="9290" y="6575"/>
                  </a:cubicBezTo>
                  <a:cubicBezTo>
                    <a:pt x="8537" y="5822"/>
                    <a:pt x="7721" y="5110"/>
                    <a:pt x="6863" y="4462"/>
                  </a:cubicBezTo>
                  <a:cubicBezTo>
                    <a:pt x="6863" y="4462"/>
                    <a:pt x="6884" y="4462"/>
                    <a:pt x="6884" y="4441"/>
                  </a:cubicBezTo>
                  <a:lnTo>
                    <a:pt x="6905" y="4441"/>
                  </a:lnTo>
                  <a:cubicBezTo>
                    <a:pt x="6968" y="4378"/>
                    <a:pt x="6968" y="4315"/>
                    <a:pt x="6926" y="4253"/>
                  </a:cubicBezTo>
                  <a:cubicBezTo>
                    <a:pt x="6884" y="3834"/>
                    <a:pt x="7114" y="3332"/>
                    <a:pt x="7114" y="2913"/>
                  </a:cubicBezTo>
                  <a:cubicBezTo>
                    <a:pt x="7135" y="2558"/>
                    <a:pt x="7072" y="2202"/>
                    <a:pt x="6968" y="1867"/>
                  </a:cubicBezTo>
                  <a:cubicBezTo>
                    <a:pt x="6717" y="1093"/>
                    <a:pt x="6214" y="465"/>
                    <a:pt x="5545" y="26"/>
                  </a:cubicBezTo>
                  <a:cubicBezTo>
                    <a:pt x="5521" y="8"/>
                    <a:pt x="5496" y="0"/>
                    <a:pt x="5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3"/>
            <p:cNvSpPr/>
            <p:nvPr/>
          </p:nvSpPr>
          <p:spPr>
            <a:xfrm>
              <a:off x="5200625" y="1957000"/>
              <a:ext cx="462800" cy="157075"/>
            </a:xfrm>
            <a:custGeom>
              <a:avLst/>
              <a:gdLst/>
              <a:ahLst/>
              <a:cxnLst/>
              <a:rect l="l" t="t" r="r" b="b"/>
              <a:pathLst>
                <a:path w="18512" h="6283" extrusionOk="0">
                  <a:moveTo>
                    <a:pt x="3892" y="962"/>
                  </a:moveTo>
                  <a:cubicBezTo>
                    <a:pt x="4562" y="962"/>
                    <a:pt x="5210" y="1172"/>
                    <a:pt x="5754" y="1569"/>
                  </a:cubicBezTo>
                  <a:cubicBezTo>
                    <a:pt x="6089" y="1820"/>
                    <a:pt x="6340" y="2113"/>
                    <a:pt x="6570" y="2448"/>
                  </a:cubicBezTo>
                  <a:cubicBezTo>
                    <a:pt x="6612" y="2532"/>
                    <a:pt x="6675" y="2636"/>
                    <a:pt x="6738" y="2762"/>
                  </a:cubicBezTo>
                  <a:cubicBezTo>
                    <a:pt x="5817" y="2134"/>
                    <a:pt x="4855" y="1527"/>
                    <a:pt x="3892" y="962"/>
                  </a:cubicBezTo>
                  <a:close/>
                  <a:moveTo>
                    <a:pt x="7847" y="272"/>
                  </a:moveTo>
                  <a:lnTo>
                    <a:pt x="7847" y="272"/>
                  </a:lnTo>
                  <a:cubicBezTo>
                    <a:pt x="8537" y="293"/>
                    <a:pt x="9165" y="565"/>
                    <a:pt x="9667" y="1046"/>
                  </a:cubicBezTo>
                  <a:cubicBezTo>
                    <a:pt x="10086" y="1444"/>
                    <a:pt x="10630" y="2134"/>
                    <a:pt x="10671" y="2762"/>
                  </a:cubicBezTo>
                  <a:cubicBezTo>
                    <a:pt x="9835" y="1883"/>
                    <a:pt x="8851" y="983"/>
                    <a:pt x="7847" y="272"/>
                  </a:cubicBezTo>
                  <a:close/>
                  <a:moveTo>
                    <a:pt x="7617" y="335"/>
                  </a:moveTo>
                  <a:cubicBezTo>
                    <a:pt x="8550" y="1206"/>
                    <a:pt x="9545" y="2015"/>
                    <a:pt x="10520" y="2824"/>
                  </a:cubicBezTo>
                  <a:lnTo>
                    <a:pt x="10520" y="2824"/>
                  </a:lnTo>
                  <a:cubicBezTo>
                    <a:pt x="9288" y="2696"/>
                    <a:pt x="8202" y="1421"/>
                    <a:pt x="7617" y="335"/>
                  </a:cubicBezTo>
                  <a:close/>
                  <a:moveTo>
                    <a:pt x="3662" y="983"/>
                  </a:moveTo>
                  <a:cubicBezTo>
                    <a:pt x="4687" y="1695"/>
                    <a:pt x="5775" y="2323"/>
                    <a:pt x="6863" y="2950"/>
                  </a:cubicBezTo>
                  <a:cubicBezTo>
                    <a:pt x="6863" y="2971"/>
                    <a:pt x="6884" y="2992"/>
                    <a:pt x="6905" y="3013"/>
                  </a:cubicBezTo>
                  <a:cubicBezTo>
                    <a:pt x="5503" y="2908"/>
                    <a:pt x="4436" y="2071"/>
                    <a:pt x="3578" y="983"/>
                  </a:cubicBezTo>
                  <a:close/>
                  <a:moveTo>
                    <a:pt x="12994" y="1214"/>
                  </a:moveTo>
                  <a:lnTo>
                    <a:pt x="12994" y="1214"/>
                  </a:lnTo>
                  <a:cubicBezTo>
                    <a:pt x="13747" y="1569"/>
                    <a:pt x="14249" y="2218"/>
                    <a:pt x="14438" y="3034"/>
                  </a:cubicBezTo>
                  <a:cubicBezTo>
                    <a:pt x="14061" y="2385"/>
                    <a:pt x="13538" y="1737"/>
                    <a:pt x="12994" y="1214"/>
                  </a:cubicBezTo>
                  <a:close/>
                  <a:moveTo>
                    <a:pt x="12567" y="1061"/>
                  </a:moveTo>
                  <a:cubicBezTo>
                    <a:pt x="12899" y="1454"/>
                    <a:pt x="13270" y="1846"/>
                    <a:pt x="13601" y="2239"/>
                  </a:cubicBezTo>
                  <a:cubicBezTo>
                    <a:pt x="13915" y="2615"/>
                    <a:pt x="14208" y="3013"/>
                    <a:pt x="14501" y="3411"/>
                  </a:cubicBezTo>
                  <a:cubicBezTo>
                    <a:pt x="13611" y="2852"/>
                    <a:pt x="12926" y="2069"/>
                    <a:pt x="12567" y="1061"/>
                  </a:cubicBezTo>
                  <a:close/>
                  <a:moveTo>
                    <a:pt x="3923" y="3827"/>
                  </a:moveTo>
                  <a:cubicBezTo>
                    <a:pt x="4087" y="3827"/>
                    <a:pt x="4251" y="3835"/>
                    <a:pt x="4415" y="3850"/>
                  </a:cubicBezTo>
                  <a:cubicBezTo>
                    <a:pt x="3202" y="4415"/>
                    <a:pt x="1967" y="4750"/>
                    <a:pt x="649" y="4980"/>
                  </a:cubicBezTo>
                  <a:cubicBezTo>
                    <a:pt x="1587" y="4226"/>
                    <a:pt x="2736" y="3827"/>
                    <a:pt x="3923" y="3827"/>
                  </a:cubicBezTo>
                  <a:close/>
                  <a:moveTo>
                    <a:pt x="4311" y="4080"/>
                  </a:moveTo>
                  <a:lnTo>
                    <a:pt x="4311" y="4080"/>
                  </a:lnTo>
                  <a:cubicBezTo>
                    <a:pt x="3780" y="4995"/>
                    <a:pt x="2780" y="5254"/>
                    <a:pt x="1745" y="5254"/>
                  </a:cubicBezTo>
                  <a:cubicBezTo>
                    <a:pt x="1313" y="5254"/>
                    <a:pt x="874" y="5209"/>
                    <a:pt x="461" y="5147"/>
                  </a:cubicBezTo>
                  <a:cubicBezTo>
                    <a:pt x="482" y="5126"/>
                    <a:pt x="524" y="5105"/>
                    <a:pt x="544" y="5084"/>
                  </a:cubicBezTo>
                  <a:cubicBezTo>
                    <a:pt x="1842" y="5022"/>
                    <a:pt x="3160" y="4624"/>
                    <a:pt x="4311" y="4080"/>
                  </a:cubicBezTo>
                  <a:close/>
                  <a:moveTo>
                    <a:pt x="10337" y="3285"/>
                  </a:moveTo>
                  <a:lnTo>
                    <a:pt x="10337" y="3285"/>
                  </a:lnTo>
                  <a:cubicBezTo>
                    <a:pt x="9835" y="4185"/>
                    <a:pt x="9311" y="4959"/>
                    <a:pt x="8537" y="5628"/>
                  </a:cubicBezTo>
                  <a:cubicBezTo>
                    <a:pt x="8705" y="4540"/>
                    <a:pt x="9207" y="3473"/>
                    <a:pt x="10337" y="3285"/>
                  </a:cubicBezTo>
                  <a:close/>
                  <a:moveTo>
                    <a:pt x="10567" y="3264"/>
                  </a:moveTo>
                  <a:cubicBezTo>
                    <a:pt x="10630" y="3808"/>
                    <a:pt x="10295" y="4520"/>
                    <a:pt x="9981" y="4875"/>
                  </a:cubicBezTo>
                  <a:cubicBezTo>
                    <a:pt x="9625" y="5315"/>
                    <a:pt x="9165" y="5587"/>
                    <a:pt x="8642" y="5733"/>
                  </a:cubicBezTo>
                  <a:cubicBezTo>
                    <a:pt x="9458" y="5084"/>
                    <a:pt x="10169" y="4227"/>
                    <a:pt x="10546" y="3264"/>
                  </a:cubicBezTo>
                  <a:close/>
                  <a:moveTo>
                    <a:pt x="7219" y="3536"/>
                  </a:moveTo>
                  <a:cubicBezTo>
                    <a:pt x="7135" y="4059"/>
                    <a:pt x="6926" y="4561"/>
                    <a:pt x="6550" y="4980"/>
                  </a:cubicBezTo>
                  <a:cubicBezTo>
                    <a:pt x="6340" y="5231"/>
                    <a:pt x="6068" y="5419"/>
                    <a:pt x="5775" y="5566"/>
                  </a:cubicBezTo>
                  <a:cubicBezTo>
                    <a:pt x="5713" y="5587"/>
                    <a:pt x="5462" y="5712"/>
                    <a:pt x="5252" y="5775"/>
                  </a:cubicBezTo>
                  <a:cubicBezTo>
                    <a:pt x="5545" y="5587"/>
                    <a:pt x="5796" y="5273"/>
                    <a:pt x="6006" y="5084"/>
                  </a:cubicBezTo>
                  <a:cubicBezTo>
                    <a:pt x="6466" y="4624"/>
                    <a:pt x="6863" y="4101"/>
                    <a:pt x="7198" y="3536"/>
                  </a:cubicBezTo>
                  <a:close/>
                  <a:moveTo>
                    <a:pt x="6968" y="3599"/>
                  </a:moveTo>
                  <a:lnTo>
                    <a:pt x="6968" y="3599"/>
                  </a:lnTo>
                  <a:cubicBezTo>
                    <a:pt x="6717" y="3975"/>
                    <a:pt x="6466" y="4352"/>
                    <a:pt x="6152" y="4687"/>
                  </a:cubicBezTo>
                  <a:cubicBezTo>
                    <a:pt x="5901" y="4980"/>
                    <a:pt x="5399" y="5608"/>
                    <a:pt x="4959" y="5796"/>
                  </a:cubicBezTo>
                  <a:cubicBezTo>
                    <a:pt x="4917" y="5670"/>
                    <a:pt x="5169" y="5147"/>
                    <a:pt x="5210" y="5064"/>
                  </a:cubicBezTo>
                  <a:cubicBezTo>
                    <a:pt x="5336" y="4833"/>
                    <a:pt x="5482" y="4624"/>
                    <a:pt x="5629" y="4436"/>
                  </a:cubicBezTo>
                  <a:cubicBezTo>
                    <a:pt x="6006" y="4038"/>
                    <a:pt x="6466" y="3766"/>
                    <a:pt x="6968" y="3599"/>
                  </a:cubicBezTo>
                  <a:close/>
                  <a:moveTo>
                    <a:pt x="14584" y="3766"/>
                  </a:moveTo>
                  <a:cubicBezTo>
                    <a:pt x="14605" y="3766"/>
                    <a:pt x="14626" y="3766"/>
                    <a:pt x="14626" y="3787"/>
                  </a:cubicBezTo>
                  <a:cubicBezTo>
                    <a:pt x="14417" y="4185"/>
                    <a:pt x="14312" y="4624"/>
                    <a:pt x="13998" y="5001"/>
                  </a:cubicBezTo>
                  <a:cubicBezTo>
                    <a:pt x="13726" y="5336"/>
                    <a:pt x="13099" y="5942"/>
                    <a:pt x="12617" y="5963"/>
                  </a:cubicBezTo>
                  <a:cubicBezTo>
                    <a:pt x="13371" y="5315"/>
                    <a:pt x="14019" y="4561"/>
                    <a:pt x="14584" y="3766"/>
                  </a:cubicBezTo>
                  <a:close/>
                  <a:moveTo>
                    <a:pt x="14354" y="3766"/>
                  </a:moveTo>
                  <a:cubicBezTo>
                    <a:pt x="13768" y="4561"/>
                    <a:pt x="13120" y="5273"/>
                    <a:pt x="12429" y="5984"/>
                  </a:cubicBezTo>
                  <a:cubicBezTo>
                    <a:pt x="12429" y="5963"/>
                    <a:pt x="12429" y="5942"/>
                    <a:pt x="12429" y="5900"/>
                  </a:cubicBezTo>
                  <a:cubicBezTo>
                    <a:pt x="12408" y="5817"/>
                    <a:pt x="12408" y="5733"/>
                    <a:pt x="12450" y="5649"/>
                  </a:cubicBezTo>
                  <a:cubicBezTo>
                    <a:pt x="12492" y="5545"/>
                    <a:pt x="12534" y="5440"/>
                    <a:pt x="12596" y="5336"/>
                  </a:cubicBezTo>
                  <a:cubicBezTo>
                    <a:pt x="12722" y="5064"/>
                    <a:pt x="12868" y="4833"/>
                    <a:pt x="13078" y="4603"/>
                  </a:cubicBezTo>
                  <a:cubicBezTo>
                    <a:pt x="13433" y="4206"/>
                    <a:pt x="13873" y="3934"/>
                    <a:pt x="14354" y="3766"/>
                  </a:cubicBezTo>
                  <a:close/>
                  <a:moveTo>
                    <a:pt x="7839" y="1"/>
                  </a:moveTo>
                  <a:cubicBezTo>
                    <a:pt x="7682" y="1"/>
                    <a:pt x="7524" y="14"/>
                    <a:pt x="7366" y="42"/>
                  </a:cubicBezTo>
                  <a:cubicBezTo>
                    <a:pt x="7282" y="63"/>
                    <a:pt x="7219" y="146"/>
                    <a:pt x="7261" y="230"/>
                  </a:cubicBezTo>
                  <a:cubicBezTo>
                    <a:pt x="7843" y="1353"/>
                    <a:pt x="9065" y="2950"/>
                    <a:pt x="10477" y="2950"/>
                  </a:cubicBezTo>
                  <a:cubicBezTo>
                    <a:pt x="10486" y="2950"/>
                    <a:pt x="10495" y="2950"/>
                    <a:pt x="10504" y="2950"/>
                  </a:cubicBezTo>
                  <a:cubicBezTo>
                    <a:pt x="10504" y="2950"/>
                    <a:pt x="10504" y="2971"/>
                    <a:pt x="10504" y="2971"/>
                  </a:cubicBezTo>
                  <a:cubicBezTo>
                    <a:pt x="10504" y="2971"/>
                    <a:pt x="10504" y="2990"/>
                    <a:pt x="10523" y="2992"/>
                  </a:cubicBezTo>
                  <a:lnTo>
                    <a:pt x="10523" y="2992"/>
                  </a:lnTo>
                  <a:cubicBezTo>
                    <a:pt x="10257" y="2982"/>
                    <a:pt x="9989" y="2976"/>
                    <a:pt x="9721" y="2976"/>
                  </a:cubicBezTo>
                  <a:cubicBezTo>
                    <a:pt x="8915" y="2976"/>
                    <a:pt x="8103" y="3023"/>
                    <a:pt x="7303" y="3118"/>
                  </a:cubicBezTo>
                  <a:cubicBezTo>
                    <a:pt x="7303" y="3097"/>
                    <a:pt x="7324" y="3076"/>
                    <a:pt x="7324" y="3076"/>
                  </a:cubicBezTo>
                  <a:cubicBezTo>
                    <a:pt x="7324" y="3055"/>
                    <a:pt x="7324" y="3055"/>
                    <a:pt x="7324" y="3055"/>
                  </a:cubicBezTo>
                  <a:cubicBezTo>
                    <a:pt x="7324" y="2971"/>
                    <a:pt x="7282" y="2908"/>
                    <a:pt x="7198" y="2908"/>
                  </a:cubicBezTo>
                  <a:cubicBezTo>
                    <a:pt x="6884" y="2636"/>
                    <a:pt x="6717" y="2092"/>
                    <a:pt x="6445" y="1799"/>
                  </a:cubicBezTo>
                  <a:cubicBezTo>
                    <a:pt x="6194" y="1527"/>
                    <a:pt x="5901" y="1318"/>
                    <a:pt x="5587" y="1130"/>
                  </a:cubicBezTo>
                  <a:cubicBezTo>
                    <a:pt x="5069" y="847"/>
                    <a:pt x="4492" y="706"/>
                    <a:pt x="3901" y="706"/>
                  </a:cubicBezTo>
                  <a:cubicBezTo>
                    <a:pt x="3704" y="706"/>
                    <a:pt x="3505" y="722"/>
                    <a:pt x="3306" y="753"/>
                  </a:cubicBezTo>
                  <a:cubicBezTo>
                    <a:pt x="3202" y="774"/>
                    <a:pt x="3160" y="879"/>
                    <a:pt x="3223" y="962"/>
                  </a:cubicBezTo>
                  <a:cubicBezTo>
                    <a:pt x="4060" y="2071"/>
                    <a:pt x="5231" y="3139"/>
                    <a:pt x="6654" y="3201"/>
                  </a:cubicBezTo>
                  <a:cubicBezTo>
                    <a:pt x="5964" y="3306"/>
                    <a:pt x="5315" y="3431"/>
                    <a:pt x="4666" y="3641"/>
                  </a:cubicBezTo>
                  <a:cubicBezTo>
                    <a:pt x="4645" y="3620"/>
                    <a:pt x="4625" y="3620"/>
                    <a:pt x="4604" y="3620"/>
                  </a:cubicBezTo>
                  <a:cubicBezTo>
                    <a:pt x="4350" y="3581"/>
                    <a:pt x="4095" y="3562"/>
                    <a:pt x="3841" y="3562"/>
                  </a:cubicBezTo>
                  <a:cubicBezTo>
                    <a:pt x="2443" y="3562"/>
                    <a:pt x="1076" y="4134"/>
                    <a:pt x="84" y="5126"/>
                  </a:cubicBezTo>
                  <a:cubicBezTo>
                    <a:pt x="0" y="5210"/>
                    <a:pt x="21" y="5356"/>
                    <a:pt x="147" y="5377"/>
                  </a:cubicBezTo>
                  <a:cubicBezTo>
                    <a:pt x="612" y="5454"/>
                    <a:pt x="1161" y="5519"/>
                    <a:pt x="1714" y="5519"/>
                  </a:cubicBezTo>
                  <a:cubicBezTo>
                    <a:pt x="2978" y="5519"/>
                    <a:pt x="4267" y="5181"/>
                    <a:pt x="4645" y="3871"/>
                  </a:cubicBezTo>
                  <a:cubicBezTo>
                    <a:pt x="4687" y="3850"/>
                    <a:pt x="4708" y="3808"/>
                    <a:pt x="4708" y="3766"/>
                  </a:cubicBezTo>
                  <a:cubicBezTo>
                    <a:pt x="5315" y="3662"/>
                    <a:pt x="5901" y="3578"/>
                    <a:pt x="6487" y="3494"/>
                  </a:cubicBezTo>
                  <a:lnTo>
                    <a:pt x="6487" y="3494"/>
                  </a:lnTo>
                  <a:cubicBezTo>
                    <a:pt x="6047" y="3683"/>
                    <a:pt x="5650" y="3996"/>
                    <a:pt x="5336" y="4394"/>
                  </a:cubicBezTo>
                  <a:cubicBezTo>
                    <a:pt x="5085" y="4687"/>
                    <a:pt x="4897" y="5043"/>
                    <a:pt x="4792" y="5419"/>
                  </a:cubicBezTo>
                  <a:cubicBezTo>
                    <a:pt x="4750" y="5587"/>
                    <a:pt x="4604" y="5880"/>
                    <a:pt x="4771" y="6026"/>
                  </a:cubicBezTo>
                  <a:cubicBezTo>
                    <a:pt x="4818" y="6073"/>
                    <a:pt x="4888" y="6090"/>
                    <a:pt x="4967" y="6090"/>
                  </a:cubicBezTo>
                  <a:cubicBezTo>
                    <a:pt x="5137" y="6090"/>
                    <a:pt x="5348" y="6013"/>
                    <a:pt x="5462" y="5984"/>
                  </a:cubicBezTo>
                  <a:cubicBezTo>
                    <a:pt x="5838" y="5859"/>
                    <a:pt x="6215" y="5649"/>
                    <a:pt x="6529" y="5377"/>
                  </a:cubicBezTo>
                  <a:cubicBezTo>
                    <a:pt x="7073" y="4854"/>
                    <a:pt x="7407" y="4122"/>
                    <a:pt x="7407" y="3369"/>
                  </a:cubicBezTo>
                  <a:cubicBezTo>
                    <a:pt x="8119" y="3306"/>
                    <a:pt x="8851" y="3243"/>
                    <a:pt x="9604" y="3243"/>
                  </a:cubicBezTo>
                  <a:cubicBezTo>
                    <a:pt x="8747" y="3724"/>
                    <a:pt x="8349" y="4959"/>
                    <a:pt x="8244" y="5900"/>
                  </a:cubicBezTo>
                  <a:cubicBezTo>
                    <a:pt x="8244" y="5975"/>
                    <a:pt x="8295" y="6050"/>
                    <a:pt x="8365" y="6050"/>
                  </a:cubicBezTo>
                  <a:cubicBezTo>
                    <a:pt x="8373" y="6050"/>
                    <a:pt x="8382" y="6049"/>
                    <a:pt x="8391" y="6047"/>
                  </a:cubicBezTo>
                  <a:cubicBezTo>
                    <a:pt x="9186" y="5921"/>
                    <a:pt x="9897" y="5524"/>
                    <a:pt x="10337" y="4854"/>
                  </a:cubicBezTo>
                  <a:cubicBezTo>
                    <a:pt x="10567" y="4499"/>
                    <a:pt x="10881" y="3766"/>
                    <a:pt x="10797" y="3243"/>
                  </a:cubicBezTo>
                  <a:lnTo>
                    <a:pt x="10797" y="3243"/>
                  </a:lnTo>
                  <a:cubicBezTo>
                    <a:pt x="10985" y="3264"/>
                    <a:pt x="11174" y="3264"/>
                    <a:pt x="11383" y="3285"/>
                  </a:cubicBezTo>
                  <a:cubicBezTo>
                    <a:pt x="12241" y="3348"/>
                    <a:pt x="13099" y="3494"/>
                    <a:pt x="13956" y="3641"/>
                  </a:cubicBezTo>
                  <a:cubicBezTo>
                    <a:pt x="13496" y="3850"/>
                    <a:pt x="13099" y="4164"/>
                    <a:pt x="12764" y="4561"/>
                  </a:cubicBezTo>
                  <a:cubicBezTo>
                    <a:pt x="12555" y="4833"/>
                    <a:pt x="11801" y="5900"/>
                    <a:pt x="12220" y="6214"/>
                  </a:cubicBezTo>
                  <a:cubicBezTo>
                    <a:pt x="12284" y="6262"/>
                    <a:pt x="12363" y="6282"/>
                    <a:pt x="12451" y="6282"/>
                  </a:cubicBezTo>
                  <a:cubicBezTo>
                    <a:pt x="12905" y="6282"/>
                    <a:pt x="13603" y="5734"/>
                    <a:pt x="13831" y="5524"/>
                  </a:cubicBezTo>
                  <a:cubicBezTo>
                    <a:pt x="14249" y="5126"/>
                    <a:pt x="14793" y="4436"/>
                    <a:pt x="14773" y="3808"/>
                  </a:cubicBezTo>
                  <a:lnTo>
                    <a:pt x="14773" y="3808"/>
                  </a:lnTo>
                  <a:cubicBezTo>
                    <a:pt x="15965" y="4059"/>
                    <a:pt x="17179" y="4352"/>
                    <a:pt x="18392" y="4582"/>
                  </a:cubicBezTo>
                  <a:cubicBezTo>
                    <a:pt x="18399" y="4584"/>
                    <a:pt x="18405" y="4585"/>
                    <a:pt x="18411" y="4585"/>
                  </a:cubicBezTo>
                  <a:cubicBezTo>
                    <a:pt x="18482" y="4585"/>
                    <a:pt x="18511" y="4474"/>
                    <a:pt x="18434" y="4436"/>
                  </a:cubicBezTo>
                  <a:cubicBezTo>
                    <a:pt x="17241" y="4080"/>
                    <a:pt x="16028" y="3766"/>
                    <a:pt x="14814" y="3515"/>
                  </a:cubicBezTo>
                  <a:cubicBezTo>
                    <a:pt x="14814" y="3515"/>
                    <a:pt x="14814" y="3515"/>
                    <a:pt x="14814" y="3494"/>
                  </a:cubicBezTo>
                  <a:cubicBezTo>
                    <a:pt x="14773" y="2092"/>
                    <a:pt x="13726" y="942"/>
                    <a:pt x="12345" y="690"/>
                  </a:cubicBezTo>
                  <a:cubicBezTo>
                    <a:pt x="12338" y="689"/>
                    <a:pt x="12330" y="688"/>
                    <a:pt x="12323" y="688"/>
                  </a:cubicBezTo>
                  <a:cubicBezTo>
                    <a:pt x="12232" y="688"/>
                    <a:pt x="12180" y="803"/>
                    <a:pt x="12199" y="900"/>
                  </a:cubicBezTo>
                  <a:cubicBezTo>
                    <a:pt x="12534" y="1904"/>
                    <a:pt x="13182" y="2804"/>
                    <a:pt x="14061" y="3369"/>
                  </a:cubicBezTo>
                  <a:cubicBezTo>
                    <a:pt x="13120" y="3222"/>
                    <a:pt x="12178" y="3097"/>
                    <a:pt x="11236" y="3034"/>
                  </a:cubicBezTo>
                  <a:cubicBezTo>
                    <a:pt x="11132" y="3034"/>
                    <a:pt x="11027" y="3013"/>
                    <a:pt x="10923" y="3013"/>
                  </a:cubicBezTo>
                  <a:cubicBezTo>
                    <a:pt x="11195" y="2343"/>
                    <a:pt x="10399" y="1360"/>
                    <a:pt x="9960" y="921"/>
                  </a:cubicBezTo>
                  <a:cubicBezTo>
                    <a:pt x="9383" y="344"/>
                    <a:pt x="8632" y="1"/>
                    <a:pt x="7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3"/>
            <p:cNvSpPr/>
            <p:nvPr/>
          </p:nvSpPr>
          <p:spPr>
            <a:xfrm>
              <a:off x="4870025" y="2089275"/>
              <a:ext cx="356625" cy="306100"/>
            </a:xfrm>
            <a:custGeom>
              <a:avLst/>
              <a:gdLst/>
              <a:ahLst/>
              <a:cxnLst/>
              <a:rect l="l" t="t" r="r" b="b"/>
              <a:pathLst>
                <a:path w="14265" h="12244" extrusionOk="0">
                  <a:moveTo>
                    <a:pt x="8486" y="831"/>
                  </a:moveTo>
                  <a:cubicBezTo>
                    <a:pt x="9087" y="831"/>
                    <a:pt x="9665" y="1035"/>
                    <a:pt x="10149" y="1425"/>
                  </a:cubicBezTo>
                  <a:cubicBezTo>
                    <a:pt x="9437" y="1153"/>
                    <a:pt x="8621" y="965"/>
                    <a:pt x="7868" y="902"/>
                  </a:cubicBezTo>
                  <a:cubicBezTo>
                    <a:pt x="8075" y="855"/>
                    <a:pt x="8282" y="831"/>
                    <a:pt x="8486" y="831"/>
                  </a:cubicBezTo>
                  <a:close/>
                  <a:moveTo>
                    <a:pt x="7429" y="1049"/>
                  </a:moveTo>
                  <a:cubicBezTo>
                    <a:pt x="7952" y="1174"/>
                    <a:pt x="8475" y="1216"/>
                    <a:pt x="8998" y="1321"/>
                  </a:cubicBezTo>
                  <a:cubicBezTo>
                    <a:pt x="9479" y="1425"/>
                    <a:pt x="9939" y="1572"/>
                    <a:pt x="10421" y="1656"/>
                  </a:cubicBezTo>
                  <a:cubicBezTo>
                    <a:pt x="10442" y="1656"/>
                    <a:pt x="10442" y="1677"/>
                    <a:pt x="10442" y="1677"/>
                  </a:cubicBezTo>
                  <a:cubicBezTo>
                    <a:pt x="10232" y="1701"/>
                    <a:pt x="10024" y="1714"/>
                    <a:pt x="9817" y="1714"/>
                  </a:cubicBezTo>
                  <a:cubicBezTo>
                    <a:pt x="8969" y="1714"/>
                    <a:pt x="8148" y="1503"/>
                    <a:pt x="7408" y="1049"/>
                  </a:cubicBezTo>
                  <a:close/>
                  <a:moveTo>
                    <a:pt x="4909" y="2878"/>
                  </a:moveTo>
                  <a:cubicBezTo>
                    <a:pt x="4995" y="2878"/>
                    <a:pt x="5082" y="2882"/>
                    <a:pt x="5169" y="2890"/>
                  </a:cubicBezTo>
                  <a:cubicBezTo>
                    <a:pt x="5755" y="2932"/>
                    <a:pt x="6613" y="3120"/>
                    <a:pt x="7052" y="3581"/>
                  </a:cubicBezTo>
                  <a:cubicBezTo>
                    <a:pt x="6137" y="3470"/>
                    <a:pt x="5162" y="3383"/>
                    <a:pt x="4208" y="3383"/>
                  </a:cubicBezTo>
                  <a:cubicBezTo>
                    <a:pt x="3897" y="3383"/>
                    <a:pt x="3589" y="3393"/>
                    <a:pt x="3286" y="3413"/>
                  </a:cubicBezTo>
                  <a:cubicBezTo>
                    <a:pt x="3761" y="3066"/>
                    <a:pt x="4316" y="2878"/>
                    <a:pt x="4909" y="2878"/>
                  </a:cubicBezTo>
                  <a:close/>
                  <a:moveTo>
                    <a:pt x="3139" y="3622"/>
                  </a:moveTo>
                  <a:lnTo>
                    <a:pt x="3139" y="3622"/>
                  </a:lnTo>
                  <a:cubicBezTo>
                    <a:pt x="4416" y="3706"/>
                    <a:pt x="5734" y="3706"/>
                    <a:pt x="6989" y="3727"/>
                  </a:cubicBezTo>
                  <a:lnTo>
                    <a:pt x="6968" y="3727"/>
                  </a:lnTo>
                  <a:cubicBezTo>
                    <a:pt x="6539" y="4011"/>
                    <a:pt x="6010" y="4121"/>
                    <a:pt x="5456" y="4121"/>
                  </a:cubicBezTo>
                  <a:cubicBezTo>
                    <a:pt x="4663" y="4121"/>
                    <a:pt x="3817" y="3894"/>
                    <a:pt x="3139" y="3622"/>
                  </a:cubicBezTo>
                  <a:close/>
                  <a:moveTo>
                    <a:pt x="10755" y="1886"/>
                  </a:moveTo>
                  <a:cubicBezTo>
                    <a:pt x="10860" y="2325"/>
                    <a:pt x="11048" y="2744"/>
                    <a:pt x="11048" y="3225"/>
                  </a:cubicBezTo>
                  <a:cubicBezTo>
                    <a:pt x="11048" y="3664"/>
                    <a:pt x="10944" y="4501"/>
                    <a:pt x="10567" y="4836"/>
                  </a:cubicBezTo>
                  <a:cubicBezTo>
                    <a:pt x="10735" y="3874"/>
                    <a:pt x="10776" y="2869"/>
                    <a:pt x="10735" y="1886"/>
                  </a:cubicBezTo>
                  <a:close/>
                  <a:moveTo>
                    <a:pt x="10546" y="2032"/>
                  </a:moveTo>
                  <a:cubicBezTo>
                    <a:pt x="10588" y="3016"/>
                    <a:pt x="10525" y="3999"/>
                    <a:pt x="10421" y="4982"/>
                  </a:cubicBezTo>
                  <a:cubicBezTo>
                    <a:pt x="10421" y="4962"/>
                    <a:pt x="10400" y="4941"/>
                    <a:pt x="10379" y="4920"/>
                  </a:cubicBezTo>
                  <a:cubicBezTo>
                    <a:pt x="10316" y="4857"/>
                    <a:pt x="10274" y="4794"/>
                    <a:pt x="10253" y="4710"/>
                  </a:cubicBezTo>
                  <a:cubicBezTo>
                    <a:pt x="10211" y="4606"/>
                    <a:pt x="10170" y="4480"/>
                    <a:pt x="10149" y="4376"/>
                  </a:cubicBezTo>
                  <a:cubicBezTo>
                    <a:pt x="10086" y="4083"/>
                    <a:pt x="10065" y="3790"/>
                    <a:pt x="10065" y="3497"/>
                  </a:cubicBezTo>
                  <a:cubicBezTo>
                    <a:pt x="10107" y="2974"/>
                    <a:pt x="10274" y="2493"/>
                    <a:pt x="10546" y="2032"/>
                  </a:cubicBezTo>
                  <a:close/>
                  <a:moveTo>
                    <a:pt x="2627" y="5753"/>
                  </a:moveTo>
                  <a:cubicBezTo>
                    <a:pt x="2984" y="5753"/>
                    <a:pt x="3315" y="5814"/>
                    <a:pt x="3662" y="5924"/>
                  </a:cubicBezTo>
                  <a:cubicBezTo>
                    <a:pt x="3746" y="5945"/>
                    <a:pt x="3872" y="6008"/>
                    <a:pt x="3976" y="6050"/>
                  </a:cubicBezTo>
                  <a:cubicBezTo>
                    <a:pt x="2867" y="6154"/>
                    <a:pt x="1758" y="6259"/>
                    <a:pt x="649" y="6447"/>
                  </a:cubicBezTo>
                  <a:cubicBezTo>
                    <a:pt x="1172" y="6029"/>
                    <a:pt x="1800" y="5778"/>
                    <a:pt x="2470" y="5757"/>
                  </a:cubicBezTo>
                  <a:cubicBezTo>
                    <a:pt x="2523" y="5754"/>
                    <a:pt x="2575" y="5753"/>
                    <a:pt x="2627" y="5753"/>
                  </a:cubicBezTo>
                  <a:close/>
                  <a:moveTo>
                    <a:pt x="4206" y="6133"/>
                  </a:moveTo>
                  <a:cubicBezTo>
                    <a:pt x="4227" y="6133"/>
                    <a:pt x="4248" y="6133"/>
                    <a:pt x="4269" y="6154"/>
                  </a:cubicBezTo>
                  <a:cubicBezTo>
                    <a:pt x="3541" y="6657"/>
                    <a:pt x="2730" y="6850"/>
                    <a:pt x="1893" y="6850"/>
                  </a:cubicBezTo>
                  <a:cubicBezTo>
                    <a:pt x="1406" y="6850"/>
                    <a:pt x="911" y="6785"/>
                    <a:pt x="419" y="6677"/>
                  </a:cubicBezTo>
                  <a:cubicBezTo>
                    <a:pt x="440" y="6635"/>
                    <a:pt x="461" y="6615"/>
                    <a:pt x="482" y="6594"/>
                  </a:cubicBezTo>
                  <a:cubicBezTo>
                    <a:pt x="1716" y="6510"/>
                    <a:pt x="2972" y="6322"/>
                    <a:pt x="4206" y="6133"/>
                  </a:cubicBezTo>
                  <a:close/>
                  <a:moveTo>
                    <a:pt x="7115" y="4208"/>
                  </a:moveTo>
                  <a:lnTo>
                    <a:pt x="7115" y="4208"/>
                  </a:lnTo>
                  <a:cubicBezTo>
                    <a:pt x="7303" y="5213"/>
                    <a:pt x="7366" y="6133"/>
                    <a:pt x="7198" y="7159"/>
                  </a:cubicBezTo>
                  <a:cubicBezTo>
                    <a:pt x="6633" y="6217"/>
                    <a:pt x="6361" y="5066"/>
                    <a:pt x="7115" y="4208"/>
                  </a:cubicBezTo>
                  <a:close/>
                  <a:moveTo>
                    <a:pt x="7282" y="4020"/>
                  </a:moveTo>
                  <a:cubicBezTo>
                    <a:pt x="7680" y="4418"/>
                    <a:pt x="7847" y="5171"/>
                    <a:pt x="7847" y="5652"/>
                  </a:cubicBezTo>
                  <a:cubicBezTo>
                    <a:pt x="7847" y="6217"/>
                    <a:pt x="7659" y="6719"/>
                    <a:pt x="7324" y="7159"/>
                  </a:cubicBezTo>
                  <a:cubicBezTo>
                    <a:pt x="7575" y="6154"/>
                    <a:pt x="7575" y="5024"/>
                    <a:pt x="7261" y="4041"/>
                  </a:cubicBezTo>
                  <a:cubicBezTo>
                    <a:pt x="7261" y="4041"/>
                    <a:pt x="7282" y="4041"/>
                    <a:pt x="7282" y="4020"/>
                  </a:cubicBezTo>
                  <a:close/>
                  <a:moveTo>
                    <a:pt x="4834" y="6343"/>
                  </a:moveTo>
                  <a:cubicBezTo>
                    <a:pt x="5106" y="6824"/>
                    <a:pt x="5273" y="7326"/>
                    <a:pt x="5232" y="7891"/>
                  </a:cubicBezTo>
                  <a:cubicBezTo>
                    <a:pt x="5232" y="8226"/>
                    <a:pt x="5127" y="8540"/>
                    <a:pt x="5001" y="8832"/>
                  </a:cubicBezTo>
                  <a:cubicBezTo>
                    <a:pt x="4981" y="8895"/>
                    <a:pt x="4855" y="9146"/>
                    <a:pt x="4729" y="9335"/>
                  </a:cubicBezTo>
                  <a:cubicBezTo>
                    <a:pt x="4834" y="9000"/>
                    <a:pt x="4834" y="8602"/>
                    <a:pt x="4876" y="8330"/>
                  </a:cubicBezTo>
                  <a:cubicBezTo>
                    <a:pt x="4939" y="7682"/>
                    <a:pt x="4918" y="7012"/>
                    <a:pt x="4834" y="6363"/>
                  </a:cubicBezTo>
                  <a:cubicBezTo>
                    <a:pt x="4834" y="6363"/>
                    <a:pt x="4834" y="6343"/>
                    <a:pt x="4834" y="6343"/>
                  </a:cubicBezTo>
                  <a:close/>
                  <a:moveTo>
                    <a:pt x="4709" y="6552"/>
                  </a:moveTo>
                  <a:cubicBezTo>
                    <a:pt x="4750" y="7012"/>
                    <a:pt x="4771" y="7451"/>
                    <a:pt x="4750" y="7912"/>
                  </a:cubicBezTo>
                  <a:cubicBezTo>
                    <a:pt x="4729" y="8309"/>
                    <a:pt x="4750" y="9104"/>
                    <a:pt x="4520" y="9544"/>
                  </a:cubicBezTo>
                  <a:cubicBezTo>
                    <a:pt x="4395" y="9460"/>
                    <a:pt x="4269" y="8895"/>
                    <a:pt x="4248" y="8791"/>
                  </a:cubicBezTo>
                  <a:cubicBezTo>
                    <a:pt x="4185" y="8540"/>
                    <a:pt x="4185" y="8288"/>
                    <a:pt x="4185" y="8058"/>
                  </a:cubicBezTo>
                  <a:cubicBezTo>
                    <a:pt x="4206" y="7493"/>
                    <a:pt x="4395" y="7012"/>
                    <a:pt x="4709" y="6552"/>
                  </a:cubicBezTo>
                  <a:close/>
                  <a:moveTo>
                    <a:pt x="2867" y="8372"/>
                  </a:moveTo>
                  <a:lnTo>
                    <a:pt x="2867" y="8372"/>
                  </a:lnTo>
                  <a:cubicBezTo>
                    <a:pt x="2281" y="9565"/>
                    <a:pt x="1528" y="10590"/>
                    <a:pt x="649" y="11594"/>
                  </a:cubicBezTo>
                  <a:cubicBezTo>
                    <a:pt x="942" y="10276"/>
                    <a:pt x="1716" y="9125"/>
                    <a:pt x="2867" y="8372"/>
                  </a:cubicBezTo>
                  <a:close/>
                  <a:moveTo>
                    <a:pt x="2930" y="8602"/>
                  </a:moveTo>
                  <a:lnTo>
                    <a:pt x="2930" y="8602"/>
                  </a:lnTo>
                  <a:cubicBezTo>
                    <a:pt x="3160" y="10088"/>
                    <a:pt x="1821" y="11134"/>
                    <a:pt x="607" y="11866"/>
                  </a:cubicBezTo>
                  <a:cubicBezTo>
                    <a:pt x="607" y="11825"/>
                    <a:pt x="628" y="11783"/>
                    <a:pt x="628" y="11741"/>
                  </a:cubicBezTo>
                  <a:cubicBezTo>
                    <a:pt x="1591" y="10883"/>
                    <a:pt x="2365" y="9753"/>
                    <a:pt x="2930" y="8602"/>
                  </a:cubicBezTo>
                  <a:close/>
                  <a:moveTo>
                    <a:pt x="14143" y="0"/>
                  </a:moveTo>
                  <a:cubicBezTo>
                    <a:pt x="14137" y="0"/>
                    <a:pt x="14131" y="1"/>
                    <a:pt x="14124" y="3"/>
                  </a:cubicBezTo>
                  <a:cubicBezTo>
                    <a:pt x="12994" y="463"/>
                    <a:pt x="11843" y="986"/>
                    <a:pt x="10735" y="1572"/>
                  </a:cubicBezTo>
                  <a:cubicBezTo>
                    <a:pt x="10735" y="1551"/>
                    <a:pt x="10735" y="1551"/>
                    <a:pt x="10714" y="1551"/>
                  </a:cubicBezTo>
                  <a:cubicBezTo>
                    <a:pt x="10139" y="885"/>
                    <a:pt x="9337" y="537"/>
                    <a:pt x="8515" y="537"/>
                  </a:cubicBezTo>
                  <a:cubicBezTo>
                    <a:pt x="8019" y="537"/>
                    <a:pt x="7516" y="664"/>
                    <a:pt x="7052" y="923"/>
                  </a:cubicBezTo>
                  <a:cubicBezTo>
                    <a:pt x="6947" y="965"/>
                    <a:pt x="6968" y="1112"/>
                    <a:pt x="7052" y="1153"/>
                  </a:cubicBezTo>
                  <a:cubicBezTo>
                    <a:pt x="7831" y="1661"/>
                    <a:pt x="8736" y="1949"/>
                    <a:pt x="9644" y="1949"/>
                  </a:cubicBezTo>
                  <a:cubicBezTo>
                    <a:pt x="9784" y="1949"/>
                    <a:pt x="9925" y="1942"/>
                    <a:pt x="10065" y="1928"/>
                  </a:cubicBezTo>
                  <a:lnTo>
                    <a:pt x="10065" y="1928"/>
                  </a:lnTo>
                  <a:cubicBezTo>
                    <a:pt x="9228" y="2388"/>
                    <a:pt x="8412" y="2890"/>
                    <a:pt x="7638" y="3434"/>
                  </a:cubicBezTo>
                  <a:cubicBezTo>
                    <a:pt x="7554" y="3497"/>
                    <a:pt x="7470" y="3560"/>
                    <a:pt x="7387" y="3622"/>
                  </a:cubicBezTo>
                  <a:cubicBezTo>
                    <a:pt x="7178" y="2932"/>
                    <a:pt x="5943" y="2660"/>
                    <a:pt x="5336" y="2597"/>
                  </a:cubicBezTo>
                  <a:cubicBezTo>
                    <a:pt x="5216" y="2584"/>
                    <a:pt x="5096" y="2578"/>
                    <a:pt x="4976" y="2578"/>
                  </a:cubicBezTo>
                  <a:cubicBezTo>
                    <a:pt x="4138" y="2578"/>
                    <a:pt x="3330" y="2898"/>
                    <a:pt x="2763" y="3539"/>
                  </a:cubicBezTo>
                  <a:cubicBezTo>
                    <a:pt x="2700" y="3602"/>
                    <a:pt x="2721" y="3727"/>
                    <a:pt x="2804" y="3748"/>
                  </a:cubicBezTo>
                  <a:cubicBezTo>
                    <a:pt x="3482" y="4056"/>
                    <a:pt x="4449" y="4342"/>
                    <a:pt x="5352" y="4342"/>
                  </a:cubicBezTo>
                  <a:cubicBezTo>
                    <a:pt x="5983" y="4342"/>
                    <a:pt x="6583" y="4202"/>
                    <a:pt x="7031" y="3832"/>
                  </a:cubicBezTo>
                  <a:lnTo>
                    <a:pt x="7052" y="3832"/>
                  </a:lnTo>
                  <a:cubicBezTo>
                    <a:pt x="7052" y="3853"/>
                    <a:pt x="7052" y="3853"/>
                    <a:pt x="7073" y="3853"/>
                  </a:cubicBezTo>
                  <a:cubicBezTo>
                    <a:pt x="6215" y="4501"/>
                    <a:pt x="5399" y="5192"/>
                    <a:pt x="4646" y="5966"/>
                  </a:cubicBezTo>
                  <a:cubicBezTo>
                    <a:pt x="4646" y="5945"/>
                    <a:pt x="4646" y="5945"/>
                    <a:pt x="4625" y="5924"/>
                  </a:cubicBezTo>
                  <a:cubicBezTo>
                    <a:pt x="4625" y="5924"/>
                    <a:pt x="4625" y="5924"/>
                    <a:pt x="4625" y="5903"/>
                  </a:cubicBezTo>
                  <a:cubicBezTo>
                    <a:pt x="4598" y="5863"/>
                    <a:pt x="4555" y="5849"/>
                    <a:pt x="4511" y="5849"/>
                  </a:cubicBezTo>
                  <a:cubicBezTo>
                    <a:pt x="4485" y="5849"/>
                    <a:pt x="4459" y="5854"/>
                    <a:pt x="4437" y="5861"/>
                  </a:cubicBezTo>
                  <a:cubicBezTo>
                    <a:pt x="4018" y="5861"/>
                    <a:pt x="3558" y="5547"/>
                    <a:pt x="3139" y="5485"/>
                  </a:cubicBezTo>
                  <a:cubicBezTo>
                    <a:pt x="2979" y="5466"/>
                    <a:pt x="2819" y="5455"/>
                    <a:pt x="2660" y="5455"/>
                  </a:cubicBezTo>
                  <a:cubicBezTo>
                    <a:pt x="2464" y="5455"/>
                    <a:pt x="2268" y="5471"/>
                    <a:pt x="2072" y="5506"/>
                  </a:cubicBezTo>
                  <a:cubicBezTo>
                    <a:pt x="1277" y="5652"/>
                    <a:pt x="587" y="6050"/>
                    <a:pt x="63" y="6656"/>
                  </a:cubicBezTo>
                  <a:cubicBezTo>
                    <a:pt x="1" y="6719"/>
                    <a:pt x="22" y="6845"/>
                    <a:pt x="126" y="6866"/>
                  </a:cubicBezTo>
                  <a:cubicBezTo>
                    <a:pt x="696" y="7008"/>
                    <a:pt x="1307" y="7105"/>
                    <a:pt x="1910" y="7105"/>
                  </a:cubicBezTo>
                  <a:cubicBezTo>
                    <a:pt x="2725" y="7105"/>
                    <a:pt x="3524" y="6928"/>
                    <a:pt x="4185" y="6447"/>
                  </a:cubicBezTo>
                  <a:lnTo>
                    <a:pt x="4185" y="6447"/>
                  </a:lnTo>
                  <a:cubicBezTo>
                    <a:pt x="3725" y="6949"/>
                    <a:pt x="3307" y="7472"/>
                    <a:pt x="2930" y="8037"/>
                  </a:cubicBezTo>
                  <a:cubicBezTo>
                    <a:pt x="2909" y="8037"/>
                    <a:pt x="2888" y="8037"/>
                    <a:pt x="2867" y="8058"/>
                  </a:cubicBezTo>
                  <a:cubicBezTo>
                    <a:pt x="1424" y="8916"/>
                    <a:pt x="482" y="10423"/>
                    <a:pt x="315" y="12076"/>
                  </a:cubicBezTo>
                  <a:cubicBezTo>
                    <a:pt x="299" y="12172"/>
                    <a:pt x="356" y="12243"/>
                    <a:pt x="431" y="12243"/>
                  </a:cubicBezTo>
                  <a:cubicBezTo>
                    <a:pt x="454" y="12243"/>
                    <a:pt x="478" y="12237"/>
                    <a:pt x="503" y="12222"/>
                  </a:cubicBezTo>
                  <a:cubicBezTo>
                    <a:pt x="1863" y="11469"/>
                    <a:pt x="3830" y="10046"/>
                    <a:pt x="3056" y="8226"/>
                  </a:cubicBezTo>
                  <a:cubicBezTo>
                    <a:pt x="3076" y="8184"/>
                    <a:pt x="3076" y="8142"/>
                    <a:pt x="3056" y="8100"/>
                  </a:cubicBezTo>
                  <a:cubicBezTo>
                    <a:pt x="3453" y="7661"/>
                    <a:pt x="3851" y="7200"/>
                    <a:pt x="4248" y="6761"/>
                  </a:cubicBezTo>
                  <a:lnTo>
                    <a:pt x="4248" y="6761"/>
                  </a:lnTo>
                  <a:cubicBezTo>
                    <a:pt x="4018" y="7200"/>
                    <a:pt x="3913" y="7703"/>
                    <a:pt x="3913" y="8205"/>
                  </a:cubicBezTo>
                  <a:cubicBezTo>
                    <a:pt x="3913" y="8581"/>
                    <a:pt x="3997" y="8979"/>
                    <a:pt x="4144" y="9335"/>
                  </a:cubicBezTo>
                  <a:cubicBezTo>
                    <a:pt x="4206" y="9502"/>
                    <a:pt x="4290" y="9816"/>
                    <a:pt x="4499" y="9837"/>
                  </a:cubicBezTo>
                  <a:cubicBezTo>
                    <a:pt x="4729" y="9837"/>
                    <a:pt x="4918" y="9502"/>
                    <a:pt x="5001" y="9356"/>
                  </a:cubicBezTo>
                  <a:cubicBezTo>
                    <a:pt x="5253" y="9021"/>
                    <a:pt x="5399" y="8623"/>
                    <a:pt x="5462" y="8205"/>
                  </a:cubicBezTo>
                  <a:cubicBezTo>
                    <a:pt x="5566" y="7472"/>
                    <a:pt x="5378" y="6698"/>
                    <a:pt x="4876" y="6112"/>
                  </a:cubicBezTo>
                  <a:cubicBezTo>
                    <a:pt x="5399" y="5589"/>
                    <a:pt x="5943" y="5087"/>
                    <a:pt x="6508" y="4627"/>
                  </a:cubicBezTo>
                  <a:lnTo>
                    <a:pt x="6508" y="4627"/>
                  </a:lnTo>
                  <a:cubicBezTo>
                    <a:pt x="6152" y="5547"/>
                    <a:pt x="6613" y="6740"/>
                    <a:pt x="7136" y="7535"/>
                  </a:cubicBezTo>
                  <a:cubicBezTo>
                    <a:pt x="7158" y="7580"/>
                    <a:pt x="7199" y="7601"/>
                    <a:pt x="7241" y="7601"/>
                  </a:cubicBezTo>
                  <a:cubicBezTo>
                    <a:pt x="7278" y="7601"/>
                    <a:pt x="7316" y="7585"/>
                    <a:pt x="7345" y="7556"/>
                  </a:cubicBezTo>
                  <a:cubicBezTo>
                    <a:pt x="7868" y="6970"/>
                    <a:pt x="8161" y="6217"/>
                    <a:pt x="8098" y="5422"/>
                  </a:cubicBezTo>
                  <a:cubicBezTo>
                    <a:pt x="8056" y="4982"/>
                    <a:pt x="7847" y="4229"/>
                    <a:pt x="7450" y="3874"/>
                  </a:cubicBezTo>
                  <a:cubicBezTo>
                    <a:pt x="7596" y="3769"/>
                    <a:pt x="7763" y="3643"/>
                    <a:pt x="7931" y="3539"/>
                  </a:cubicBezTo>
                  <a:cubicBezTo>
                    <a:pt x="8642" y="3037"/>
                    <a:pt x="9395" y="2618"/>
                    <a:pt x="10149" y="2200"/>
                  </a:cubicBezTo>
                  <a:lnTo>
                    <a:pt x="10149" y="2200"/>
                  </a:lnTo>
                  <a:cubicBezTo>
                    <a:pt x="9919" y="2660"/>
                    <a:pt x="9814" y="3162"/>
                    <a:pt x="9814" y="3664"/>
                  </a:cubicBezTo>
                  <a:cubicBezTo>
                    <a:pt x="9814" y="3999"/>
                    <a:pt x="9898" y="5296"/>
                    <a:pt x="10421" y="5296"/>
                  </a:cubicBezTo>
                  <a:cubicBezTo>
                    <a:pt x="10923" y="5275"/>
                    <a:pt x="11174" y="4104"/>
                    <a:pt x="11237" y="3748"/>
                  </a:cubicBezTo>
                  <a:cubicBezTo>
                    <a:pt x="11320" y="3162"/>
                    <a:pt x="11299" y="2283"/>
                    <a:pt x="10881" y="1823"/>
                  </a:cubicBezTo>
                  <a:cubicBezTo>
                    <a:pt x="11969" y="1258"/>
                    <a:pt x="13099" y="714"/>
                    <a:pt x="14187" y="149"/>
                  </a:cubicBezTo>
                  <a:cubicBezTo>
                    <a:pt x="14264" y="110"/>
                    <a:pt x="14217" y="0"/>
                    <a:pt x="14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3"/>
            <p:cNvSpPr/>
            <p:nvPr/>
          </p:nvSpPr>
          <p:spPr>
            <a:xfrm>
              <a:off x="4740825" y="2368725"/>
              <a:ext cx="188850" cy="454850"/>
            </a:xfrm>
            <a:custGeom>
              <a:avLst/>
              <a:gdLst/>
              <a:ahLst/>
              <a:cxnLst/>
              <a:rect l="l" t="t" r="r" b="b"/>
              <a:pathLst>
                <a:path w="7554" h="18194" extrusionOk="0">
                  <a:moveTo>
                    <a:pt x="4541" y="3639"/>
                  </a:moveTo>
                  <a:lnTo>
                    <a:pt x="4541" y="3639"/>
                  </a:lnTo>
                  <a:cubicBezTo>
                    <a:pt x="3830" y="3890"/>
                    <a:pt x="3076" y="4245"/>
                    <a:pt x="2449" y="4664"/>
                  </a:cubicBezTo>
                  <a:cubicBezTo>
                    <a:pt x="2951" y="4015"/>
                    <a:pt x="3704" y="3660"/>
                    <a:pt x="4541" y="3639"/>
                  </a:cubicBezTo>
                  <a:close/>
                  <a:moveTo>
                    <a:pt x="4918" y="3660"/>
                  </a:moveTo>
                  <a:lnTo>
                    <a:pt x="4918" y="3660"/>
                  </a:lnTo>
                  <a:cubicBezTo>
                    <a:pt x="4185" y="4413"/>
                    <a:pt x="3265" y="4936"/>
                    <a:pt x="2198" y="5082"/>
                  </a:cubicBezTo>
                  <a:cubicBezTo>
                    <a:pt x="2198" y="5061"/>
                    <a:pt x="2198" y="5061"/>
                    <a:pt x="2198" y="5061"/>
                  </a:cubicBezTo>
                  <a:cubicBezTo>
                    <a:pt x="2658" y="4831"/>
                    <a:pt x="3118" y="4538"/>
                    <a:pt x="3579" y="4287"/>
                  </a:cubicBezTo>
                  <a:cubicBezTo>
                    <a:pt x="4018" y="4078"/>
                    <a:pt x="4478" y="3869"/>
                    <a:pt x="4918" y="3660"/>
                  </a:cubicBezTo>
                  <a:close/>
                  <a:moveTo>
                    <a:pt x="5294" y="3618"/>
                  </a:moveTo>
                  <a:cubicBezTo>
                    <a:pt x="5671" y="3890"/>
                    <a:pt x="6068" y="4099"/>
                    <a:pt x="6382" y="4476"/>
                  </a:cubicBezTo>
                  <a:cubicBezTo>
                    <a:pt x="6654" y="4810"/>
                    <a:pt x="7094" y="5543"/>
                    <a:pt x="7031" y="6024"/>
                  </a:cubicBezTo>
                  <a:cubicBezTo>
                    <a:pt x="6550" y="5166"/>
                    <a:pt x="5943" y="4371"/>
                    <a:pt x="5294" y="3639"/>
                  </a:cubicBezTo>
                  <a:cubicBezTo>
                    <a:pt x="5294" y="3639"/>
                    <a:pt x="5294" y="3618"/>
                    <a:pt x="5294" y="3618"/>
                  </a:cubicBezTo>
                  <a:close/>
                  <a:moveTo>
                    <a:pt x="5231" y="3869"/>
                  </a:moveTo>
                  <a:lnTo>
                    <a:pt x="5231" y="3869"/>
                  </a:lnTo>
                  <a:cubicBezTo>
                    <a:pt x="5880" y="4601"/>
                    <a:pt x="6466" y="5396"/>
                    <a:pt x="7010" y="6212"/>
                  </a:cubicBezTo>
                  <a:lnTo>
                    <a:pt x="6926" y="6212"/>
                  </a:lnTo>
                  <a:cubicBezTo>
                    <a:pt x="6843" y="6212"/>
                    <a:pt x="6759" y="6191"/>
                    <a:pt x="6696" y="6129"/>
                  </a:cubicBezTo>
                  <a:cubicBezTo>
                    <a:pt x="6592" y="6066"/>
                    <a:pt x="6487" y="6003"/>
                    <a:pt x="6403" y="5919"/>
                  </a:cubicBezTo>
                  <a:cubicBezTo>
                    <a:pt x="6173" y="5752"/>
                    <a:pt x="5964" y="5543"/>
                    <a:pt x="5796" y="5312"/>
                  </a:cubicBezTo>
                  <a:cubicBezTo>
                    <a:pt x="5483" y="4873"/>
                    <a:pt x="5315" y="4392"/>
                    <a:pt x="5231" y="3869"/>
                  </a:cubicBezTo>
                  <a:close/>
                  <a:moveTo>
                    <a:pt x="3280" y="7262"/>
                  </a:moveTo>
                  <a:cubicBezTo>
                    <a:pt x="3353" y="7262"/>
                    <a:pt x="3425" y="7268"/>
                    <a:pt x="3495" y="7279"/>
                  </a:cubicBezTo>
                  <a:cubicBezTo>
                    <a:pt x="2449" y="7907"/>
                    <a:pt x="1382" y="8681"/>
                    <a:pt x="482" y="9518"/>
                  </a:cubicBezTo>
                  <a:cubicBezTo>
                    <a:pt x="628" y="8849"/>
                    <a:pt x="1026" y="8305"/>
                    <a:pt x="1591" y="7907"/>
                  </a:cubicBezTo>
                  <a:cubicBezTo>
                    <a:pt x="2019" y="7609"/>
                    <a:pt x="2694" y="7262"/>
                    <a:pt x="3280" y="7262"/>
                  </a:cubicBezTo>
                  <a:close/>
                  <a:moveTo>
                    <a:pt x="3537" y="7405"/>
                  </a:moveTo>
                  <a:cubicBezTo>
                    <a:pt x="3537" y="7405"/>
                    <a:pt x="3537" y="7426"/>
                    <a:pt x="3537" y="7426"/>
                  </a:cubicBezTo>
                  <a:cubicBezTo>
                    <a:pt x="3139" y="8618"/>
                    <a:pt x="1674" y="9414"/>
                    <a:pt x="482" y="9748"/>
                  </a:cubicBezTo>
                  <a:cubicBezTo>
                    <a:pt x="1528" y="9016"/>
                    <a:pt x="2553" y="8200"/>
                    <a:pt x="3537" y="7405"/>
                  </a:cubicBezTo>
                  <a:close/>
                  <a:moveTo>
                    <a:pt x="3955" y="7468"/>
                  </a:moveTo>
                  <a:cubicBezTo>
                    <a:pt x="4520" y="7530"/>
                    <a:pt x="5127" y="8012"/>
                    <a:pt x="5420" y="8388"/>
                  </a:cubicBezTo>
                  <a:cubicBezTo>
                    <a:pt x="5775" y="8807"/>
                    <a:pt x="5943" y="9330"/>
                    <a:pt x="5964" y="9874"/>
                  </a:cubicBezTo>
                  <a:cubicBezTo>
                    <a:pt x="5524" y="8953"/>
                    <a:pt x="4813" y="8053"/>
                    <a:pt x="3955" y="7489"/>
                  </a:cubicBezTo>
                  <a:cubicBezTo>
                    <a:pt x="3955" y="7489"/>
                    <a:pt x="3955" y="7468"/>
                    <a:pt x="3955" y="7468"/>
                  </a:cubicBezTo>
                  <a:close/>
                  <a:moveTo>
                    <a:pt x="3934" y="7719"/>
                  </a:moveTo>
                  <a:lnTo>
                    <a:pt x="3934" y="7719"/>
                  </a:lnTo>
                  <a:cubicBezTo>
                    <a:pt x="4729" y="8367"/>
                    <a:pt x="5357" y="9058"/>
                    <a:pt x="5859" y="9958"/>
                  </a:cubicBezTo>
                  <a:cubicBezTo>
                    <a:pt x="4834" y="9581"/>
                    <a:pt x="3892" y="8869"/>
                    <a:pt x="3934" y="7719"/>
                  </a:cubicBezTo>
                  <a:close/>
                  <a:moveTo>
                    <a:pt x="3516" y="10794"/>
                  </a:moveTo>
                  <a:cubicBezTo>
                    <a:pt x="4018" y="11004"/>
                    <a:pt x="4478" y="11297"/>
                    <a:pt x="4813" y="11757"/>
                  </a:cubicBezTo>
                  <a:cubicBezTo>
                    <a:pt x="5001" y="12029"/>
                    <a:pt x="5127" y="12322"/>
                    <a:pt x="5211" y="12657"/>
                  </a:cubicBezTo>
                  <a:cubicBezTo>
                    <a:pt x="5231" y="12699"/>
                    <a:pt x="5294" y="12971"/>
                    <a:pt x="5315" y="13201"/>
                  </a:cubicBezTo>
                  <a:cubicBezTo>
                    <a:pt x="5190" y="12887"/>
                    <a:pt x="4939" y="12552"/>
                    <a:pt x="4792" y="12322"/>
                  </a:cubicBezTo>
                  <a:cubicBezTo>
                    <a:pt x="4436" y="11778"/>
                    <a:pt x="4018" y="11276"/>
                    <a:pt x="3537" y="10836"/>
                  </a:cubicBezTo>
                  <a:cubicBezTo>
                    <a:pt x="3516" y="10815"/>
                    <a:pt x="3516" y="10815"/>
                    <a:pt x="3516" y="10794"/>
                  </a:cubicBezTo>
                  <a:close/>
                  <a:moveTo>
                    <a:pt x="3537" y="11066"/>
                  </a:moveTo>
                  <a:lnTo>
                    <a:pt x="3537" y="11066"/>
                  </a:lnTo>
                  <a:cubicBezTo>
                    <a:pt x="3871" y="11380"/>
                    <a:pt x="4164" y="11715"/>
                    <a:pt x="4436" y="12071"/>
                  </a:cubicBezTo>
                  <a:cubicBezTo>
                    <a:pt x="4667" y="12385"/>
                    <a:pt x="5190" y="13012"/>
                    <a:pt x="5273" y="13494"/>
                  </a:cubicBezTo>
                  <a:cubicBezTo>
                    <a:pt x="5148" y="13494"/>
                    <a:pt x="4687" y="13159"/>
                    <a:pt x="4604" y="13075"/>
                  </a:cubicBezTo>
                  <a:cubicBezTo>
                    <a:pt x="4415" y="12929"/>
                    <a:pt x="4227" y="12740"/>
                    <a:pt x="4081" y="12531"/>
                  </a:cubicBezTo>
                  <a:cubicBezTo>
                    <a:pt x="3767" y="12092"/>
                    <a:pt x="3599" y="11590"/>
                    <a:pt x="3537" y="11066"/>
                  </a:cubicBezTo>
                  <a:close/>
                  <a:moveTo>
                    <a:pt x="2679" y="11108"/>
                  </a:moveTo>
                  <a:cubicBezTo>
                    <a:pt x="1863" y="11903"/>
                    <a:pt x="1068" y="12699"/>
                    <a:pt x="335" y="13535"/>
                  </a:cubicBezTo>
                  <a:cubicBezTo>
                    <a:pt x="461" y="12887"/>
                    <a:pt x="796" y="12280"/>
                    <a:pt x="1319" y="11820"/>
                  </a:cubicBezTo>
                  <a:cubicBezTo>
                    <a:pt x="1612" y="11548"/>
                    <a:pt x="1946" y="11359"/>
                    <a:pt x="2323" y="11213"/>
                  </a:cubicBezTo>
                  <a:cubicBezTo>
                    <a:pt x="2428" y="11192"/>
                    <a:pt x="2553" y="11150"/>
                    <a:pt x="2679" y="11108"/>
                  </a:cubicBezTo>
                  <a:close/>
                  <a:moveTo>
                    <a:pt x="2951" y="11004"/>
                  </a:moveTo>
                  <a:lnTo>
                    <a:pt x="2951" y="11004"/>
                  </a:lnTo>
                  <a:cubicBezTo>
                    <a:pt x="2553" y="12364"/>
                    <a:pt x="1528" y="13243"/>
                    <a:pt x="273" y="13849"/>
                  </a:cubicBezTo>
                  <a:cubicBezTo>
                    <a:pt x="294" y="13807"/>
                    <a:pt x="294" y="13787"/>
                    <a:pt x="294" y="13766"/>
                  </a:cubicBezTo>
                  <a:cubicBezTo>
                    <a:pt x="1193" y="12908"/>
                    <a:pt x="2051" y="11966"/>
                    <a:pt x="2888" y="11046"/>
                  </a:cubicBezTo>
                  <a:cubicBezTo>
                    <a:pt x="2909" y="11025"/>
                    <a:pt x="2930" y="11025"/>
                    <a:pt x="2951" y="11004"/>
                  </a:cubicBezTo>
                  <a:close/>
                  <a:moveTo>
                    <a:pt x="3265" y="13619"/>
                  </a:moveTo>
                  <a:lnTo>
                    <a:pt x="3265" y="13619"/>
                  </a:lnTo>
                  <a:cubicBezTo>
                    <a:pt x="3558" y="14937"/>
                    <a:pt x="3620" y="16193"/>
                    <a:pt x="3579" y="17532"/>
                  </a:cubicBezTo>
                  <a:cubicBezTo>
                    <a:pt x="2972" y="16318"/>
                    <a:pt x="2846" y="14937"/>
                    <a:pt x="3265" y="13619"/>
                  </a:cubicBezTo>
                  <a:close/>
                  <a:moveTo>
                    <a:pt x="3453" y="13766"/>
                  </a:moveTo>
                  <a:cubicBezTo>
                    <a:pt x="4583" y="14770"/>
                    <a:pt x="4206" y="16423"/>
                    <a:pt x="3704" y="17741"/>
                  </a:cubicBezTo>
                  <a:cubicBezTo>
                    <a:pt x="3683" y="17720"/>
                    <a:pt x="3683" y="17678"/>
                    <a:pt x="3662" y="17657"/>
                  </a:cubicBezTo>
                  <a:cubicBezTo>
                    <a:pt x="3871" y="16381"/>
                    <a:pt x="3746" y="15021"/>
                    <a:pt x="3453" y="13766"/>
                  </a:cubicBezTo>
                  <a:close/>
                  <a:moveTo>
                    <a:pt x="6799" y="0"/>
                  </a:moveTo>
                  <a:cubicBezTo>
                    <a:pt x="6775" y="0"/>
                    <a:pt x="6752" y="12"/>
                    <a:pt x="6738" y="40"/>
                  </a:cubicBezTo>
                  <a:cubicBezTo>
                    <a:pt x="6152" y="1107"/>
                    <a:pt x="5587" y="2237"/>
                    <a:pt x="5085" y="3388"/>
                  </a:cubicBezTo>
                  <a:cubicBezTo>
                    <a:pt x="5085" y="3367"/>
                    <a:pt x="5085" y="3367"/>
                    <a:pt x="5064" y="3367"/>
                  </a:cubicBezTo>
                  <a:cubicBezTo>
                    <a:pt x="4898" y="3339"/>
                    <a:pt x="4733" y="3325"/>
                    <a:pt x="4569" y="3325"/>
                  </a:cubicBezTo>
                  <a:cubicBezTo>
                    <a:pt x="3373" y="3325"/>
                    <a:pt x="2281" y="4046"/>
                    <a:pt x="1821" y="5187"/>
                  </a:cubicBezTo>
                  <a:cubicBezTo>
                    <a:pt x="1783" y="5300"/>
                    <a:pt x="1864" y="5378"/>
                    <a:pt x="1956" y="5378"/>
                  </a:cubicBezTo>
                  <a:cubicBezTo>
                    <a:pt x="1967" y="5378"/>
                    <a:pt x="1978" y="5377"/>
                    <a:pt x="1988" y="5375"/>
                  </a:cubicBezTo>
                  <a:cubicBezTo>
                    <a:pt x="3035" y="5271"/>
                    <a:pt x="4039" y="4831"/>
                    <a:pt x="4792" y="4078"/>
                  </a:cubicBezTo>
                  <a:lnTo>
                    <a:pt x="4792" y="4078"/>
                  </a:lnTo>
                  <a:cubicBezTo>
                    <a:pt x="4436" y="4978"/>
                    <a:pt x="4123" y="5877"/>
                    <a:pt x="3871" y="6777"/>
                  </a:cubicBezTo>
                  <a:cubicBezTo>
                    <a:pt x="3851" y="6882"/>
                    <a:pt x="3809" y="6986"/>
                    <a:pt x="3788" y="7070"/>
                  </a:cubicBezTo>
                  <a:cubicBezTo>
                    <a:pt x="3649" y="6976"/>
                    <a:pt x="3478" y="6937"/>
                    <a:pt x="3291" y="6937"/>
                  </a:cubicBezTo>
                  <a:cubicBezTo>
                    <a:pt x="2692" y="6937"/>
                    <a:pt x="1932" y="7338"/>
                    <a:pt x="1549" y="7593"/>
                  </a:cubicBezTo>
                  <a:cubicBezTo>
                    <a:pt x="733" y="8116"/>
                    <a:pt x="168" y="8953"/>
                    <a:pt x="147" y="9937"/>
                  </a:cubicBezTo>
                  <a:cubicBezTo>
                    <a:pt x="147" y="10011"/>
                    <a:pt x="197" y="10086"/>
                    <a:pt x="268" y="10086"/>
                  </a:cubicBezTo>
                  <a:cubicBezTo>
                    <a:pt x="276" y="10086"/>
                    <a:pt x="285" y="10085"/>
                    <a:pt x="294" y="10083"/>
                  </a:cubicBezTo>
                  <a:cubicBezTo>
                    <a:pt x="1528" y="9748"/>
                    <a:pt x="3348" y="8869"/>
                    <a:pt x="3641" y="7468"/>
                  </a:cubicBezTo>
                  <a:lnTo>
                    <a:pt x="3683" y="7468"/>
                  </a:lnTo>
                  <a:cubicBezTo>
                    <a:pt x="3432" y="8493"/>
                    <a:pt x="3223" y="9560"/>
                    <a:pt x="3139" y="10627"/>
                  </a:cubicBezTo>
                  <a:cubicBezTo>
                    <a:pt x="3118" y="10627"/>
                    <a:pt x="3118" y="10627"/>
                    <a:pt x="3097" y="10606"/>
                  </a:cubicBezTo>
                  <a:lnTo>
                    <a:pt x="3076" y="10606"/>
                  </a:lnTo>
                  <a:cubicBezTo>
                    <a:pt x="3062" y="10602"/>
                    <a:pt x="3047" y="10601"/>
                    <a:pt x="3034" y="10601"/>
                  </a:cubicBezTo>
                  <a:cubicBezTo>
                    <a:pt x="2972" y="10601"/>
                    <a:pt x="2926" y="10638"/>
                    <a:pt x="2909" y="10690"/>
                  </a:cubicBezTo>
                  <a:cubicBezTo>
                    <a:pt x="2574" y="10941"/>
                    <a:pt x="2030" y="11004"/>
                    <a:pt x="1674" y="11213"/>
                  </a:cubicBezTo>
                  <a:cubicBezTo>
                    <a:pt x="1361" y="11401"/>
                    <a:pt x="1089" y="11631"/>
                    <a:pt x="838" y="11903"/>
                  </a:cubicBezTo>
                  <a:cubicBezTo>
                    <a:pt x="314" y="12510"/>
                    <a:pt x="22" y="13263"/>
                    <a:pt x="1" y="14059"/>
                  </a:cubicBezTo>
                  <a:cubicBezTo>
                    <a:pt x="1" y="14141"/>
                    <a:pt x="65" y="14197"/>
                    <a:pt x="134" y="14197"/>
                  </a:cubicBezTo>
                  <a:cubicBezTo>
                    <a:pt x="152" y="14197"/>
                    <a:pt x="171" y="14193"/>
                    <a:pt x="189" y="14184"/>
                  </a:cubicBezTo>
                  <a:cubicBezTo>
                    <a:pt x="1444" y="13598"/>
                    <a:pt x="2721" y="12678"/>
                    <a:pt x="3076" y="11297"/>
                  </a:cubicBezTo>
                  <a:lnTo>
                    <a:pt x="3076" y="11297"/>
                  </a:lnTo>
                  <a:cubicBezTo>
                    <a:pt x="3035" y="11987"/>
                    <a:pt x="3035" y="12657"/>
                    <a:pt x="3097" y="13326"/>
                  </a:cubicBezTo>
                  <a:cubicBezTo>
                    <a:pt x="3076" y="13347"/>
                    <a:pt x="3076" y="13347"/>
                    <a:pt x="3055" y="13368"/>
                  </a:cubicBezTo>
                  <a:cubicBezTo>
                    <a:pt x="2490" y="14958"/>
                    <a:pt x="2700" y="16716"/>
                    <a:pt x="3620" y="18118"/>
                  </a:cubicBezTo>
                  <a:cubicBezTo>
                    <a:pt x="3650" y="18168"/>
                    <a:pt x="3699" y="18194"/>
                    <a:pt x="3747" y="18194"/>
                  </a:cubicBezTo>
                  <a:cubicBezTo>
                    <a:pt x="3799" y="18194"/>
                    <a:pt x="3850" y="18162"/>
                    <a:pt x="3871" y="18097"/>
                  </a:cubicBezTo>
                  <a:cubicBezTo>
                    <a:pt x="4436" y="16653"/>
                    <a:pt x="5064" y="14310"/>
                    <a:pt x="3307" y="13410"/>
                  </a:cubicBezTo>
                  <a:cubicBezTo>
                    <a:pt x="3307" y="13347"/>
                    <a:pt x="3286" y="13326"/>
                    <a:pt x="3244" y="13305"/>
                  </a:cubicBezTo>
                  <a:cubicBezTo>
                    <a:pt x="3265" y="12699"/>
                    <a:pt x="3286" y="12092"/>
                    <a:pt x="3327" y="11506"/>
                  </a:cubicBezTo>
                  <a:cubicBezTo>
                    <a:pt x="3432" y="11987"/>
                    <a:pt x="3662" y="12447"/>
                    <a:pt x="3976" y="12824"/>
                  </a:cubicBezTo>
                  <a:cubicBezTo>
                    <a:pt x="4206" y="13138"/>
                    <a:pt x="4520" y="13389"/>
                    <a:pt x="4855" y="13577"/>
                  </a:cubicBezTo>
                  <a:cubicBezTo>
                    <a:pt x="4982" y="13641"/>
                    <a:pt x="5159" y="13766"/>
                    <a:pt x="5309" y="13766"/>
                  </a:cubicBezTo>
                  <a:cubicBezTo>
                    <a:pt x="5356" y="13766"/>
                    <a:pt x="5401" y="13754"/>
                    <a:pt x="5441" y="13724"/>
                  </a:cubicBezTo>
                  <a:cubicBezTo>
                    <a:pt x="5629" y="13598"/>
                    <a:pt x="5566" y="13222"/>
                    <a:pt x="5545" y="13033"/>
                  </a:cubicBezTo>
                  <a:cubicBezTo>
                    <a:pt x="5524" y="12636"/>
                    <a:pt x="5399" y="12217"/>
                    <a:pt x="5190" y="11862"/>
                  </a:cubicBezTo>
                  <a:cubicBezTo>
                    <a:pt x="4792" y="11213"/>
                    <a:pt x="4143" y="10732"/>
                    <a:pt x="3411" y="10606"/>
                  </a:cubicBezTo>
                  <a:cubicBezTo>
                    <a:pt x="3495" y="9874"/>
                    <a:pt x="3579" y="9142"/>
                    <a:pt x="3725" y="8409"/>
                  </a:cubicBezTo>
                  <a:cubicBezTo>
                    <a:pt x="4039" y="9351"/>
                    <a:pt x="5148" y="9999"/>
                    <a:pt x="6068" y="10292"/>
                  </a:cubicBezTo>
                  <a:cubicBezTo>
                    <a:pt x="6077" y="10295"/>
                    <a:pt x="6086" y="10296"/>
                    <a:pt x="6095" y="10296"/>
                  </a:cubicBezTo>
                  <a:cubicBezTo>
                    <a:pt x="6157" y="10296"/>
                    <a:pt x="6236" y="10239"/>
                    <a:pt x="6236" y="10167"/>
                  </a:cubicBezTo>
                  <a:cubicBezTo>
                    <a:pt x="6278" y="9393"/>
                    <a:pt x="6027" y="8597"/>
                    <a:pt x="5462" y="8033"/>
                  </a:cubicBezTo>
                  <a:cubicBezTo>
                    <a:pt x="5148" y="7740"/>
                    <a:pt x="4520" y="7279"/>
                    <a:pt x="3997" y="7258"/>
                  </a:cubicBezTo>
                  <a:cubicBezTo>
                    <a:pt x="4039" y="7070"/>
                    <a:pt x="4102" y="6882"/>
                    <a:pt x="4143" y="6693"/>
                  </a:cubicBezTo>
                  <a:cubicBezTo>
                    <a:pt x="4395" y="5856"/>
                    <a:pt x="4708" y="5040"/>
                    <a:pt x="5022" y="4245"/>
                  </a:cubicBezTo>
                  <a:cubicBezTo>
                    <a:pt x="5148" y="4727"/>
                    <a:pt x="5378" y="5187"/>
                    <a:pt x="5692" y="5584"/>
                  </a:cubicBezTo>
                  <a:cubicBezTo>
                    <a:pt x="5869" y="5815"/>
                    <a:pt x="6527" y="6541"/>
                    <a:pt x="6978" y="6541"/>
                  </a:cubicBezTo>
                  <a:cubicBezTo>
                    <a:pt x="7060" y="6541"/>
                    <a:pt x="7134" y="6518"/>
                    <a:pt x="7198" y="6463"/>
                  </a:cubicBezTo>
                  <a:cubicBezTo>
                    <a:pt x="7554" y="6149"/>
                    <a:pt x="7031" y="5061"/>
                    <a:pt x="6843" y="4748"/>
                  </a:cubicBezTo>
                  <a:cubicBezTo>
                    <a:pt x="6550" y="4245"/>
                    <a:pt x="5985" y="3597"/>
                    <a:pt x="5357" y="3471"/>
                  </a:cubicBezTo>
                  <a:cubicBezTo>
                    <a:pt x="5859" y="2341"/>
                    <a:pt x="6382" y="1232"/>
                    <a:pt x="6884" y="103"/>
                  </a:cubicBezTo>
                  <a:cubicBezTo>
                    <a:pt x="6898" y="47"/>
                    <a:pt x="6847" y="0"/>
                    <a:pt x="6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3"/>
            <p:cNvSpPr/>
            <p:nvPr/>
          </p:nvSpPr>
          <p:spPr>
            <a:xfrm>
              <a:off x="4815625" y="2765400"/>
              <a:ext cx="249900" cy="406475"/>
            </a:xfrm>
            <a:custGeom>
              <a:avLst/>
              <a:gdLst/>
              <a:ahLst/>
              <a:cxnLst/>
              <a:rect l="l" t="t" r="r" b="b"/>
              <a:pathLst>
                <a:path w="9996" h="16259" extrusionOk="0">
                  <a:moveTo>
                    <a:pt x="2992" y="3746"/>
                  </a:moveTo>
                  <a:cubicBezTo>
                    <a:pt x="3165" y="3746"/>
                    <a:pt x="3339" y="3759"/>
                    <a:pt x="3516" y="3799"/>
                  </a:cubicBezTo>
                  <a:cubicBezTo>
                    <a:pt x="3955" y="3904"/>
                    <a:pt x="4750" y="4197"/>
                    <a:pt x="5001" y="4615"/>
                  </a:cubicBezTo>
                  <a:cubicBezTo>
                    <a:pt x="4081" y="4238"/>
                    <a:pt x="3139" y="3987"/>
                    <a:pt x="2156" y="3820"/>
                  </a:cubicBezTo>
                  <a:cubicBezTo>
                    <a:pt x="2156" y="3799"/>
                    <a:pt x="2156" y="3799"/>
                    <a:pt x="2156" y="3778"/>
                  </a:cubicBezTo>
                  <a:cubicBezTo>
                    <a:pt x="2439" y="3778"/>
                    <a:pt x="2714" y="3746"/>
                    <a:pt x="2992" y="3746"/>
                  </a:cubicBezTo>
                  <a:close/>
                  <a:moveTo>
                    <a:pt x="2260" y="4029"/>
                  </a:moveTo>
                  <a:cubicBezTo>
                    <a:pt x="3223" y="4197"/>
                    <a:pt x="4164" y="4469"/>
                    <a:pt x="5106" y="4782"/>
                  </a:cubicBezTo>
                  <a:cubicBezTo>
                    <a:pt x="5085" y="4803"/>
                    <a:pt x="5064" y="4824"/>
                    <a:pt x="5022" y="4824"/>
                  </a:cubicBezTo>
                  <a:cubicBezTo>
                    <a:pt x="4960" y="4887"/>
                    <a:pt x="4876" y="4908"/>
                    <a:pt x="4792" y="4908"/>
                  </a:cubicBezTo>
                  <a:cubicBezTo>
                    <a:pt x="4688" y="4929"/>
                    <a:pt x="4562" y="4929"/>
                    <a:pt x="4457" y="4929"/>
                  </a:cubicBezTo>
                  <a:cubicBezTo>
                    <a:pt x="4164" y="4929"/>
                    <a:pt x="3872" y="4887"/>
                    <a:pt x="3579" y="4803"/>
                  </a:cubicBezTo>
                  <a:cubicBezTo>
                    <a:pt x="3076" y="4657"/>
                    <a:pt x="2637" y="4385"/>
                    <a:pt x="2260" y="4029"/>
                  </a:cubicBezTo>
                  <a:close/>
                  <a:moveTo>
                    <a:pt x="1570" y="4280"/>
                  </a:moveTo>
                  <a:lnTo>
                    <a:pt x="1570" y="4280"/>
                  </a:lnTo>
                  <a:cubicBezTo>
                    <a:pt x="1151" y="4908"/>
                    <a:pt x="796" y="5661"/>
                    <a:pt x="566" y="6373"/>
                  </a:cubicBezTo>
                  <a:cubicBezTo>
                    <a:pt x="566" y="5557"/>
                    <a:pt x="921" y="4803"/>
                    <a:pt x="1570" y="4280"/>
                  </a:cubicBezTo>
                  <a:close/>
                  <a:moveTo>
                    <a:pt x="1884" y="4050"/>
                  </a:moveTo>
                  <a:cubicBezTo>
                    <a:pt x="1758" y="5117"/>
                    <a:pt x="1361" y="6080"/>
                    <a:pt x="607" y="6854"/>
                  </a:cubicBezTo>
                  <a:cubicBezTo>
                    <a:pt x="838" y="6373"/>
                    <a:pt x="1005" y="5871"/>
                    <a:pt x="1214" y="5389"/>
                  </a:cubicBezTo>
                  <a:cubicBezTo>
                    <a:pt x="1423" y="4929"/>
                    <a:pt x="1654" y="4510"/>
                    <a:pt x="1863" y="4050"/>
                  </a:cubicBezTo>
                  <a:close/>
                  <a:moveTo>
                    <a:pt x="4573" y="7397"/>
                  </a:moveTo>
                  <a:cubicBezTo>
                    <a:pt x="4801" y="7397"/>
                    <a:pt x="5018" y="7422"/>
                    <a:pt x="5190" y="7461"/>
                  </a:cubicBezTo>
                  <a:cubicBezTo>
                    <a:pt x="5734" y="7586"/>
                    <a:pt x="6173" y="7879"/>
                    <a:pt x="6529" y="8298"/>
                  </a:cubicBezTo>
                  <a:cubicBezTo>
                    <a:pt x="5720" y="7912"/>
                    <a:pt x="4766" y="7655"/>
                    <a:pt x="3865" y="7655"/>
                  </a:cubicBezTo>
                  <a:cubicBezTo>
                    <a:pt x="3741" y="7655"/>
                    <a:pt x="3617" y="7660"/>
                    <a:pt x="3495" y="7670"/>
                  </a:cubicBezTo>
                  <a:cubicBezTo>
                    <a:pt x="3474" y="7670"/>
                    <a:pt x="3474" y="7649"/>
                    <a:pt x="3474" y="7649"/>
                  </a:cubicBezTo>
                  <a:cubicBezTo>
                    <a:pt x="3775" y="7466"/>
                    <a:pt x="4191" y="7397"/>
                    <a:pt x="4573" y="7397"/>
                  </a:cubicBezTo>
                  <a:close/>
                  <a:moveTo>
                    <a:pt x="3600" y="7858"/>
                  </a:moveTo>
                  <a:lnTo>
                    <a:pt x="3600" y="7858"/>
                  </a:lnTo>
                  <a:cubicBezTo>
                    <a:pt x="4625" y="7900"/>
                    <a:pt x="5545" y="8026"/>
                    <a:pt x="6508" y="8423"/>
                  </a:cubicBezTo>
                  <a:cubicBezTo>
                    <a:pt x="6107" y="8560"/>
                    <a:pt x="5684" y="8644"/>
                    <a:pt x="5278" y="8644"/>
                  </a:cubicBezTo>
                  <a:cubicBezTo>
                    <a:pt x="4624" y="8644"/>
                    <a:pt x="4012" y="8426"/>
                    <a:pt x="3600" y="7858"/>
                  </a:cubicBezTo>
                  <a:close/>
                  <a:moveTo>
                    <a:pt x="6088" y="10404"/>
                  </a:moveTo>
                  <a:cubicBezTo>
                    <a:pt x="6316" y="10404"/>
                    <a:pt x="6546" y="10432"/>
                    <a:pt x="6780" y="10495"/>
                  </a:cubicBezTo>
                  <a:cubicBezTo>
                    <a:pt x="7094" y="10599"/>
                    <a:pt x="7408" y="10746"/>
                    <a:pt x="7659" y="10955"/>
                  </a:cubicBezTo>
                  <a:cubicBezTo>
                    <a:pt x="7701" y="10976"/>
                    <a:pt x="7931" y="11164"/>
                    <a:pt x="8077" y="11311"/>
                  </a:cubicBezTo>
                  <a:cubicBezTo>
                    <a:pt x="7784" y="11143"/>
                    <a:pt x="7387" y="11039"/>
                    <a:pt x="7136" y="10955"/>
                  </a:cubicBezTo>
                  <a:cubicBezTo>
                    <a:pt x="6508" y="10746"/>
                    <a:pt x="5859" y="10599"/>
                    <a:pt x="5211" y="10557"/>
                  </a:cubicBezTo>
                  <a:cubicBezTo>
                    <a:pt x="5190" y="10557"/>
                    <a:pt x="5190" y="10536"/>
                    <a:pt x="5190" y="10536"/>
                  </a:cubicBezTo>
                  <a:cubicBezTo>
                    <a:pt x="5488" y="10453"/>
                    <a:pt x="5786" y="10404"/>
                    <a:pt x="6088" y="10404"/>
                  </a:cubicBezTo>
                  <a:close/>
                  <a:moveTo>
                    <a:pt x="2993" y="7775"/>
                  </a:moveTo>
                  <a:cubicBezTo>
                    <a:pt x="2553" y="8925"/>
                    <a:pt x="2177" y="10202"/>
                    <a:pt x="1988" y="11415"/>
                  </a:cubicBezTo>
                  <a:cubicBezTo>
                    <a:pt x="1716" y="10788"/>
                    <a:pt x="1675" y="10097"/>
                    <a:pt x="1884" y="9448"/>
                  </a:cubicBezTo>
                  <a:cubicBezTo>
                    <a:pt x="2051" y="8884"/>
                    <a:pt x="2428" y="8088"/>
                    <a:pt x="2993" y="7775"/>
                  </a:cubicBezTo>
                  <a:close/>
                  <a:moveTo>
                    <a:pt x="3097" y="7858"/>
                  </a:moveTo>
                  <a:cubicBezTo>
                    <a:pt x="3097" y="7858"/>
                    <a:pt x="3097" y="7879"/>
                    <a:pt x="3118" y="7879"/>
                  </a:cubicBezTo>
                  <a:cubicBezTo>
                    <a:pt x="3537" y="9051"/>
                    <a:pt x="2867" y="10578"/>
                    <a:pt x="2156" y="11583"/>
                  </a:cubicBezTo>
                  <a:cubicBezTo>
                    <a:pt x="2532" y="10369"/>
                    <a:pt x="2825" y="9093"/>
                    <a:pt x="3097" y="7858"/>
                  </a:cubicBezTo>
                  <a:close/>
                  <a:moveTo>
                    <a:pt x="5357" y="10725"/>
                  </a:moveTo>
                  <a:cubicBezTo>
                    <a:pt x="5817" y="10788"/>
                    <a:pt x="6257" y="10871"/>
                    <a:pt x="6696" y="10976"/>
                  </a:cubicBezTo>
                  <a:cubicBezTo>
                    <a:pt x="7073" y="11081"/>
                    <a:pt x="7868" y="11248"/>
                    <a:pt x="8224" y="11562"/>
                  </a:cubicBezTo>
                  <a:cubicBezTo>
                    <a:pt x="8119" y="11666"/>
                    <a:pt x="7554" y="11666"/>
                    <a:pt x="7449" y="11666"/>
                  </a:cubicBezTo>
                  <a:cubicBezTo>
                    <a:pt x="7198" y="11666"/>
                    <a:pt x="6947" y="11625"/>
                    <a:pt x="6696" y="11562"/>
                  </a:cubicBezTo>
                  <a:cubicBezTo>
                    <a:pt x="6173" y="11415"/>
                    <a:pt x="5734" y="11122"/>
                    <a:pt x="5357" y="10725"/>
                  </a:cubicBezTo>
                  <a:close/>
                  <a:moveTo>
                    <a:pt x="4708" y="11311"/>
                  </a:moveTo>
                  <a:lnTo>
                    <a:pt x="4708" y="11311"/>
                  </a:lnTo>
                  <a:cubicBezTo>
                    <a:pt x="4562" y="12420"/>
                    <a:pt x="4416" y="13549"/>
                    <a:pt x="4353" y="14658"/>
                  </a:cubicBezTo>
                  <a:cubicBezTo>
                    <a:pt x="4060" y="14052"/>
                    <a:pt x="3955" y="13382"/>
                    <a:pt x="4081" y="12713"/>
                  </a:cubicBezTo>
                  <a:cubicBezTo>
                    <a:pt x="4144" y="12315"/>
                    <a:pt x="4290" y="11959"/>
                    <a:pt x="4499" y="11604"/>
                  </a:cubicBezTo>
                  <a:cubicBezTo>
                    <a:pt x="4562" y="11520"/>
                    <a:pt x="4646" y="11415"/>
                    <a:pt x="4708" y="11311"/>
                  </a:cubicBezTo>
                  <a:close/>
                  <a:moveTo>
                    <a:pt x="4876" y="11060"/>
                  </a:moveTo>
                  <a:lnTo>
                    <a:pt x="4876" y="11060"/>
                  </a:lnTo>
                  <a:cubicBezTo>
                    <a:pt x="5399" y="12357"/>
                    <a:pt x="5106" y="13696"/>
                    <a:pt x="4520" y="14930"/>
                  </a:cubicBezTo>
                  <a:cubicBezTo>
                    <a:pt x="4499" y="14910"/>
                    <a:pt x="4478" y="14889"/>
                    <a:pt x="4478" y="14868"/>
                  </a:cubicBezTo>
                  <a:cubicBezTo>
                    <a:pt x="4667" y="13633"/>
                    <a:pt x="4750" y="12357"/>
                    <a:pt x="4834" y="11122"/>
                  </a:cubicBezTo>
                  <a:cubicBezTo>
                    <a:pt x="4855" y="11101"/>
                    <a:pt x="4855" y="11081"/>
                    <a:pt x="4876" y="11060"/>
                  </a:cubicBezTo>
                  <a:close/>
                  <a:moveTo>
                    <a:pt x="6717" y="12922"/>
                  </a:moveTo>
                  <a:lnTo>
                    <a:pt x="6717" y="12922"/>
                  </a:lnTo>
                  <a:cubicBezTo>
                    <a:pt x="7763" y="13759"/>
                    <a:pt x="8600" y="14721"/>
                    <a:pt x="9395" y="15788"/>
                  </a:cubicBezTo>
                  <a:cubicBezTo>
                    <a:pt x="8161" y="15223"/>
                    <a:pt x="7219" y="14198"/>
                    <a:pt x="6717" y="12922"/>
                  </a:cubicBezTo>
                  <a:close/>
                  <a:moveTo>
                    <a:pt x="6968" y="12901"/>
                  </a:moveTo>
                  <a:cubicBezTo>
                    <a:pt x="8475" y="13026"/>
                    <a:pt x="9186" y="14554"/>
                    <a:pt x="9626" y="15893"/>
                  </a:cubicBezTo>
                  <a:cubicBezTo>
                    <a:pt x="9584" y="15872"/>
                    <a:pt x="9563" y="15872"/>
                    <a:pt x="9521" y="15851"/>
                  </a:cubicBezTo>
                  <a:cubicBezTo>
                    <a:pt x="8893" y="14721"/>
                    <a:pt x="7973" y="13717"/>
                    <a:pt x="6968" y="12901"/>
                  </a:cubicBezTo>
                  <a:close/>
                  <a:moveTo>
                    <a:pt x="1146" y="0"/>
                  </a:moveTo>
                  <a:cubicBezTo>
                    <a:pt x="1107" y="0"/>
                    <a:pt x="1068" y="28"/>
                    <a:pt x="1068" y="75"/>
                  </a:cubicBezTo>
                  <a:cubicBezTo>
                    <a:pt x="1277" y="1288"/>
                    <a:pt x="1528" y="2523"/>
                    <a:pt x="1842" y="3736"/>
                  </a:cubicBezTo>
                  <a:lnTo>
                    <a:pt x="1821" y="3736"/>
                  </a:lnTo>
                  <a:cubicBezTo>
                    <a:pt x="587" y="4406"/>
                    <a:pt x="1" y="5829"/>
                    <a:pt x="377" y="7189"/>
                  </a:cubicBezTo>
                  <a:cubicBezTo>
                    <a:pt x="401" y="7248"/>
                    <a:pt x="458" y="7273"/>
                    <a:pt x="514" y="7273"/>
                  </a:cubicBezTo>
                  <a:cubicBezTo>
                    <a:pt x="558" y="7273"/>
                    <a:pt x="601" y="7258"/>
                    <a:pt x="628" y="7231"/>
                  </a:cubicBezTo>
                  <a:cubicBezTo>
                    <a:pt x="1382" y="6498"/>
                    <a:pt x="1905" y="5515"/>
                    <a:pt x="2030" y="4469"/>
                  </a:cubicBezTo>
                  <a:cubicBezTo>
                    <a:pt x="2302" y="5389"/>
                    <a:pt x="2616" y="6289"/>
                    <a:pt x="2972" y="7168"/>
                  </a:cubicBezTo>
                  <a:cubicBezTo>
                    <a:pt x="3014" y="7251"/>
                    <a:pt x="3056" y="7356"/>
                    <a:pt x="3097" y="7440"/>
                  </a:cubicBezTo>
                  <a:cubicBezTo>
                    <a:pt x="2386" y="7503"/>
                    <a:pt x="1842" y="8653"/>
                    <a:pt x="1654" y="9218"/>
                  </a:cubicBezTo>
                  <a:cubicBezTo>
                    <a:pt x="1340" y="10139"/>
                    <a:pt x="1423" y="11164"/>
                    <a:pt x="1988" y="11959"/>
                  </a:cubicBezTo>
                  <a:cubicBezTo>
                    <a:pt x="2022" y="11993"/>
                    <a:pt x="2068" y="12014"/>
                    <a:pt x="2112" y="12014"/>
                  </a:cubicBezTo>
                  <a:cubicBezTo>
                    <a:pt x="2151" y="12014"/>
                    <a:pt x="2189" y="11998"/>
                    <a:pt x="2219" y="11959"/>
                  </a:cubicBezTo>
                  <a:cubicBezTo>
                    <a:pt x="2972" y="10934"/>
                    <a:pt x="3851" y="9114"/>
                    <a:pt x="3223" y="7858"/>
                  </a:cubicBezTo>
                  <a:cubicBezTo>
                    <a:pt x="3223" y="7837"/>
                    <a:pt x="3244" y="7837"/>
                    <a:pt x="3244" y="7837"/>
                  </a:cubicBezTo>
                  <a:cubicBezTo>
                    <a:pt x="3244" y="7837"/>
                    <a:pt x="3244" y="7816"/>
                    <a:pt x="3265" y="7816"/>
                  </a:cubicBezTo>
                  <a:cubicBezTo>
                    <a:pt x="3683" y="8779"/>
                    <a:pt x="4185" y="9741"/>
                    <a:pt x="4771" y="10641"/>
                  </a:cubicBezTo>
                  <a:cubicBezTo>
                    <a:pt x="4771" y="10641"/>
                    <a:pt x="4750" y="10641"/>
                    <a:pt x="4750" y="10662"/>
                  </a:cubicBezTo>
                  <a:lnTo>
                    <a:pt x="4708" y="10662"/>
                  </a:lnTo>
                  <a:cubicBezTo>
                    <a:pt x="4646" y="10683"/>
                    <a:pt x="4625" y="10767"/>
                    <a:pt x="4625" y="10829"/>
                  </a:cubicBezTo>
                  <a:cubicBezTo>
                    <a:pt x="4520" y="11227"/>
                    <a:pt x="4123" y="11625"/>
                    <a:pt x="3976" y="12001"/>
                  </a:cubicBezTo>
                  <a:cubicBezTo>
                    <a:pt x="3851" y="12336"/>
                    <a:pt x="3767" y="12692"/>
                    <a:pt x="3767" y="13047"/>
                  </a:cubicBezTo>
                  <a:cubicBezTo>
                    <a:pt x="3725" y="13863"/>
                    <a:pt x="3955" y="14638"/>
                    <a:pt x="4436" y="15265"/>
                  </a:cubicBezTo>
                  <a:cubicBezTo>
                    <a:pt x="4457" y="15307"/>
                    <a:pt x="4499" y="15328"/>
                    <a:pt x="4541" y="15328"/>
                  </a:cubicBezTo>
                  <a:cubicBezTo>
                    <a:pt x="4583" y="15328"/>
                    <a:pt x="4625" y="15307"/>
                    <a:pt x="4646" y="15265"/>
                  </a:cubicBezTo>
                  <a:cubicBezTo>
                    <a:pt x="5273" y="14031"/>
                    <a:pt x="5713" y="12503"/>
                    <a:pt x="5148" y="11206"/>
                  </a:cubicBezTo>
                  <a:lnTo>
                    <a:pt x="5148" y="11206"/>
                  </a:lnTo>
                  <a:cubicBezTo>
                    <a:pt x="5524" y="11771"/>
                    <a:pt x="5964" y="12294"/>
                    <a:pt x="6403" y="12796"/>
                  </a:cubicBezTo>
                  <a:cubicBezTo>
                    <a:pt x="6403" y="12817"/>
                    <a:pt x="6403" y="12838"/>
                    <a:pt x="6424" y="12859"/>
                  </a:cubicBezTo>
                  <a:cubicBezTo>
                    <a:pt x="6926" y="14449"/>
                    <a:pt x="8203" y="15705"/>
                    <a:pt x="9772" y="16249"/>
                  </a:cubicBezTo>
                  <a:cubicBezTo>
                    <a:pt x="9791" y="16255"/>
                    <a:pt x="9810" y="16258"/>
                    <a:pt x="9828" y="16258"/>
                  </a:cubicBezTo>
                  <a:cubicBezTo>
                    <a:pt x="9926" y="16258"/>
                    <a:pt x="9996" y="16170"/>
                    <a:pt x="9960" y="16081"/>
                  </a:cubicBezTo>
                  <a:cubicBezTo>
                    <a:pt x="9552" y="14702"/>
                    <a:pt x="8694" y="12675"/>
                    <a:pt x="7034" y="12675"/>
                  </a:cubicBezTo>
                  <a:cubicBezTo>
                    <a:pt x="6905" y="12675"/>
                    <a:pt x="6772" y="12687"/>
                    <a:pt x="6633" y="12713"/>
                  </a:cubicBezTo>
                  <a:cubicBezTo>
                    <a:pt x="6604" y="12698"/>
                    <a:pt x="6574" y="12683"/>
                    <a:pt x="6545" y="12683"/>
                  </a:cubicBezTo>
                  <a:cubicBezTo>
                    <a:pt x="6532" y="12683"/>
                    <a:pt x="6520" y="12685"/>
                    <a:pt x="6508" y="12692"/>
                  </a:cubicBezTo>
                  <a:cubicBezTo>
                    <a:pt x="6152" y="12189"/>
                    <a:pt x="5796" y="11708"/>
                    <a:pt x="5462" y="11206"/>
                  </a:cubicBezTo>
                  <a:lnTo>
                    <a:pt x="5462" y="11206"/>
                  </a:lnTo>
                  <a:cubicBezTo>
                    <a:pt x="5838" y="11520"/>
                    <a:pt x="6299" y="11750"/>
                    <a:pt x="6801" y="11855"/>
                  </a:cubicBezTo>
                  <a:cubicBezTo>
                    <a:pt x="7029" y="11905"/>
                    <a:pt x="7265" y="11933"/>
                    <a:pt x="7499" y="11933"/>
                  </a:cubicBezTo>
                  <a:cubicBezTo>
                    <a:pt x="7651" y="11933"/>
                    <a:pt x="7803" y="11921"/>
                    <a:pt x="7952" y="11897"/>
                  </a:cubicBezTo>
                  <a:cubicBezTo>
                    <a:pt x="8119" y="11855"/>
                    <a:pt x="8454" y="11855"/>
                    <a:pt x="8517" y="11645"/>
                  </a:cubicBezTo>
                  <a:cubicBezTo>
                    <a:pt x="8579" y="11436"/>
                    <a:pt x="8286" y="11185"/>
                    <a:pt x="8161" y="11060"/>
                  </a:cubicBezTo>
                  <a:cubicBezTo>
                    <a:pt x="7889" y="10746"/>
                    <a:pt x="7533" y="10495"/>
                    <a:pt x="7157" y="10348"/>
                  </a:cubicBezTo>
                  <a:cubicBezTo>
                    <a:pt x="6837" y="10226"/>
                    <a:pt x="6500" y="10163"/>
                    <a:pt x="6165" y="10163"/>
                  </a:cubicBezTo>
                  <a:cubicBezTo>
                    <a:pt x="5755" y="10163"/>
                    <a:pt x="5349" y="10257"/>
                    <a:pt x="4980" y="10453"/>
                  </a:cubicBezTo>
                  <a:cubicBezTo>
                    <a:pt x="4583" y="9825"/>
                    <a:pt x="4206" y="9197"/>
                    <a:pt x="3872" y="8528"/>
                  </a:cubicBezTo>
                  <a:lnTo>
                    <a:pt x="3872" y="8528"/>
                  </a:lnTo>
                  <a:cubicBezTo>
                    <a:pt x="4247" y="8788"/>
                    <a:pt x="4725" y="8888"/>
                    <a:pt x="5217" y="8888"/>
                  </a:cubicBezTo>
                  <a:cubicBezTo>
                    <a:pt x="5793" y="8888"/>
                    <a:pt x="6389" y="8750"/>
                    <a:pt x="6864" y="8570"/>
                  </a:cubicBezTo>
                  <a:cubicBezTo>
                    <a:pt x="6947" y="8549"/>
                    <a:pt x="6989" y="8444"/>
                    <a:pt x="6926" y="8381"/>
                  </a:cubicBezTo>
                  <a:cubicBezTo>
                    <a:pt x="6487" y="7733"/>
                    <a:pt x="5796" y="7272"/>
                    <a:pt x="5001" y="7168"/>
                  </a:cubicBezTo>
                  <a:cubicBezTo>
                    <a:pt x="4904" y="7158"/>
                    <a:pt x="4786" y="7152"/>
                    <a:pt x="4656" y="7152"/>
                  </a:cubicBezTo>
                  <a:cubicBezTo>
                    <a:pt x="4232" y="7152"/>
                    <a:pt x="3690" y="7220"/>
                    <a:pt x="3369" y="7461"/>
                  </a:cubicBezTo>
                  <a:cubicBezTo>
                    <a:pt x="3286" y="7272"/>
                    <a:pt x="3223" y="7105"/>
                    <a:pt x="3139" y="6917"/>
                  </a:cubicBezTo>
                  <a:cubicBezTo>
                    <a:pt x="2825" y="6101"/>
                    <a:pt x="2553" y="5285"/>
                    <a:pt x="2323" y="4448"/>
                  </a:cubicBezTo>
                  <a:lnTo>
                    <a:pt x="2323" y="4448"/>
                  </a:lnTo>
                  <a:cubicBezTo>
                    <a:pt x="2721" y="4762"/>
                    <a:pt x="3181" y="4992"/>
                    <a:pt x="3662" y="5096"/>
                  </a:cubicBezTo>
                  <a:cubicBezTo>
                    <a:pt x="3837" y="5137"/>
                    <a:pt x="4234" y="5209"/>
                    <a:pt x="4605" y="5209"/>
                  </a:cubicBezTo>
                  <a:cubicBezTo>
                    <a:pt x="4989" y="5209"/>
                    <a:pt x="5346" y="5132"/>
                    <a:pt x="5399" y="4866"/>
                  </a:cubicBezTo>
                  <a:cubicBezTo>
                    <a:pt x="5483" y="4385"/>
                    <a:pt x="4416" y="3862"/>
                    <a:pt x="4081" y="3736"/>
                  </a:cubicBezTo>
                  <a:cubicBezTo>
                    <a:pt x="3745" y="3607"/>
                    <a:pt x="3289" y="3486"/>
                    <a:pt x="2857" y="3486"/>
                  </a:cubicBezTo>
                  <a:cubicBezTo>
                    <a:pt x="2589" y="3486"/>
                    <a:pt x="2330" y="3533"/>
                    <a:pt x="2114" y="3653"/>
                  </a:cubicBezTo>
                  <a:cubicBezTo>
                    <a:pt x="1800" y="2460"/>
                    <a:pt x="1549" y="1246"/>
                    <a:pt x="1214" y="54"/>
                  </a:cubicBezTo>
                  <a:cubicBezTo>
                    <a:pt x="1205" y="17"/>
                    <a:pt x="1176" y="0"/>
                    <a:pt x="1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3"/>
            <p:cNvSpPr/>
            <p:nvPr/>
          </p:nvSpPr>
          <p:spPr>
            <a:xfrm>
              <a:off x="5036725" y="3105725"/>
              <a:ext cx="415525" cy="266325"/>
            </a:xfrm>
            <a:custGeom>
              <a:avLst/>
              <a:gdLst/>
              <a:ahLst/>
              <a:cxnLst/>
              <a:rect l="l" t="t" r="r" b="b"/>
              <a:pathLst>
                <a:path w="16621" h="10653" extrusionOk="0">
                  <a:moveTo>
                    <a:pt x="5414" y="1506"/>
                  </a:moveTo>
                  <a:cubicBezTo>
                    <a:pt x="5584" y="1506"/>
                    <a:pt x="5741" y="1530"/>
                    <a:pt x="5866" y="1589"/>
                  </a:cubicBezTo>
                  <a:cubicBezTo>
                    <a:pt x="4903" y="1799"/>
                    <a:pt x="3962" y="2154"/>
                    <a:pt x="3083" y="2573"/>
                  </a:cubicBezTo>
                  <a:cubicBezTo>
                    <a:pt x="3062" y="2552"/>
                    <a:pt x="3062" y="2552"/>
                    <a:pt x="3041" y="2552"/>
                  </a:cubicBezTo>
                  <a:cubicBezTo>
                    <a:pt x="3439" y="2280"/>
                    <a:pt x="3732" y="1945"/>
                    <a:pt x="4192" y="1778"/>
                  </a:cubicBezTo>
                  <a:cubicBezTo>
                    <a:pt x="4477" y="1658"/>
                    <a:pt x="4986" y="1506"/>
                    <a:pt x="5414" y="1506"/>
                  </a:cubicBezTo>
                  <a:close/>
                  <a:moveTo>
                    <a:pt x="6033" y="1673"/>
                  </a:moveTo>
                  <a:cubicBezTo>
                    <a:pt x="6033" y="1694"/>
                    <a:pt x="6033" y="1715"/>
                    <a:pt x="5991" y="1736"/>
                  </a:cubicBezTo>
                  <a:cubicBezTo>
                    <a:pt x="5991" y="1820"/>
                    <a:pt x="5929" y="1903"/>
                    <a:pt x="5866" y="1945"/>
                  </a:cubicBezTo>
                  <a:cubicBezTo>
                    <a:pt x="5782" y="2029"/>
                    <a:pt x="5678" y="2092"/>
                    <a:pt x="5594" y="2154"/>
                  </a:cubicBezTo>
                  <a:cubicBezTo>
                    <a:pt x="5343" y="2322"/>
                    <a:pt x="5092" y="2468"/>
                    <a:pt x="4820" y="2552"/>
                  </a:cubicBezTo>
                  <a:cubicBezTo>
                    <a:pt x="4499" y="2672"/>
                    <a:pt x="4169" y="2724"/>
                    <a:pt x="3837" y="2724"/>
                  </a:cubicBezTo>
                  <a:cubicBezTo>
                    <a:pt x="3649" y="2724"/>
                    <a:pt x="3460" y="2708"/>
                    <a:pt x="3271" y="2677"/>
                  </a:cubicBezTo>
                  <a:cubicBezTo>
                    <a:pt x="4171" y="2280"/>
                    <a:pt x="5092" y="1945"/>
                    <a:pt x="6033" y="1673"/>
                  </a:cubicBezTo>
                  <a:close/>
                  <a:moveTo>
                    <a:pt x="8559" y="3629"/>
                  </a:moveTo>
                  <a:cubicBezTo>
                    <a:pt x="8785" y="3629"/>
                    <a:pt x="9012" y="3661"/>
                    <a:pt x="9235" y="3724"/>
                  </a:cubicBezTo>
                  <a:cubicBezTo>
                    <a:pt x="8230" y="3870"/>
                    <a:pt x="7163" y="4289"/>
                    <a:pt x="6389" y="4958"/>
                  </a:cubicBezTo>
                  <a:lnTo>
                    <a:pt x="6347" y="4958"/>
                  </a:lnTo>
                  <a:cubicBezTo>
                    <a:pt x="6577" y="4435"/>
                    <a:pt x="7205" y="3996"/>
                    <a:pt x="7665" y="3807"/>
                  </a:cubicBezTo>
                  <a:cubicBezTo>
                    <a:pt x="7954" y="3687"/>
                    <a:pt x="8256" y="3629"/>
                    <a:pt x="8559" y="3629"/>
                  </a:cubicBezTo>
                  <a:close/>
                  <a:moveTo>
                    <a:pt x="9277" y="3849"/>
                  </a:moveTo>
                  <a:cubicBezTo>
                    <a:pt x="8752" y="4560"/>
                    <a:pt x="8023" y="5147"/>
                    <a:pt x="7188" y="5147"/>
                  </a:cubicBezTo>
                  <a:cubicBezTo>
                    <a:pt x="6990" y="5147"/>
                    <a:pt x="6786" y="5114"/>
                    <a:pt x="6577" y="5042"/>
                  </a:cubicBezTo>
                  <a:cubicBezTo>
                    <a:pt x="7456" y="4477"/>
                    <a:pt x="8272" y="4058"/>
                    <a:pt x="9277" y="3849"/>
                  </a:cubicBezTo>
                  <a:close/>
                  <a:moveTo>
                    <a:pt x="2853" y="3284"/>
                  </a:moveTo>
                  <a:lnTo>
                    <a:pt x="2853" y="3284"/>
                  </a:lnTo>
                  <a:cubicBezTo>
                    <a:pt x="2874" y="4038"/>
                    <a:pt x="3020" y="4854"/>
                    <a:pt x="3230" y="5586"/>
                  </a:cubicBezTo>
                  <a:cubicBezTo>
                    <a:pt x="2769" y="4916"/>
                    <a:pt x="2623" y="4079"/>
                    <a:pt x="2853" y="3284"/>
                  </a:cubicBezTo>
                  <a:close/>
                  <a:moveTo>
                    <a:pt x="2978" y="2908"/>
                  </a:moveTo>
                  <a:cubicBezTo>
                    <a:pt x="3502" y="3849"/>
                    <a:pt x="3711" y="4874"/>
                    <a:pt x="3543" y="5942"/>
                  </a:cubicBezTo>
                  <a:cubicBezTo>
                    <a:pt x="3460" y="5418"/>
                    <a:pt x="3313" y="4895"/>
                    <a:pt x="3209" y="4393"/>
                  </a:cubicBezTo>
                  <a:cubicBezTo>
                    <a:pt x="3125" y="3891"/>
                    <a:pt x="3062" y="3410"/>
                    <a:pt x="2978" y="2929"/>
                  </a:cubicBezTo>
                  <a:cubicBezTo>
                    <a:pt x="2978" y="2929"/>
                    <a:pt x="2978" y="2929"/>
                    <a:pt x="2978" y="2908"/>
                  </a:cubicBezTo>
                  <a:close/>
                  <a:moveTo>
                    <a:pt x="11515" y="5246"/>
                  </a:moveTo>
                  <a:cubicBezTo>
                    <a:pt x="11571" y="5246"/>
                    <a:pt x="11627" y="5248"/>
                    <a:pt x="11683" y="5251"/>
                  </a:cubicBezTo>
                  <a:cubicBezTo>
                    <a:pt x="11725" y="5251"/>
                    <a:pt x="12018" y="5272"/>
                    <a:pt x="12227" y="5314"/>
                  </a:cubicBezTo>
                  <a:cubicBezTo>
                    <a:pt x="11892" y="5335"/>
                    <a:pt x="11515" y="5481"/>
                    <a:pt x="11243" y="5544"/>
                  </a:cubicBezTo>
                  <a:cubicBezTo>
                    <a:pt x="10616" y="5732"/>
                    <a:pt x="10009" y="6004"/>
                    <a:pt x="9444" y="6339"/>
                  </a:cubicBezTo>
                  <a:lnTo>
                    <a:pt x="9423" y="6339"/>
                  </a:lnTo>
                  <a:cubicBezTo>
                    <a:pt x="9758" y="5900"/>
                    <a:pt x="10176" y="5565"/>
                    <a:pt x="10699" y="5377"/>
                  </a:cubicBezTo>
                  <a:cubicBezTo>
                    <a:pt x="10961" y="5289"/>
                    <a:pt x="11237" y="5246"/>
                    <a:pt x="11515" y="5246"/>
                  </a:cubicBezTo>
                  <a:close/>
                  <a:moveTo>
                    <a:pt x="12407" y="5415"/>
                  </a:moveTo>
                  <a:cubicBezTo>
                    <a:pt x="12438" y="5415"/>
                    <a:pt x="12469" y="5416"/>
                    <a:pt x="12499" y="5418"/>
                  </a:cubicBezTo>
                  <a:cubicBezTo>
                    <a:pt x="12478" y="5565"/>
                    <a:pt x="11997" y="5879"/>
                    <a:pt x="11913" y="5962"/>
                  </a:cubicBezTo>
                  <a:cubicBezTo>
                    <a:pt x="11704" y="6088"/>
                    <a:pt x="11473" y="6214"/>
                    <a:pt x="11243" y="6297"/>
                  </a:cubicBezTo>
                  <a:cubicBezTo>
                    <a:pt x="10944" y="6397"/>
                    <a:pt x="10629" y="6445"/>
                    <a:pt x="10313" y="6445"/>
                  </a:cubicBezTo>
                  <a:cubicBezTo>
                    <a:pt x="10099" y="6445"/>
                    <a:pt x="9885" y="6423"/>
                    <a:pt x="9674" y="6381"/>
                  </a:cubicBezTo>
                  <a:cubicBezTo>
                    <a:pt x="10072" y="6172"/>
                    <a:pt x="10490" y="5983"/>
                    <a:pt x="10909" y="5816"/>
                  </a:cubicBezTo>
                  <a:cubicBezTo>
                    <a:pt x="11262" y="5698"/>
                    <a:pt x="11928" y="5415"/>
                    <a:pt x="12407" y="5415"/>
                  </a:cubicBezTo>
                  <a:close/>
                  <a:moveTo>
                    <a:pt x="13342" y="6933"/>
                  </a:moveTo>
                  <a:cubicBezTo>
                    <a:pt x="14322" y="6933"/>
                    <a:pt x="15318" y="7541"/>
                    <a:pt x="16119" y="8159"/>
                  </a:cubicBezTo>
                  <a:cubicBezTo>
                    <a:pt x="16098" y="8180"/>
                    <a:pt x="16056" y="8180"/>
                    <a:pt x="16014" y="8180"/>
                  </a:cubicBezTo>
                  <a:cubicBezTo>
                    <a:pt x="14863" y="7615"/>
                    <a:pt x="13524" y="7323"/>
                    <a:pt x="12227" y="7239"/>
                  </a:cubicBezTo>
                  <a:cubicBezTo>
                    <a:pt x="12588" y="7023"/>
                    <a:pt x="12964" y="6933"/>
                    <a:pt x="13342" y="6933"/>
                  </a:cubicBezTo>
                  <a:close/>
                  <a:moveTo>
                    <a:pt x="12038" y="7406"/>
                  </a:moveTo>
                  <a:lnTo>
                    <a:pt x="12038" y="7406"/>
                  </a:lnTo>
                  <a:cubicBezTo>
                    <a:pt x="13378" y="7490"/>
                    <a:pt x="14612" y="7804"/>
                    <a:pt x="15867" y="8222"/>
                  </a:cubicBezTo>
                  <a:cubicBezTo>
                    <a:pt x="15574" y="8274"/>
                    <a:pt x="15277" y="8299"/>
                    <a:pt x="14982" y="8299"/>
                  </a:cubicBezTo>
                  <a:cubicBezTo>
                    <a:pt x="13953" y="8299"/>
                    <a:pt x="12933" y="7992"/>
                    <a:pt x="12038" y="7406"/>
                  </a:cubicBezTo>
                  <a:close/>
                  <a:moveTo>
                    <a:pt x="6033" y="5335"/>
                  </a:moveTo>
                  <a:cubicBezTo>
                    <a:pt x="6347" y="6527"/>
                    <a:pt x="6766" y="7762"/>
                    <a:pt x="7310" y="8871"/>
                  </a:cubicBezTo>
                  <a:cubicBezTo>
                    <a:pt x="6724" y="8536"/>
                    <a:pt x="6305" y="7992"/>
                    <a:pt x="6096" y="7323"/>
                  </a:cubicBezTo>
                  <a:cubicBezTo>
                    <a:pt x="5908" y="6779"/>
                    <a:pt x="5761" y="5900"/>
                    <a:pt x="6033" y="5335"/>
                  </a:cubicBezTo>
                  <a:close/>
                  <a:moveTo>
                    <a:pt x="6201" y="5335"/>
                  </a:moveTo>
                  <a:cubicBezTo>
                    <a:pt x="7226" y="6046"/>
                    <a:pt x="7540" y="7699"/>
                    <a:pt x="7540" y="8934"/>
                  </a:cubicBezTo>
                  <a:cubicBezTo>
                    <a:pt x="7142" y="7720"/>
                    <a:pt x="6661" y="6507"/>
                    <a:pt x="6180" y="5335"/>
                  </a:cubicBezTo>
                  <a:close/>
                  <a:moveTo>
                    <a:pt x="9486" y="7239"/>
                  </a:moveTo>
                  <a:cubicBezTo>
                    <a:pt x="9988" y="8222"/>
                    <a:pt x="10511" y="9227"/>
                    <a:pt x="11118" y="10168"/>
                  </a:cubicBezTo>
                  <a:cubicBezTo>
                    <a:pt x="10532" y="9854"/>
                    <a:pt x="10051" y="9352"/>
                    <a:pt x="9758" y="8745"/>
                  </a:cubicBezTo>
                  <a:cubicBezTo>
                    <a:pt x="9590" y="8369"/>
                    <a:pt x="9507" y="7992"/>
                    <a:pt x="9486" y="7595"/>
                  </a:cubicBezTo>
                  <a:cubicBezTo>
                    <a:pt x="9465" y="7490"/>
                    <a:pt x="9486" y="7364"/>
                    <a:pt x="9486" y="7239"/>
                  </a:cubicBezTo>
                  <a:close/>
                  <a:moveTo>
                    <a:pt x="9465" y="6946"/>
                  </a:moveTo>
                  <a:cubicBezTo>
                    <a:pt x="10637" y="7699"/>
                    <a:pt x="11160" y="8955"/>
                    <a:pt x="11390" y="10315"/>
                  </a:cubicBezTo>
                  <a:cubicBezTo>
                    <a:pt x="11369" y="10294"/>
                    <a:pt x="11348" y="10294"/>
                    <a:pt x="11306" y="10273"/>
                  </a:cubicBezTo>
                  <a:cubicBezTo>
                    <a:pt x="10762" y="9164"/>
                    <a:pt x="10113" y="8076"/>
                    <a:pt x="9465" y="7009"/>
                  </a:cubicBezTo>
                  <a:cubicBezTo>
                    <a:pt x="9465" y="6988"/>
                    <a:pt x="9465" y="6967"/>
                    <a:pt x="9465" y="6946"/>
                  </a:cubicBezTo>
                  <a:close/>
                  <a:moveTo>
                    <a:pt x="109" y="1"/>
                  </a:moveTo>
                  <a:cubicBezTo>
                    <a:pt x="54" y="1"/>
                    <a:pt x="0" y="76"/>
                    <a:pt x="49" y="125"/>
                  </a:cubicBezTo>
                  <a:cubicBezTo>
                    <a:pt x="907" y="1004"/>
                    <a:pt x="1807" y="1882"/>
                    <a:pt x="2769" y="2677"/>
                  </a:cubicBezTo>
                  <a:cubicBezTo>
                    <a:pt x="2769" y="2698"/>
                    <a:pt x="2769" y="2698"/>
                    <a:pt x="2748" y="2698"/>
                  </a:cubicBezTo>
                  <a:cubicBezTo>
                    <a:pt x="2121" y="3954"/>
                    <a:pt x="2476" y="5460"/>
                    <a:pt x="3564" y="6339"/>
                  </a:cubicBezTo>
                  <a:cubicBezTo>
                    <a:pt x="3588" y="6363"/>
                    <a:pt x="3616" y="6373"/>
                    <a:pt x="3642" y="6373"/>
                  </a:cubicBezTo>
                  <a:cubicBezTo>
                    <a:pt x="3710" y="6373"/>
                    <a:pt x="3774" y="6309"/>
                    <a:pt x="3774" y="6234"/>
                  </a:cubicBezTo>
                  <a:cubicBezTo>
                    <a:pt x="3983" y="5188"/>
                    <a:pt x="3836" y="4100"/>
                    <a:pt x="3355" y="3159"/>
                  </a:cubicBezTo>
                  <a:lnTo>
                    <a:pt x="3355" y="3159"/>
                  </a:lnTo>
                  <a:cubicBezTo>
                    <a:pt x="4108" y="3766"/>
                    <a:pt x="4883" y="4330"/>
                    <a:pt x="5678" y="4833"/>
                  </a:cubicBezTo>
                  <a:cubicBezTo>
                    <a:pt x="5761" y="4895"/>
                    <a:pt x="5845" y="4937"/>
                    <a:pt x="5929" y="5000"/>
                  </a:cubicBezTo>
                  <a:cubicBezTo>
                    <a:pt x="5385" y="5460"/>
                    <a:pt x="5594" y="6695"/>
                    <a:pt x="5761" y="7281"/>
                  </a:cubicBezTo>
                  <a:cubicBezTo>
                    <a:pt x="6033" y="8222"/>
                    <a:pt x="6682" y="8996"/>
                    <a:pt x="7624" y="9310"/>
                  </a:cubicBezTo>
                  <a:cubicBezTo>
                    <a:pt x="7642" y="9319"/>
                    <a:pt x="7660" y="9324"/>
                    <a:pt x="7678" y="9324"/>
                  </a:cubicBezTo>
                  <a:cubicBezTo>
                    <a:pt x="7740" y="9324"/>
                    <a:pt x="7791" y="9271"/>
                    <a:pt x="7791" y="9206"/>
                  </a:cubicBezTo>
                  <a:cubicBezTo>
                    <a:pt x="7833" y="7929"/>
                    <a:pt x="7519" y="5921"/>
                    <a:pt x="6264" y="5251"/>
                  </a:cubicBezTo>
                  <a:cubicBezTo>
                    <a:pt x="6264" y="5251"/>
                    <a:pt x="6264" y="5251"/>
                    <a:pt x="6284" y="5230"/>
                  </a:cubicBezTo>
                  <a:cubicBezTo>
                    <a:pt x="6284" y="5230"/>
                    <a:pt x="6284" y="5209"/>
                    <a:pt x="6284" y="5209"/>
                  </a:cubicBezTo>
                  <a:cubicBezTo>
                    <a:pt x="7184" y="5753"/>
                    <a:pt x="8147" y="6255"/>
                    <a:pt x="9151" y="6653"/>
                  </a:cubicBezTo>
                  <a:cubicBezTo>
                    <a:pt x="9130" y="6653"/>
                    <a:pt x="9130" y="6674"/>
                    <a:pt x="9130" y="6674"/>
                  </a:cubicBezTo>
                  <a:cubicBezTo>
                    <a:pt x="9109" y="6695"/>
                    <a:pt x="9109" y="6695"/>
                    <a:pt x="9109" y="6695"/>
                  </a:cubicBezTo>
                  <a:cubicBezTo>
                    <a:pt x="9067" y="6758"/>
                    <a:pt x="9088" y="6841"/>
                    <a:pt x="9130" y="6883"/>
                  </a:cubicBezTo>
                  <a:cubicBezTo>
                    <a:pt x="9277" y="7281"/>
                    <a:pt x="9172" y="7825"/>
                    <a:pt x="9277" y="8222"/>
                  </a:cubicBezTo>
                  <a:cubicBezTo>
                    <a:pt x="9360" y="8578"/>
                    <a:pt x="9507" y="8913"/>
                    <a:pt x="9695" y="9206"/>
                  </a:cubicBezTo>
                  <a:cubicBezTo>
                    <a:pt x="10113" y="9875"/>
                    <a:pt x="10762" y="10377"/>
                    <a:pt x="11515" y="10649"/>
                  </a:cubicBezTo>
                  <a:cubicBezTo>
                    <a:pt x="11526" y="10652"/>
                    <a:pt x="11537" y="10653"/>
                    <a:pt x="11548" y="10653"/>
                  </a:cubicBezTo>
                  <a:cubicBezTo>
                    <a:pt x="11637" y="10653"/>
                    <a:pt x="11704" y="10578"/>
                    <a:pt x="11704" y="10503"/>
                  </a:cubicBezTo>
                  <a:cubicBezTo>
                    <a:pt x="11494" y="9143"/>
                    <a:pt x="10971" y="7636"/>
                    <a:pt x="9758" y="6904"/>
                  </a:cubicBezTo>
                  <a:lnTo>
                    <a:pt x="9758" y="6904"/>
                  </a:lnTo>
                  <a:cubicBezTo>
                    <a:pt x="10406" y="7134"/>
                    <a:pt x="11055" y="7323"/>
                    <a:pt x="11704" y="7469"/>
                  </a:cubicBezTo>
                  <a:cubicBezTo>
                    <a:pt x="11725" y="7490"/>
                    <a:pt x="11745" y="7511"/>
                    <a:pt x="11745" y="7511"/>
                  </a:cubicBezTo>
                  <a:cubicBezTo>
                    <a:pt x="12680" y="8212"/>
                    <a:pt x="13818" y="8576"/>
                    <a:pt x="14968" y="8576"/>
                  </a:cubicBezTo>
                  <a:cubicBezTo>
                    <a:pt x="15466" y="8576"/>
                    <a:pt x="15966" y="8508"/>
                    <a:pt x="16453" y="8369"/>
                  </a:cubicBezTo>
                  <a:cubicBezTo>
                    <a:pt x="16558" y="8327"/>
                    <a:pt x="16621" y="8180"/>
                    <a:pt x="16516" y="8118"/>
                  </a:cubicBezTo>
                  <a:cubicBezTo>
                    <a:pt x="15675" y="7462"/>
                    <a:pt x="14454" y="6660"/>
                    <a:pt x="13324" y="6660"/>
                  </a:cubicBezTo>
                  <a:cubicBezTo>
                    <a:pt x="12797" y="6660"/>
                    <a:pt x="12290" y="6834"/>
                    <a:pt x="11850" y="7281"/>
                  </a:cubicBezTo>
                  <a:cubicBezTo>
                    <a:pt x="11808" y="7281"/>
                    <a:pt x="11766" y="7302"/>
                    <a:pt x="11745" y="7323"/>
                  </a:cubicBezTo>
                  <a:cubicBezTo>
                    <a:pt x="11160" y="7134"/>
                    <a:pt x="10595" y="6925"/>
                    <a:pt x="10030" y="6716"/>
                  </a:cubicBezTo>
                  <a:lnTo>
                    <a:pt x="10030" y="6716"/>
                  </a:lnTo>
                  <a:cubicBezTo>
                    <a:pt x="10115" y="6723"/>
                    <a:pt x="10200" y="6726"/>
                    <a:pt x="10284" y="6726"/>
                  </a:cubicBezTo>
                  <a:cubicBezTo>
                    <a:pt x="10701" y="6726"/>
                    <a:pt x="11112" y="6642"/>
                    <a:pt x="11494" y="6486"/>
                  </a:cubicBezTo>
                  <a:cubicBezTo>
                    <a:pt x="11850" y="6339"/>
                    <a:pt x="12185" y="6130"/>
                    <a:pt x="12457" y="5837"/>
                  </a:cubicBezTo>
                  <a:cubicBezTo>
                    <a:pt x="12582" y="5732"/>
                    <a:pt x="12834" y="5523"/>
                    <a:pt x="12771" y="5335"/>
                  </a:cubicBezTo>
                  <a:cubicBezTo>
                    <a:pt x="12708" y="5126"/>
                    <a:pt x="12331" y="5063"/>
                    <a:pt x="12143" y="5042"/>
                  </a:cubicBezTo>
                  <a:cubicBezTo>
                    <a:pt x="11944" y="5000"/>
                    <a:pt x="11740" y="4979"/>
                    <a:pt x="11536" y="4979"/>
                  </a:cubicBezTo>
                  <a:cubicBezTo>
                    <a:pt x="11332" y="4979"/>
                    <a:pt x="11128" y="5000"/>
                    <a:pt x="10929" y="5042"/>
                  </a:cubicBezTo>
                  <a:cubicBezTo>
                    <a:pt x="10176" y="5230"/>
                    <a:pt x="9549" y="5711"/>
                    <a:pt x="9193" y="6381"/>
                  </a:cubicBezTo>
                  <a:cubicBezTo>
                    <a:pt x="8523" y="6088"/>
                    <a:pt x="7854" y="5795"/>
                    <a:pt x="7205" y="5439"/>
                  </a:cubicBezTo>
                  <a:cubicBezTo>
                    <a:pt x="8188" y="5418"/>
                    <a:pt x="9130" y="4540"/>
                    <a:pt x="9653" y="3745"/>
                  </a:cubicBezTo>
                  <a:cubicBezTo>
                    <a:pt x="9716" y="3682"/>
                    <a:pt x="9674" y="3577"/>
                    <a:pt x="9611" y="3556"/>
                  </a:cubicBezTo>
                  <a:cubicBezTo>
                    <a:pt x="9277" y="3436"/>
                    <a:pt x="8931" y="3373"/>
                    <a:pt x="8587" y="3373"/>
                  </a:cubicBezTo>
                  <a:cubicBezTo>
                    <a:pt x="8155" y="3373"/>
                    <a:pt x="7727" y="3472"/>
                    <a:pt x="7331" y="3682"/>
                  </a:cubicBezTo>
                  <a:cubicBezTo>
                    <a:pt x="6954" y="3870"/>
                    <a:pt x="6326" y="4351"/>
                    <a:pt x="6159" y="4854"/>
                  </a:cubicBezTo>
                  <a:cubicBezTo>
                    <a:pt x="5991" y="4749"/>
                    <a:pt x="5824" y="4644"/>
                    <a:pt x="5657" y="4540"/>
                  </a:cubicBezTo>
                  <a:cubicBezTo>
                    <a:pt x="4924" y="4058"/>
                    <a:pt x="4255" y="3535"/>
                    <a:pt x="3585" y="2991"/>
                  </a:cubicBezTo>
                  <a:lnTo>
                    <a:pt x="3585" y="2991"/>
                  </a:lnTo>
                  <a:cubicBezTo>
                    <a:pt x="3636" y="2993"/>
                    <a:pt x="3686" y="2994"/>
                    <a:pt x="3736" y="2994"/>
                  </a:cubicBezTo>
                  <a:cubicBezTo>
                    <a:pt x="4187" y="2994"/>
                    <a:pt x="4636" y="2910"/>
                    <a:pt x="5050" y="2740"/>
                  </a:cubicBezTo>
                  <a:cubicBezTo>
                    <a:pt x="5385" y="2615"/>
                    <a:pt x="6556" y="2050"/>
                    <a:pt x="6326" y="1569"/>
                  </a:cubicBezTo>
                  <a:cubicBezTo>
                    <a:pt x="6234" y="1343"/>
                    <a:pt x="5899" y="1273"/>
                    <a:pt x="5541" y="1273"/>
                  </a:cubicBezTo>
                  <a:cubicBezTo>
                    <a:pt x="5169" y="1273"/>
                    <a:pt x="4771" y="1348"/>
                    <a:pt x="4590" y="1401"/>
                  </a:cubicBezTo>
                  <a:cubicBezTo>
                    <a:pt x="4025" y="1527"/>
                    <a:pt x="3230" y="1882"/>
                    <a:pt x="2937" y="2447"/>
                  </a:cubicBezTo>
                  <a:cubicBezTo>
                    <a:pt x="2016" y="1652"/>
                    <a:pt x="1095" y="815"/>
                    <a:pt x="154" y="20"/>
                  </a:cubicBezTo>
                  <a:cubicBezTo>
                    <a:pt x="140" y="7"/>
                    <a:pt x="125"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3"/>
            <p:cNvSpPr/>
            <p:nvPr/>
          </p:nvSpPr>
          <p:spPr>
            <a:xfrm>
              <a:off x="5420325" y="3146500"/>
              <a:ext cx="439425" cy="197650"/>
            </a:xfrm>
            <a:custGeom>
              <a:avLst/>
              <a:gdLst/>
              <a:ahLst/>
              <a:cxnLst/>
              <a:rect l="l" t="t" r="r" b="b"/>
              <a:pathLst>
                <a:path w="17577" h="7906" extrusionOk="0">
                  <a:moveTo>
                    <a:pt x="17158" y="314"/>
                  </a:moveTo>
                  <a:cubicBezTo>
                    <a:pt x="17137" y="356"/>
                    <a:pt x="17116" y="377"/>
                    <a:pt x="17095" y="398"/>
                  </a:cubicBezTo>
                  <a:cubicBezTo>
                    <a:pt x="15860" y="816"/>
                    <a:pt x="14710" y="1570"/>
                    <a:pt x="13747" y="2407"/>
                  </a:cubicBezTo>
                  <a:cubicBezTo>
                    <a:pt x="14124" y="942"/>
                    <a:pt x="15756" y="502"/>
                    <a:pt x="17158" y="314"/>
                  </a:cubicBezTo>
                  <a:close/>
                  <a:moveTo>
                    <a:pt x="17011" y="523"/>
                  </a:moveTo>
                  <a:lnTo>
                    <a:pt x="17011" y="523"/>
                  </a:lnTo>
                  <a:cubicBezTo>
                    <a:pt x="16237" y="1632"/>
                    <a:pt x="15065" y="2386"/>
                    <a:pt x="13726" y="2658"/>
                  </a:cubicBezTo>
                  <a:cubicBezTo>
                    <a:pt x="14731" y="1779"/>
                    <a:pt x="15819" y="1130"/>
                    <a:pt x="17011" y="523"/>
                  </a:cubicBezTo>
                  <a:close/>
                  <a:moveTo>
                    <a:pt x="12659" y="921"/>
                  </a:moveTo>
                  <a:cubicBezTo>
                    <a:pt x="12722" y="1046"/>
                    <a:pt x="12638" y="1611"/>
                    <a:pt x="12617" y="1716"/>
                  </a:cubicBezTo>
                  <a:cubicBezTo>
                    <a:pt x="12575" y="1967"/>
                    <a:pt x="12492" y="2197"/>
                    <a:pt x="12387" y="2427"/>
                  </a:cubicBezTo>
                  <a:cubicBezTo>
                    <a:pt x="12136" y="2930"/>
                    <a:pt x="11780" y="3306"/>
                    <a:pt x="11320" y="3599"/>
                  </a:cubicBezTo>
                  <a:cubicBezTo>
                    <a:pt x="11466" y="3181"/>
                    <a:pt x="11613" y="2741"/>
                    <a:pt x="11801" y="2344"/>
                  </a:cubicBezTo>
                  <a:cubicBezTo>
                    <a:pt x="11969" y="1988"/>
                    <a:pt x="12283" y="1235"/>
                    <a:pt x="12659" y="921"/>
                  </a:cubicBezTo>
                  <a:close/>
                  <a:moveTo>
                    <a:pt x="12387" y="1046"/>
                  </a:moveTo>
                  <a:lnTo>
                    <a:pt x="12387" y="1046"/>
                  </a:lnTo>
                  <a:cubicBezTo>
                    <a:pt x="12157" y="1298"/>
                    <a:pt x="11990" y="1674"/>
                    <a:pt x="11864" y="1904"/>
                  </a:cubicBezTo>
                  <a:cubicBezTo>
                    <a:pt x="11550" y="2490"/>
                    <a:pt x="11299" y="3097"/>
                    <a:pt x="11132" y="3725"/>
                  </a:cubicBezTo>
                  <a:cubicBezTo>
                    <a:pt x="11132" y="3746"/>
                    <a:pt x="11111" y="3746"/>
                    <a:pt x="11111" y="3746"/>
                  </a:cubicBezTo>
                  <a:cubicBezTo>
                    <a:pt x="11048" y="3202"/>
                    <a:pt x="11090" y="2679"/>
                    <a:pt x="11341" y="2155"/>
                  </a:cubicBezTo>
                  <a:cubicBezTo>
                    <a:pt x="11487" y="1863"/>
                    <a:pt x="11697" y="1611"/>
                    <a:pt x="11948" y="1381"/>
                  </a:cubicBezTo>
                  <a:cubicBezTo>
                    <a:pt x="11990" y="1339"/>
                    <a:pt x="12199" y="1172"/>
                    <a:pt x="12387" y="1046"/>
                  </a:cubicBezTo>
                  <a:close/>
                  <a:moveTo>
                    <a:pt x="9249" y="2093"/>
                  </a:moveTo>
                  <a:lnTo>
                    <a:pt x="9249" y="2093"/>
                  </a:lnTo>
                  <a:cubicBezTo>
                    <a:pt x="9416" y="3181"/>
                    <a:pt x="9228" y="4331"/>
                    <a:pt x="8181" y="4834"/>
                  </a:cubicBezTo>
                  <a:cubicBezTo>
                    <a:pt x="8412" y="3829"/>
                    <a:pt x="8705" y="2951"/>
                    <a:pt x="9249" y="2093"/>
                  </a:cubicBezTo>
                  <a:close/>
                  <a:moveTo>
                    <a:pt x="9123" y="2030"/>
                  </a:moveTo>
                  <a:lnTo>
                    <a:pt x="9123" y="2030"/>
                  </a:lnTo>
                  <a:cubicBezTo>
                    <a:pt x="8537" y="2867"/>
                    <a:pt x="8077" y="3892"/>
                    <a:pt x="7993" y="4917"/>
                  </a:cubicBezTo>
                  <a:cubicBezTo>
                    <a:pt x="7972" y="4917"/>
                    <a:pt x="7972" y="4917"/>
                    <a:pt x="7951" y="4938"/>
                  </a:cubicBezTo>
                  <a:cubicBezTo>
                    <a:pt x="7763" y="4415"/>
                    <a:pt x="7889" y="3641"/>
                    <a:pt x="8077" y="3202"/>
                  </a:cubicBezTo>
                  <a:cubicBezTo>
                    <a:pt x="8307" y="2699"/>
                    <a:pt x="8663" y="2302"/>
                    <a:pt x="9123" y="2030"/>
                  </a:cubicBezTo>
                  <a:close/>
                  <a:moveTo>
                    <a:pt x="12360" y="4080"/>
                  </a:moveTo>
                  <a:cubicBezTo>
                    <a:pt x="13419" y="4080"/>
                    <a:pt x="14408" y="4529"/>
                    <a:pt x="15316" y="5168"/>
                  </a:cubicBezTo>
                  <a:cubicBezTo>
                    <a:pt x="15296" y="5189"/>
                    <a:pt x="15254" y="5189"/>
                    <a:pt x="15233" y="5210"/>
                  </a:cubicBezTo>
                  <a:cubicBezTo>
                    <a:pt x="14061" y="4813"/>
                    <a:pt x="12827" y="4499"/>
                    <a:pt x="11613" y="4206"/>
                  </a:cubicBezTo>
                  <a:cubicBezTo>
                    <a:pt x="11613" y="4185"/>
                    <a:pt x="11592" y="4164"/>
                    <a:pt x="11571" y="4164"/>
                  </a:cubicBezTo>
                  <a:cubicBezTo>
                    <a:pt x="11838" y="4107"/>
                    <a:pt x="12101" y="4080"/>
                    <a:pt x="12360" y="4080"/>
                  </a:cubicBezTo>
                  <a:close/>
                  <a:moveTo>
                    <a:pt x="11780" y="4352"/>
                  </a:moveTo>
                  <a:lnTo>
                    <a:pt x="11780" y="4352"/>
                  </a:lnTo>
                  <a:cubicBezTo>
                    <a:pt x="12847" y="4687"/>
                    <a:pt x="13935" y="5022"/>
                    <a:pt x="15024" y="5273"/>
                  </a:cubicBezTo>
                  <a:cubicBezTo>
                    <a:pt x="14732" y="5358"/>
                    <a:pt x="14431" y="5400"/>
                    <a:pt x="14132" y="5400"/>
                  </a:cubicBezTo>
                  <a:cubicBezTo>
                    <a:pt x="13766" y="5400"/>
                    <a:pt x="13402" y="5337"/>
                    <a:pt x="13057" y="5210"/>
                  </a:cubicBezTo>
                  <a:cubicBezTo>
                    <a:pt x="12680" y="5085"/>
                    <a:pt x="12345" y="4876"/>
                    <a:pt x="12031" y="4603"/>
                  </a:cubicBezTo>
                  <a:cubicBezTo>
                    <a:pt x="11969" y="4541"/>
                    <a:pt x="11885" y="4436"/>
                    <a:pt x="11780" y="4352"/>
                  </a:cubicBezTo>
                  <a:close/>
                  <a:moveTo>
                    <a:pt x="5440" y="2825"/>
                  </a:moveTo>
                  <a:cubicBezTo>
                    <a:pt x="5440" y="2846"/>
                    <a:pt x="5440" y="2867"/>
                    <a:pt x="5461" y="2909"/>
                  </a:cubicBezTo>
                  <a:cubicBezTo>
                    <a:pt x="5503" y="2971"/>
                    <a:pt x="5503" y="3055"/>
                    <a:pt x="5482" y="3139"/>
                  </a:cubicBezTo>
                  <a:cubicBezTo>
                    <a:pt x="5503" y="3264"/>
                    <a:pt x="5461" y="3390"/>
                    <a:pt x="5461" y="3495"/>
                  </a:cubicBezTo>
                  <a:cubicBezTo>
                    <a:pt x="5399" y="3787"/>
                    <a:pt x="5315" y="4059"/>
                    <a:pt x="5189" y="4331"/>
                  </a:cubicBezTo>
                  <a:cubicBezTo>
                    <a:pt x="4959" y="4813"/>
                    <a:pt x="4604" y="5189"/>
                    <a:pt x="4185" y="5482"/>
                  </a:cubicBezTo>
                  <a:cubicBezTo>
                    <a:pt x="4520" y="4562"/>
                    <a:pt x="4959" y="3704"/>
                    <a:pt x="5440" y="2825"/>
                  </a:cubicBezTo>
                  <a:close/>
                  <a:moveTo>
                    <a:pt x="5252" y="2888"/>
                  </a:moveTo>
                  <a:lnTo>
                    <a:pt x="5252" y="2888"/>
                  </a:lnTo>
                  <a:cubicBezTo>
                    <a:pt x="4708" y="3725"/>
                    <a:pt x="4290" y="4624"/>
                    <a:pt x="3955" y="5545"/>
                  </a:cubicBezTo>
                  <a:lnTo>
                    <a:pt x="3913" y="5545"/>
                  </a:lnTo>
                  <a:cubicBezTo>
                    <a:pt x="4018" y="5106"/>
                    <a:pt x="3997" y="4645"/>
                    <a:pt x="4185" y="4206"/>
                  </a:cubicBezTo>
                  <a:cubicBezTo>
                    <a:pt x="4352" y="3808"/>
                    <a:pt x="4792" y="3055"/>
                    <a:pt x="5252" y="2888"/>
                  </a:cubicBezTo>
                  <a:close/>
                  <a:moveTo>
                    <a:pt x="8509" y="5301"/>
                  </a:moveTo>
                  <a:cubicBezTo>
                    <a:pt x="9639" y="5301"/>
                    <a:pt x="10844" y="6136"/>
                    <a:pt x="11613" y="6905"/>
                  </a:cubicBezTo>
                  <a:cubicBezTo>
                    <a:pt x="10496" y="6347"/>
                    <a:pt x="9297" y="5829"/>
                    <a:pt x="8138" y="5332"/>
                  </a:cubicBezTo>
                  <a:lnTo>
                    <a:pt x="8138" y="5332"/>
                  </a:lnTo>
                  <a:cubicBezTo>
                    <a:pt x="8260" y="5311"/>
                    <a:pt x="8384" y="5301"/>
                    <a:pt x="8509" y="5301"/>
                  </a:cubicBezTo>
                  <a:close/>
                  <a:moveTo>
                    <a:pt x="8014" y="5420"/>
                  </a:moveTo>
                  <a:cubicBezTo>
                    <a:pt x="9060" y="6047"/>
                    <a:pt x="10232" y="6633"/>
                    <a:pt x="11404" y="7052"/>
                  </a:cubicBezTo>
                  <a:cubicBezTo>
                    <a:pt x="11197" y="7105"/>
                    <a:pt x="10985" y="7131"/>
                    <a:pt x="10773" y="7131"/>
                  </a:cubicBezTo>
                  <a:cubicBezTo>
                    <a:pt x="10322" y="7131"/>
                    <a:pt x="9871" y="7014"/>
                    <a:pt x="9458" y="6800"/>
                  </a:cubicBezTo>
                  <a:cubicBezTo>
                    <a:pt x="8935" y="6528"/>
                    <a:pt x="8223" y="6026"/>
                    <a:pt x="8014" y="5420"/>
                  </a:cubicBezTo>
                  <a:close/>
                  <a:moveTo>
                    <a:pt x="4311" y="6215"/>
                  </a:moveTo>
                  <a:lnTo>
                    <a:pt x="4311" y="6215"/>
                  </a:lnTo>
                  <a:cubicBezTo>
                    <a:pt x="4855" y="6738"/>
                    <a:pt x="5524" y="7219"/>
                    <a:pt x="6194" y="7575"/>
                  </a:cubicBezTo>
                  <a:cubicBezTo>
                    <a:pt x="5378" y="7428"/>
                    <a:pt x="4708" y="6947"/>
                    <a:pt x="4311" y="6215"/>
                  </a:cubicBezTo>
                  <a:close/>
                  <a:moveTo>
                    <a:pt x="4143" y="5859"/>
                  </a:moveTo>
                  <a:cubicBezTo>
                    <a:pt x="5168" y="6173"/>
                    <a:pt x="6047" y="6738"/>
                    <a:pt x="6675" y="7617"/>
                  </a:cubicBezTo>
                  <a:cubicBezTo>
                    <a:pt x="6236" y="7303"/>
                    <a:pt x="5775" y="7052"/>
                    <a:pt x="5336" y="6738"/>
                  </a:cubicBezTo>
                  <a:cubicBezTo>
                    <a:pt x="4938" y="6466"/>
                    <a:pt x="4541" y="6152"/>
                    <a:pt x="4143" y="5880"/>
                  </a:cubicBezTo>
                  <a:cubicBezTo>
                    <a:pt x="4143" y="5880"/>
                    <a:pt x="4143" y="5880"/>
                    <a:pt x="4143" y="5859"/>
                  </a:cubicBezTo>
                  <a:close/>
                  <a:moveTo>
                    <a:pt x="17388" y="0"/>
                  </a:moveTo>
                  <a:cubicBezTo>
                    <a:pt x="15840" y="189"/>
                    <a:pt x="13475" y="733"/>
                    <a:pt x="13496" y="2699"/>
                  </a:cubicBezTo>
                  <a:cubicBezTo>
                    <a:pt x="13454" y="2741"/>
                    <a:pt x="13454" y="2783"/>
                    <a:pt x="13454" y="2825"/>
                  </a:cubicBezTo>
                  <a:cubicBezTo>
                    <a:pt x="12910" y="3076"/>
                    <a:pt x="12366" y="3348"/>
                    <a:pt x="11822" y="3578"/>
                  </a:cubicBezTo>
                  <a:cubicBezTo>
                    <a:pt x="12199" y="3264"/>
                    <a:pt x="12492" y="2867"/>
                    <a:pt x="12680" y="2407"/>
                  </a:cubicBezTo>
                  <a:cubicBezTo>
                    <a:pt x="12847" y="2030"/>
                    <a:pt x="12931" y="1653"/>
                    <a:pt x="12931" y="1256"/>
                  </a:cubicBezTo>
                  <a:cubicBezTo>
                    <a:pt x="12931" y="1088"/>
                    <a:pt x="12973" y="774"/>
                    <a:pt x="12785" y="670"/>
                  </a:cubicBezTo>
                  <a:cubicBezTo>
                    <a:pt x="12753" y="652"/>
                    <a:pt x="12718" y="645"/>
                    <a:pt x="12681" y="645"/>
                  </a:cubicBezTo>
                  <a:cubicBezTo>
                    <a:pt x="12496" y="645"/>
                    <a:pt x="12258" y="830"/>
                    <a:pt x="12136" y="900"/>
                  </a:cubicBezTo>
                  <a:cubicBezTo>
                    <a:pt x="11780" y="1130"/>
                    <a:pt x="11487" y="1423"/>
                    <a:pt x="11257" y="1779"/>
                  </a:cubicBezTo>
                  <a:cubicBezTo>
                    <a:pt x="10881" y="2427"/>
                    <a:pt x="10755" y="3223"/>
                    <a:pt x="10985" y="3934"/>
                  </a:cubicBezTo>
                  <a:cubicBezTo>
                    <a:pt x="10295" y="4227"/>
                    <a:pt x="9604" y="4478"/>
                    <a:pt x="8914" y="4687"/>
                  </a:cubicBezTo>
                  <a:cubicBezTo>
                    <a:pt x="9604" y="3976"/>
                    <a:pt x="9646" y="2679"/>
                    <a:pt x="9458" y="1758"/>
                  </a:cubicBezTo>
                  <a:cubicBezTo>
                    <a:pt x="9441" y="1693"/>
                    <a:pt x="9387" y="1640"/>
                    <a:pt x="9324" y="1640"/>
                  </a:cubicBezTo>
                  <a:cubicBezTo>
                    <a:pt x="9306" y="1640"/>
                    <a:pt x="9288" y="1644"/>
                    <a:pt x="9270" y="1653"/>
                  </a:cubicBezTo>
                  <a:cubicBezTo>
                    <a:pt x="8558" y="1988"/>
                    <a:pt x="7993" y="2574"/>
                    <a:pt x="7763" y="3348"/>
                  </a:cubicBezTo>
                  <a:cubicBezTo>
                    <a:pt x="7637" y="3746"/>
                    <a:pt x="7533" y="4520"/>
                    <a:pt x="7763" y="5001"/>
                  </a:cubicBezTo>
                  <a:cubicBezTo>
                    <a:pt x="7575" y="5043"/>
                    <a:pt x="7365" y="5085"/>
                    <a:pt x="7177" y="5127"/>
                  </a:cubicBezTo>
                  <a:cubicBezTo>
                    <a:pt x="6319" y="5294"/>
                    <a:pt x="5461" y="5420"/>
                    <a:pt x="4604" y="5503"/>
                  </a:cubicBezTo>
                  <a:cubicBezTo>
                    <a:pt x="4980" y="5168"/>
                    <a:pt x="5294" y="4750"/>
                    <a:pt x="5482" y="4290"/>
                  </a:cubicBezTo>
                  <a:cubicBezTo>
                    <a:pt x="5629" y="3955"/>
                    <a:pt x="6047" y="2741"/>
                    <a:pt x="5566" y="2553"/>
                  </a:cubicBezTo>
                  <a:cubicBezTo>
                    <a:pt x="5526" y="2537"/>
                    <a:pt x="5485" y="2529"/>
                    <a:pt x="5442" y="2529"/>
                  </a:cubicBezTo>
                  <a:cubicBezTo>
                    <a:pt x="4987" y="2529"/>
                    <a:pt x="4378" y="3375"/>
                    <a:pt x="4206" y="3662"/>
                  </a:cubicBezTo>
                  <a:cubicBezTo>
                    <a:pt x="3913" y="4143"/>
                    <a:pt x="3578" y="4959"/>
                    <a:pt x="3788" y="5566"/>
                  </a:cubicBezTo>
                  <a:cubicBezTo>
                    <a:pt x="2553" y="5650"/>
                    <a:pt x="1319" y="5712"/>
                    <a:pt x="84" y="5817"/>
                  </a:cubicBezTo>
                  <a:cubicBezTo>
                    <a:pt x="0" y="5817"/>
                    <a:pt x="0" y="5964"/>
                    <a:pt x="84" y="5964"/>
                  </a:cubicBezTo>
                  <a:cubicBezTo>
                    <a:pt x="361" y="5968"/>
                    <a:pt x="640" y="5971"/>
                    <a:pt x="919" y="5971"/>
                  </a:cubicBezTo>
                  <a:cubicBezTo>
                    <a:pt x="1883" y="5971"/>
                    <a:pt x="2856" y="5940"/>
                    <a:pt x="3829" y="5859"/>
                  </a:cubicBezTo>
                  <a:cubicBezTo>
                    <a:pt x="3829" y="5859"/>
                    <a:pt x="3829" y="5859"/>
                    <a:pt x="3829" y="5880"/>
                  </a:cubicBezTo>
                  <a:cubicBezTo>
                    <a:pt x="4235" y="7115"/>
                    <a:pt x="5370" y="7905"/>
                    <a:pt x="6644" y="7905"/>
                  </a:cubicBezTo>
                  <a:cubicBezTo>
                    <a:pt x="6751" y="7905"/>
                    <a:pt x="6859" y="7900"/>
                    <a:pt x="6968" y="7889"/>
                  </a:cubicBezTo>
                  <a:cubicBezTo>
                    <a:pt x="7073" y="7868"/>
                    <a:pt x="7093" y="7742"/>
                    <a:pt x="7052" y="7658"/>
                  </a:cubicBezTo>
                  <a:cubicBezTo>
                    <a:pt x="6445" y="6780"/>
                    <a:pt x="5587" y="6089"/>
                    <a:pt x="4583" y="5775"/>
                  </a:cubicBezTo>
                  <a:cubicBezTo>
                    <a:pt x="5524" y="5671"/>
                    <a:pt x="6466" y="5524"/>
                    <a:pt x="7407" y="5336"/>
                  </a:cubicBezTo>
                  <a:cubicBezTo>
                    <a:pt x="7491" y="5315"/>
                    <a:pt x="7596" y="5294"/>
                    <a:pt x="7700" y="5252"/>
                  </a:cubicBezTo>
                  <a:lnTo>
                    <a:pt x="7700" y="5252"/>
                  </a:lnTo>
                  <a:cubicBezTo>
                    <a:pt x="7617" y="5984"/>
                    <a:pt x="8663" y="6696"/>
                    <a:pt x="9186" y="7010"/>
                  </a:cubicBezTo>
                  <a:cubicBezTo>
                    <a:pt x="9669" y="7269"/>
                    <a:pt x="10198" y="7415"/>
                    <a:pt x="10730" y="7415"/>
                  </a:cubicBezTo>
                  <a:cubicBezTo>
                    <a:pt x="11142" y="7415"/>
                    <a:pt x="11555" y="7327"/>
                    <a:pt x="11948" y="7135"/>
                  </a:cubicBezTo>
                  <a:cubicBezTo>
                    <a:pt x="12011" y="7093"/>
                    <a:pt x="12052" y="6989"/>
                    <a:pt x="11990" y="6926"/>
                  </a:cubicBezTo>
                  <a:cubicBezTo>
                    <a:pt x="11230" y="6130"/>
                    <a:pt x="9908" y="5132"/>
                    <a:pt x="8685" y="5132"/>
                  </a:cubicBezTo>
                  <a:cubicBezTo>
                    <a:pt x="8493" y="5132"/>
                    <a:pt x="8303" y="5156"/>
                    <a:pt x="8119" y="5210"/>
                  </a:cubicBezTo>
                  <a:cubicBezTo>
                    <a:pt x="8119" y="5210"/>
                    <a:pt x="8119" y="5189"/>
                    <a:pt x="8119" y="5189"/>
                  </a:cubicBezTo>
                  <a:cubicBezTo>
                    <a:pt x="8098" y="5189"/>
                    <a:pt x="8098" y="5168"/>
                    <a:pt x="8098" y="5168"/>
                  </a:cubicBezTo>
                  <a:cubicBezTo>
                    <a:pt x="9123" y="4917"/>
                    <a:pt x="10148" y="4583"/>
                    <a:pt x="11132" y="4164"/>
                  </a:cubicBezTo>
                  <a:cubicBezTo>
                    <a:pt x="11132" y="4185"/>
                    <a:pt x="11132" y="4185"/>
                    <a:pt x="11153" y="4206"/>
                  </a:cubicBezTo>
                  <a:cubicBezTo>
                    <a:pt x="11153" y="4206"/>
                    <a:pt x="11153" y="4227"/>
                    <a:pt x="11153" y="4227"/>
                  </a:cubicBezTo>
                  <a:cubicBezTo>
                    <a:pt x="11170" y="4296"/>
                    <a:pt x="11216" y="4337"/>
                    <a:pt x="11267" y="4337"/>
                  </a:cubicBezTo>
                  <a:cubicBezTo>
                    <a:pt x="11278" y="4337"/>
                    <a:pt x="11288" y="4335"/>
                    <a:pt x="11299" y="4331"/>
                  </a:cubicBezTo>
                  <a:cubicBezTo>
                    <a:pt x="11676" y="4520"/>
                    <a:pt x="11990" y="4980"/>
                    <a:pt x="12345" y="5189"/>
                  </a:cubicBezTo>
                  <a:cubicBezTo>
                    <a:pt x="12638" y="5378"/>
                    <a:pt x="12973" y="5503"/>
                    <a:pt x="13329" y="5587"/>
                  </a:cubicBezTo>
                  <a:cubicBezTo>
                    <a:pt x="13590" y="5649"/>
                    <a:pt x="13852" y="5679"/>
                    <a:pt x="14111" y="5679"/>
                  </a:cubicBezTo>
                  <a:cubicBezTo>
                    <a:pt x="14638" y="5679"/>
                    <a:pt x="15153" y="5554"/>
                    <a:pt x="15630" y="5315"/>
                  </a:cubicBezTo>
                  <a:cubicBezTo>
                    <a:pt x="15735" y="5273"/>
                    <a:pt x="15735" y="5148"/>
                    <a:pt x="15651" y="5106"/>
                  </a:cubicBezTo>
                  <a:cubicBezTo>
                    <a:pt x="14755" y="4417"/>
                    <a:pt x="13633" y="3827"/>
                    <a:pt x="12493" y="3827"/>
                  </a:cubicBezTo>
                  <a:cubicBezTo>
                    <a:pt x="12249" y="3827"/>
                    <a:pt x="12003" y="3854"/>
                    <a:pt x="11759" y="3913"/>
                  </a:cubicBezTo>
                  <a:cubicBezTo>
                    <a:pt x="12366" y="3620"/>
                    <a:pt x="12973" y="3306"/>
                    <a:pt x="13538" y="2930"/>
                  </a:cubicBezTo>
                  <a:cubicBezTo>
                    <a:pt x="13559" y="2951"/>
                    <a:pt x="13580" y="2951"/>
                    <a:pt x="13601" y="2951"/>
                  </a:cubicBezTo>
                  <a:cubicBezTo>
                    <a:pt x="15254" y="2720"/>
                    <a:pt x="16718" y="1695"/>
                    <a:pt x="17534" y="230"/>
                  </a:cubicBezTo>
                  <a:cubicBezTo>
                    <a:pt x="17576" y="126"/>
                    <a:pt x="17513" y="0"/>
                    <a:pt x="1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3"/>
            <p:cNvSpPr/>
            <p:nvPr/>
          </p:nvSpPr>
          <p:spPr>
            <a:xfrm>
              <a:off x="5821250" y="2774150"/>
              <a:ext cx="309450" cy="376275"/>
            </a:xfrm>
            <a:custGeom>
              <a:avLst/>
              <a:gdLst/>
              <a:ahLst/>
              <a:cxnLst/>
              <a:rect l="l" t="t" r="r" b="b"/>
              <a:pathLst>
                <a:path w="12378" h="15051" extrusionOk="0">
                  <a:moveTo>
                    <a:pt x="10620" y="436"/>
                  </a:moveTo>
                  <a:cubicBezTo>
                    <a:pt x="10620" y="457"/>
                    <a:pt x="10620" y="499"/>
                    <a:pt x="10620" y="541"/>
                  </a:cubicBezTo>
                  <a:cubicBezTo>
                    <a:pt x="9867" y="1587"/>
                    <a:pt x="9386" y="2863"/>
                    <a:pt x="9093" y="4119"/>
                  </a:cubicBezTo>
                  <a:cubicBezTo>
                    <a:pt x="8528" y="2717"/>
                    <a:pt x="9595" y="1399"/>
                    <a:pt x="10620" y="436"/>
                  </a:cubicBezTo>
                  <a:close/>
                  <a:moveTo>
                    <a:pt x="10641" y="687"/>
                  </a:moveTo>
                  <a:lnTo>
                    <a:pt x="10641" y="687"/>
                  </a:lnTo>
                  <a:cubicBezTo>
                    <a:pt x="10662" y="2047"/>
                    <a:pt x="10160" y="3344"/>
                    <a:pt x="9218" y="4328"/>
                  </a:cubicBezTo>
                  <a:cubicBezTo>
                    <a:pt x="9511" y="3031"/>
                    <a:pt x="10013" y="1859"/>
                    <a:pt x="10641" y="687"/>
                  </a:cubicBezTo>
                  <a:close/>
                  <a:moveTo>
                    <a:pt x="7335" y="3575"/>
                  </a:moveTo>
                  <a:cubicBezTo>
                    <a:pt x="7481" y="3637"/>
                    <a:pt x="7733" y="4140"/>
                    <a:pt x="7774" y="4244"/>
                  </a:cubicBezTo>
                  <a:cubicBezTo>
                    <a:pt x="7879" y="4453"/>
                    <a:pt x="7963" y="4705"/>
                    <a:pt x="8005" y="4956"/>
                  </a:cubicBezTo>
                  <a:cubicBezTo>
                    <a:pt x="8109" y="5479"/>
                    <a:pt x="8026" y="6023"/>
                    <a:pt x="7837" y="6525"/>
                  </a:cubicBezTo>
                  <a:cubicBezTo>
                    <a:pt x="7691" y="6085"/>
                    <a:pt x="7565" y="5646"/>
                    <a:pt x="7481" y="5207"/>
                  </a:cubicBezTo>
                  <a:cubicBezTo>
                    <a:pt x="7419" y="4830"/>
                    <a:pt x="7209" y="4035"/>
                    <a:pt x="7335" y="3575"/>
                  </a:cubicBezTo>
                  <a:close/>
                  <a:moveTo>
                    <a:pt x="7189" y="3826"/>
                  </a:moveTo>
                  <a:lnTo>
                    <a:pt x="7189" y="3826"/>
                  </a:lnTo>
                  <a:cubicBezTo>
                    <a:pt x="7168" y="4160"/>
                    <a:pt x="7230" y="4558"/>
                    <a:pt x="7272" y="4830"/>
                  </a:cubicBezTo>
                  <a:cubicBezTo>
                    <a:pt x="7356" y="5479"/>
                    <a:pt x="7523" y="6127"/>
                    <a:pt x="7754" y="6734"/>
                  </a:cubicBezTo>
                  <a:cubicBezTo>
                    <a:pt x="7754" y="6734"/>
                    <a:pt x="7754" y="6755"/>
                    <a:pt x="7754" y="6755"/>
                  </a:cubicBezTo>
                  <a:cubicBezTo>
                    <a:pt x="7377" y="6357"/>
                    <a:pt x="7105" y="5897"/>
                    <a:pt x="7000" y="5332"/>
                  </a:cubicBezTo>
                  <a:cubicBezTo>
                    <a:pt x="6958" y="5018"/>
                    <a:pt x="6958" y="4684"/>
                    <a:pt x="7042" y="4349"/>
                  </a:cubicBezTo>
                  <a:cubicBezTo>
                    <a:pt x="7042" y="4307"/>
                    <a:pt x="7105" y="4035"/>
                    <a:pt x="7189" y="3826"/>
                  </a:cubicBezTo>
                  <a:close/>
                  <a:moveTo>
                    <a:pt x="12001" y="5437"/>
                  </a:moveTo>
                  <a:lnTo>
                    <a:pt x="12001" y="5437"/>
                  </a:lnTo>
                  <a:cubicBezTo>
                    <a:pt x="11980" y="5458"/>
                    <a:pt x="11959" y="5479"/>
                    <a:pt x="11938" y="5521"/>
                  </a:cubicBezTo>
                  <a:cubicBezTo>
                    <a:pt x="10746" y="5876"/>
                    <a:pt x="9574" y="6357"/>
                    <a:pt x="8423" y="6818"/>
                  </a:cubicBezTo>
                  <a:lnTo>
                    <a:pt x="8360" y="6818"/>
                  </a:lnTo>
                  <a:cubicBezTo>
                    <a:pt x="9302" y="5772"/>
                    <a:pt x="10620" y="5458"/>
                    <a:pt x="12001" y="5437"/>
                  </a:cubicBezTo>
                  <a:close/>
                  <a:moveTo>
                    <a:pt x="11813" y="5709"/>
                  </a:moveTo>
                  <a:lnTo>
                    <a:pt x="11813" y="5709"/>
                  </a:lnTo>
                  <a:cubicBezTo>
                    <a:pt x="11394" y="6232"/>
                    <a:pt x="10850" y="6609"/>
                    <a:pt x="10181" y="6797"/>
                  </a:cubicBezTo>
                  <a:cubicBezTo>
                    <a:pt x="9918" y="6884"/>
                    <a:pt x="9645" y="6921"/>
                    <a:pt x="9369" y="6921"/>
                  </a:cubicBezTo>
                  <a:cubicBezTo>
                    <a:pt x="9250" y="6921"/>
                    <a:pt x="9129" y="6914"/>
                    <a:pt x="9009" y="6901"/>
                  </a:cubicBezTo>
                  <a:cubicBezTo>
                    <a:pt x="8904" y="6901"/>
                    <a:pt x="8779" y="6860"/>
                    <a:pt x="8653" y="6839"/>
                  </a:cubicBezTo>
                  <a:cubicBezTo>
                    <a:pt x="9720" y="6483"/>
                    <a:pt x="10787" y="6127"/>
                    <a:pt x="11813" y="5709"/>
                  </a:cubicBezTo>
                  <a:close/>
                  <a:moveTo>
                    <a:pt x="5264" y="6504"/>
                  </a:moveTo>
                  <a:lnTo>
                    <a:pt x="5264" y="6504"/>
                  </a:lnTo>
                  <a:cubicBezTo>
                    <a:pt x="6038" y="7299"/>
                    <a:pt x="6561" y="8345"/>
                    <a:pt x="6038" y="9350"/>
                  </a:cubicBezTo>
                  <a:cubicBezTo>
                    <a:pt x="5619" y="8408"/>
                    <a:pt x="5326" y="7529"/>
                    <a:pt x="5264" y="6504"/>
                  </a:cubicBezTo>
                  <a:close/>
                  <a:moveTo>
                    <a:pt x="5138" y="6525"/>
                  </a:moveTo>
                  <a:cubicBezTo>
                    <a:pt x="5138" y="7550"/>
                    <a:pt x="5389" y="8659"/>
                    <a:pt x="5912" y="9538"/>
                  </a:cubicBezTo>
                  <a:cubicBezTo>
                    <a:pt x="5912" y="9559"/>
                    <a:pt x="5912" y="9559"/>
                    <a:pt x="5891" y="9559"/>
                  </a:cubicBezTo>
                  <a:cubicBezTo>
                    <a:pt x="5431" y="9266"/>
                    <a:pt x="5075" y="8575"/>
                    <a:pt x="4971" y="8094"/>
                  </a:cubicBezTo>
                  <a:cubicBezTo>
                    <a:pt x="4866" y="7571"/>
                    <a:pt x="4929" y="7027"/>
                    <a:pt x="5138" y="6525"/>
                  </a:cubicBezTo>
                  <a:close/>
                  <a:moveTo>
                    <a:pt x="8854" y="8936"/>
                  </a:moveTo>
                  <a:cubicBezTo>
                    <a:pt x="9258" y="8936"/>
                    <a:pt x="9656" y="8974"/>
                    <a:pt x="10013" y="9036"/>
                  </a:cubicBezTo>
                  <a:cubicBezTo>
                    <a:pt x="8758" y="9224"/>
                    <a:pt x="7481" y="9517"/>
                    <a:pt x="6247" y="9810"/>
                  </a:cubicBezTo>
                  <a:cubicBezTo>
                    <a:pt x="6247" y="9810"/>
                    <a:pt x="6268" y="9789"/>
                    <a:pt x="6268" y="9789"/>
                  </a:cubicBezTo>
                  <a:cubicBezTo>
                    <a:pt x="6873" y="9154"/>
                    <a:pt x="7884" y="8936"/>
                    <a:pt x="8854" y="8936"/>
                  </a:cubicBezTo>
                  <a:close/>
                  <a:moveTo>
                    <a:pt x="9930" y="9245"/>
                  </a:moveTo>
                  <a:lnTo>
                    <a:pt x="9930" y="9245"/>
                  </a:lnTo>
                  <a:cubicBezTo>
                    <a:pt x="9490" y="9768"/>
                    <a:pt x="8904" y="10103"/>
                    <a:pt x="8214" y="10207"/>
                  </a:cubicBezTo>
                  <a:cubicBezTo>
                    <a:pt x="8011" y="10236"/>
                    <a:pt x="7773" y="10258"/>
                    <a:pt x="7526" y="10258"/>
                  </a:cubicBezTo>
                  <a:cubicBezTo>
                    <a:pt x="7062" y="10258"/>
                    <a:pt x="6568" y="10182"/>
                    <a:pt x="6226" y="9935"/>
                  </a:cubicBezTo>
                  <a:cubicBezTo>
                    <a:pt x="7440" y="9831"/>
                    <a:pt x="8758" y="9601"/>
                    <a:pt x="9930" y="9245"/>
                  </a:cubicBezTo>
                  <a:close/>
                  <a:moveTo>
                    <a:pt x="2628" y="9358"/>
                  </a:moveTo>
                  <a:cubicBezTo>
                    <a:pt x="2633" y="9376"/>
                    <a:pt x="2653" y="9394"/>
                    <a:pt x="2690" y="9412"/>
                  </a:cubicBezTo>
                  <a:cubicBezTo>
                    <a:pt x="2753" y="9433"/>
                    <a:pt x="2816" y="9496"/>
                    <a:pt x="2857" y="9580"/>
                  </a:cubicBezTo>
                  <a:cubicBezTo>
                    <a:pt x="2920" y="9663"/>
                    <a:pt x="2983" y="9789"/>
                    <a:pt x="3025" y="9873"/>
                  </a:cubicBezTo>
                  <a:cubicBezTo>
                    <a:pt x="3150" y="10145"/>
                    <a:pt x="3255" y="10417"/>
                    <a:pt x="3297" y="10710"/>
                  </a:cubicBezTo>
                  <a:cubicBezTo>
                    <a:pt x="3401" y="11233"/>
                    <a:pt x="3339" y="11756"/>
                    <a:pt x="3171" y="12237"/>
                  </a:cubicBezTo>
                  <a:cubicBezTo>
                    <a:pt x="2921" y="11298"/>
                    <a:pt x="2754" y="10338"/>
                    <a:pt x="2628" y="9358"/>
                  </a:cubicBezTo>
                  <a:close/>
                  <a:moveTo>
                    <a:pt x="2502" y="9517"/>
                  </a:moveTo>
                  <a:cubicBezTo>
                    <a:pt x="2564" y="10500"/>
                    <a:pt x="2753" y="11484"/>
                    <a:pt x="3025" y="12425"/>
                  </a:cubicBezTo>
                  <a:cubicBezTo>
                    <a:pt x="3025" y="12425"/>
                    <a:pt x="3004" y="12446"/>
                    <a:pt x="3004" y="12446"/>
                  </a:cubicBezTo>
                  <a:cubicBezTo>
                    <a:pt x="2816" y="12028"/>
                    <a:pt x="2523" y="11672"/>
                    <a:pt x="2418" y="11212"/>
                  </a:cubicBezTo>
                  <a:cubicBezTo>
                    <a:pt x="2313" y="10793"/>
                    <a:pt x="2230" y="9935"/>
                    <a:pt x="2502" y="9517"/>
                  </a:cubicBezTo>
                  <a:close/>
                  <a:moveTo>
                    <a:pt x="5061" y="12268"/>
                  </a:moveTo>
                  <a:cubicBezTo>
                    <a:pt x="5524" y="12268"/>
                    <a:pt x="5986" y="12338"/>
                    <a:pt x="6435" y="12488"/>
                  </a:cubicBezTo>
                  <a:cubicBezTo>
                    <a:pt x="6435" y="12488"/>
                    <a:pt x="6435" y="12488"/>
                    <a:pt x="6435" y="12509"/>
                  </a:cubicBezTo>
                  <a:cubicBezTo>
                    <a:pt x="5912" y="12509"/>
                    <a:pt x="5368" y="12572"/>
                    <a:pt x="4845" y="12593"/>
                  </a:cubicBezTo>
                  <a:cubicBezTo>
                    <a:pt x="4524" y="12593"/>
                    <a:pt x="4194" y="12583"/>
                    <a:pt x="3867" y="12583"/>
                  </a:cubicBezTo>
                  <a:cubicBezTo>
                    <a:pt x="3704" y="12583"/>
                    <a:pt x="3541" y="12586"/>
                    <a:pt x="3380" y="12593"/>
                  </a:cubicBezTo>
                  <a:cubicBezTo>
                    <a:pt x="3360" y="12572"/>
                    <a:pt x="3360" y="12572"/>
                    <a:pt x="3360" y="12572"/>
                  </a:cubicBezTo>
                  <a:cubicBezTo>
                    <a:pt x="3915" y="12375"/>
                    <a:pt x="4489" y="12268"/>
                    <a:pt x="5061" y="12268"/>
                  </a:cubicBezTo>
                  <a:close/>
                  <a:moveTo>
                    <a:pt x="6038" y="12739"/>
                  </a:moveTo>
                  <a:lnTo>
                    <a:pt x="6038" y="12739"/>
                  </a:lnTo>
                  <a:cubicBezTo>
                    <a:pt x="5656" y="12930"/>
                    <a:pt x="5258" y="13024"/>
                    <a:pt x="4857" y="13024"/>
                  </a:cubicBezTo>
                  <a:cubicBezTo>
                    <a:pt x="4468" y="13024"/>
                    <a:pt x="4076" y="12935"/>
                    <a:pt x="3694" y="12760"/>
                  </a:cubicBezTo>
                  <a:lnTo>
                    <a:pt x="3694" y="12760"/>
                  </a:lnTo>
                  <a:cubicBezTo>
                    <a:pt x="4050" y="12800"/>
                    <a:pt x="4424" y="12820"/>
                    <a:pt x="4800" y="12820"/>
                  </a:cubicBezTo>
                  <a:cubicBezTo>
                    <a:pt x="5219" y="12820"/>
                    <a:pt x="5640" y="12794"/>
                    <a:pt x="6038" y="12739"/>
                  </a:cubicBezTo>
                  <a:close/>
                  <a:moveTo>
                    <a:pt x="10728" y="0"/>
                  </a:moveTo>
                  <a:cubicBezTo>
                    <a:pt x="10698" y="0"/>
                    <a:pt x="10667" y="12"/>
                    <a:pt x="10641" y="39"/>
                  </a:cubicBezTo>
                  <a:cubicBezTo>
                    <a:pt x="9490" y="1106"/>
                    <a:pt x="7900" y="2926"/>
                    <a:pt x="9072" y="4516"/>
                  </a:cubicBezTo>
                  <a:cubicBezTo>
                    <a:pt x="9051" y="4558"/>
                    <a:pt x="9072" y="4600"/>
                    <a:pt x="9093" y="4621"/>
                  </a:cubicBezTo>
                  <a:cubicBezTo>
                    <a:pt x="8821" y="5165"/>
                    <a:pt x="8528" y="5688"/>
                    <a:pt x="8235" y="6211"/>
                  </a:cubicBezTo>
                  <a:cubicBezTo>
                    <a:pt x="8339" y="5730"/>
                    <a:pt x="8339" y="5228"/>
                    <a:pt x="8235" y="4746"/>
                  </a:cubicBezTo>
                  <a:cubicBezTo>
                    <a:pt x="8151" y="4349"/>
                    <a:pt x="7984" y="3993"/>
                    <a:pt x="7754" y="3679"/>
                  </a:cubicBezTo>
                  <a:cubicBezTo>
                    <a:pt x="7653" y="3538"/>
                    <a:pt x="7513" y="3281"/>
                    <a:pt x="7316" y="3281"/>
                  </a:cubicBezTo>
                  <a:cubicBezTo>
                    <a:pt x="7308" y="3281"/>
                    <a:pt x="7301" y="3281"/>
                    <a:pt x="7293" y="3282"/>
                  </a:cubicBezTo>
                  <a:cubicBezTo>
                    <a:pt x="7084" y="3324"/>
                    <a:pt x="6958" y="3700"/>
                    <a:pt x="6896" y="3868"/>
                  </a:cubicBezTo>
                  <a:cubicBezTo>
                    <a:pt x="6749" y="4244"/>
                    <a:pt x="6686" y="4663"/>
                    <a:pt x="6728" y="5081"/>
                  </a:cubicBezTo>
                  <a:cubicBezTo>
                    <a:pt x="6791" y="5834"/>
                    <a:pt x="7147" y="6546"/>
                    <a:pt x="7754" y="6985"/>
                  </a:cubicBezTo>
                  <a:cubicBezTo>
                    <a:pt x="7377" y="7613"/>
                    <a:pt x="6958" y="8220"/>
                    <a:pt x="6519" y="8806"/>
                  </a:cubicBezTo>
                  <a:cubicBezTo>
                    <a:pt x="6665" y="7843"/>
                    <a:pt x="5933" y="6755"/>
                    <a:pt x="5243" y="6106"/>
                  </a:cubicBezTo>
                  <a:cubicBezTo>
                    <a:pt x="5217" y="6089"/>
                    <a:pt x="5183" y="6079"/>
                    <a:pt x="5151" y="6079"/>
                  </a:cubicBezTo>
                  <a:cubicBezTo>
                    <a:pt x="5104" y="6079"/>
                    <a:pt x="5058" y="6099"/>
                    <a:pt x="5033" y="6148"/>
                  </a:cubicBezTo>
                  <a:cubicBezTo>
                    <a:pt x="4657" y="6839"/>
                    <a:pt x="4552" y="7634"/>
                    <a:pt x="4803" y="8408"/>
                  </a:cubicBezTo>
                  <a:cubicBezTo>
                    <a:pt x="4929" y="8806"/>
                    <a:pt x="5305" y="9496"/>
                    <a:pt x="5787" y="9747"/>
                  </a:cubicBezTo>
                  <a:cubicBezTo>
                    <a:pt x="5640" y="9894"/>
                    <a:pt x="5515" y="10040"/>
                    <a:pt x="5389" y="10186"/>
                  </a:cubicBezTo>
                  <a:cubicBezTo>
                    <a:pt x="4803" y="10835"/>
                    <a:pt x="4176" y="11421"/>
                    <a:pt x="3527" y="11986"/>
                  </a:cubicBezTo>
                  <a:cubicBezTo>
                    <a:pt x="3632" y="11505"/>
                    <a:pt x="3632" y="11003"/>
                    <a:pt x="3527" y="10500"/>
                  </a:cubicBezTo>
                  <a:cubicBezTo>
                    <a:pt x="3448" y="10184"/>
                    <a:pt x="3107" y="9045"/>
                    <a:pt x="2628" y="9045"/>
                  </a:cubicBezTo>
                  <a:cubicBezTo>
                    <a:pt x="2600" y="9045"/>
                    <a:pt x="2572" y="9049"/>
                    <a:pt x="2544" y="9057"/>
                  </a:cubicBezTo>
                  <a:cubicBezTo>
                    <a:pt x="2083" y="9182"/>
                    <a:pt x="2083" y="10375"/>
                    <a:pt x="2104" y="10751"/>
                  </a:cubicBezTo>
                  <a:cubicBezTo>
                    <a:pt x="2167" y="11316"/>
                    <a:pt x="2376" y="12174"/>
                    <a:pt x="2899" y="12530"/>
                  </a:cubicBezTo>
                  <a:cubicBezTo>
                    <a:pt x="1958" y="13346"/>
                    <a:pt x="995" y="14099"/>
                    <a:pt x="54" y="14915"/>
                  </a:cubicBezTo>
                  <a:cubicBezTo>
                    <a:pt x="1" y="14968"/>
                    <a:pt x="52" y="15050"/>
                    <a:pt x="106" y="15050"/>
                  </a:cubicBezTo>
                  <a:cubicBezTo>
                    <a:pt x="117" y="15050"/>
                    <a:pt x="127" y="15047"/>
                    <a:pt x="137" y="15041"/>
                  </a:cubicBezTo>
                  <a:cubicBezTo>
                    <a:pt x="1163" y="14329"/>
                    <a:pt x="2146" y="13576"/>
                    <a:pt x="3088" y="12760"/>
                  </a:cubicBezTo>
                  <a:lnTo>
                    <a:pt x="3108" y="12760"/>
                  </a:lnTo>
                  <a:cubicBezTo>
                    <a:pt x="3633" y="13142"/>
                    <a:pt x="4236" y="13328"/>
                    <a:pt x="4836" y="13328"/>
                  </a:cubicBezTo>
                  <a:cubicBezTo>
                    <a:pt x="5552" y="13328"/>
                    <a:pt x="6264" y="13063"/>
                    <a:pt x="6833" y="12551"/>
                  </a:cubicBezTo>
                  <a:cubicBezTo>
                    <a:pt x="6917" y="12467"/>
                    <a:pt x="6854" y="12342"/>
                    <a:pt x="6770" y="12321"/>
                  </a:cubicBezTo>
                  <a:cubicBezTo>
                    <a:pt x="6232" y="12119"/>
                    <a:pt x="5664" y="12013"/>
                    <a:pt x="5102" y="12013"/>
                  </a:cubicBezTo>
                  <a:cubicBezTo>
                    <a:pt x="4614" y="12013"/>
                    <a:pt x="4130" y="12093"/>
                    <a:pt x="3673" y="12258"/>
                  </a:cubicBezTo>
                  <a:cubicBezTo>
                    <a:pt x="4385" y="11609"/>
                    <a:pt x="5054" y="10940"/>
                    <a:pt x="5682" y="10228"/>
                  </a:cubicBezTo>
                  <a:cubicBezTo>
                    <a:pt x="5745" y="10145"/>
                    <a:pt x="5808" y="10061"/>
                    <a:pt x="5891" y="9998"/>
                  </a:cubicBezTo>
                  <a:cubicBezTo>
                    <a:pt x="6153" y="10445"/>
                    <a:pt x="6903" y="10551"/>
                    <a:pt x="7523" y="10551"/>
                  </a:cubicBezTo>
                  <a:cubicBezTo>
                    <a:pt x="7744" y="10551"/>
                    <a:pt x="7949" y="10538"/>
                    <a:pt x="8109" y="10521"/>
                  </a:cubicBezTo>
                  <a:cubicBezTo>
                    <a:pt x="9093" y="10396"/>
                    <a:pt x="9950" y="9873"/>
                    <a:pt x="10411" y="9015"/>
                  </a:cubicBezTo>
                  <a:cubicBezTo>
                    <a:pt x="10453" y="8931"/>
                    <a:pt x="10411" y="8826"/>
                    <a:pt x="10327" y="8806"/>
                  </a:cubicBezTo>
                  <a:cubicBezTo>
                    <a:pt x="9937" y="8734"/>
                    <a:pt x="9471" y="8685"/>
                    <a:pt x="8990" y="8685"/>
                  </a:cubicBezTo>
                  <a:cubicBezTo>
                    <a:pt x="7923" y="8685"/>
                    <a:pt x="6775" y="8927"/>
                    <a:pt x="6184" y="9705"/>
                  </a:cubicBezTo>
                  <a:cubicBezTo>
                    <a:pt x="6184" y="9705"/>
                    <a:pt x="6184" y="9684"/>
                    <a:pt x="6184" y="9684"/>
                  </a:cubicBezTo>
                  <a:lnTo>
                    <a:pt x="6142" y="9684"/>
                  </a:lnTo>
                  <a:cubicBezTo>
                    <a:pt x="6833" y="8868"/>
                    <a:pt x="7461" y="8010"/>
                    <a:pt x="8026" y="7090"/>
                  </a:cubicBezTo>
                  <a:cubicBezTo>
                    <a:pt x="8026" y="7090"/>
                    <a:pt x="8046" y="7111"/>
                    <a:pt x="8046" y="7111"/>
                  </a:cubicBezTo>
                  <a:cubicBezTo>
                    <a:pt x="8046" y="7111"/>
                    <a:pt x="8067" y="7132"/>
                    <a:pt x="8067" y="7132"/>
                  </a:cubicBezTo>
                  <a:cubicBezTo>
                    <a:pt x="8099" y="7153"/>
                    <a:pt x="8130" y="7163"/>
                    <a:pt x="8162" y="7163"/>
                  </a:cubicBezTo>
                  <a:cubicBezTo>
                    <a:pt x="8193" y="7163"/>
                    <a:pt x="8224" y="7153"/>
                    <a:pt x="8256" y="7132"/>
                  </a:cubicBezTo>
                  <a:cubicBezTo>
                    <a:pt x="8329" y="7116"/>
                    <a:pt x="8408" y="7110"/>
                    <a:pt x="8489" y="7110"/>
                  </a:cubicBezTo>
                  <a:cubicBezTo>
                    <a:pt x="8799" y="7110"/>
                    <a:pt x="9152" y="7201"/>
                    <a:pt x="9463" y="7201"/>
                  </a:cubicBezTo>
                  <a:cubicBezTo>
                    <a:pt x="9508" y="7201"/>
                    <a:pt x="9552" y="7199"/>
                    <a:pt x="9595" y="7194"/>
                  </a:cubicBezTo>
                  <a:cubicBezTo>
                    <a:pt x="9950" y="7173"/>
                    <a:pt x="10306" y="7090"/>
                    <a:pt x="10641" y="6943"/>
                  </a:cubicBezTo>
                  <a:cubicBezTo>
                    <a:pt x="11373" y="6629"/>
                    <a:pt x="11959" y="6085"/>
                    <a:pt x="12336" y="5374"/>
                  </a:cubicBezTo>
                  <a:cubicBezTo>
                    <a:pt x="12378" y="5290"/>
                    <a:pt x="12315" y="5165"/>
                    <a:pt x="12231" y="5165"/>
                  </a:cubicBezTo>
                  <a:cubicBezTo>
                    <a:pt x="10850" y="5165"/>
                    <a:pt x="9281" y="5437"/>
                    <a:pt x="8360" y="6504"/>
                  </a:cubicBezTo>
                  <a:cubicBezTo>
                    <a:pt x="8695" y="5918"/>
                    <a:pt x="8988" y="5290"/>
                    <a:pt x="9239" y="4684"/>
                  </a:cubicBezTo>
                  <a:cubicBezTo>
                    <a:pt x="9260" y="4663"/>
                    <a:pt x="9281" y="4663"/>
                    <a:pt x="9281" y="4642"/>
                  </a:cubicBezTo>
                  <a:cubicBezTo>
                    <a:pt x="10494" y="3470"/>
                    <a:pt x="11080" y="1796"/>
                    <a:pt x="10871" y="143"/>
                  </a:cubicBezTo>
                  <a:cubicBezTo>
                    <a:pt x="10857" y="57"/>
                    <a:pt x="10793" y="0"/>
                    <a:pt x="10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ộp Văn bản 3"/>
          <p:cNvSpPr txBox="1"/>
          <p:nvPr/>
        </p:nvSpPr>
        <p:spPr>
          <a:xfrm>
            <a:off x="4906100" y="2802766"/>
            <a:ext cx="2499402"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(Y </a:t>
            </a:r>
            <a:r>
              <a:rPr lang="en-US" sz="3600" b="1" dirty="0" err="1">
                <a:latin typeface="Times New Roman" panose="02020603050405020304" pitchFamily="18" charset="0"/>
                <a:cs typeface="Times New Roman" panose="02020603050405020304" pitchFamily="18" charset="0"/>
              </a:rPr>
              <a:t>Phương</a:t>
            </a:r>
            <a:r>
              <a:rPr lang="en-US" sz="36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731887" y="312456"/>
            <a:ext cx="61058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spcBef>
                <a:spcPct val="50000"/>
              </a:spcBef>
              <a:buClrTx/>
            </a:pPr>
            <a:r>
              <a:rPr lang="en-US" altLang="en-US" sz="2000"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t</a:t>
            </a:r>
            <a:r>
              <a:rPr lang="vi-VN" altLang="en-US" sz="2000" i="1" kern="1200" dirty="0">
                <a:solidFill>
                  <a:srgbClr val="990033"/>
                </a:solidFill>
                <a:latin typeface="Times New Roman" panose="02020603050405020304" pitchFamily="18" charset="0"/>
                <a:ea typeface="+mn-ea"/>
                <a:cs typeface="Times New Roman" panose="02020603050405020304" pitchFamily="18" charset="0"/>
              </a:rPr>
              <a:t>ới </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cha … t</a:t>
            </a:r>
            <a:r>
              <a:rPr lang="vi-VN" altLang="en-US" sz="2000" i="1" kern="1200" dirty="0">
                <a:solidFill>
                  <a:srgbClr val="990033"/>
                </a:solidFill>
                <a:latin typeface="Times New Roman" panose="02020603050405020304" pitchFamily="18" charset="0"/>
                <a:ea typeface="+mn-ea"/>
                <a:cs typeface="Times New Roman" panose="02020603050405020304" pitchFamily="18" charset="0"/>
              </a:rPr>
              <a:t>ới </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990033"/>
                </a:solidFill>
                <a:latin typeface="Times New Roman" panose="02020603050405020304" pitchFamily="18" charset="0"/>
                <a:ea typeface="+mn-ea"/>
                <a:cs typeface="Times New Roman" panose="02020603050405020304" pitchFamily="18" charset="0"/>
              </a:rPr>
              <a:t>mẹ</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kern="1200">
                <a:solidFill>
                  <a:srgbClr val="990033"/>
                </a:solidFill>
                <a:latin typeface="Times New Roman" panose="02020603050405020304" pitchFamily="18" charset="0"/>
                <a:ea typeface="+mn-ea"/>
                <a:cs typeface="Times New Roman" panose="02020603050405020304" pitchFamily="18" charset="0"/>
              </a:rPr>
              <a:t>=&gt; phép liệt kê</a:t>
            </a:r>
            <a:endParaRPr lang="en-US" altLang="en-US" sz="2000" kern="1200" dirty="0">
              <a:solidFill>
                <a:srgbClr val="990033"/>
              </a:solidFill>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855215" y="726537"/>
            <a:ext cx="7558547" cy="1015663"/>
          </a:xfrm>
          <a:prstGeom prst="rect">
            <a:avLst/>
          </a:prstGeom>
          <a:noFill/>
        </p:spPr>
        <p:txBody>
          <a:bodyPr wrap="square">
            <a:spAutoFit/>
          </a:bodyPr>
          <a:lstStyle/>
          <a:p>
            <a:pPr algn="just" fontAlgn="base"/>
            <a:r>
              <a:rPr lang="en-US" sz="2000" b="1" i="1">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000" b="1" i="1">
                <a:solidFill>
                  <a:schemeClr val="tx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000" b="1" i="1">
                <a:solidFill>
                  <a:schemeClr val="tx2">
                    <a:lumMod val="10000"/>
                  </a:schemeClr>
                </a:solidFill>
                <a:latin typeface="Times New Roman" panose="02020603050405020304" pitchFamily="18" charset="0"/>
                <a:cs typeface="Times New Roman" panose="02020603050405020304" pitchFamily="18" charset="0"/>
              </a:rPr>
              <a:t>ái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hiện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hình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ảnh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em</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bé</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đang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chập</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chững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tập</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lúc</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thì</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sà</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vào</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lòng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mẹ</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khi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lại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níu</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lấy</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tay</a:t>
            </a:r>
            <a:r>
              <a:rPr lang="en-US" sz="2000" b="1" i="1" dirty="0">
                <a:solidFill>
                  <a:schemeClr val="tx2">
                    <a:lumMod val="10000"/>
                  </a:schemeClr>
                </a:solidFill>
                <a:latin typeface="Times New Roman" panose="02020603050405020304" pitchFamily="18" charset="0"/>
                <a:cs typeface="Times New Roman" panose="02020603050405020304" pitchFamily="18" charset="0"/>
              </a:rPr>
              <a:t> cha,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gợi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lên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ánh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mắt</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như</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đang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dõi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theo</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và</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vòng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tay</a:t>
            </a:r>
            <a:r>
              <a:rPr lang="en-US" sz="2000" b="1" i="1" dirty="0">
                <a:solidFill>
                  <a:schemeClr val="tx2">
                    <a:lumMod val="10000"/>
                  </a:schemeClr>
                </a:solidFill>
                <a:latin typeface="Times New Roman" panose="02020603050405020304" pitchFamily="18" charset="0"/>
                <a:cs typeface="Times New Roman" panose="02020603050405020304" pitchFamily="18" charset="0"/>
              </a:rPr>
              <a:t> dang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rộng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đón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đợi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của</a:t>
            </a:r>
            <a:r>
              <a:rPr lang="en-US" sz="2000" b="1" i="1" dirty="0">
                <a:solidFill>
                  <a:schemeClr val="tx2">
                    <a:lumMod val="10000"/>
                  </a:schemeClr>
                </a:solidFill>
                <a:latin typeface="Times New Roman" panose="02020603050405020304" pitchFamily="18" charset="0"/>
                <a:cs typeface="Times New Roman" panose="02020603050405020304" pitchFamily="18" charset="0"/>
              </a:rPr>
              <a:t> cha </a:t>
            </a:r>
            <a:r>
              <a:rPr lang="en-US" sz="2000" b="1" i="1" err="1">
                <a:solidFill>
                  <a:schemeClr val="tx2">
                    <a:lumMod val="10000"/>
                  </a:schemeClr>
                </a:solidFill>
                <a:latin typeface="Times New Roman" panose="02020603050405020304" pitchFamily="18" charset="0"/>
                <a:cs typeface="Times New Roman" panose="02020603050405020304" pitchFamily="18" charset="0"/>
              </a:rPr>
              <a:t>mẹ</a:t>
            </a:r>
            <a:r>
              <a:rPr lang="en-US" sz="2000" b="1" i="1">
                <a:solidFill>
                  <a:schemeClr val="tx2">
                    <a:lumMod val="10000"/>
                  </a:schemeClr>
                </a:solidFill>
                <a:latin typeface="Times New Roman" panose="02020603050405020304" pitchFamily="18" charset="0"/>
                <a:cs typeface="Times New Roman" panose="02020603050405020304" pitchFamily="18" charset="0"/>
              </a:rPr>
              <a:t>.</a:t>
            </a:r>
            <a:endParaRPr lang="en-US" sz="2000" b="1" i="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55216" y="1809561"/>
            <a:ext cx="7613536" cy="800219"/>
          </a:xfrm>
          <a:prstGeom prst="rect">
            <a:avLst/>
          </a:prstGeom>
          <a:noFill/>
        </p:spPr>
        <p:txBody>
          <a:bodyPr wrap="square">
            <a:spAutoFit/>
          </a:bodyPr>
          <a:lstStyle/>
          <a:p>
            <a:pPr algn="just" fontAlgn="base">
              <a:lnSpc>
                <a:spcPct val="115000"/>
              </a:lnSpc>
            </a:pP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Nhịp</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thơ</a:t>
            </a:r>
            <a:r>
              <a:rPr lang="en-US" sz="2000" dirty="0">
                <a:solidFill>
                  <a:srgbClr val="7030A0"/>
                </a:solidFill>
                <a:effectLst/>
                <a:latin typeface="Times New Roman" panose="02020603050405020304" pitchFamily="18" charset="0"/>
                <a:ea typeface="Times New Roman" panose="02020603050405020304" pitchFamily="18" charset="0"/>
              </a:rPr>
              <a:t> 2/3, </a:t>
            </a:r>
            <a:r>
              <a:rPr lang="en-US" sz="2000" dirty="0" err="1">
                <a:solidFill>
                  <a:srgbClr val="7030A0"/>
                </a:solidFill>
                <a:effectLst/>
                <a:latin typeface="Times New Roman" panose="02020603050405020304" pitchFamily="18" charset="0"/>
                <a:ea typeface="Times New Roman" panose="02020603050405020304" pitchFamily="18" charset="0"/>
              </a:rPr>
              <a:t>cấu</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trúc</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đối</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xứng</a:t>
            </a:r>
            <a:r>
              <a:rPr lang="en-US" sz="2000" dirty="0">
                <a:solidFill>
                  <a:srgbClr val="7030A0"/>
                </a:solidFill>
                <a:latin typeface="Times New Roman" panose="02020603050405020304" pitchFamily="18" charset="0"/>
                <a:ea typeface="Times New Roman" panose="02020603050405020304" pitchFamily="18" charset="0"/>
              </a:rPr>
              <a:t>, </a:t>
            </a:r>
            <a:r>
              <a:rPr lang="en-US" sz="2000" dirty="0" err="1">
                <a:solidFill>
                  <a:srgbClr val="7030A0"/>
                </a:solidFill>
                <a:latin typeface="Times New Roman" panose="02020603050405020304" pitchFamily="18" charset="0"/>
                <a:ea typeface="Times New Roman" panose="02020603050405020304" pitchFamily="18" charset="0"/>
              </a:rPr>
              <a:t>điệp</a:t>
            </a:r>
            <a:r>
              <a:rPr lang="en-US" sz="2000" dirty="0">
                <a:solidFill>
                  <a:srgbClr val="7030A0"/>
                </a:solidFill>
                <a:latin typeface="Times New Roman" panose="02020603050405020304" pitchFamily="18" charset="0"/>
                <a:ea typeface="Times New Roman" panose="02020603050405020304" pitchFamily="18" charset="0"/>
              </a:rPr>
              <a:t> </a:t>
            </a:r>
            <a:r>
              <a:rPr lang="en-US" sz="2000" dirty="0" err="1">
                <a:solidFill>
                  <a:srgbClr val="7030A0"/>
                </a:solidFill>
                <a:latin typeface="Times New Roman" panose="02020603050405020304" pitchFamily="18" charset="0"/>
                <a:ea typeface="Times New Roman" panose="02020603050405020304" pitchFamily="18" charset="0"/>
              </a:rPr>
              <a:t>cấu</a:t>
            </a:r>
            <a:r>
              <a:rPr lang="en-US" sz="2000" dirty="0">
                <a:solidFill>
                  <a:srgbClr val="7030A0"/>
                </a:solidFill>
                <a:latin typeface="Times New Roman" panose="02020603050405020304" pitchFamily="18" charset="0"/>
                <a:ea typeface="Times New Roman" panose="02020603050405020304" pitchFamily="18" charset="0"/>
              </a:rPr>
              <a:t> </a:t>
            </a:r>
            <a:r>
              <a:rPr lang="en-US" sz="2000" dirty="0" err="1">
                <a:solidFill>
                  <a:srgbClr val="7030A0"/>
                </a:solidFill>
                <a:latin typeface="Times New Roman" panose="02020603050405020304" pitchFamily="18" charset="0"/>
                <a:ea typeface="Times New Roman" panose="02020603050405020304" pitchFamily="18" charset="0"/>
              </a:rPr>
              <a:t>trúc</a:t>
            </a:r>
            <a:r>
              <a:rPr lang="en-US" sz="2000" dirty="0">
                <a:solidFill>
                  <a:srgbClr val="7030A0"/>
                </a:solidFill>
                <a:latin typeface="Times New Roman" panose="02020603050405020304" pitchFamily="18" charset="0"/>
                <a:ea typeface="Times New Roman" panose="02020603050405020304" pitchFamily="18" charset="0"/>
              </a:rPr>
              <a:t> </a:t>
            </a:r>
            <a:r>
              <a:rPr lang="en-US" sz="2000" dirty="0" err="1">
                <a:solidFill>
                  <a:srgbClr val="7030A0"/>
                </a:solidFill>
                <a:latin typeface="Times New Roman" panose="02020603050405020304" pitchFamily="18" charset="0"/>
                <a:ea typeface="Times New Roman" panose="02020603050405020304" pitchFamily="18" charset="0"/>
              </a:rPr>
              <a:t>câu</a:t>
            </a:r>
            <a:r>
              <a:rPr lang="en-US" sz="2000" dirty="0">
                <a:solidFill>
                  <a:srgbClr val="7030A0"/>
                </a:solidFill>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đã</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tạo</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nên</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một</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âm</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điệu</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không</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khí</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vui</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tươi</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và</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gợi</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đến</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một</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mái</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ấm</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gia</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đình</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hạnh</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7030A0"/>
                </a:solidFill>
                <a:effectLst/>
                <a:latin typeface="Times New Roman" panose="02020603050405020304" pitchFamily="18" charset="0"/>
                <a:ea typeface="Times New Roman" panose="02020603050405020304" pitchFamily="18" charset="0"/>
              </a:rPr>
              <a:t>phúc</a:t>
            </a:r>
            <a:r>
              <a:rPr lang="en-US" sz="2000" dirty="0">
                <a:solidFill>
                  <a:srgbClr val="7030A0"/>
                </a:solidFill>
                <a:effectLst/>
                <a:latin typeface="Times New Roman" panose="02020603050405020304" pitchFamily="18" charset="0"/>
                <a:ea typeface="Times New Roman" panose="02020603050405020304" pitchFamily="18" charset="0"/>
              </a:rPr>
              <a:t>.</a:t>
            </a:r>
            <a:endParaRPr lang="en-US" sz="2000" dirty="0">
              <a:solidFill>
                <a:srgbClr val="7030A0"/>
              </a:solidFill>
              <a:effectLst/>
              <a:latin typeface="Times New Roman" panose="02020603050405020304" pitchFamily="18" charset="0"/>
              <a:ea typeface="Calibri" panose="020F0502020204030204" pitchFamily="34" charset="0"/>
            </a:endParaRPr>
          </a:p>
        </p:txBody>
      </p:sp>
      <p:sp>
        <p:nvSpPr>
          <p:cNvPr id="10" name="TextBox 9"/>
          <p:cNvSpPr txBox="1"/>
          <p:nvPr/>
        </p:nvSpPr>
        <p:spPr>
          <a:xfrm>
            <a:off x="511234" y="2733876"/>
            <a:ext cx="8023166" cy="1631216"/>
          </a:xfrm>
          <a:prstGeom prst="rect">
            <a:avLst/>
          </a:prstGeom>
          <a:noFill/>
        </p:spPr>
        <p:txBody>
          <a:bodyPr wrap="square">
            <a:spAutoFit/>
          </a:bodyPr>
          <a:lstStyle/>
          <a:p>
            <a:pPr marL="342900" indent="-342900" algn="just">
              <a:buFont typeface="Symbol" panose="05050102010706020507" pitchFamily="18" charset="2"/>
              <a:buChar char="Þ"/>
            </a:pPr>
            <a:r>
              <a:rPr lang="en-US" sz="2000" b="1" dirty="0" err="1">
                <a:solidFill>
                  <a:srgbClr val="C00000"/>
                </a:solidFill>
                <a:effectLst/>
                <a:latin typeface="Times New Roman" panose="02020603050405020304" pitchFamily="18" charset="0"/>
                <a:ea typeface="Times New Roman" panose="02020603050405020304" pitchFamily="18" charset="0"/>
              </a:rPr>
              <a:t>Lời</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thơ</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giản</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dị</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êm</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ái</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như</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tiếng</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ru</a:t>
            </a:r>
            <a:r>
              <a:rPr lang="en-US" sz="2000" b="1" dirty="0">
                <a:solidFill>
                  <a:srgbClr val="C00000"/>
                </a:solidFill>
                <a:latin typeface="Times New Roman" panose="02020603050405020304" pitchFamily="18" charset="0"/>
                <a:ea typeface="Times New Roman" panose="02020603050405020304" pitchFamily="18" charset="0"/>
              </a:rPr>
              <a:t> con, </a:t>
            </a:r>
            <a:r>
              <a:rPr lang="en-US" sz="2000" b="1" dirty="0" err="1">
                <a:solidFill>
                  <a:srgbClr val="C00000"/>
                </a:solidFill>
                <a:latin typeface="Times New Roman" panose="02020603050405020304" pitchFamily="18" charset="0"/>
                <a:ea typeface="Times New Roman" panose="02020603050405020304" pitchFamily="18" charset="0"/>
              </a:rPr>
              <a:t>nh</a:t>
            </a:r>
            <a:r>
              <a:rPr lang="vi-VN" sz="2000" b="1" dirty="0">
                <a:solidFill>
                  <a:srgbClr val="C00000"/>
                </a:solidFill>
                <a:latin typeface="Times New Roman" panose="02020603050405020304" pitchFamily="18" charset="0"/>
                <a:ea typeface="Times New Roman" panose="02020603050405020304" pitchFamily="18" charset="0"/>
              </a:rPr>
              <a:t>ư</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một</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lời</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tâm</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tình</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thủ</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thỉ</a:t>
            </a:r>
            <a:r>
              <a:rPr lang="en-US" sz="2000" b="1">
                <a:solidFill>
                  <a:srgbClr val="C00000"/>
                </a:solidFill>
                <a:effectLst/>
                <a:latin typeface="Times New Roman" panose="02020603050405020304" pitchFamily="18" charset="0"/>
                <a:ea typeface="Times New Roman" panose="02020603050405020304" pitchFamily="18" charset="0"/>
              </a:rPr>
              <a:t>, </a:t>
            </a:r>
            <a:r>
              <a:rPr lang="en-US" sz="2000" b="1">
                <a:solidFill>
                  <a:srgbClr val="C00000"/>
                </a:solidFill>
                <a:latin typeface="Times New Roman" panose="02020603050405020304" pitchFamily="18" charset="0"/>
                <a:ea typeface="Times New Roman" panose="02020603050405020304" pitchFamily="18" charset="0"/>
              </a:rPr>
              <a:t>cha </a:t>
            </a:r>
            <a:r>
              <a:rPr lang="en-US" sz="2000" b="1">
                <a:solidFill>
                  <a:srgbClr val="C00000"/>
                </a:solidFill>
                <a:effectLst/>
                <a:latin typeface="Times New Roman" panose="02020603050405020304" pitchFamily="18" charset="0"/>
                <a:ea typeface="Times New Roman" panose="02020603050405020304" pitchFamily="18" charset="0"/>
              </a:rPr>
              <a:t>đã </a:t>
            </a:r>
            <a:r>
              <a:rPr lang="en-US" sz="2000" b="1" dirty="0" err="1">
                <a:solidFill>
                  <a:srgbClr val="C00000"/>
                </a:solidFill>
                <a:effectLst/>
                <a:latin typeface="Times New Roman" panose="02020603050405020304" pitchFamily="18" charset="0"/>
                <a:ea typeface="Times New Roman" panose="02020603050405020304" pitchFamily="18" charset="0"/>
              </a:rPr>
              <a:t>nói</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với</a:t>
            </a:r>
            <a:r>
              <a:rPr lang="en-US" sz="2000" b="1" dirty="0">
                <a:solidFill>
                  <a:srgbClr val="C00000"/>
                </a:solidFill>
                <a:effectLst/>
                <a:latin typeface="Times New Roman" panose="02020603050405020304" pitchFamily="18" charset="0"/>
                <a:ea typeface="Times New Roman" panose="02020603050405020304" pitchFamily="18" charset="0"/>
              </a:rPr>
              <a:t> con</a:t>
            </a:r>
            <a:r>
              <a:rPr lang="en-US" sz="2000" b="1" i="1" dirty="0">
                <a:solidFill>
                  <a:srgbClr val="C00000"/>
                </a:solidFill>
                <a:latin typeface="Times New Roman" panose="02020603050405020304" pitchFamily="18" charset="0"/>
                <a:ea typeface="Times New Roman" panose="02020603050405020304" pitchFamily="18" charset="0"/>
              </a:rPr>
              <a:t>: </a:t>
            </a:r>
            <a:r>
              <a:rPr lang="en-US" sz="2000" b="1" i="1" dirty="0" err="1">
                <a:solidFill>
                  <a:srgbClr val="C00000"/>
                </a:solidFill>
                <a:effectLst/>
                <a:latin typeface="Times New Roman" panose="02020603050405020304" pitchFamily="18" charset="0"/>
                <a:ea typeface="Times New Roman" panose="02020603050405020304" pitchFamily="18" charset="0"/>
              </a:rPr>
              <a:t>gia</a:t>
            </a:r>
            <a:r>
              <a:rPr lang="en-US" sz="2000" b="1" i="1" dirty="0">
                <a:solidFill>
                  <a:srgbClr val="C00000"/>
                </a:solidFill>
                <a:effectLst/>
                <a:latin typeface="Times New Roman" panose="02020603050405020304" pitchFamily="18" charset="0"/>
                <a:ea typeface="Times New Roman" panose="02020603050405020304" pitchFamily="18" charset="0"/>
              </a:rPr>
              <a:t> </a:t>
            </a:r>
            <a:r>
              <a:rPr lang="en-US" sz="2000" b="1" i="1" dirty="0" err="1">
                <a:solidFill>
                  <a:srgbClr val="C00000"/>
                </a:solidFill>
                <a:effectLst/>
                <a:latin typeface="Times New Roman" panose="02020603050405020304" pitchFamily="18" charset="0"/>
                <a:ea typeface="Times New Roman" panose="02020603050405020304" pitchFamily="18" charset="0"/>
              </a:rPr>
              <a:t>đình</a:t>
            </a:r>
            <a:r>
              <a:rPr lang="en-US" sz="2000" b="1" i="1" dirty="0">
                <a:solidFill>
                  <a:srgbClr val="C00000"/>
                </a:solidFill>
                <a:effectLst/>
                <a:latin typeface="Times New Roman" panose="02020603050405020304" pitchFamily="18" charset="0"/>
                <a:ea typeface="Times New Roman" panose="02020603050405020304" pitchFamily="18" charset="0"/>
              </a:rPr>
              <a:t> </a:t>
            </a:r>
            <a:r>
              <a:rPr lang="en-US" sz="2000" b="1" i="1" dirty="0" err="1">
                <a:solidFill>
                  <a:srgbClr val="C00000"/>
                </a:solidFill>
                <a:effectLst/>
                <a:latin typeface="Times New Roman" panose="02020603050405020304" pitchFamily="18" charset="0"/>
                <a:ea typeface="Times New Roman" panose="02020603050405020304" pitchFamily="18" charset="0"/>
              </a:rPr>
              <a:t>chính</a:t>
            </a:r>
            <a:r>
              <a:rPr lang="en-US" sz="2000" b="1" i="1" dirty="0">
                <a:solidFill>
                  <a:srgbClr val="C00000"/>
                </a:solidFill>
                <a:effectLst/>
                <a:latin typeface="Times New Roman" panose="02020603050405020304" pitchFamily="18" charset="0"/>
                <a:ea typeface="Times New Roman" panose="02020603050405020304" pitchFamily="18" charset="0"/>
              </a:rPr>
              <a:t> </a:t>
            </a:r>
            <a:r>
              <a:rPr lang="en-US" sz="2000" b="1" i="1" dirty="0" err="1">
                <a:solidFill>
                  <a:srgbClr val="C00000"/>
                </a:solidFill>
                <a:effectLst/>
                <a:latin typeface="Times New Roman" panose="02020603050405020304" pitchFamily="18" charset="0"/>
                <a:ea typeface="Times New Roman" panose="02020603050405020304" pitchFamily="18" charset="0"/>
              </a:rPr>
              <a:t>là</a:t>
            </a:r>
            <a:r>
              <a:rPr lang="en-US" sz="2000" b="1" i="1" dirty="0">
                <a:solidFill>
                  <a:srgbClr val="C00000"/>
                </a:solidFill>
                <a:effectLst/>
                <a:latin typeface="Times New Roman" panose="02020603050405020304" pitchFamily="18" charset="0"/>
                <a:ea typeface="Times New Roman" panose="02020603050405020304" pitchFamily="18" charset="0"/>
              </a:rPr>
              <a:t> </a:t>
            </a:r>
            <a:r>
              <a:rPr lang="en-US" sz="2000" b="1" i="1" dirty="0" err="1">
                <a:solidFill>
                  <a:srgbClr val="C00000"/>
                </a:solidFill>
                <a:effectLst/>
                <a:latin typeface="Times New Roman" panose="02020603050405020304" pitchFamily="18" charset="0"/>
                <a:ea typeface="Times New Roman" panose="02020603050405020304" pitchFamily="18" charset="0"/>
              </a:rPr>
              <a:t>cội</a:t>
            </a:r>
            <a:r>
              <a:rPr lang="en-US" sz="2000" b="1" i="1" dirty="0">
                <a:solidFill>
                  <a:srgbClr val="C00000"/>
                </a:solidFill>
                <a:effectLst/>
                <a:latin typeface="Times New Roman" panose="02020603050405020304" pitchFamily="18" charset="0"/>
                <a:ea typeface="Times New Roman" panose="02020603050405020304" pitchFamily="18" charset="0"/>
              </a:rPr>
              <a:t> </a:t>
            </a:r>
            <a:r>
              <a:rPr lang="en-US" sz="2000" b="1" i="1" dirty="0" err="1">
                <a:solidFill>
                  <a:srgbClr val="C00000"/>
                </a:solidFill>
                <a:effectLst/>
                <a:latin typeface="Times New Roman" panose="02020603050405020304" pitchFamily="18" charset="0"/>
                <a:ea typeface="Times New Roman" panose="02020603050405020304" pitchFamily="18" charset="0"/>
              </a:rPr>
              <a:t>nguồn</a:t>
            </a:r>
            <a:r>
              <a:rPr lang="en-US" sz="2000" b="1" i="1" dirty="0">
                <a:solidFill>
                  <a:srgbClr val="C00000"/>
                </a:solidFill>
                <a:effectLst/>
                <a:latin typeface="Times New Roman" panose="02020603050405020304" pitchFamily="18" charset="0"/>
                <a:ea typeface="Times New Roman" panose="02020603050405020304" pitchFamily="18" charset="0"/>
              </a:rPr>
              <a:t> </a:t>
            </a:r>
            <a:r>
              <a:rPr lang="en-US" sz="2000" b="1" i="1" err="1">
                <a:solidFill>
                  <a:srgbClr val="C00000"/>
                </a:solidFill>
                <a:effectLst/>
                <a:latin typeface="Times New Roman" panose="02020603050405020304" pitchFamily="18" charset="0"/>
                <a:ea typeface="Times New Roman" panose="02020603050405020304" pitchFamily="18" charset="0"/>
              </a:rPr>
              <a:t>sinh</a:t>
            </a:r>
            <a:r>
              <a:rPr lang="en-US" sz="2000" b="1" i="1">
                <a:solidFill>
                  <a:srgbClr val="C00000"/>
                </a:solidFill>
                <a:effectLst/>
                <a:latin typeface="Times New Roman" panose="02020603050405020304" pitchFamily="18" charset="0"/>
                <a:ea typeface="Times New Roman" panose="02020603050405020304" pitchFamily="18" charset="0"/>
              </a:rPr>
              <a:t> thành</a:t>
            </a:r>
            <a:r>
              <a:rPr lang="en-US" sz="2000" b="1" i="1">
                <a:solidFill>
                  <a:srgbClr val="C00000"/>
                </a:solidFill>
                <a:latin typeface="Times New Roman" panose="02020603050405020304" pitchFamily="18" charset="0"/>
                <a:ea typeface="Times New Roman" panose="02020603050405020304" pitchFamily="18" charset="0"/>
              </a:rPr>
              <a:t>, </a:t>
            </a:r>
            <a:r>
              <a:rPr lang="en-US" sz="2000" b="1" i="1">
                <a:solidFill>
                  <a:srgbClr val="C00000"/>
                </a:solidFill>
                <a:effectLst/>
                <a:latin typeface="Times New Roman" panose="02020603050405020304" pitchFamily="18" charset="0"/>
                <a:ea typeface="Times New Roman" panose="02020603050405020304" pitchFamily="18" charset="0"/>
              </a:rPr>
              <a:t>nuôi </a:t>
            </a:r>
            <a:r>
              <a:rPr lang="en-US" sz="2000" b="1" i="1" dirty="0" err="1">
                <a:solidFill>
                  <a:srgbClr val="C00000"/>
                </a:solidFill>
                <a:effectLst/>
                <a:latin typeface="Times New Roman" panose="02020603050405020304" pitchFamily="18" charset="0"/>
                <a:ea typeface="Times New Roman" panose="02020603050405020304" pitchFamily="18" charset="0"/>
              </a:rPr>
              <a:t>dưỡng</a:t>
            </a:r>
            <a:r>
              <a:rPr lang="en-US" sz="2000" b="1" i="1" dirty="0">
                <a:solidFill>
                  <a:srgbClr val="C00000"/>
                </a:solidFill>
                <a:effectLst/>
                <a:latin typeface="Times New Roman" panose="02020603050405020304" pitchFamily="18" charset="0"/>
                <a:ea typeface="Times New Roman" panose="02020603050405020304" pitchFamily="18" charset="0"/>
              </a:rPr>
              <a:t> con. </a:t>
            </a:r>
          </a:p>
          <a:p>
            <a:pPr marL="342900" indent="-342900" algn="just">
              <a:buFont typeface="Symbol" panose="05050102010706020507" pitchFamily="18" charset="2"/>
              <a:buChar char="Þ"/>
            </a:pPr>
            <a:r>
              <a:rPr lang="en-US" sz="2000" b="1" dirty="0" err="1">
                <a:solidFill>
                  <a:srgbClr val="C00000"/>
                </a:solidFill>
                <a:effectLst/>
                <a:latin typeface="Times New Roman" panose="02020603050405020304" pitchFamily="18" charset="0"/>
                <a:ea typeface="Times New Roman" panose="02020603050405020304" pitchFamily="18" charset="0"/>
              </a:rPr>
              <a:t>Vì</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thế</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trên</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hành</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trình</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vạn</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dặm</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của</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cuộc</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đời</a:t>
            </a:r>
            <a:r>
              <a:rPr lang="en-US" sz="2000" b="1" dirty="0">
                <a:solidFill>
                  <a:srgbClr val="C00000"/>
                </a:solidFill>
                <a:effectLst/>
                <a:latin typeface="Times New Roman" panose="02020603050405020304" pitchFamily="18" charset="0"/>
                <a:ea typeface="Times New Roman" panose="02020603050405020304" pitchFamily="18" charset="0"/>
              </a:rPr>
              <a:t>, con </a:t>
            </a:r>
            <a:r>
              <a:rPr lang="en-US" sz="2000" b="1" dirty="0" err="1">
                <a:solidFill>
                  <a:srgbClr val="C00000"/>
                </a:solidFill>
                <a:effectLst/>
                <a:latin typeface="Times New Roman" panose="02020603050405020304" pitchFamily="18" charset="0"/>
                <a:ea typeface="Times New Roman" panose="02020603050405020304" pitchFamily="18" charset="0"/>
              </a:rPr>
              <a:t>không</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được</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phép</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a:solidFill>
                  <a:srgbClr val="C00000"/>
                </a:solidFill>
                <a:effectLst/>
                <a:latin typeface="Times New Roman" panose="02020603050405020304" pitchFamily="18" charset="0"/>
                <a:ea typeface="Times New Roman" panose="02020603050405020304" pitchFamily="18" charset="0"/>
              </a:rPr>
              <a:t>quên</a:t>
            </a:r>
            <a:r>
              <a:rPr lang="en-US" sz="2000" b="1" dirty="0">
                <a:solidFill>
                  <a:srgbClr val="C00000"/>
                </a:solidFill>
                <a:effectLst/>
                <a:latin typeface="Times New Roman" panose="02020603050405020304" pitchFamily="18" charset="0"/>
                <a:ea typeface="Times New Roman" panose="02020603050405020304" pitchFamily="18" charset="0"/>
              </a:rPr>
              <a:t>.</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276120" y="149168"/>
            <a:ext cx="4524933" cy="400110"/>
          </a:xfrm>
          <a:prstGeom prst="rect">
            <a:avLst/>
          </a:prstGeom>
          <a:noFill/>
          <a:ln w="9525">
            <a:solidFill>
              <a:schemeClr val="bg1"/>
            </a:solid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buClrTx/>
            </a:pPr>
            <a:r>
              <a:rPr lang="en-US" altLang="en-US" sz="1800" b="1" kern="1200" dirty="0">
                <a:solidFill>
                  <a:srgbClr val="CC0099"/>
                </a:solidFill>
                <a:latin typeface="Times New Roman" panose="02020603050405020304" pitchFamily="18" charset="0"/>
                <a:ea typeface="+mn-ea"/>
                <a:cs typeface="Times New Roman" panose="02020603050405020304" pitchFamily="18" charset="0"/>
              </a:rPr>
              <a:t> </a:t>
            </a:r>
            <a:r>
              <a:rPr lang="en-US" altLang="en-US" sz="2000" b="1" kern="1200" dirty="0">
                <a:solidFill>
                  <a:srgbClr val="ED7D31">
                    <a:lumMod val="50000"/>
                  </a:srgbClr>
                </a:solidFill>
                <a:latin typeface="Times New Roman" panose="02020603050405020304" pitchFamily="18" charset="0"/>
                <a:ea typeface="+mn-ea"/>
                <a:cs typeface="+mn-cs"/>
              </a:rPr>
              <a:t>b. </a:t>
            </a:r>
            <a:r>
              <a:rPr lang="en-US" altLang="en-US" sz="2000" b="1" kern="1200" dirty="0" err="1">
                <a:solidFill>
                  <a:srgbClr val="ED7D31">
                    <a:lumMod val="50000"/>
                  </a:srgbClr>
                </a:solidFill>
                <a:latin typeface="Times New Roman" panose="02020603050405020304" pitchFamily="18" charset="0"/>
                <a:ea typeface="+mn-ea"/>
                <a:cs typeface="+mn-cs"/>
              </a:rPr>
              <a:t>Tình</a:t>
            </a:r>
            <a:r>
              <a:rPr lang="en-US" altLang="en-US" sz="2000" b="1" kern="1200" dirty="0">
                <a:solidFill>
                  <a:srgbClr val="ED7D31">
                    <a:lumMod val="50000"/>
                  </a:srgbClr>
                </a:solidFill>
                <a:latin typeface="Times New Roman" panose="02020603050405020304" pitchFamily="18" charset="0"/>
                <a:ea typeface="+mn-ea"/>
                <a:cs typeface="+mn-cs"/>
              </a:rPr>
              <a:t> </a:t>
            </a:r>
            <a:r>
              <a:rPr lang="en-US" altLang="en-US" sz="2000" b="1" kern="1200" dirty="0" err="1">
                <a:solidFill>
                  <a:srgbClr val="ED7D31">
                    <a:lumMod val="50000"/>
                  </a:srgbClr>
                </a:solidFill>
                <a:latin typeface="Times New Roman" panose="02020603050405020304" pitchFamily="18" charset="0"/>
                <a:ea typeface="+mn-ea"/>
                <a:cs typeface="+mn-cs"/>
              </a:rPr>
              <a:t>cảm</a:t>
            </a:r>
            <a:r>
              <a:rPr lang="en-US" altLang="en-US" sz="2000" b="1" kern="1200" dirty="0">
                <a:solidFill>
                  <a:srgbClr val="ED7D31">
                    <a:lumMod val="50000"/>
                  </a:srgbClr>
                </a:solidFill>
                <a:latin typeface="Times New Roman" panose="02020603050405020304" pitchFamily="18" charset="0"/>
                <a:ea typeface="+mn-ea"/>
                <a:cs typeface="+mn-cs"/>
              </a:rPr>
              <a:t> </a:t>
            </a:r>
            <a:r>
              <a:rPr lang="en-US" altLang="en-US" sz="2000" b="1" kern="1200" dirty="0" err="1">
                <a:solidFill>
                  <a:srgbClr val="ED7D31">
                    <a:lumMod val="50000"/>
                  </a:srgbClr>
                </a:solidFill>
                <a:latin typeface="Times New Roman" panose="02020603050405020304" pitchFamily="18" charset="0"/>
                <a:ea typeface="+mn-ea"/>
                <a:cs typeface="+mn-cs"/>
              </a:rPr>
              <a:t>quê</a:t>
            </a:r>
            <a:r>
              <a:rPr lang="en-US" altLang="en-US" sz="2000" b="1" kern="1200" dirty="0">
                <a:solidFill>
                  <a:srgbClr val="ED7D31">
                    <a:lumMod val="50000"/>
                  </a:srgbClr>
                </a:solidFill>
                <a:latin typeface="Times New Roman" panose="02020603050405020304" pitchFamily="18" charset="0"/>
                <a:ea typeface="+mn-ea"/>
                <a:cs typeface="+mn-cs"/>
              </a:rPr>
              <a:t> </a:t>
            </a:r>
            <a:r>
              <a:rPr lang="en-US" altLang="en-US" sz="2000" b="1" kern="1200" dirty="0" err="1">
                <a:solidFill>
                  <a:srgbClr val="ED7D31">
                    <a:lumMod val="50000"/>
                  </a:srgbClr>
                </a:solidFill>
                <a:latin typeface="Times New Roman" panose="02020603050405020304" pitchFamily="18" charset="0"/>
                <a:ea typeface="+mn-ea"/>
                <a:cs typeface="+mn-cs"/>
              </a:rPr>
              <a:t>hương</a:t>
            </a:r>
            <a:r>
              <a:rPr lang="en-US" altLang="en-US" sz="2000" b="1" kern="1200" dirty="0">
                <a:solidFill>
                  <a:srgbClr val="ED7D31">
                    <a:lumMod val="50000"/>
                  </a:srgbClr>
                </a:solidFill>
                <a:latin typeface="Times New Roman" panose="02020603050405020304" pitchFamily="18" charset="0"/>
                <a:ea typeface="+mn-ea"/>
                <a:cs typeface="+mn-cs"/>
              </a:rPr>
              <a:t>:</a:t>
            </a:r>
            <a:endParaRPr lang="en-US" altLang="en-US" sz="1800" b="1" kern="1200" dirty="0">
              <a:solidFill>
                <a:srgbClr val="ED7D31">
                  <a:lumMod val="50000"/>
                </a:srgbClr>
              </a:solidFill>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616849" y="545064"/>
            <a:ext cx="2492111" cy="369332"/>
          </a:xfrm>
          <a:prstGeom prst="rect">
            <a:avLst/>
          </a:prstGeom>
        </p:spPr>
        <p:txBody>
          <a:bodyPr wrap="square">
            <a:spAutoFit/>
          </a:bodyPr>
          <a:lstStyle/>
          <a:p>
            <a:pPr defTabSz="685800">
              <a:lnSpc>
                <a:spcPct val="90000"/>
              </a:lnSpc>
              <a:buClrTx/>
            </a:pPr>
            <a:r>
              <a:rPr lang="en-US" altLang="en-US" sz="2000" b="1" kern="1200" dirty="0">
                <a:solidFill>
                  <a:srgbClr val="990033"/>
                </a:solidFill>
                <a:latin typeface="Times New Roman" panose="02020603050405020304" pitchFamily="18" charset="0"/>
                <a:ea typeface="+mn-ea"/>
                <a:cs typeface="+mn-cs"/>
              </a:rPr>
              <a:t>- </a:t>
            </a:r>
            <a:r>
              <a:rPr lang="en-US" altLang="en-US" sz="2000" b="1" kern="1200" dirty="0" err="1">
                <a:solidFill>
                  <a:prstClr val="black"/>
                </a:solidFill>
                <a:latin typeface="Times New Roman" panose="02020603050405020304" pitchFamily="18" charset="0"/>
                <a:ea typeface="+mn-ea"/>
                <a:cs typeface="+mn-cs"/>
              </a:rPr>
              <a:t>Cách</a:t>
            </a:r>
            <a:r>
              <a:rPr lang="en-US" altLang="en-US" sz="2000" b="1" kern="1200" dirty="0">
                <a:solidFill>
                  <a:prstClr val="black"/>
                </a:solidFill>
                <a:latin typeface="Times New Roman" panose="02020603050405020304" pitchFamily="18" charset="0"/>
                <a:ea typeface="+mn-ea"/>
                <a:cs typeface="+mn-cs"/>
              </a:rPr>
              <a:t> </a:t>
            </a:r>
            <a:r>
              <a:rPr lang="en-US" altLang="en-US" sz="2000" b="1" kern="1200" dirty="0" err="1">
                <a:solidFill>
                  <a:prstClr val="black"/>
                </a:solidFill>
                <a:latin typeface="Times New Roman" panose="02020603050405020304" pitchFamily="18" charset="0"/>
                <a:ea typeface="+mn-ea"/>
                <a:cs typeface="+mn-cs"/>
              </a:rPr>
              <a:t>gọi</a:t>
            </a:r>
            <a:r>
              <a:rPr lang="en-US" altLang="en-US" sz="2000" b="1" kern="1200" dirty="0">
                <a:solidFill>
                  <a:prstClr val="black"/>
                </a:solidFill>
                <a:latin typeface="Times New Roman" panose="02020603050405020304" pitchFamily="18" charset="0"/>
                <a:ea typeface="+mn-ea"/>
                <a:cs typeface="+mn-cs"/>
              </a:rPr>
              <a:t> </a:t>
            </a:r>
            <a:r>
              <a:rPr lang="en-US" altLang="en-US" sz="2000" b="1" kern="1200" dirty="0" err="1">
                <a:solidFill>
                  <a:prstClr val="black"/>
                </a:solidFill>
                <a:latin typeface="Times New Roman" panose="02020603050405020304" pitchFamily="18" charset="0"/>
                <a:ea typeface="+mn-ea"/>
                <a:cs typeface="+mn-cs"/>
              </a:rPr>
              <a:t>độc</a:t>
            </a:r>
            <a:r>
              <a:rPr lang="en-US" altLang="en-US" sz="2000" b="1" kern="1200" dirty="0">
                <a:solidFill>
                  <a:prstClr val="black"/>
                </a:solidFill>
                <a:latin typeface="Times New Roman" panose="02020603050405020304" pitchFamily="18" charset="0"/>
                <a:ea typeface="+mn-ea"/>
                <a:cs typeface="+mn-cs"/>
              </a:rPr>
              <a:t> </a:t>
            </a:r>
            <a:r>
              <a:rPr lang="en-US" altLang="en-US" sz="2000" b="1" kern="1200" dirty="0" err="1">
                <a:solidFill>
                  <a:prstClr val="black"/>
                </a:solidFill>
                <a:latin typeface="Times New Roman" panose="02020603050405020304" pitchFamily="18" charset="0"/>
                <a:ea typeface="+mn-ea"/>
                <a:cs typeface="+mn-cs"/>
              </a:rPr>
              <a:t>đáo</a:t>
            </a:r>
            <a:r>
              <a:rPr lang="en-US" altLang="en-US" sz="2000" b="1" kern="1200" dirty="0">
                <a:solidFill>
                  <a:prstClr val="black"/>
                </a:solidFill>
                <a:latin typeface="Times New Roman" panose="02020603050405020304" pitchFamily="18" charset="0"/>
                <a:ea typeface="+mn-ea"/>
                <a:cs typeface="+mn-cs"/>
              </a:rPr>
              <a:t>:</a:t>
            </a:r>
            <a:endParaRPr lang="vi-VN" sz="2000" b="1" kern="1200" dirty="0">
              <a:solidFill>
                <a:srgbClr val="FF0000"/>
              </a:solidFill>
              <a:latin typeface="Times New Roman" panose="02020603050405020304" pitchFamily="18" charset="0"/>
              <a:ea typeface="+mn-ea"/>
              <a:cs typeface="Times New Roman" panose="02020603050405020304" pitchFamily="18" charset="0"/>
            </a:endParaRPr>
          </a:p>
        </p:txBody>
      </p:sp>
      <p:sp>
        <p:nvSpPr>
          <p:cNvPr id="13" name="Hình chữ nhật: Góc Tròn 19"/>
          <p:cNvSpPr/>
          <p:nvPr/>
        </p:nvSpPr>
        <p:spPr>
          <a:xfrm>
            <a:off x="1008850" y="914396"/>
            <a:ext cx="1452996" cy="1420841"/>
          </a:xfrm>
          <a:prstGeom prst="roundRect">
            <a:avLst>
              <a:gd name="adj"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srgbClr val="A5A5A5">
                    <a:lumMod val="40000"/>
                    <a:lumOff val="60000"/>
                  </a:srgbClr>
                </a:solidFill>
                <a:latin typeface="Times New Roman" panose="02020603050405020304" pitchFamily="18" charset="0"/>
                <a:cs typeface="Times New Roman" panose="02020603050405020304" pitchFamily="18" charset="0"/>
              </a:rPr>
              <a:t>Người</a:t>
            </a:r>
            <a:r>
              <a:rPr lang="en-US" sz="2400" b="1" kern="1200" dirty="0">
                <a:solidFill>
                  <a:srgbClr val="A5A5A5">
                    <a:lumMod val="40000"/>
                    <a:lumOff val="60000"/>
                  </a:srgbClr>
                </a:solidFill>
                <a:latin typeface="Times New Roman" panose="02020603050405020304" pitchFamily="18" charset="0"/>
                <a:cs typeface="Times New Roman" panose="02020603050405020304" pitchFamily="18" charset="0"/>
              </a:rPr>
              <a:t> </a:t>
            </a:r>
            <a:r>
              <a:rPr lang="en-US" sz="2400" b="1" kern="1200" dirty="0" err="1">
                <a:solidFill>
                  <a:srgbClr val="A5A5A5">
                    <a:lumMod val="40000"/>
                    <a:lumOff val="60000"/>
                  </a:srgbClr>
                </a:solidFill>
                <a:latin typeface="Times New Roman" panose="02020603050405020304" pitchFamily="18" charset="0"/>
                <a:cs typeface="Times New Roman" panose="02020603050405020304" pitchFamily="18" charset="0"/>
              </a:rPr>
              <a:t>đồng</a:t>
            </a:r>
            <a:r>
              <a:rPr lang="en-US" sz="2400" b="1" kern="1200" dirty="0">
                <a:solidFill>
                  <a:srgbClr val="A5A5A5">
                    <a:lumMod val="40000"/>
                    <a:lumOff val="60000"/>
                  </a:srgbClr>
                </a:solidFill>
                <a:latin typeface="Times New Roman" panose="02020603050405020304" pitchFamily="18" charset="0"/>
                <a:cs typeface="Times New Roman" panose="02020603050405020304" pitchFamily="18" charset="0"/>
              </a:rPr>
              <a:t> </a:t>
            </a:r>
            <a:r>
              <a:rPr lang="en-US" sz="2400" b="1" kern="1200" dirty="0" err="1">
                <a:solidFill>
                  <a:srgbClr val="A5A5A5">
                    <a:lumMod val="40000"/>
                    <a:lumOff val="60000"/>
                  </a:srgbClr>
                </a:solidFill>
                <a:latin typeface="Times New Roman" panose="02020603050405020304" pitchFamily="18" charset="0"/>
                <a:cs typeface="Times New Roman" panose="02020603050405020304" pitchFamily="18" charset="0"/>
              </a:rPr>
              <a:t>mình</a:t>
            </a:r>
            <a:endParaRPr lang="vi-VN" sz="2400" b="1" kern="1200" dirty="0">
              <a:solidFill>
                <a:srgbClr val="A5A5A5">
                  <a:lumMod val="40000"/>
                  <a:lumOff val="60000"/>
                </a:srgbClr>
              </a:solidFill>
              <a:latin typeface="Times New Roman" panose="02020603050405020304" pitchFamily="18" charset="0"/>
              <a:cs typeface="Times New Roman" panose="02020603050405020304" pitchFamily="18" charset="0"/>
            </a:endParaRPr>
          </a:p>
        </p:txBody>
      </p:sp>
      <p:sp>
        <p:nvSpPr>
          <p:cNvPr id="15" name="Mũi tên: Phải 20"/>
          <p:cNvSpPr/>
          <p:nvPr/>
        </p:nvSpPr>
        <p:spPr>
          <a:xfrm>
            <a:off x="2468880" y="1411793"/>
            <a:ext cx="866638" cy="408667"/>
          </a:xfrm>
          <a:prstGeom prst="rightArrow">
            <a:avLst>
              <a:gd name="adj1" fmla="val 39921"/>
              <a:gd name="adj2" fmla="val 66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vi-VN" sz="1350" kern="1200">
              <a:solidFill>
                <a:prstClr val="white"/>
              </a:solidFill>
              <a:latin typeface="Arial" panose="020B0604020202020204" pitchFamily="34" charset="0"/>
            </a:endParaRPr>
          </a:p>
        </p:txBody>
      </p:sp>
      <p:sp>
        <p:nvSpPr>
          <p:cNvPr id="16" name="Hộp Văn bản 22"/>
          <p:cNvSpPr txBox="1"/>
          <p:nvPr/>
        </p:nvSpPr>
        <p:spPr>
          <a:xfrm>
            <a:off x="3344469" y="1072633"/>
            <a:ext cx="5405636" cy="1015663"/>
          </a:xfrm>
          <a:prstGeom prst="rect">
            <a:avLst/>
          </a:prstGeom>
          <a:solidFill>
            <a:schemeClr val="accent6">
              <a:lumMod val="60000"/>
              <a:lumOff val="40000"/>
            </a:schemeClr>
          </a:solidFill>
        </p:spPr>
        <p:txBody>
          <a:bodyPr wrap="square">
            <a:spAutoFit/>
          </a:bodyPr>
          <a:lstStyle/>
          <a:p>
            <a:pPr algn="just" defTabSz="685800">
              <a:buClrTx/>
            </a:pPr>
            <a:r>
              <a:rPr lang="vi-VN" sz="2000" b="1" kern="1200" dirty="0">
                <a:solidFill>
                  <a:srgbClr val="7030A0"/>
                </a:solidFill>
                <a:latin typeface="Times New Roman" panose="02020603050405020304" pitchFamily="18" charset="0"/>
                <a:ea typeface="+mn-ea"/>
                <a:cs typeface="Times New Roman" panose="02020603050405020304" pitchFamily="18" charset="0"/>
              </a:rPr>
              <a:t>Người vùng mình, người miền mình; người cùng sống trên một miền đất, cùng quê hương, cùng một dân tộc.</a:t>
            </a:r>
          </a:p>
        </p:txBody>
      </p:sp>
      <p:pic>
        <p:nvPicPr>
          <p:cNvPr id="2" name="Picture 1"/>
          <p:cNvPicPr>
            <a:picLocks noChangeAspect="1"/>
          </p:cNvPicPr>
          <p:nvPr/>
        </p:nvPicPr>
        <p:blipFill>
          <a:blip r:embed="rId2"/>
          <a:stretch>
            <a:fillRect/>
          </a:stretch>
        </p:blipFill>
        <p:spPr>
          <a:xfrm rot="1081906">
            <a:off x="6776610" y="2509426"/>
            <a:ext cx="2952750" cy="2952750"/>
          </a:xfrm>
          <a:prstGeom prst="rect">
            <a:avLst/>
          </a:prstGeom>
        </p:spPr>
      </p:pic>
      <p:pic>
        <p:nvPicPr>
          <p:cNvPr id="19" name="Picture 18"/>
          <p:cNvPicPr>
            <a:picLocks noChangeAspect="1"/>
          </p:cNvPicPr>
          <p:nvPr/>
        </p:nvPicPr>
        <p:blipFill>
          <a:blip r:embed="rId2"/>
          <a:stretch>
            <a:fillRect/>
          </a:stretch>
        </p:blipFill>
        <p:spPr>
          <a:xfrm rot="20904437">
            <a:off x="6880123" y="3400660"/>
            <a:ext cx="2069026" cy="2069026"/>
          </a:xfrm>
          <a:prstGeom prst="rect">
            <a:avLst/>
          </a:prstGeom>
        </p:spPr>
      </p:pic>
      <p:sp>
        <p:nvSpPr>
          <p:cNvPr id="10" name="Rectangle 9"/>
          <p:cNvSpPr/>
          <p:nvPr/>
        </p:nvSpPr>
        <p:spPr>
          <a:xfrm>
            <a:off x="674223" y="2239090"/>
            <a:ext cx="8075881" cy="646331"/>
          </a:xfrm>
          <a:prstGeom prst="rect">
            <a:avLst/>
          </a:prstGeom>
        </p:spPr>
        <p:txBody>
          <a:bodyPr wrap="square">
            <a:spAutoFit/>
          </a:bodyPr>
          <a:lstStyle/>
          <a:p>
            <a:pPr marL="257175" indent="-257175" algn="just" defTabSz="685800">
              <a:lnSpc>
                <a:spcPct val="90000"/>
              </a:lnSpc>
              <a:buClrTx/>
              <a:buFontTx/>
              <a:buChar char="-"/>
            </a:pPr>
            <a:r>
              <a:rPr lang="en-US" sz="2000" b="1" kern="1200" dirty="0" err="1">
                <a:solidFill>
                  <a:prstClr val="black"/>
                </a:solidFill>
                <a:latin typeface="Times New Roman" panose="02020603050405020304" pitchFamily="18" charset="0"/>
                <a:ea typeface="+mn-ea"/>
                <a:cs typeface="Times New Roman" panose="02020603050405020304" pitchFamily="18" charset="0"/>
              </a:rPr>
              <a:t>Người</a:t>
            </a:r>
            <a:r>
              <a:rPr lang="en-US" sz="2000" b="1" kern="1200" dirty="0">
                <a:solidFill>
                  <a:prstClr val="black"/>
                </a:solidFill>
                <a:latin typeface="Times New Roman" panose="02020603050405020304" pitchFamily="18" charset="0"/>
                <a:ea typeface="+mn-ea"/>
                <a:cs typeface="Times New Roman" panose="02020603050405020304" pitchFamily="18" charset="0"/>
              </a:rPr>
              <a:t> cha </a:t>
            </a:r>
            <a:r>
              <a:rPr lang="en-US" sz="2000" b="1" kern="1200" dirty="0" err="1">
                <a:solidFill>
                  <a:prstClr val="black"/>
                </a:solidFill>
                <a:latin typeface="Times New Roman" panose="02020603050405020304" pitchFamily="18" charset="0"/>
                <a:ea typeface="+mn-ea"/>
                <a:cs typeface="Times New Roman" panose="02020603050405020304" pitchFamily="18" charset="0"/>
              </a:rPr>
              <a:t>đã</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có</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cách</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lí</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giải</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rất</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cụ</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thể</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về</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sự</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đáng</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yêu</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b="1" kern="1200" dirty="0">
                <a:solidFill>
                  <a:prstClr val="black"/>
                </a:solidFill>
                <a:latin typeface="Times New Roman" panose="02020603050405020304" pitchFamily="18" charset="0"/>
                <a:ea typeface="+mn-ea"/>
                <a:cs typeface="Times New Roman" panose="02020603050405020304" pitchFamily="18" charset="0"/>
              </a:rPr>
              <a:t> con </a:t>
            </a:r>
            <a:r>
              <a:rPr lang="en-US" sz="2000" b="1" kern="1200" dirty="0" err="1">
                <a:solidFill>
                  <a:prstClr val="black"/>
                </a:solidFill>
                <a:latin typeface="Times New Roman" panose="02020603050405020304" pitchFamily="18" charset="0"/>
                <a:ea typeface="+mn-ea"/>
                <a:cs typeface="Times New Roman" panose="02020603050405020304" pitchFamily="18" charset="0"/>
              </a:rPr>
              <a:t>người</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dirty="0" err="1">
                <a:solidFill>
                  <a:prstClr val="black"/>
                </a:solidFill>
                <a:latin typeface="Times New Roman" panose="02020603050405020304" pitchFamily="18" charset="0"/>
                <a:ea typeface="+mn-ea"/>
                <a:cs typeface="Times New Roman" panose="02020603050405020304" pitchFamily="18" charset="0"/>
              </a:rPr>
              <a:t>quê</a:t>
            </a:r>
            <a:r>
              <a:rPr lang="en-US" sz="2000" b="1" kern="1200" dirty="0">
                <a:solidFill>
                  <a:prstClr val="black"/>
                </a:solidFill>
                <a:latin typeface="Times New Roman" panose="02020603050405020304" pitchFamily="18" charset="0"/>
                <a:ea typeface="+mn-ea"/>
                <a:cs typeface="Times New Roman" panose="02020603050405020304" pitchFamily="18" charset="0"/>
              </a:rPr>
              <a:t> </a:t>
            </a:r>
            <a:r>
              <a:rPr lang="en-US" sz="2000" b="1" kern="1200" err="1">
                <a:solidFill>
                  <a:prstClr val="black"/>
                </a:solidFill>
                <a:latin typeface="Times New Roman" panose="02020603050405020304" pitchFamily="18" charset="0"/>
                <a:ea typeface="+mn-ea"/>
                <a:cs typeface="Times New Roman" panose="02020603050405020304" pitchFamily="18" charset="0"/>
              </a:rPr>
              <a:t>hương</a:t>
            </a:r>
            <a:r>
              <a:rPr lang="en-US" sz="2000" b="1" kern="1200">
                <a:solidFill>
                  <a:prstClr val="black"/>
                </a:solidFill>
                <a:latin typeface="Times New Roman" panose="02020603050405020304" pitchFamily="18" charset="0"/>
                <a:ea typeface="+mn-ea"/>
                <a:cs typeface="Times New Roman" panose="02020603050405020304" pitchFamily="18" charset="0"/>
              </a:rPr>
              <a:t>:</a:t>
            </a:r>
            <a:endParaRPr lang="en-US" sz="20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Hộp Văn bản 1"/>
          <p:cNvSpPr txBox="1"/>
          <p:nvPr/>
        </p:nvSpPr>
        <p:spPr>
          <a:xfrm>
            <a:off x="3344469" y="2762445"/>
            <a:ext cx="3989253" cy="1015663"/>
          </a:xfrm>
          <a:prstGeom prst="rect">
            <a:avLst/>
          </a:prstGeom>
          <a:solidFill>
            <a:schemeClr val="accent6">
              <a:lumMod val="20000"/>
              <a:lumOff val="80000"/>
            </a:schemeClr>
          </a:solidFill>
        </p:spPr>
        <p:txBody>
          <a:bodyPr wrap="square">
            <a:spAutoFit/>
          </a:bodyPr>
          <a:lstStyle/>
          <a:p>
            <a:pPr defTabSz="685800">
              <a:buClrTx/>
            </a:pPr>
            <a:r>
              <a:rPr lang="vi-VN" sz="2000" b="1" i="1" kern="1200" dirty="0">
                <a:solidFill>
                  <a:prstClr val="black"/>
                </a:solidFill>
                <a:latin typeface="+mj-lt"/>
                <a:ea typeface="+mn-ea"/>
                <a:cs typeface="Courier New" panose="02070309020205020404" pitchFamily="49" charset="0"/>
              </a:rPr>
              <a:t>Người đồng mình yêu lắm con ơi</a:t>
            </a:r>
            <a:br>
              <a:rPr lang="vi-VN" sz="2000" b="1" i="1" kern="1200" dirty="0">
                <a:solidFill>
                  <a:prstClr val="black"/>
                </a:solidFill>
                <a:latin typeface="+mj-lt"/>
                <a:ea typeface="+mn-ea"/>
                <a:cs typeface="Courier New" panose="02070309020205020404" pitchFamily="49" charset="0"/>
              </a:rPr>
            </a:br>
            <a:r>
              <a:rPr lang="vi-VN" sz="2000" b="1" i="1" kern="1200" dirty="0">
                <a:solidFill>
                  <a:srgbClr val="FF0000"/>
                </a:solidFill>
                <a:latin typeface="+mj-lt"/>
                <a:ea typeface="+mn-ea"/>
                <a:cs typeface="Courier New" panose="02070309020205020404" pitchFamily="49" charset="0"/>
              </a:rPr>
              <a:t>Đan</a:t>
            </a:r>
            <a:r>
              <a:rPr lang="vi-VN" sz="2000" b="1" i="1" kern="1200" dirty="0">
                <a:solidFill>
                  <a:prstClr val="black"/>
                </a:solidFill>
                <a:latin typeface="+mj-lt"/>
                <a:ea typeface="+mn-ea"/>
                <a:cs typeface="Courier New" panose="02070309020205020404" pitchFamily="49" charset="0"/>
              </a:rPr>
              <a:t> lờ</a:t>
            </a:r>
            <a:r>
              <a:rPr lang="vi-VN" sz="2000" b="1" i="1" kern="1200" dirty="0">
                <a:solidFill>
                  <a:srgbClr val="FF0000"/>
                </a:solidFill>
                <a:latin typeface="+mj-lt"/>
                <a:ea typeface="+mn-ea"/>
                <a:cs typeface="Courier New" panose="02070309020205020404" pitchFamily="49" charset="0"/>
              </a:rPr>
              <a:t> cài </a:t>
            </a:r>
            <a:r>
              <a:rPr lang="vi-VN" sz="2000" b="1" i="1" kern="1200" dirty="0">
                <a:solidFill>
                  <a:prstClr val="black"/>
                </a:solidFill>
                <a:latin typeface="+mj-lt"/>
                <a:ea typeface="+mn-ea"/>
                <a:cs typeface="Courier New" panose="02070309020205020404" pitchFamily="49" charset="0"/>
              </a:rPr>
              <a:t>nan hoa</a:t>
            </a:r>
            <a:br>
              <a:rPr lang="vi-VN" sz="2000" b="1" i="1" kern="1200" dirty="0">
                <a:solidFill>
                  <a:prstClr val="black"/>
                </a:solidFill>
                <a:latin typeface="+mj-lt"/>
                <a:ea typeface="+mn-ea"/>
                <a:cs typeface="Courier New" panose="02070309020205020404" pitchFamily="49" charset="0"/>
              </a:rPr>
            </a:br>
            <a:r>
              <a:rPr lang="vi-VN" sz="2000" b="1" i="1" kern="1200" dirty="0">
                <a:solidFill>
                  <a:prstClr val="black"/>
                </a:solidFill>
                <a:latin typeface="+mj-lt"/>
                <a:ea typeface="+mn-ea"/>
                <a:cs typeface="Courier New" panose="02070309020205020404" pitchFamily="49" charset="0"/>
              </a:rPr>
              <a:t>Vách nhà</a:t>
            </a:r>
            <a:r>
              <a:rPr lang="vi-VN" sz="2000" b="1" i="1" kern="1200" dirty="0">
                <a:solidFill>
                  <a:srgbClr val="FF0000"/>
                </a:solidFill>
                <a:latin typeface="+mj-lt"/>
                <a:ea typeface="+mn-ea"/>
                <a:cs typeface="Courier New" panose="02070309020205020404" pitchFamily="49" charset="0"/>
              </a:rPr>
              <a:t> ken </a:t>
            </a:r>
            <a:r>
              <a:rPr lang="vi-VN" sz="2000" b="1" i="1" kern="1200" dirty="0">
                <a:solidFill>
                  <a:prstClr val="black"/>
                </a:solidFill>
                <a:latin typeface="+mj-lt"/>
                <a:ea typeface="+mn-ea"/>
                <a:cs typeface="Courier New" panose="02070309020205020404" pitchFamily="49" charset="0"/>
              </a:rPr>
              <a:t>câu hát</a:t>
            </a:r>
            <a:endParaRPr lang="vi-VN" sz="2000" i="1" kern="1200" dirty="0">
              <a:solidFill>
                <a:prstClr val="black"/>
              </a:solidFill>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2000"/>
                                        <p:tgtEl>
                                          <p:spTgt spid="19"/>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blinds(horizontal)">
                                      <p:cBhvr>
                                        <p:cTn id="41" dur="5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13" grpId="0" animBg="1"/>
      <p:bldP spid="15" grpId="0" animBg="1"/>
      <p:bldP spid="16" grpId="0" animBg="1"/>
      <p:bldP spid="10" grpId="0" build="p"/>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7316"/>
        <p:cNvGrpSpPr/>
        <p:nvPr/>
      </p:nvGrpSpPr>
      <p:grpSpPr>
        <a:xfrm>
          <a:off x="0" y="0"/>
          <a:ext cx="0" cy="0"/>
          <a:chOff x="0" y="0"/>
          <a:chExt cx="0" cy="0"/>
        </a:xfrm>
      </p:grpSpPr>
      <p:sp>
        <p:nvSpPr>
          <p:cNvPr id="7" name="Hộp Văn bản 6"/>
          <p:cNvSpPr txBox="1"/>
          <p:nvPr/>
        </p:nvSpPr>
        <p:spPr>
          <a:xfrm>
            <a:off x="368648" y="2501590"/>
            <a:ext cx="3058851"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Đan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cài</a:t>
            </a:r>
            <a:r>
              <a:rPr lang="en-US" sz="2800" b="1" dirty="0">
                <a:latin typeface="Times New Roman" panose="02020603050405020304" pitchFamily="18" charset="0"/>
                <a:cs typeface="Times New Roman" panose="02020603050405020304" pitchFamily="18" charset="0"/>
              </a:rPr>
              <a:t> nan </a:t>
            </a:r>
            <a:r>
              <a:rPr lang="en-US" sz="2800" b="1" dirty="0" err="1">
                <a:latin typeface="Times New Roman" panose="02020603050405020304" pitchFamily="18" charset="0"/>
                <a:cs typeface="Times New Roman" panose="02020603050405020304" pitchFamily="18" charset="0"/>
              </a:rPr>
              <a:t>hoa</a:t>
            </a:r>
            <a:endParaRPr lang="en-US" sz="2800" b="1" dirty="0">
              <a:latin typeface="Times New Roman" panose="02020603050405020304" pitchFamily="18" charset="0"/>
              <a:cs typeface="Times New Roman" panose="02020603050405020304" pitchFamily="18" charset="0"/>
            </a:endParaRPr>
          </a:p>
        </p:txBody>
      </p:sp>
      <p:sp>
        <p:nvSpPr>
          <p:cNvPr id="9" name="Hộp Văn bản 6"/>
          <p:cNvSpPr txBox="1"/>
          <p:nvPr/>
        </p:nvSpPr>
        <p:spPr>
          <a:xfrm>
            <a:off x="5484938" y="2508085"/>
            <a:ext cx="352051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Vách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ken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hát</a:t>
            </a:r>
            <a:endParaRPr lang="en-US" sz="2800" b="1" dirty="0">
              <a:latin typeface="Times New Roman" panose="02020603050405020304" pitchFamily="18" charset="0"/>
              <a:cs typeface="Times New Roman" panose="02020603050405020304" pitchFamily="18" charset="0"/>
            </a:endParaRPr>
          </a:p>
        </p:txBody>
      </p:sp>
      <p:pic>
        <p:nvPicPr>
          <p:cNvPr id="1026" name="Picture 2" descr="Thi công dại tre nhà cổ - 1 Kiến trúc độc đáo cổ xư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389" y="0"/>
            <a:ext cx="4283612" cy="261158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Xây dựng nhà bằng tre, vật liệu truyền thống với kiến trúc hiện đại  TIN215087 - Kiến trúc Angcova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0389" y="2967744"/>
            <a:ext cx="4283611" cy="21488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Đan đó Thủ Sỹ vẫn còn đó"/>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 y="2984091"/>
            <a:ext cx="4564964" cy="21594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a dao tục ngữ về cái lờ - Ca dao Mẹ"/>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135"/>
            <a:ext cx="4564965" cy="26084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3514" y="155517"/>
            <a:ext cx="5736443" cy="4772845"/>
          </a:xfrm>
          <a:prstGeom prst="rect">
            <a:avLst/>
          </a:prstGeom>
          <a:noFill/>
        </p:spPr>
        <p:txBody>
          <a:bodyPr wrap="square">
            <a:spAutoFit/>
          </a:bodyPr>
          <a:lstStyle/>
          <a:p>
            <a:pPr marL="0" marR="0" algn="just" fontAlgn="base">
              <a:lnSpc>
                <a:spcPct val="115000"/>
              </a:lnSpc>
              <a:spcBef>
                <a:spcPts val="0"/>
              </a:spcBef>
              <a:spcAft>
                <a:spcPts val="0"/>
              </a:spcAft>
            </a:pP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Đan</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nan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lđ còn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thô</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khéo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léo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nan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nứa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nan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thô</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“nan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pP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Vách</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ken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19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tả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900">
                <a:latin typeface="Times New Roman" panose="02020603050405020304" pitchFamily="18" charset="0"/>
                <a:cs typeface="Times New Roman" panose="02020603050405020304" pitchFamily="18" charset="0"/>
              </a:rPr>
              <a:t>Vách nhà không chỉ được ken bằng tre bằng nứa mà còn đầy ắp những câu hát</a:t>
            </a:r>
            <a:r>
              <a:rPr lang="en-US" sz="1900">
                <a:latin typeface="Times New Roman" panose="02020603050405020304" pitchFamily="18" charset="0"/>
                <a:cs typeface="Times New Roman" panose="02020603050405020304" pitchFamily="18" charset="0"/>
              </a:rPr>
              <a:t>; </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gợi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pP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ken</a:t>
            </a:r>
            <a:r>
              <a:rPr lang="en-US" sz="19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900">
                <a:latin typeface="Times New Roman" panose="02020603050405020304" pitchFamily="18" charset="0"/>
                <a:cs typeface="Times New Roman" panose="02020603050405020304" pitchFamily="18" charset="0"/>
              </a:rPr>
              <a:t>đi kèm danh từ </a:t>
            </a:r>
            <a:r>
              <a:rPr lang="vi-VN" sz="1900" i="1">
                <a:latin typeface="Times New Roman" panose="02020603050405020304" pitchFamily="18" charset="0"/>
                <a:cs typeface="Times New Roman" panose="02020603050405020304" pitchFamily="18" charset="0"/>
              </a:rPr>
              <a:t>“nan hoa, câu hát”</a:t>
            </a:r>
            <a:r>
              <a:rPr lang="vi-VN" sz="1900">
                <a:latin typeface="Times New Roman" panose="02020603050405020304" pitchFamily="18" charset="0"/>
                <a:cs typeface="Times New Roman" panose="02020603050405020304" pitchFamily="18" charset="0"/>
              </a:rPr>
              <a:t> </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vừa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khéo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léo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900">
                <a:latin typeface="Times New Roman" panose="02020603050405020304" pitchFamily="18" charset="0"/>
                <a:cs typeface="Times New Roman" panose="02020603050405020304" pitchFamily="18" charset="0"/>
              </a:rPr>
              <a:t>cuộc sống tràn ngập niềm vui.</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 </a:t>
            </a:r>
            <a:r>
              <a:rPr lang="en-US" sz="190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190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9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mình</a:t>
            </a:r>
            <a:r>
              <a:rPr lang="en-US" sz="19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https://file1.dangcongsan.vn/data/0/images/2020/02/20/duongntcd/18-dieu-then-xu-la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21753" y="1941342"/>
            <a:ext cx="3137841" cy="17593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837346" y="3758505"/>
            <a:ext cx="3306654" cy="1384995"/>
          </a:xfrm>
          <a:prstGeom prst="rect">
            <a:avLst/>
          </a:prstGeom>
        </p:spPr>
        <p:txBody>
          <a:bodyPr wrap="square">
            <a:spAutoFit/>
          </a:bodyPr>
          <a:lstStyle/>
          <a:p>
            <a:pPr algn="just"/>
            <a:r>
              <a:rPr lang="en-US" b="1" i="1">
                <a:solidFill>
                  <a:srgbClr val="0070C0"/>
                </a:solidFill>
                <a:latin typeface="Times New Roman" panose="02020603050405020304" pitchFamily="18" charset="0"/>
                <a:cs typeface="Times New Roman" panose="02020603050405020304" pitchFamily="18" charset="0"/>
              </a:rPr>
              <a:t>Hoà trong vẻ đẹp của núi rừng, những làn điệu Then, những thanh âm của cây đàn tính tô điểm cho bức tranh làng bản thanh bình, tôn tạo bản sắc văn hoá và những nét đẹp trong đời sống của đồng bào các dân tộc anh em phía Bắc. </a:t>
            </a:r>
            <a:endParaRPr lang="en-US" b="1">
              <a:latin typeface="Times New Roman" panose="02020603050405020304" pitchFamily="18" charset="0"/>
              <a:cs typeface="Times New Roman" panose="02020603050405020304" pitchFamily="18" charset="0"/>
            </a:endParaRPr>
          </a:p>
        </p:txBody>
      </p:sp>
      <p:pic>
        <p:nvPicPr>
          <p:cNvPr id="1028" name="Picture 4" descr="https://3.bp.blogspot.com/-TcFzP-TkANU/VZ638xh2kFI/AAAAAAAAK7k/BlApvevaziI/s1600/l%25E1%25BB%259D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1752" y="28894"/>
            <a:ext cx="3137841" cy="18835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500"/>
                                        <p:tgtEl>
                                          <p:spTgt spid="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28" name="Rectangle 70"/>
          <p:cNvSpPr>
            <a:spLocks noGrp="1" noRot="1" noChangeAspect="1" noMove="1" noResize="1" noEditPoints="1" noAdjustHandles="1" noChangeArrowheads="1" noChangeShapeType="1" noTextEdit="1"/>
          </p:cNvSpPr>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p:cNvSpPr txBox="1"/>
          <p:nvPr/>
        </p:nvSpPr>
        <p:spPr>
          <a:xfrm>
            <a:off x="1317308" y="2330826"/>
            <a:ext cx="2219758" cy="481369"/>
          </a:xfrm>
          <a:prstGeom prst="rect">
            <a:avLst/>
          </a:prstGeom>
        </p:spPr>
        <p:txBody>
          <a:bodyPr vert="horz" lIns="91440" tIns="45720" rIns="91440" bIns="45720" rtlCol="0" anchor="ctr">
            <a:normAutofit/>
          </a:bodyPr>
          <a:lstStyle/>
          <a:p>
            <a:pPr>
              <a:lnSpc>
                <a:spcPct val="90000"/>
              </a:lnSpc>
              <a:spcBef>
                <a:spcPct val="0"/>
              </a:spcBef>
              <a:spcAft>
                <a:spcPts val="600"/>
              </a:spcAft>
              <a:buClrTx/>
            </a:pPr>
            <a:r>
              <a:rPr lang="en-US" sz="2000" b="1" i="1" kern="1200" dirty="0" err="1">
                <a:solidFill>
                  <a:schemeClr val="tx1"/>
                </a:solidFill>
                <a:latin typeface="Times New Roman" panose="02020603050405020304" pitchFamily="18" charset="0"/>
                <a:ea typeface="+mj-ea"/>
                <a:cs typeface="Times New Roman" panose="02020603050405020304" pitchFamily="18" charset="0"/>
              </a:rPr>
              <a:t>Rừng</a:t>
            </a:r>
            <a:r>
              <a:rPr lang="en-US" sz="2000" b="1" i="1" kern="1200" dirty="0">
                <a:solidFill>
                  <a:schemeClr val="tx1"/>
                </a:solidFill>
                <a:latin typeface="Times New Roman" panose="02020603050405020304" pitchFamily="18" charset="0"/>
                <a:ea typeface="+mj-ea"/>
                <a:cs typeface="Times New Roman" panose="02020603050405020304" pitchFamily="18" charset="0"/>
              </a:rPr>
              <a:t> </a:t>
            </a:r>
            <a:r>
              <a:rPr lang="en-US" sz="2000" b="1" i="1" kern="1200" dirty="0" err="1">
                <a:solidFill>
                  <a:schemeClr val="tx1"/>
                </a:solidFill>
                <a:latin typeface="Times New Roman" panose="02020603050405020304" pitchFamily="18" charset="0"/>
                <a:ea typeface="+mj-ea"/>
                <a:cs typeface="Times New Roman" panose="02020603050405020304" pitchFamily="18" charset="0"/>
              </a:rPr>
              <a:t>cho</a:t>
            </a:r>
            <a:r>
              <a:rPr lang="en-US" sz="2000" b="1" i="1" kern="1200" dirty="0">
                <a:solidFill>
                  <a:schemeClr val="tx1"/>
                </a:solidFill>
                <a:latin typeface="Times New Roman" panose="02020603050405020304" pitchFamily="18" charset="0"/>
                <a:ea typeface="+mj-ea"/>
                <a:cs typeface="Times New Roman" panose="02020603050405020304" pitchFamily="18" charset="0"/>
              </a:rPr>
              <a:t> </a:t>
            </a:r>
            <a:r>
              <a:rPr lang="en-US" sz="2000" b="1" i="1" kern="1200" dirty="0" err="1">
                <a:solidFill>
                  <a:schemeClr val="tx1"/>
                </a:solidFill>
                <a:latin typeface="Times New Roman" panose="02020603050405020304" pitchFamily="18" charset="0"/>
                <a:ea typeface="+mj-ea"/>
                <a:cs typeface="Times New Roman" panose="02020603050405020304" pitchFamily="18" charset="0"/>
              </a:rPr>
              <a:t>hoa</a:t>
            </a:r>
            <a:r>
              <a:rPr lang="en-US" sz="2000" b="1" i="1" kern="1200" dirty="0">
                <a:solidFill>
                  <a:schemeClr val="tx1"/>
                </a:solidFill>
                <a:latin typeface="Times New Roman" panose="02020603050405020304" pitchFamily="18" charset="0"/>
                <a:ea typeface="+mj-ea"/>
                <a:cs typeface="Times New Roman" panose="02020603050405020304" pitchFamily="18" charset="0"/>
              </a:rPr>
              <a:t> </a:t>
            </a:r>
          </a:p>
        </p:txBody>
      </p:sp>
      <p:pic>
        <p:nvPicPr>
          <p:cNvPr id="1026" name="Picture 2" descr="Rực rỡ Mùa hoa Tam Giác Mạch ở Mộc Châu - 2022 có gì mới?"/>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0" y="13397"/>
            <a:ext cx="4275381" cy="236958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22617" y="2738298"/>
            <a:ext cx="4230146" cy="1508105"/>
          </a:xfrm>
          <a:prstGeom prst="rect">
            <a:avLst/>
          </a:prstGeom>
          <a:solidFill>
            <a:schemeClr val="bg1"/>
          </a:solidFill>
        </p:spPr>
        <p:txBody>
          <a:bodyPr wrap="square">
            <a:spAutoFit/>
          </a:bodyPr>
          <a:lstStyle/>
          <a:p>
            <a:pPr algn="just" fontAlgn="base">
              <a:lnSpc>
                <a:spcPct val="115000"/>
              </a:lnSpc>
            </a:pPr>
            <a:r>
              <a:rPr lang="en-US" sz="2000">
                <a:solidFill>
                  <a:schemeClr val="tx1"/>
                </a:solidFill>
                <a:latin typeface="Times New Roman" panose="02020603050405020304" pitchFamily="18" charset="0"/>
                <a:ea typeface="Times New Roman" panose="02020603050405020304" pitchFamily="18" charset="0"/>
              </a:rPr>
              <a:t>- H/a tả thực + nhân </a:t>
            </a:r>
            <a:r>
              <a:rPr lang="en-US" sz="2000">
                <a:solidFill>
                  <a:schemeClr val="tx1"/>
                </a:solidFill>
                <a:effectLst/>
                <a:latin typeface="Times New Roman" panose="02020603050405020304" pitchFamily="18" charset="0"/>
                <a:ea typeface="Times New Roman" panose="02020603050405020304" pitchFamily="18" charset="0"/>
              </a:rPr>
              <a:t>hóa</a:t>
            </a:r>
            <a:r>
              <a:rPr lang="en-US" sz="2000">
                <a:solidFill>
                  <a:schemeClr val="tx1"/>
                </a:solidFill>
                <a:latin typeface="Times New Roman" panose="02020603050405020304" pitchFamily="18" charset="0"/>
                <a:ea typeface="Times New Roman" panose="02020603050405020304" pitchFamily="18" charset="0"/>
              </a:rPr>
              <a:t>: gợi </a:t>
            </a:r>
            <a:r>
              <a:rPr lang="en-US" sz="2000">
                <a:solidFill>
                  <a:schemeClr val="tx1"/>
                </a:solidFill>
                <a:effectLst/>
                <a:latin typeface="Times New Roman" panose="02020603050405020304" pitchFamily="18" charset="0"/>
                <a:ea typeface="Times New Roman" panose="02020603050405020304" pitchFamily="18" charset="0"/>
              </a:rPr>
              <a:t>vẻ </a:t>
            </a:r>
            <a:r>
              <a:rPr lang="en-US" sz="2000" dirty="0" err="1">
                <a:solidFill>
                  <a:schemeClr val="tx1"/>
                </a:solidFill>
                <a:effectLst/>
                <a:latin typeface="Times New Roman" panose="02020603050405020304" pitchFamily="18" charset="0"/>
                <a:ea typeface="Times New Roman" panose="02020603050405020304" pitchFamily="18" charset="0"/>
              </a:rPr>
              <a:t>đẹp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những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rừng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hoa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mà</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thiên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nhiên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quê</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hương</a:t>
            </a:r>
            <a:r>
              <a:rPr lang="en-US" sz="2000" dirty="0">
                <a:solidFill>
                  <a:schemeClr val="tx1"/>
                </a:solidFill>
                <a:effectLst/>
                <a:latin typeface="Times New Roman" panose="02020603050405020304" pitchFamily="18" charset="0"/>
                <a:ea typeface="Times New Roman" panose="02020603050405020304" pitchFamily="18" charset="0"/>
              </a:rPr>
              <a:t> ban </a:t>
            </a:r>
            <a:r>
              <a:rPr lang="en-US" sz="2000" dirty="0" err="1">
                <a:solidFill>
                  <a:schemeClr val="tx1"/>
                </a:solidFill>
                <a:effectLst/>
                <a:latin typeface="Times New Roman" panose="02020603050405020304" pitchFamily="18" charset="0"/>
                <a:ea typeface="Times New Roman" panose="02020603050405020304" pitchFamily="18" charset="0"/>
              </a:rPr>
              <a:t>tặng</a:t>
            </a:r>
            <a:r>
              <a:rPr lang="en-US" sz="2000" dirty="0">
                <a:solidFill>
                  <a:schemeClr val="tx1"/>
                </a:solidFill>
                <a:latin typeface="Times New Roman" panose="02020603050405020304" pitchFamily="18" charset="0"/>
                <a:ea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rPr>
              <a:t>vừa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gợi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sự</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giàu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có</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hào</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phóng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thiên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nhiên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quê</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hương</a:t>
            </a:r>
            <a:r>
              <a:rPr lang="en-US" sz="2000" dirty="0">
                <a:solidFill>
                  <a:schemeClr val="tx1"/>
                </a:solidFill>
                <a:effectLst/>
                <a:latin typeface="Times New Roman" panose="02020603050405020304" pitchFamily="18" charset="0"/>
                <a:ea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endParaRPr>
          </a:p>
        </p:txBody>
      </p:sp>
      <p:pic>
        <p:nvPicPr>
          <p:cNvPr id="9" name="Picture 2" descr="Rủ nhau check in mùa hoa ban núi rừng Tây Bắc khoe sắc rực rỡ"/>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8396" b="15381"/>
          <a:stretch>
            <a:fillRect/>
          </a:stretch>
        </p:blipFill>
        <p:spPr bwMode="auto">
          <a:xfrm>
            <a:off x="4533047" y="13397"/>
            <a:ext cx="4610952" cy="236958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xmlns="">
                <a:solidFill>
                  <a:srgbClr val="FFFFFF"/>
                </a:solidFill>
              </a14:hiddenFill>
            </a:ext>
          </a:extLst>
        </p:spPr>
      </p:pic>
      <p:sp>
        <p:nvSpPr>
          <p:cNvPr id="10" name="Hộp Văn bản 4"/>
          <p:cNvSpPr txBox="1"/>
          <p:nvPr/>
        </p:nvSpPr>
        <p:spPr>
          <a:xfrm>
            <a:off x="5251656" y="2327167"/>
            <a:ext cx="3395405" cy="521822"/>
          </a:xfrm>
          <a:prstGeom prst="rect">
            <a:avLst/>
          </a:prstGeom>
          <a:blipFill dpi="0" rotWithShape="1">
            <a:blip r:embed="rId4">
              <a:alphaModFix amt="41000"/>
            </a:blip>
            <a:srcRect/>
            <a:tile tx="0" ty="0" sx="100000" sy="100000" flip="none" algn="tl"/>
          </a:blipFill>
        </p:spPr>
        <p:txBody>
          <a:bodyPr vert="horz" lIns="91440" tIns="45720" rIns="91440" bIns="45720" rtlCol="0" anchor="ctr">
            <a:normAutofit/>
          </a:bodyPr>
          <a:lstStyle/>
          <a:p>
            <a:pPr>
              <a:lnSpc>
                <a:spcPct val="90000"/>
              </a:lnSpc>
              <a:spcAft>
                <a:spcPts val="600"/>
              </a:spcAft>
              <a:buClrTx/>
            </a:pPr>
            <a:r>
              <a:rPr lang="en-US" sz="1800" b="1" i="1" kern="1200" dirty="0">
                <a:solidFill>
                  <a:schemeClr val="tx1"/>
                </a:solidFill>
                <a:latin typeface="Times New Roman" panose="02020603050405020304" pitchFamily="18" charset="0"/>
                <a:ea typeface="+mn-ea"/>
                <a:cs typeface="Times New Roman" panose="02020603050405020304" pitchFamily="18" charset="0"/>
              </a:rPr>
              <a:t>Con </a:t>
            </a:r>
            <a:r>
              <a:rPr lang="en-US" sz="1800" b="1" i="1" kern="1200" dirty="0" err="1">
                <a:solidFill>
                  <a:schemeClr val="tx1"/>
                </a:solidFill>
                <a:latin typeface="Times New Roman" panose="02020603050405020304" pitchFamily="18" charset="0"/>
                <a:ea typeface="+mn-ea"/>
                <a:cs typeface="Times New Roman" panose="02020603050405020304" pitchFamily="18" charset="0"/>
              </a:rPr>
              <a:t>đường</a:t>
            </a:r>
            <a:r>
              <a:rPr lang="en-US" sz="1800" b="1" i="1" kern="1200" dirty="0">
                <a:solidFill>
                  <a:schemeClr val="tx1"/>
                </a:solidFill>
                <a:latin typeface="Times New Roman" panose="02020603050405020304" pitchFamily="18" charset="0"/>
                <a:ea typeface="+mn-ea"/>
                <a:cs typeface="Times New Roman" panose="02020603050405020304" pitchFamily="18" charset="0"/>
              </a:rPr>
              <a:t> </a:t>
            </a:r>
            <a:r>
              <a:rPr lang="en-US" sz="1800" b="1" i="1" kern="1200" dirty="0" err="1">
                <a:solidFill>
                  <a:schemeClr val="tx1"/>
                </a:solidFill>
                <a:latin typeface="Times New Roman" panose="02020603050405020304" pitchFamily="18" charset="0"/>
                <a:ea typeface="+mn-ea"/>
                <a:cs typeface="Times New Roman" panose="02020603050405020304" pitchFamily="18" charset="0"/>
              </a:rPr>
              <a:t>cho</a:t>
            </a:r>
            <a:r>
              <a:rPr lang="en-US" sz="1800" b="1" i="1" kern="1200" dirty="0">
                <a:solidFill>
                  <a:schemeClr val="tx1"/>
                </a:solidFill>
                <a:latin typeface="Times New Roman" panose="02020603050405020304" pitchFamily="18" charset="0"/>
                <a:ea typeface="+mn-ea"/>
                <a:cs typeface="Times New Roman" panose="02020603050405020304" pitchFamily="18" charset="0"/>
              </a:rPr>
              <a:t> </a:t>
            </a:r>
            <a:r>
              <a:rPr lang="en-US" sz="1800" b="1" i="1" kern="1200" dirty="0" err="1">
                <a:solidFill>
                  <a:schemeClr val="tx1"/>
                </a:solidFill>
                <a:latin typeface="Times New Roman" panose="02020603050405020304" pitchFamily="18" charset="0"/>
                <a:ea typeface="+mn-ea"/>
                <a:cs typeface="Times New Roman" panose="02020603050405020304" pitchFamily="18" charset="0"/>
              </a:rPr>
              <a:t>những</a:t>
            </a:r>
            <a:r>
              <a:rPr lang="en-US" sz="1800" b="1" i="1" kern="1200" dirty="0">
                <a:solidFill>
                  <a:schemeClr val="tx1"/>
                </a:solidFill>
                <a:latin typeface="Times New Roman" panose="02020603050405020304" pitchFamily="18" charset="0"/>
                <a:ea typeface="+mn-ea"/>
                <a:cs typeface="Times New Roman" panose="02020603050405020304" pitchFamily="18" charset="0"/>
              </a:rPr>
              <a:t> </a:t>
            </a:r>
            <a:r>
              <a:rPr lang="en-US" sz="1800" b="1" i="1" kern="1200" dirty="0" err="1">
                <a:solidFill>
                  <a:schemeClr val="tx1"/>
                </a:solidFill>
                <a:latin typeface="Times New Roman" panose="02020603050405020304" pitchFamily="18" charset="0"/>
                <a:ea typeface="+mn-ea"/>
                <a:cs typeface="Times New Roman" panose="02020603050405020304" pitchFamily="18" charset="0"/>
              </a:rPr>
              <a:t>tấm</a:t>
            </a:r>
            <a:r>
              <a:rPr lang="en-US" sz="1800" b="1" i="1" kern="1200" dirty="0">
                <a:solidFill>
                  <a:schemeClr val="tx1"/>
                </a:solidFill>
                <a:latin typeface="Times New Roman" panose="02020603050405020304" pitchFamily="18" charset="0"/>
                <a:ea typeface="+mn-ea"/>
                <a:cs typeface="Times New Roman" panose="02020603050405020304" pitchFamily="18" charset="0"/>
              </a:rPr>
              <a:t> </a:t>
            </a:r>
            <a:r>
              <a:rPr lang="en-US" sz="1800" b="1" i="1" kern="1200" dirty="0" err="1">
                <a:solidFill>
                  <a:schemeClr val="tx1"/>
                </a:solidFill>
                <a:latin typeface="Times New Roman" panose="02020603050405020304" pitchFamily="18" charset="0"/>
                <a:ea typeface="+mn-ea"/>
                <a:cs typeface="Times New Roman" panose="02020603050405020304" pitchFamily="18" charset="0"/>
              </a:rPr>
              <a:t>lòng</a:t>
            </a:r>
            <a:endParaRPr lang="en-US" sz="1800" b="1" i="1"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4463134" y="2773691"/>
            <a:ext cx="4628271" cy="1437317"/>
          </a:xfrm>
          <a:prstGeom prst="rect">
            <a:avLst/>
          </a:prstGeom>
          <a:solidFill>
            <a:schemeClr val="bg1"/>
          </a:solidFill>
        </p:spPr>
        <p:txBody>
          <a:bodyPr wrap="square">
            <a:spAutoFit/>
          </a:bodyPr>
          <a:lstStyle/>
          <a:p>
            <a:pPr marL="0" marR="0" algn="just" fontAlgn="base">
              <a:lnSpc>
                <a:spcPct val="115000"/>
              </a:lnSpc>
              <a:spcBef>
                <a:spcPts val="0"/>
              </a:spcBef>
              <a:spcAft>
                <a:spcPts val="0"/>
              </a:spcAft>
            </a:pPr>
            <a:r>
              <a:rPr lang="en-US" sz="1900">
                <a:solidFill>
                  <a:schemeClr val="tx1"/>
                </a:solidFill>
                <a:effectLst/>
                <a:latin typeface="Times New Roman" panose="02020603050405020304" pitchFamily="18" charset="0"/>
                <a:ea typeface="Times New Roman" panose="02020603050405020304" pitchFamily="18" charset="0"/>
              </a:rPr>
              <a:t>Nhân </a:t>
            </a:r>
            <a:r>
              <a:rPr lang="en-US" sz="1900" dirty="0" err="1">
                <a:solidFill>
                  <a:schemeClr val="tx1"/>
                </a:solidFill>
                <a:effectLst/>
                <a:latin typeface="Times New Roman" panose="02020603050405020304" pitchFamily="18" charset="0"/>
                <a:ea typeface="Times New Roman" panose="02020603050405020304" pitchFamily="18" charset="0"/>
              </a:rPr>
              <a:t>hóa</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=&gt; gợi </a:t>
            </a:r>
            <a:r>
              <a:rPr lang="en-US" sz="1900" dirty="0" err="1">
                <a:solidFill>
                  <a:schemeClr val="tx1"/>
                </a:solidFill>
                <a:effectLst/>
                <a:latin typeface="Times New Roman" panose="02020603050405020304" pitchFamily="18" charset="0"/>
                <a:ea typeface="Times New Roman" panose="02020603050405020304" pitchFamily="18" charset="0"/>
              </a:rPr>
              <a:t>liên</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tưởng</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đến</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những</a:t>
            </a:r>
            <a:r>
              <a:rPr lang="en-US" sz="1900" dirty="0">
                <a:solidFill>
                  <a:schemeClr val="tx1"/>
                </a:solidFill>
                <a:effectLst/>
                <a:latin typeface="Times New Roman" panose="02020603050405020304" pitchFamily="18" charset="0"/>
                <a:ea typeface="Times New Roman" panose="02020603050405020304" pitchFamily="18" charset="0"/>
              </a:rPr>
              <a:t> con </a:t>
            </a:r>
            <a:r>
              <a:rPr lang="en-US" sz="1900" dirty="0" err="1">
                <a:solidFill>
                  <a:schemeClr val="tx1"/>
                </a:solidFill>
                <a:effectLst/>
                <a:latin typeface="Times New Roman" panose="02020603050405020304" pitchFamily="18" charset="0"/>
                <a:ea typeface="Times New Roman" panose="02020603050405020304" pitchFamily="18" charset="0"/>
              </a:rPr>
              <a:t>đường</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trở</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err="1">
                <a:solidFill>
                  <a:schemeClr val="tx1"/>
                </a:solidFill>
                <a:effectLst/>
                <a:latin typeface="Times New Roman" panose="02020603050405020304" pitchFamily="18" charset="0"/>
                <a:ea typeface="Times New Roman" panose="02020603050405020304" pitchFamily="18" charset="0"/>
              </a:rPr>
              <a:t>về</a:t>
            </a:r>
            <a:r>
              <a:rPr lang="en-US" sz="190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latin typeface="Times New Roman" panose="02020603050405020304" pitchFamily="18" charset="0"/>
                <a:ea typeface="Times New Roman" panose="02020603050405020304" pitchFamily="18" charset="0"/>
              </a:rPr>
              <a:t>làng</a:t>
            </a:r>
            <a:r>
              <a:rPr lang="en-US" sz="190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về</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bản</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gợi</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đến</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tấm</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err="1">
                <a:solidFill>
                  <a:schemeClr val="tx1"/>
                </a:solidFill>
                <a:effectLst/>
                <a:latin typeface="Times New Roman" panose="02020603050405020304" pitchFamily="18" charset="0"/>
                <a:ea typeface="Times New Roman" panose="02020603050405020304" pitchFamily="18" charset="0"/>
              </a:rPr>
              <a:t>lòng</a:t>
            </a:r>
            <a:r>
              <a:rPr lang="en-US" sz="1900">
                <a:solidFill>
                  <a:schemeClr val="tx1"/>
                </a:solidFill>
                <a:effectLst/>
                <a:latin typeface="Times New Roman" panose="02020603050405020304" pitchFamily="18" charset="0"/>
                <a:ea typeface="Times New Roman" panose="02020603050405020304" pitchFamily="18" charset="0"/>
              </a:rPr>
              <a:t> t/c </a:t>
            </a:r>
            <a:r>
              <a:rPr lang="en-US" sz="1900" dirty="0" err="1">
                <a:solidFill>
                  <a:schemeClr val="tx1"/>
                </a:solidFill>
                <a:effectLst/>
                <a:latin typeface="Times New Roman" panose="02020603050405020304" pitchFamily="18" charset="0"/>
                <a:ea typeface="Times New Roman" panose="02020603050405020304" pitchFamily="18" charset="0"/>
              </a:rPr>
              <a:t>của</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người</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đồng</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mình</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err="1">
                <a:solidFill>
                  <a:schemeClr val="tx1"/>
                </a:solidFill>
                <a:effectLst/>
                <a:latin typeface="Times New Roman" panose="02020603050405020304" pitchFamily="18" charset="0"/>
                <a:ea typeface="Times New Roman" panose="02020603050405020304" pitchFamily="18" charset="0"/>
              </a:rPr>
              <a:t>với</a:t>
            </a:r>
            <a:r>
              <a:rPr lang="en-US" sz="190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latin typeface="Times New Roman" panose="02020603050405020304" pitchFamily="18" charset="0"/>
                <a:ea typeface="Times New Roman" panose="02020603050405020304" pitchFamily="18" charset="0"/>
              </a:rPr>
              <a:t>GĐ</a:t>
            </a:r>
            <a:r>
              <a:rPr lang="en-US" sz="1900">
                <a:solidFill>
                  <a:schemeClr val="tx1"/>
                </a:solidFill>
                <a:effectLst/>
                <a:latin typeface="Times New Roman" panose="02020603050405020304" pitchFamily="18" charset="0"/>
                <a:ea typeface="Times New Roman" panose="02020603050405020304" pitchFamily="18" charset="0"/>
              </a:rPr>
              <a:t>, QH, </a:t>
            </a:r>
            <a:r>
              <a:rPr lang="en-US" sz="1900" err="1">
                <a:solidFill>
                  <a:schemeClr val="tx1"/>
                </a:solidFill>
                <a:effectLst/>
                <a:latin typeface="Times New Roman" panose="02020603050405020304" pitchFamily="18" charset="0"/>
                <a:ea typeface="Times New Roman" panose="02020603050405020304" pitchFamily="18" charset="0"/>
              </a:rPr>
              <a:t>xứ</a:t>
            </a:r>
            <a:r>
              <a:rPr lang="en-US" sz="1900">
                <a:solidFill>
                  <a:schemeClr val="tx1"/>
                </a:solidFill>
                <a:effectLst/>
                <a:latin typeface="Times New Roman" panose="02020603050405020304" pitchFamily="18" charset="0"/>
                <a:ea typeface="Times New Roman" panose="02020603050405020304" pitchFamily="18" charset="0"/>
              </a:rPr>
              <a:t> sở</a:t>
            </a:r>
            <a:r>
              <a:rPr lang="en-US" sz="1900">
                <a:solidFill>
                  <a:schemeClr val="tx1"/>
                </a:solidFill>
                <a:latin typeface="Times New Roman" panose="02020603050405020304" pitchFamily="18" charset="0"/>
                <a:ea typeface="Times New Roman" panose="02020603050405020304" pitchFamily="18" charset="0"/>
              </a:rPr>
              <a:t>; con đường kết nối yêu thương nhà - nhà.</a:t>
            </a:r>
            <a:endParaRPr lang="en-US" sz="1900" dirty="0">
              <a:solidFill>
                <a:schemeClr val="tx1"/>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131482" y="4378895"/>
            <a:ext cx="8898218" cy="590931"/>
          </a:xfrm>
          <a:prstGeom prst="rect">
            <a:avLst/>
          </a:prstGeom>
          <a:solidFill>
            <a:schemeClr val="bg1"/>
          </a:solidFill>
        </p:spPr>
        <p:txBody>
          <a:bodyPr wrap="square">
            <a:spAutoFit/>
          </a:bodyPr>
          <a:lstStyle/>
          <a:p>
            <a:pPr marL="57150" fontAlgn="base">
              <a:lnSpc>
                <a:spcPct val="90000"/>
              </a:lnSpc>
              <a:spcAft>
                <a:spcPts val="600"/>
              </a:spcAft>
            </a:pPr>
            <a:r>
              <a:rPr lang="en-US" sz="1800" b="1" i="1" kern="1200">
                <a:solidFill>
                  <a:srgbClr val="0070C0"/>
                </a:solidFill>
                <a:latin typeface="Times New Roman" panose="02020603050405020304" pitchFamily="18" charset="0"/>
                <a:cs typeface="Times New Roman" panose="02020603050405020304" pitchFamily="18" charset="0"/>
              </a:rPr>
              <a:t>Điệp từ “cho” </a:t>
            </a:r>
            <a:r>
              <a:rPr lang="en-US" sz="1800" b="1" i="1" kern="1200">
                <a:solidFill>
                  <a:schemeClr val="tx1"/>
                </a:solidFill>
                <a:latin typeface="Times New Roman" panose="02020603050405020304" pitchFamily="18" charset="0"/>
                <a:cs typeface="Times New Roman" panose="02020603050405020304" pitchFamily="18" charset="0"/>
              </a:rPr>
              <a:t>=&gt; </a:t>
            </a:r>
            <a:r>
              <a:rPr lang="en-US" sz="1800" b="1" kern="1200">
                <a:solidFill>
                  <a:schemeClr val="tx1"/>
                </a:solidFill>
                <a:latin typeface="Times New Roman" panose="02020603050405020304" pitchFamily="18" charset="0"/>
                <a:cs typeface="Times New Roman" panose="02020603050405020304" pitchFamily="18" charset="0"/>
              </a:rPr>
              <a:t>tấm lòng rộng mở, hào phóng của thiên nhiên, của quê hương sẵn sàng ban tặng tất cả những gì đẹp nhất, tuyệt vời nhất.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932" y="1446319"/>
            <a:ext cx="4442750" cy="387927"/>
          </a:xfrm>
        </p:spPr>
        <p:txBody>
          <a:bodyPr/>
          <a:lstStyle/>
          <a:p>
            <a:r>
              <a:rPr lang="en-US" sz="2000" b="1" kern="1200">
                <a:solidFill>
                  <a:srgbClr val="ED7D31">
                    <a:lumMod val="50000"/>
                  </a:srgbClr>
                </a:solidFill>
                <a:latin typeface="Times New Roman" panose="02020603050405020304" pitchFamily="18" charset="0"/>
                <a:ea typeface="+mn-ea"/>
                <a:cs typeface="Times New Roman" panose="02020603050405020304" pitchFamily="18" charset="0"/>
              </a:rPr>
              <a:t>Cha nói với con về kỉ niệm </a:t>
            </a:r>
            <a:r>
              <a:rPr lang="en-US" sz="2000" b="1" kern="1200" dirty="0" err="1">
                <a:solidFill>
                  <a:srgbClr val="ED7D31">
                    <a:lumMod val="50000"/>
                  </a:srgbClr>
                </a:solidFill>
                <a:latin typeface="Times New Roman" panose="02020603050405020304" pitchFamily="18" charset="0"/>
                <a:ea typeface="+mn-ea"/>
                <a:cs typeface="Times New Roman" panose="02020603050405020304" pitchFamily="18" charset="0"/>
              </a:rPr>
              <a:t>ngày</a:t>
            </a:r>
            <a:r>
              <a:rPr lang="en-US" sz="2000" b="1" kern="1200" dirty="0">
                <a:solidFill>
                  <a:srgbClr val="ED7D31">
                    <a:lumMod val="50000"/>
                  </a:srgbClr>
                </a:solidFill>
                <a:latin typeface="Times New Roman" panose="02020603050405020304" pitchFamily="18" charset="0"/>
                <a:ea typeface="+mn-ea"/>
                <a:cs typeface="Times New Roman" panose="02020603050405020304" pitchFamily="18" charset="0"/>
              </a:rPr>
              <a:t> </a:t>
            </a:r>
            <a:r>
              <a:rPr lang="en-US" sz="2000" b="1" kern="1200" dirty="0" err="1">
                <a:solidFill>
                  <a:srgbClr val="ED7D31">
                    <a:lumMod val="50000"/>
                  </a:srgbClr>
                </a:solidFill>
                <a:latin typeface="Times New Roman" panose="02020603050405020304" pitchFamily="18" charset="0"/>
                <a:ea typeface="+mn-ea"/>
                <a:cs typeface="Times New Roman" panose="02020603050405020304" pitchFamily="18" charset="0"/>
              </a:rPr>
              <a:t>cưới</a:t>
            </a:r>
            <a:endParaRPr lang="en-US" sz="2000" b="1" dirty="0"/>
          </a:p>
        </p:txBody>
      </p:sp>
      <p:pic>
        <p:nvPicPr>
          <p:cNvPr id="3074" name="Picture 2" descr="Se sợi tơ duyên” – Tái hiện nghi lễ Đám cưới của người Tày qua ngôn ngữ Th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0089" y="2314136"/>
            <a:ext cx="2317596" cy="26939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Hộp Văn bản 4"/>
          <p:cNvSpPr txBox="1"/>
          <p:nvPr/>
        </p:nvSpPr>
        <p:spPr>
          <a:xfrm>
            <a:off x="1253960" y="1818372"/>
            <a:ext cx="3602058" cy="707886"/>
          </a:xfrm>
          <a:prstGeom prst="rect">
            <a:avLst/>
          </a:prstGeom>
          <a:noFill/>
          <a:ln>
            <a:noFill/>
          </a:ln>
        </p:spPr>
        <p:txBody>
          <a:bodyPr wrap="square">
            <a:spAutoFit/>
          </a:bodyPr>
          <a:lstStyle/>
          <a:p>
            <a:pPr defTabSz="685800">
              <a:buClrTx/>
            </a:pPr>
            <a:r>
              <a:rPr lang="vi-VN" sz="2000" i="1" kern="1200" dirty="0">
                <a:solidFill>
                  <a:schemeClr val="tx1">
                    <a:lumMod val="50000"/>
                  </a:schemeClr>
                </a:solidFill>
                <a:latin typeface="Times New Roman" panose="02020603050405020304" pitchFamily="18" charset="0"/>
                <a:ea typeface="+mn-ea"/>
                <a:cs typeface="Times New Roman" panose="02020603050405020304" pitchFamily="18" charset="0"/>
              </a:rPr>
              <a:t>Cha mẹ mãi nhớ về ngày cưới</a:t>
            </a:r>
            <a:br>
              <a:rPr lang="vi-VN" sz="2000" i="1" kern="1200" dirty="0">
                <a:solidFill>
                  <a:schemeClr val="tx1">
                    <a:lumMod val="50000"/>
                  </a:schemeClr>
                </a:solidFill>
                <a:latin typeface="Times New Roman" panose="02020603050405020304" pitchFamily="18" charset="0"/>
                <a:ea typeface="+mn-ea"/>
                <a:cs typeface="Times New Roman" panose="02020603050405020304" pitchFamily="18" charset="0"/>
              </a:rPr>
            </a:br>
            <a:r>
              <a:rPr lang="vi-VN" sz="2000" i="1" kern="1200" dirty="0">
                <a:solidFill>
                  <a:schemeClr val="tx1">
                    <a:lumMod val="50000"/>
                  </a:schemeClr>
                </a:solidFill>
                <a:latin typeface="Times New Roman" panose="02020603050405020304" pitchFamily="18" charset="0"/>
                <a:ea typeface="+mn-ea"/>
                <a:cs typeface="Times New Roman" panose="02020603050405020304" pitchFamily="18" charset="0"/>
              </a:rPr>
              <a:t>Ngày đầu tiên đẹp nhất trên đời.</a:t>
            </a:r>
          </a:p>
        </p:txBody>
      </p:sp>
      <p:sp>
        <p:nvSpPr>
          <p:cNvPr id="8" name="TextBox 7"/>
          <p:cNvSpPr txBox="1"/>
          <p:nvPr/>
        </p:nvSpPr>
        <p:spPr>
          <a:xfrm>
            <a:off x="277516" y="2480848"/>
            <a:ext cx="6105781" cy="1508105"/>
          </a:xfrm>
          <a:prstGeom prst="rect">
            <a:avLst/>
          </a:prstGeom>
          <a:noFill/>
        </p:spPr>
        <p:txBody>
          <a:bodyPr wrap="square">
            <a:spAutoFit/>
          </a:bodyPr>
          <a:lstStyle/>
          <a:p>
            <a:pPr algn="just" fontAlgn="base">
              <a:lnSpc>
                <a:spcPct val="115000"/>
              </a:lnSpc>
            </a:pPr>
            <a:r>
              <a:rPr lang="en-US" sz="2000">
                <a:solidFill>
                  <a:srgbClr val="333333"/>
                </a:solidFill>
                <a:effectLst/>
                <a:latin typeface="Times New Roman" panose="02020603050405020304" pitchFamily="18" charset="0"/>
                <a:ea typeface="Times New Roman" panose="02020603050405020304" pitchFamily="18" charset="0"/>
              </a:rPr>
              <a:t>- </a:t>
            </a:r>
            <a:r>
              <a:rPr lang="en-US" sz="2000">
                <a:solidFill>
                  <a:srgbClr val="0070C0"/>
                </a:solidFill>
                <a:effectLst/>
                <a:latin typeface="Times New Roman" panose="02020603050405020304" pitchFamily="18" charset="0"/>
                <a:ea typeface="Times New Roman" panose="02020603050405020304" pitchFamily="18" charset="0"/>
              </a:rPr>
              <a:t>Nhớ </a:t>
            </a:r>
            <a:r>
              <a:rPr lang="en-US" sz="2000" dirty="0" err="1">
                <a:solidFill>
                  <a:srgbClr val="0070C0"/>
                </a:solidFill>
                <a:effectLst/>
                <a:latin typeface="Times New Roman" panose="02020603050405020304" pitchFamily="18" charset="0"/>
                <a:ea typeface="Times New Roman" panose="02020603050405020304" pitchFamily="18" charset="0"/>
              </a:rPr>
              <a:t>về</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err="1">
                <a:solidFill>
                  <a:srgbClr val="0070C0"/>
                </a:solidFill>
                <a:effectLst/>
                <a:latin typeface="Times New Roman" panose="02020603050405020304" pitchFamily="18" charset="0"/>
                <a:ea typeface="Times New Roman" panose="02020603050405020304" pitchFamily="18" charset="0"/>
              </a:rPr>
              <a:t>ngày</a:t>
            </a:r>
            <a:r>
              <a:rPr lang="en-US" sz="2000">
                <a:solidFill>
                  <a:srgbClr val="0070C0"/>
                </a:solidFill>
                <a:effectLst/>
                <a:latin typeface="Times New Roman" panose="02020603050405020304" pitchFamily="18" charset="0"/>
                <a:ea typeface="Times New Roman" panose="02020603050405020304" pitchFamily="18" charset="0"/>
              </a:rPr>
              <a:t> </a:t>
            </a:r>
            <a:r>
              <a:rPr lang="en-US" sz="2000">
                <a:solidFill>
                  <a:srgbClr val="0070C0"/>
                </a:solidFill>
                <a:latin typeface="Times New Roman" panose="02020603050405020304" pitchFamily="18" charset="0"/>
                <a:ea typeface="Times New Roman" panose="02020603050405020304" pitchFamily="18" charset="0"/>
              </a:rPr>
              <a:t>cưới - Ngày đầu tiên đẹp nhất</a:t>
            </a:r>
            <a:r>
              <a:rPr lang="en-US" sz="2000">
                <a:solidFill>
                  <a:srgbClr val="0070C0"/>
                </a:solidFill>
                <a:effectLst/>
                <a:latin typeface="Times New Roman" panose="02020603050405020304" pitchFamily="18" charset="0"/>
                <a:ea typeface="Times New Roman" panose="02020603050405020304" pitchFamily="18" charset="0"/>
              </a:rPr>
              <a:t> trên đời </a:t>
            </a:r>
            <a:r>
              <a:rPr lang="en-US" sz="2000">
                <a:solidFill>
                  <a:srgbClr val="333333"/>
                </a:solidFill>
                <a:effectLst/>
                <a:latin typeface="Times New Roman" panose="02020603050405020304" pitchFamily="18" charset="0"/>
                <a:ea typeface="Times New Roman" panose="02020603050405020304" pitchFamily="18" charset="0"/>
              </a:rPr>
              <a:t>=&gt;  </a:t>
            </a:r>
            <a:r>
              <a:rPr lang="en-US" sz="2000" dirty="0" err="1">
                <a:solidFill>
                  <a:srgbClr val="333333"/>
                </a:solidFill>
                <a:effectLst/>
                <a:latin typeface="Times New Roman" panose="02020603050405020304" pitchFamily="18" charset="0"/>
                <a:ea typeface="Times New Roman" panose="02020603050405020304" pitchFamily="18" charset="0"/>
              </a:rPr>
              <a:t>nhớ</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kỉ</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niệm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sự</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khởi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đầu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một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minh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chứng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yêu</a:t>
            </a:r>
            <a:r>
              <a:rPr lang="en-US" sz="2000">
                <a:solidFill>
                  <a:srgbClr val="333333"/>
                </a:solidFill>
                <a:effectLst/>
                <a:latin typeface="Times New Roman" panose="02020603050405020304" pitchFamily="18" charset="0"/>
                <a:ea typeface="Times New Roman" panose="02020603050405020304" pitchFamily="18" charset="0"/>
              </a:rPr>
              <a:t> cha mẹ và </a:t>
            </a:r>
            <a:r>
              <a:rPr lang="en-US" sz="2000" dirty="0">
                <a:solidFill>
                  <a:srgbClr val="333333"/>
                </a:solidFill>
                <a:effectLst/>
                <a:latin typeface="Times New Roman" panose="02020603050405020304" pitchFamily="18" charset="0"/>
                <a:ea typeface="Times New Roman" panose="02020603050405020304" pitchFamily="18" charset="0"/>
              </a:rPr>
              <a:t>con </a:t>
            </a:r>
            <a:r>
              <a:rPr lang="en-US" sz="2000" dirty="0" err="1">
                <a:solidFill>
                  <a:srgbClr val="333333"/>
                </a:solidFill>
                <a:effectLst/>
                <a:latin typeface="Times New Roman" panose="02020603050405020304" pitchFamily="18" charset="0"/>
                <a:ea typeface="Times New Roman" panose="02020603050405020304" pitchFamily="18" charset="0"/>
              </a:rPr>
              <a:t>chính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kết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tinh</a:t>
            </a:r>
            <a:r>
              <a:rPr lang="en-US" sz="2000">
                <a:solidFill>
                  <a:srgbClr val="333333"/>
                </a:solidFill>
                <a:effectLst/>
                <a:latin typeface="Times New Roman" panose="02020603050405020304" pitchFamily="18" charset="0"/>
                <a:ea typeface="Times New Roman" panose="02020603050405020304" pitchFamily="18" charset="0"/>
              </a:rPr>
              <a:t> của tình </a:t>
            </a:r>
            <a:r>
              <a:rPr lang="en-US" sz="2000" dirty="0" err="1">
                <a:solidFill>
                  <a:srgbClr val="333333"/>
                </a:solidFill>
                <a:effectLst/>
                <a:latin typeface="Times New Roman" panose="02020603050405020304" pitchFamily="18" charset="0"/>
                <a:ea typeface="Times New Roman" panose="02020603050405020304" pitchFamily="18" charset="0"/>
              </a:rPr>
              <a:t>yêu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ấy</a:t>
            </a:r>
            <a:r>
              <a:rPr lang="en-US" sz="200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p:txBody>
      </p:sp>
      <p:sp>
        <p:nvSpPr>
          <p:cNvPr id="9" name="Hộp Văn bản 5"/>
          <p:cNvSpPr txBox="1"/>
          <p:nvPr/>
        </p:nvSpPr>
        <p:spPr>
          <a:xfrm>
            <a:off x="405912" y="4140078"/>
            <a:ext cx="6105781" cy="400110"/>
          </a:xfrm>
          <a:prstGeom prst="rect">
            <a:avLst/>
          </a:prstGeom>
          <a:noFill/>
          <a:ln>
            <a:solidFill>
              <a:schemeClr val="tx1"/>
            </a:solidFill>
          </a:ln>
        </p:spPr>
        <p:txBody>
          <a:bodyPr wrap="square" rtlCol="0">
            <a:spAutoFit/>
          </a:bodyPr>
          <a:lstStyle/>
          <a:p>
            <a:pPr defTabSz="685800">
              <a:buClrTx/>
            </a:pPr>
            <a:r>
              <a:rPr lang="en-US" sz="2000" kern="1200">
                <a:solidFill>
                  <a:srgbClr val="0070C0"/>
                </a:solidFill>
                <a:latin typeface="Times New Roman" panose="02020603050405020304" pitchFamily="18" charset="0"/>
                <a:ea typeface="+mn-ea"/>
                <a:cs typeface="Times New Roman" panose="02020603050405020304" pitchFamily="18" charset="0"/>
              </a:rPr>
              <a:t>- </a:t>
            </a:r>
            <a:r>
              <a:rPr lang="vi-VN" sz="2000" kern="1200">
                <a:solidFill>
                  <a:srgbClr val="0070C0"/>
                </a:solidFill>
                <a:latin typeface="Times New Roman" panose="02020603050405020304" pitchFamily="18" charset="0"/>
                <a:ea typeface="+mn-ea"/>
                <a:cs typeface="Times New Roman" panose="02020603050405020304" pitchFamily="18" charset="0"/>
              </a:rPr>
              <a:t>hướng tới</a:t>
            </a:r>
            <a:r>
              <a:rPr lang="en-US" sz="2000" kern="1200">
                <a:solidFill>
                  <a:srgbClr val="0070C0"/>
                </a:solidFill>
                <a:latin typeface="Times New Roman" panose="02020603050405020304" pitchFamily="18" charset="0"/>
                <a:ea typeface="+mn-ea"/>
                <a:cs typeface="Times New Roman" panose="02020603050405020304" pitchFamily="18" charset="0"/>
              </a:rPr>
              <a:t> </a:t>
            </a:r>
            <a:r>
              <a:rPr lang="vi-VN" sz="2000" kern="1200">
                <a:solidFill>
                  <a:srgbClr val="0070C0"/>
                </a:solidFill>
                <a:latin typeface="Times New Roman" panose="02020603050405020304" pitchFamily="18" charset="0"/>
                <a:ea typeface="+mn-ea"/>
                <a:cs typeface="Times New Roman" panose="02020603050405020304" pitchFamily="18" charset="0"/>
              </a:rPr>
              <a:t>gia đình</a:t>
            </a:r>
            <a:r>
              <a:rPr lang="en-US" sz="2000" kern="1200">
                <a:solidFill>
                  <a:srgbClr val="0070C0"/>
                </a:solidFill>
                <a:latin typeface="Times New Roman" panose="02020603050405020304" pitchFamily="18" charset="0"/>
                <a:ea typeface="+mn-ea"/>
                <a:cs typeface="Times New Roman" panose="02020603050405020304" pitchFamily="18" charset="0"/>
              </a:rPr>
              <a:t> - n</a:t>
            </a:r>
            <a:r>
              <a:rPr lang="vi-VN" sz="2000" kern="1200">
                <a:solidFill>
                  <a:srgbClr val="0070C0"/>
                </a:solidFill>
                <a:latin typeface="Times New Roman" panose="02020603050405020304" pitchFamily="18" charset="0"/>
                <a:ea typeface="+mn-ea"/>
                <a:cs typeface="Times New Roman" panose="02020603050405020304" pitchFamily="18" charset="0"/>
              </a:rPr>
              <a:t>iềm </a:t>
            </a:r>
            <a:r>
              <a:rPr lang="vi-VN" sz="2000" kern="1200" dirty="0">
                <a:solidFill>
                  <a:srgbClr val="0070C0"/>
                </a:solidFill>
                <a:latin typeface="Times New Roman" panose="02020603050405020304" pitchFamily="18" charset="0"/>
                <a:ea typeface="+mn-ea"/>
                <a:cs typeface="Times New Roman" panose="02020603050405020304" pitchFamily="18" charset="0"/>
              </a:rPr>
              <a:t>trân trọng </a:t>
            </a:r>
            <a:r>
              <a:rPr lang="vi-VN" sz="2000" kern="1200">
                <a:solidFill>
                  <a:srgbClr val="0070C0"/>
                </a:solidFill>
                <a:latin typeface="Times New Roman" panose="02020603050405020304" pitchFamily="18" charset="0"/>
                <a:ea typeface="+mn-ea"/>
                <a:cs typeface="Times New Roman" panose="02020603050405020304" pitchFamily="18" charset="0"/>
              </a:rPr>
              <a:t>thiêng liêng</a:t>
            </a:r>
            <a:endParaRPr lang="vi-VN" sz="2000" kern="1200" dirty="0">
              <a:solidFill>
                <a:srgbClr val="0070C0"/>
              </a:solidFill>
              <a:latin typeface="Times New Roman" panose="02020603050405020304" pitchFamily="18" charset="0"/>
              <a:ea typeface="+mn-ea"/>
              <a:cs typeface="Times New Roman" panose="02020603050405020304" pitchFamily="18" charset="0"/>
            </a:endParaRPr>
          </a:p>
        </p:txBody>
      </p:sp>
      <p:pic>
        <p:nvPicPr>
          <p:cNvPr id="2050" name="Picture 2" descr="Dân ca làm vui đám cưới người Tà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3297" y="108848"/>
            <a:ext cx="2686929" cy="20634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97691" y="224991"/>
            <a:ext cx="5942687" cy="1089529"/>
          </a:xfrm>
          <a:prstGeom prst="rect">
            <a:avLst/>
          </a:prstGeom>
        </p:spPr>
        <p:txBody>
          <a:bodyPr wrap="square">
            <a:spAutoFit/>
          </a:bodyPr>
          <a:lstStyle/>
          <a:p>
            <a:pPr algn="just" fontAlgn="base">
              <a:lnSpc>
                <a:spcPct val="90000"/>
              </a:lnSpc>
              <a:spcAft>
                <a:spcPts val="600"/>
              </a:spcAft>
            </a:pPr>
            <a:r>
              <a:rPr lang="en-US" sz="1800" b="1" i="1" kern="1200">
                <a:solidFill>
                  <a:srgbClr val="C00000"/>
                </a:solidFill>
                <a:latin typeface="Times New Roman" panose="02020603050405020304" pitchFamily="18" charset="0"/>
                <a:cs typeface="Times New Roman" panose="02020603050405020304" pitchFamily="18" charset="0"/>
              </a:rPr>
              <a:t>=&gt; Nếu như gia đình là cội nguồn sinh thành, dưỡng dục con thì quê hương bằng truyền thống văn hóa, lao động đã nuôi dưỡng tâm hồn, lẽ sống và chở che cho con thêm khôn lớn, trưởng thành.</a:t>
            </a:r>
            <a:endParaRPr lang="en-US" sz="1800" b="1" i="1" kern="1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up)">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ounded Rectangle 3"/>
          <p:cNvSpPr>
            <a:spLocks noChangeArrowheads="1"/>
          </p:cNvSpPr>
          <p:nvPr/>
        </p:nvSpPr>
        <p:spPr bwMode="auto">
          <a:xfrm>
            <a:off x="678657" y="552444"/>
            <a:ext cx="2250282" cy="1213051"/>
          </a:xfrm>
          <a:prstGeom prst="roundRect">
            <a:avLst>
              <a:gd name="adj" fmla="val 16667"/>
            </a:avLst>
          </a:prstGeom>
          <a:solidFill>
            <a:schemeClr val="accent5">
              <a:lumMod val="20000"/>
              <a:lumOff val="80000"/>
            </a:schemeClr>
          </a:solidFill>
          <a:ln w="9525" algn="ctr">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buClrTx/>
            </a:pPr>
            <a:r>
              <a:rPr lang="en-US" altLang="en-US" sz="2100" b="1" kern="1200" dirty="0" err="1">
                <a:solidFill>
                  <a:srgbClr val="002060"/>
                </a:solidFill>
                <a:ea typeface="+mn-ea"/>
                <a:cs typeface="Times New Roman" panose="02020603050405020304" pitchFamily="18" charset="0"/>
              </a:rPr>
              <a:t>Nói</a:t>
            </a:r>
            <a:r>
              <a:rPr lang="en-US" altLang="en-US" sz="2100" b="1" kern="1200" dirty="0">
                <a:solidFill>
                  <a:srgbClr val="002060"/>
                </a:solidFill>
                <a:ea typeface="+mn-ea"/>
                <a:cs typeface="Times New Roman" panose="02020603050405020304" pitchFamily="18" charset="0"/>
              </a:rPr>
              <a:t> </a:t>
            </a:r>
            <a:r>
              <a:rPr lang="en-US" altLang="en-US" sz="2100" b="1" kern="1200" dirty="0" err="1">
                <a:solidFill>
                  <a:srgbClr val="002060"/>
                </a:solidFill>
                <a:ea typeface="+mn-ea"/>
                <a:cs typeface="Times New Roman" panose="02020603050405020304" pitchFamily="18" charset="0"/>
              </a:rPr>
              <a:t>với</a:t>
            </a:r>
            <a:r>
              <a:rPr lang="en-US" altLang="en-US" sz="2100" b="1" kern="1200" dirty="0">
                <a:solidFill>
                  <a:srgbClr val="002060"/>
                </a:solidFill>
                <a:ea typeface="+mn-ea"/>
                <a:cs typeface="Times New Roman" panose="02020603050405020304" pitchFamily="18" charset="0"/>
              </a:rPr>
              <a:t> con </a:t>
            </a:r>
            <a:r>
              <a:rPr lang="en-US" altLang="en-US" sz="2100" b="1" kern="1200" dirty="0" err="1">
                <a:solidFill>
                  <a:srgbClr val="002060"/>
                </a:solidFill>
                <a:ea typeface="+mn-ea"/>
                <a:cs typeface="Times New Roman" panose="02020603050405020304" pitchFamily="18" charset="0"/>
              </a:rPr>
              <a:t>về</a:t>
            </a:r>
            <a:r>
              <a:rPr lang="en-US" altLang="en-US" sz="2100" b="1" kern="1200" dirty="0">
                <a:solidFill>
                  <a:srgbClr val="002060"/>
                </a:solidFill>
                <a:ea typeface="+mn-ea"/>
                <a:cs typeface="Times New Roman" panose="02020603050405020304" pitchFamily="18" charset="0"/>
              </a:rPr>
              <a:t> </a:t>
            </a:r>
            <a:r>
              <a:rPr lang="en-US" altLang="en-US" sz="2100" b="1" kern="1200" dirty="0" err="1">
                <a:solidFill>
                  <a:srgbClr val="002060"/>
                </a:solidFill>
                <a:ea typeface="+mn-ea"/>
                <a:cs typeface="Times New Roman" panose="02020603050405020304" pitchFamily="18" charset="0"/>
              </a:rPr>
              <a:t>cội</a:t>
            </a:r>
            <a:r>
              <a:rPr lang="en-US" altLang="en-US" sz="2100" b="1" kern="1200" dirty="0">
                <a:solidFill>
                  <a:srgbClr val="002060"/>
                </a:solidFill>
                <a:ea typeface="+mn-ea"/>
                <a:cs typeface="Times New Roman" panose="02020603050405020304" pitchFamily="18" charset="0"/>
              </a:rPr>
              <a:t> </a:t>
            </a:r>
            <a:r>
              <a:rPr lang="en-US" altLang="en-US" sz="2100" b="1" kern="1200" dirty="0" err="1">
                <a:solidFill>
                  <a:srgbClr val="002060"/>
                </a:solidFill>
                <a:ea typeface="+mn-ea"/>
                <a:cs typeface="Times New Roman" panose="02020603050405020304" pitchFamily="18" charset="0"/>
              </a:rPr>
              <a:t>nguồn</a:t>
            </a:r>
            <a:r>
              <a:rPr lang="en-US" altLang="en-US" sz="2100" b="1" kern="1200" dirty="0">
                <a:solidFill>
                  <a:srgbClr val="002060"/>
                </a:solidFill>
                <a:ea typeface="+mn-ea"/>
                <a:cs typeface="Times New Roman" panose="02020603050405020304" pitchFamily="18" charset="0"/>
              </a:rPr>
              <a:t> </a:t>
            </a:r>
            <a:r>
              <a:rPr lang="en-US" altLang="en-US" sz="2100" b="1" kern="1200" dirty="0" err="1">
                <a:solidFill>
                  <a:srgbClr val="002060"/>
                </a:solidFill>
                <a:ea typeface="+mn-ea"/>
                <a:cs typeface="Times New Roman" panose="02020603050405020304" pitchFamily="18" charset="0"/>
              </a:rPr>
              <a:t>sinh</a:t>
            </a:r>
            <a:r>
              <a:rPr lang="en-US" altLang="en-US" sz="2100" b="1" kern="1200" dirty="0">
                <a:solidFill>
                  <a:srgbClr val="002060"/>
                </a:solidFill>
                <a:ea typeface="+mn-ea"/>
                <a:cs typeface="Times New Roman" panose="02020603050405020304" pitchFamily="18" charset="0"/>
              </a:rPr>
              <a:t> d</a:t>
            </a:r>
            <a:r>
              <a:rPr lang="vi-VN" altLang="en-US" sz="2100" b="1" kern="1200" dirty="0">
                <a:solidFill>
                  <a:srgbClr val="002060"/>
                </a:solidFill>
                <a:ea typeface="+mn-ea"/>
                <a:cs typeface="Times New Roman" panose="02020603050405020304" pitchFamily="18" charset="0"/>
              </a:rPr>
              <a:t>ưỡng</a:t>
            </a:r>
            <a:endParaRPr lang="en-US" altLang="en-US" sz="2100" b="1" kern="1200" dirty="0">
              <a:solidFill>
                <a:srgbClr val="002060"/>
              </a:solidFill>
              <a:ea typeface="+mn-ea"/>
              <a:cs typeface="Times New Roman" panose="02020603050405020304" pitchFamily="18" charset="0"/>
            </a:endParaRPr>
          </a:p>
        </p:txBody>
      </p:sp>
      <p:sp>
        <p:nvSpPr>
          <p:cNvPr id="5" name="Rounded Rectangle 4"/>
          <p:cNvSpPr>
            <a:spLocks noChangeArrowheads="1"/>
          </p:cNvSpPr>
          <p:nvPr/>
        </p:nvSpPr>
        <p:spPr bwMode="auto">
          <a:xfrm>
            <a:off x="3629025" y="64288"/>
            <a:ext cx="3486150" cy="962653"/>
          </a:xfrm>
          <a:prstGeom prst="roundRect">
            <a:avLst>
              <a:gd name="adj" fmla="val 16667"/>
            </a:avLst>
          </a:prstGeom>
          <a:solidFill>
            <a:schemeClr val="accent3">
              <a:lumMod val="20000"/>
              <a:lumOff val="80000"/>
            </a:schemeClr>
          </a:solidFill>
          <a:ln w="9525" algn="ctr">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685800" eaLnBrk="1" hangingPunct="1">
              <a:buClrTx/>
            </a:pPr>
            <a:r>
              <a:rPr lang="en-US" altLang="en-US" sz="1800" kern="1200" dirty="0" err="1">
                <a:solidFill>
                  <a:srgbClr val="000000"/>
                </a:solidFill>
                <a:ea typeface="+mn-ea"/>
                <a:cs typeface="Times New Roman" panose="02020603050405020304" pitchFamily="18" charset="0"/>
              </a:rPr>
              <a:t>Tình</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cảm</a:t>
            </a:r>
            <a:r>
              <a:rPr lang="en-US" altLang="en-US" sz="1800" kern="1200" dirty="0">
                <a:solidFill>
                  <a:srgbClr val="000000"/>
                </a:solidFill>
                <a:ea typeface="+mn-ea"/>
                <a:cs typeface="Times New Roman" panose="02020603050405020304" pitchFamily="18" charset="0"/>
              </a:rPr>
              <a:t> cha </a:t>
            </a:r>
            <a:r>
              <a:rPr lang="en-US" altLang="en-US" sz="1800" kern="1200" dirty="0" err="1">
                <a:solidFill>
                  <a:srgbClr val="000000"/>
                </a:solidFill>
                <a:ea typeface="+mn-ea"/>
                <a:cs typeface="Times New Roman" panose="02020603050405020304" pitchFamily="18" charset="0"/>
              </a:rPr>
              <a:t>mẹ</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dành</a:t>
            </a:r>
            <a:r>
              <a:rPr lang="en-US" altLang="en-US" sz="1800" kern="1200" dirty="0">
                <a:solidFill>
                  <a:srgbClr val="000000"/>
                </a:solidFill>
                <a:ea typeface="+mn-ea"/>
                <a:cs typeface="Times New Roman" panose="02020603050405020304" pitchFamily="18" charset="0"/>
              </a:rPr>
              <a:t> </a:t>
            </a:r>
            <a:r>
              <a:rPr lang="en-US" altLang="en-US" sz="1800" kern="1200" err="1">
                <a:solidFill>
                  <a:srgbClr val="000000"/>
                </a:solidFill>
                <a:ea typeface="+mn-ea"/>
                <a:cs typeface="Times New Roman" panose="02020603050405020304" pitchFamily="18" charset="0"/>
              </a:rPr>
              <a:t>cho</a:t>
            </a:r>
            <a:r>
              <a:rPr lang="en-US" altLang="en-US" sz="1800" kern="1200">
                <a:solidFill>
                  <a:srgbClr val="000000"/>
                </a:solidFill>
                <a:ea typeface="+mn-ea"/>
                <a:cs typeface="Times New Roman" panose="02020603050405020304" pitchFamily="18" charset="0"/>
              </a:rPr>
              <a:t> con: </a:t>
            </a:r>
            <a:r>
              <a:rPr lang="en-US" altLang="en-US" sz="1800" kern="1200" dirty="0" err="1">
                <a:solidFill>
                  <a:srgbClr val="000000"/>
                </a:solidFill>
                <a:ea typeface="+mn-ea"/>
                <a:cs typeface="Times New Roman" panose="02020603050405020304" pitchFamily="18" charset="0"/>
              </a:rPr>
              <a:t>nâng</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đón</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chở</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che</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chăm</a:t>
            </a:r>
            <a:r>
              <a:rPr lang="en-US" altLang="en-US" sz="1800" kern="1200" dirty="0">
                <a:solidFill>
                  <a:srgbClr val="000000"/>
                </a:solidFill>
                <a:ea typeface="+mn-ea"/>
                <a:cs typeface="Times New Roman" panose="02020603050405020304" pitchFamily="18" charset="0"/>
              </a:rPr>
              <a:t> </a:t>
            </a:r>
            <a:r>
              <a:rPr lang="en-US" altLang="en-US" sz="1800" kern="1200" dirty="0" err="1">
                <a:solidFill>
                  <a:srgbClr val="000000"/>
                </a:solidFill>
                <a:ea typeface="+mn-ea"/>
                <a:cs typeface="Times New Roman" panose="02020603050405020304" pitchFamily="18" charset="0"/>
              </a:rPr>
              <a:t>chút</a:t>
            </a:r>
            <a:r>
              <a:rPr lang="en-US" altLang="en-US" sz="1800" kern="1200" dirty="0">
                <a:solidFill>
                  <a:srgbClr val="000000"/>
                </a:solidFill>
                <a:ea typeface="+mn-ea"/>
                <a:cs typeface="Times New Roman" panose="02020603050405020304" pitchFamily="18" charset="0"/>
              </a:rPr>
              <a:t>…</a:t>
            </a:r>
          </a:p>
        </p:txBody>
      </p:sp>
      <p:sp>
        <p:nvSpPr>
          <p:cNvPr id="6" name="Rounded Rectangle 5"/>
          <p:cNvSpPr>
            <a:spLocks noChangeArrowheads="1"/>
          </p:cNvSpPr>
          <p:nvPr/>
        </p:nvSpPr>
        <p:spPr bwMode="auto">
          <a:xfrm>
            <a:off x="3608785" y="1207289"/>
            <a:ext cx="3486150" cy="1543050"/>
          </a:xfrm>
          <a:prstGeom prst="roundRect">
            <a:avLst>
              <a:gd name="adj" fmla="val 16667"/>
            </a:avLst>
          </a:prstGeom>
          <a:solidFill>
            <a:schemeClr val="accent3">
              <a:lumMod val="20000"/>
              <a:lumOff val="80000"/>
            </a:schemeClr>
          </a:solidFill>
          <a:ln w="9525" algn="ctr">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685800" eaLnBrk="1" hangingPunct="1">
              <a:buClrTx/>
            </a:pPr>
            <a:r>
              <a:rPr lang="en-US" altLang="en-US" sz="1800" kern="1200">
                <a:solidFill>
                  <a:srgbClr val="000000"/>
                </a:solidFill>
                <a:ea typeface="+mn-ea"/>
                <a:cs typeface="Times New Roman" panose="02020603050405020304" pitchFamily="18" charset="0"/>
              </a:rPr>
              <a:t>Tình cảm quê hương : con trưởng thành trong cuộc sống lao động, trong thiên nhiên thơ mộng, nghĩa tình của quê hương.</a:t>
            </a:r>
          </a:p>
        </p:txBody>
      </p:sp>
      <p:cxnSp>
        <p:nvCxnSpPr>
          <p:cNvPr id="9" name="Straight Arrow Connector 8"/>
          <p:cNvCxnSpPr>
            <a:stCxn id="9218" idx="3"/>
          </p:cNvCxnSpPr>
          <p:nvPr/>
        </p:nvCxnSpPr>
        <p:spPr bwMode="auto">
          <a:xfrm flipV="1">
            <a:off x="2928939" y="552446"/>
            <a:ext cx="700086" cy="606524"/>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9218" idx="3"/>
          </p:cNvCxnSpPr>
          <p:nvPr/>
        </p:nvCxnSpPr>
        <p:spPr bwMode="auto">
          <a:xfrm>
            <a:off x="2928939" y="1158970"/>
            <a:ext cx="700086" cy="70792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3" name="Right Brace 12"/>
          <p:cNvSpPr/>
          <p:nvPr/>
        </p:nvSpPr>
        <p:spPr bwMode="auto">
          <a:xfrm>
            <a:off x="7143750" y="433383"/>
            <a:ext cx="285750" cy="1828800"/>
          </a:xfrm>
          <a:prstGeom prst="righ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defTabSz="685800">
              <a:buClrTx/>
              <a:defRPr/>
            </a:pPr>
            <a:endParaRPr lang="en-US" sz="1350" kern="1200">
              <a:solidFill>
                <a:prstClr val="black"/>
              </a:solidFill>
              <a:latin typeface="Times New Roman" panose="02020603050405020304" pitchFamily="18" charset="0"/>
            </a:endParaRPr>
          </a:p>
        </p:txBody>
      </p:sp>
      <p:sp>
        <p:nvSpPr>
          <p:cNvPr id="14" name="Curved Left Arrow 13"/>
          <p:cNvSpPr>
            <a:spLocks noChangeArrowheads="1"/>
          </p:cNvSpPr>
          <p:nvPr/>
        </p:nvSpPr>
        <p:spPr bwMode="auto">
          <a:xfrm>
            <a:off x="7486650" y="1321589"/>
            <a:ext cx="371475" cy="2116931"/>
          </a:xfrm>
          <a:prstGeom prst="curvedLeftArrow">
            <a:avLst>
              <a:gd name="adj1" fmla="val 24981"/>
              <a:gd name="adj2" fmla="val 49990"/>
              <a:gd name="adj3" fmla="val 25000"/>
            </a:avLst>
          </a:prstGeom>
          <a:solidFill>
            <a:schemeClr val="accent1"/>
          </a:solidFill>
          <a:ln w="9525" algn="ctr">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buClrTx/>
            </a:pPr>
            <a:endParaRPr lang="en-US" altLang="en-US" sz="1350" kern="1200">
              <a:solidFill>
                <a:prstClr val="black"/>
              </a:solidFill>
              <a:ea typeface="+mn-ea"/>
            </a:endParaRPr>
          </a:p>
        </p:txBody>
      </p:sp>
      <p:pic>
        <p:nvPicPr>
          <p:cNvPr id="92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7351" y="9522"/>
            <a:ext cx="645319" cy="507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24"/>
          <p:cNvSpPr txBox="1"/>
          <p:nvPr/>
        </p:nvSpPr>
        <p:spPr>
          <a:xfrm>
            <a:off x="219689" y="3405183"/>
            <a:ext cx="8549878" cy="1508105"/>
          </a:xfrm>
          <a:custGeom>
            <a:avLst/>
            <a:gdLst>
              <a:gd name="connsiteX0" fmla="*/ 0 w 8549878"/>
              <a:gd name="connsiteY0" fmla="*/ 0 h 1479700"/>
              <a:gd name="connsiteX1" fmla="*/ 740989 w 8549878"/>
              <a:gd name="connsiteY1" fmla="*/ 0 h 1479700"/>
              <a:gd name="connsiteX2" fmla="*/ 1225483 w 8549878"/>
              <a:gd name="connsiteY2" fmla="*/ 0 h 1479700"/>
              <a:gd name="connsiteX3" fmla="*/ 1880973 w 8549878"/>
              <a:gd name="connsiteY3" fmla="*/ 0 h 1479700"/>
              <a:gd name="connsiteX4" fmla="*/ 2536464 w 8549878"/>
              <a:gd name="connsiteY4" fmla="*/ 0 h 1479700"/>
              <a:gd name="connsiteX5" fmla="*/ 3020957 w 8549878"/>
              <a:gd name="connsiteY5" fmla="*/ 0 h 1479700"/>
              <a:gd name="connsiteX6" fmla="*/ 3676448 w 8549878"/>
              <a:gd name="connsiteY6" fmla="*/ 0 h 1479700"/>
              <a:gd name="connsiteX7" fmla="*/ 4331938 w 8549878"/>
              <a:gd name="connsiteY7" fmla="*/ 0 h 1479700"/>
              <a:gd name="connsiteX8" fmla="*/ 4816431 w 8549878"/>
              <a:gd name="connsiteY8" fmla="*/ 0 h 1479700"/>
              <a:gd name="connsiteX9" fmla="*/ 5557421 w 8549878"/>
              <a:gd name="connsiteY9" fmla="*/ 0 h 1479700"/>
              <a:gd name="connsiteX10" fmla="*/ 6127413 w 8549878"/>
              <a:gd name="connsiteY10" fmla="*/ 0 h 1479700"/>
              <a:gd name="connsiteX11" fmla="*/ 6526407 w 8549878"/>
              <a:gd name="connsiteY11" fmla="*/ 0 h 1479700"/>
              <a:gd name="connsiteX12" fmla="*/ 6925401 w 8549878"/>
              <a:gd name="connsiteY12" fmla="*/ 0 h 1479700"/>
              <a:gd name="connsiteX13" fmla="*/ 7666391 w 8549878"/>
              <a:gd name="connsiteY13" fmla="*/ 0 h 1479700"/>
              <a:gd name="connsiteX14" fmla="*/ 8549878 w 8549878"/>
              <a:gd name="connsiteY14" fmla="*/ 0 h 1479700"/>
              <a:gd name="connsiteX15" fmla="*/ 8549878 w 8549878"/>
              <a:gd name="connsiteY15" fmla="*/ 463639 h 1479700"/>
              <a:gd name="connsiteX16" fmla="*/ 8549878 w 8549878"/>
              <a:gd name="connsiteY16" fmla="*/ 956873 h 1479700"/>
              <a:gd name="connsiteX17" fmla="*/ 8549878 w 8549878"/>
              <a:gd name="connsiteY17" fmla="*/ 1479700 h 1479700"/>
              <a:gd name="connsiteX18" fmla="*/ 8236382 w 8549878"/>
              <a:gd name="connsiteY18" fmla="*/ 1479700 h 1479700"/>
              <a:gd name="connsiteX19" fmla="*/ 7666391 w 8549878"/>
              <a:gd name="connsiteY19" fmla="*/ 1479700 h 1479700"/>
              <a:gd name="connsiteX20" fmla="*/ 7181898 w 8549878"/>
              <a:gd name="connsiteY20" fmla="*/ 1479700 h 1479700"/>
              <a:gd name="connsiteX21" fmla="*/ 6440908 w 8549878"/>
              <a:gd name="connsiteY21" fmla="*/ 1479700 h 1479700"/>
              <a:gd name="connsiteX22" fmla="*/ 5870916 w 8549878"/>
              <a:gd name="connsiteY22" fmla="*/ 1479700 h 1479700"/>
              <a:gd name="connsiteX23" fmla="*/ 5215426 w 8549878"/>
              <a:gd name="connsiteY23" fmla="*/ 1479700 h 1479700"/>
              <a:gd name="connsiteX24" fmla="*/ 4474436 w 8549878"/>
              <a:gd name="connsiteY24" fmla="*/ 1479700 h 1479700"/>
              <a:gd name="connsiteX25" fmla="*/ 3904444 w 8549878"/>
              <a:gd name="connsiteY25" fmla="*/ 1479700 h 1479700"/>
              <a:gd name="connsiteX26" fmla="*/ 3590949 w 8549878"/>
              <a:gd name="connsiteY26" fmla="*/ 1479700 h 1479700"/>
              <a:gd name="connsiteX27" fmla="*/ 3106456 w 8549878"/>
              <a:gd name="connsiteY27" fmla="*/ 1479700 h 1479700"/>
              <a:gd name="connsiteX28" fmla="*/ 2536464 w 8549878"/>
              <a:gd name="connsiteY28" fmla="*/ 1479700 h 1479700"/>
              <a:gd name="connsiteX29" fmla="*/ 2222968 w 8549878"/>
              <a:gd name="connsiteY29" fmla="*/ 1479700 h 1479700"/>
              <a:gd name="connsiteX30" fmla="*/ 1738475 w 8549878"/>
              <a:gd name="connsiteY30" fmla="*/ 1479700 h 1479700"/>
              <a:gd name="connsiteX31" fmla="*/ 997486 w 8549878"/>
              <a:gd name="connsiteY31" fmla="*/ 1479700 h 1479700"/>
              <a:gd name="connsiteX32" fmla="*/ 0 w 8549878"/>
              <a:gd name="connsiteY32" fmla="*/ 1479700 h 1479700"/>
              <a:gd name="connsiteX33" fmla="*/ 0 w 8549878"/>
              <a:gd name="connsiteY33" fmla="*/ 986467 h 1479700"/>
              <a:gd name="connsiteX34" fmla="*/ 0 w 8549878"/>
              <a:gd name="connsiteY34" fmla="*/ 478436 h 1479700"/>
              <a:gd name="connsiteX35" fmla="*/ 0 w 8549878"/>
              <a:gd name="connsiteY35" fmla="*/ 0 h 1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49878" h="1479700" fill="none" extrusionOk="0">
                <a:moveTo>
                  <a:pt x="0" y="0"/>
                </a:moveTo>
                <a:cubicBezTo>
                  <a:pt x="177753" y="-75654"/>
                  <a:pt x="507419" y="39275"/>
                  <a:pt x="740989" y="0"/>
                </a:cubicBezTo>
                <a:cubicBezTo>
                  <a:pt x="974559" y="-39275"/>
                  <a:pt x="1086200" y="14891"/>
                  <a:pt x="1225483" y="0"/>
                </a:cubicBezTo>
                <a:cubicBezTo>
                  <a:pt x="1364766" y="-14891"/>
                  <a:pt x="1706919" y="42215"/>
                  <a:pt x="1880973" y="0"/>
                </a:cubicBezTo>
                <a:cubicBezTo>
                  <a:pt x="2055027" y="-42215"/>
                  <a:pt x="2314064" y="63984"/>
                  <a:pt x="2536464" y="0"/>
                </a:cubicBezTo>
                <a:cubicBezTo>
                  <a:pt x="2758864" y="-63984"/>
                  <a:pt x="2814593" y="44326"/>
                  <a:pt x="3020957" y="0"/>
                </a:cubicBezTo>
                <a:cubicBezTo>
                  <a:pt x="3227321" y="-44326"/>
                  <a:pt x="3416201" y="50806"/>
                  <a:pt x="3676448" y="0"/>
                </a:cubicBezTo>
                <a:cubicBezTo>
                  <a:pt x="3936695" y="-50806"/>
                  <a:pt x="4130173" y="37260"/>
                  <a:pt x="4331938" y="0"/>
                </a:cubicBezTo>
                <a:cubicBezTo>
                  <a:pt x="4533703" y="-37260"/>
                  <a:pt x="4677283" y="49211"/>
                  <a:pt x="4816431" y="0"/>
                </a:cubicBezTo>
                <a:cubicBezTo>
                  <a:pt x="4955579" y="-49211"/>
                  <a:pt x="5358963" y="41888"/>
                  <a:pt x="5557421" y="0"/>
                </a:cubicBezTo>
                <a:cubicBezTo>
                  <a:pt x="5755879" y="-41888"/>
                  <a:pt x="5923686" y="2329"/>
                  <a:pt x="6127413" y="0"/>
                </a:cubicBezTo>
                <a:cubicBezTo>
                  <a:pt x="6331140" y="-2329"/>
                  <a:pt x="6377510" y="2385"/>
                  <a:pt x="6526407" y="0"/>
                </a:cubicBezTo>
                <a:cubicBezTo>
                  <a:pt x="6675304" y="-2385"/>
                  <a:pt x="6839327" y="88"/>
                  <a:pt x="6925401" y="0"/>
                </a:cubicBezTo>
                <a:cubicBezTo>
                  <a:pt x="7011475" y="-88"/>
                  <a:pt x="7393751" y="53606"/>
                  <a:pt x="7666391" y="0"/>
                </a:cubicBezTo>
                <a:cubicBezTo>
                  <a:pt x="7939031" y="-53606"/>
                  <a:pt x="8177620" y="82234"/>
                  <a:pt x="8549878" y="0"/>
                </a:cubicBezTo>
                <a:cubicBezTo>
                  <a:pt x="8586640" y="135481"/>
                  <a:pt x="8548487" y="281262"/>
                  <a:pt x="8549878" y="463639"/>
                </a:cubicBezTo>
                <a:cubicBezTo>
                  <a:pt x="8551269" y="646016"/>
                  <a:pt x="8503737" y="712275"/>
                  <a:pt x="8549878" y="956873"/>
                </a:cubicBezTo>
                <a:cubicBezTo>
                  <a:pt x="8596019" y="1201471"/>
                  <a:pt x="8495610" y="1352359"/>
                  <a:pt x="8549878" y="1479700"/>
                </a:cubicBezTo>
                <a:cubicBezTo>
                  <a:pt x="8478895" y="1481603"/>
                  <a:pt x="8308227" y="1467112"/>
                  <a:pt x="8236382" y="1479700"/>
                </a:cubicBezTo>
                <a:cubicBezTo>
                  <a:pt x="8164537" y="1492288"/>
                  <a:pt x="7920984" y="1478749"/>
                  <a:pt x="7666391" y="1479700"/>
                </a:cubicBezTo>
                <a:cubicBezTo>
                  <a:pt x="7411798" y="1480651"/>
                  <a:pt x="7318613" y="1459614"/>
                  <a:pt x="7181898" y="1479700"/>
                </a:cubicBezTo>
                <a:cubicBezTo>
                  <a:pt x="7045183" y="1499786"/>
                  <a:pt x="6665513" y="1397538"/>
                  <a:pt x="6440908" y="1479700"/>
                </a:cubicBezTo>
                <a:cubicBezTo>
                  <a:pt x="6216303" y="1561862"/>
                  <a:pt x="6097347" y="1434206"/>
                  <a:pt x="5870916" y="1479700"/>
                </a:cubicBezTo>
                <a:cubicBezTo>
                  <a:pt x="5644485" y="1525194"/>
                  <a:pt x="5374626" y="1409141"/>
                  <a:pt x="5215426" y="1479700"/>
                </a:cubicBezTo>
                <a:cubicBezTo>
                  <a:pt x="5056226" y="1550259"/>
                  <a:pt x="4839782" y="1440042"/>
                  <a:pt x="4474436" y="1479700"/>
                </a:cubicBezTo>
                <a:cubicBezTo>
                  <a:pt x="4109090" y="1519358"/>
                  <a:pt x="4093421" y="1439344"/>
                  <a:pt x="3904444" y="1479700"/>
                </a:cubicBezTo>
                <a:cubicBezTo>
                  <a:pt x="3715467" y="1520056"/>
                  <a:pt x="3707344" y="1454359"/>
                  <a:pt x="3590949" y="1479700"/>
                </a:cubicBezTo>
                <a:cubicBezTo>
                  <a:pt x="3474554" y="1505041"/>
                  <a:pt x="3315914" y="1444749"/>
                  <a:pt x="3106456" y="1479700"/>
                </a:cubicBezTo>
                <a:cubicBezTo>
                  <a:pt x="2896998" y="1514651"/>
                  <a:pt x="2747455" y="1426804"/>
                  <a:pt x="2536464" y="1479700"/>
                </a:cubicBezTo>
                <a:cubicBezTo>
                  <a:pt x="2325473" y="1532596"/>
                  <a:pt x="2315641" y="1451051"/>
                  <a:pt x="2222968" y="1479700"/>
                </a:cubicBezTo>
                <a:cubicBezTo>
                  <a:pt x="2130295" y="1508349"/>
                  <a:pt x="1935981" y="1425152"/>
                  <a:pt x="1738475" y="1479700"/>
                </a:cubicBezTo>
                <a:cubicBezTo>
                  <a:pt x="1540969" y="1534248"/>
                  <a:pt x="1303794" y="1419112"/>
                  <a:pt x="997486" y="1479700"/>
                </a:cubicBezTo>
                <a:cubicBezTo>
                  <a:pt x="691178" y="1540288"/>
                  <a:pt x="300755" y="1415353"/>
                  <a:pt x="0" y="1479700"/>
                </a:cubicBezTo>
                <a:cubicBezTo>
                  <a:pt x="-13153" y="1365046"/>
                  <a:pt x="47289" y="1095498"/>
                  <a:pt x="0" y="986467"/>
                </a:cubicBezTo>
                <a:cubicBezTo>
                  <a:pt x="-47289" y="877436"/>
                  <a:pt x="16503" y="715276"/>
                  <a:pt x="0" y="478436"/>
                </a:cubicBezTo>
                <a:cubicBezTo>
                  <a:pt x="-16503" y="241596"/>
                  <a:pt x="38557" y="184499"/>
                  <a:pt x="0" y="0"/>
                </a:cubicBezTo>
                <a:close/>
              </a:path>
              <a:path w="8549878" h="1479700" stroke="0" extrusionOk="0">
                <a:moveTo>
                  <a:pt x="0" y="0"/>
                </a:moveTo>
                <a:cubicBezTo>
                  <a:pt x="249283" y="-49007"/>
                  <a:pt x="434449" y="9049"/>
                  <a:pt x="569992" y="0"/>
                </a:cubicBezTo>
                <a:cubicBezTo>
                  <a:pt x="705535" y="-9049"/>
                  <a:pt x="906588" y="20847"/>
                  <a:pt x="1225483" y="0"/>
                </a:cubicBezTo>
                <a:cubicBezTo>
                  <a:pt x="1544378" y="-20847"/>
                  <a:pt x="1538195" y="54743"/>
                  <a:pt x="1709976" y="0"/>
                </a:cubicBezTo>
                <a:cubicBezTo>
                  <a:pt x="1881757" y="-54743"/>
                  <a:pt x="1975859" y="38260"/>
                  <a:pt x="2194469" y="0"/>
                </a:cubicBezTo>
                <a:cubicBezTo>
                  <a:pt x="2413079" y="-38260"/>
                  <a:pt x="2566036" y="11312"/>
                  <a:pt x="2678962" y="0"/>
                </a:cubicBezTo>
                <a:cubicBezTo>
                  <a:pt x="2791888" y="-11312"/>
                  <a:pt x="3113986" y="44193"/>
                  <a:pt x="3419951" y="0"/>
                </a:cubicBezTo>
                <a:cubicBezTo>
                  <a:pt x="3725916" y="-44193"/>
                  <a:pt x="3627460" y="12843"/>
                  <a:pt x="3818946" y="0"/>
                </a:cubicBezTo>
                <a:cubicBezTo>
                  <a:pt x="4010432" y="-12843"/>
                  <a:pt x="4005869" y="6264"/>
                  <a:pt x="4132441" y="0"/>
                </a:cubicBezTo>
                <a:cubicBezTo>
                  <a:pt x="4259014" y="-6264"/>
                  <a:pt x="4382568" y="2267"/>
                  <a:pt x="4616934" y="0"/>
                </a:cubicBezTo>
                <a:cubicBezTo>
                  <a:pt x="4851300" y="-2267"/>
                  <a:pt x="4923309" y="5108"/>
                  <a:pt x="5101427" y="0"/>
                </a:cubicBezTo>
                <a:cubicBezTo>
                  <a:pt x="5279545" y="-5108"/>
                  <a:pt x="5481094" y="38121"/>
                  <a:pt x="5585920" y="0"/>
                </a:cubicBezTo>
                <a:cubicBezTo>
                  <a:pt x="5690746" y="-38121"/>
                  <a:pt x="6005000" y="62872"/>
                  <a:pt x="6241411" y="0"/>
                </a:cubicBezTo>
                <a:cubicBezTo>
                  <a:pt x="6477822" y="-62872"/>
                  <a:pt x="6570681" y="29147"/>
                  <a:pt x="6896902" y="0"/>
                </a:cubicBezTo>
                <a:cubicBezTo>
                  <a:pt x="7223123" y="-29147"/>
                  <a:pt x="7212819" y="11862"/>
                  <a:pt x="7381395" y="0"/>
                </a:cubicBezTo>
                <a:cubicBezTo>
                  <a:pt x="7549971" y="-11862"/>
                  <a:pt x="8129973" y="104815"/>
                  <a:pt x="8549878" y="0"/>
                </a:cubicBezTo>
                <a:cubicBezTo>
                  <a:pt x="8569323" y="239054"/>
                  <a:pt x="8540271" y="254686"/>
                  <a:pt x="8549878" y="478436"/>
                </a:cubicBezTo>
                <a:cubicBezTo>
                  <a:pt x="8559485" y="702186"/>
                  <a:pt x="8506492" y="730845"/>
                  <a:pt x="8549878" y="927279"/>
                </a:cubicBezTo>
                <a:cubicBezTo>
                  <a:pt x="8593264" y="1123713"/>
                  <a:pt x="8549716" y="1318814"/>
                  <a:pt x="8549878" y="1479700"/>
                </a:cubicBezTo>
                <a:cubicBezTo>
                  <a:pt x="8435014" y="1515147"/>
                  <a:pt x="8308127" y="1464629"/>
                  <a:pt x="8236382" y="1479700"/>
                </a:cubicBezTo>
                <a:cubicBezTo>
                  <a:pt x="8164637" y="1494771"/>
                  <a:pt x="7768640" y="1437581"/>
                  <a:pt x="7580892" y="1479700"/>
                </a:cubicBezTo>
                <a:cubicBezTo>
                  <a:pt x="7393144" y="1521819"/>
                  <a:pt x="7358801" y="1452257"/>
                  <a:pt x="7181898" y="1479700"/>
                </a:cubicBezTo>
                <a:cubicBezTo>
                  <a:pt x="7004995" y="1507143"/>
                  <a:pt x="6987961" y="1466020"/>
                  <a:pt x="6868402" y="1479700"/>
                </a:cubicBezTo>
                <a:cubicBezTo>
                  <a:pt x="6748843" y="1493380"/>
                  <a:pt x="6282561" y="1434358"/>
                  <a:pt x="6127413" y="1479700"/>
                </a:cubicBezTo>
                <a:cubicBezTo>
                  <a:pt x="5972265" y="1525042"/>
                  <a:pt x="5905008" y="1442144"/>
                  <a:pt x="5813917" y="1479700"/>
                </a:cubicBezTo>
                <a:cubicBezTo>
                  <a:pt x="5722826" y="1517256"/>
                  <a:pt x="5501634" y="1453413"/>
                  <a:pt x="5329424" y="1479700"/>
                </a:cubicBezTo>
                <a:cubicBezTo>
                  <a:pt x="5157214" y="1505987"/>
                  <a:pt x="4791193" y="1395820"/>
                  <a:pt x="4588435" y="1479700"/>
                </a:cubicBezTo>
                <a:cubicBezTo>
                  <a:pt x="4385677" y="1563580"/>
                  <a:pt x="4362767" y="1460463"/>
                  <a:pt x="4189440" y="1479700"/>
                </a:cubicBezTo>
                <a:cubicBezTo>
                  <a:pt x="4016113" y="1498937"/>
                  <a:pt x="3944970" y="1445051"/>
                  <a:pt x="3790446" y="1479700"/>
                </a:cubicBezTo>
                <a:cubicBezTo>
                  <a:pt x="3635922" y="1514349"/>
                  <a:pt x="3583477" y="1477063"/>
                  <a:pt x="3476950" y="1479700"/>
                </a:cubicBezTo>
                <a:cubicBezTo>
                  <a:pt x="3370423" y="1482337"/>
                  <a:pt x="3112036" y="1459316"/>
                  <a:pt x="2821460" y="1479700"/>
                </a:cubicBezTo>
                <a:cubicBezTo>
                  <a:pt x="2530884" y="1500084"/>
                  <a:pt x="2556842" y="1467428"/>
                  <a:pt x="2422465" y="1479700"/>
                </a:cubicBezTo>
                <a:cubicBezTo>
                  <a:pt x="2288088" y="1491972"/>
                  <a:pt x="2045397" y="1430178"/>
                  <a:pt x="1681476" y="1479700"/>
                </a:cubicBezTo>
                <a:cubicBezTo>
                  <a:pt x="1317555" y="1529222"/>
                  <a:pt x="1440843" y="1475521"/>
                  <a:pt x="1282482" y="1479700"/>
                </a:cubicBezTo>
                <a:cubicBezTo>
                  <a:pt x="1124121" y="1483879"/>
                  <a:pt x="758775" y="1478918"/>
                  <a:pt x="626991" y="1479700"/>
                </a:cubicBezTo>
                <a:cubicBezTo>
                  <a:pt x="495207" y="1480482"/>
                  <a:pt x="189661" y="1430507"/>
                  <a:pt x="0" y="1479700"/>
                </a:cubicBezTo>
                <a:cubicBezTo>
                  <a:pt x="-6293" y="1309478"/>
                  <a:pt x="42888" y="1123598"/>
                  <a:pt x="0" y="1016061"/>
                </a:cubicBezTo>
                <a:cubicBezTo>
                  <a:pt x="-42888" y="908524"/>
                  <a:pt x="7612" y="671972"/>
                  <a:pt x="0" y="493233"/>
                </a:cubicBezTo>
                <a:cubicBezTo>
                  <a:pt x="-7612" y="314494"/>
                  <a:pt x="15886" y="157003"/>
                  <a:pt x="0" y="0"/>
                </a:cubicBezTo>
                <a:close/>
              </a:path>
            </a:pathLst>
          </a:custGeom>
          <a:solidFill>
            <a:schemeClr val="accent1">
              <a:lumMod val="20000"/>
              <a:lumOff val="80000"/>
            </a:schemeClr>
          </a:solidFill>
          <a:ln>
            <a:solidFill>
              <a:srgbClr val="FF0000"/>
            </a:solidFill>
          </a:ln>
        </p:spPr>
        <p:txBody>
          <a:bodyPr wrap="square">
            <a:spAutoFit/>
          </a:bodyPr>
          <a:lstStyle/>
          <a:p>
            <a:pPr marL="0" marR="0" algn="just" fontAlgn="base">
              <a:lnSpc>
                <a:spcPct val="115000"/>
              </a:lnSpc>
              <a:spcBef>
                <a:spcPts val="0"/>
              </a:spcBef>
              <a:spcAft>
                <a:spcPts val="0"/>
              </a:spcAft>
            </a:pP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=&gt;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Đoạn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thơ</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là</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lời</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dặn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dò</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nhắn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nhủ</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tâm</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tình</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của</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người</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cha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về</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cội</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nguồn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sinh</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thành</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và</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nuôi</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dưỡng</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con: Gia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đình</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quê</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hương</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chính</a:t>
            </a:r>
            <a:r>
              <a:rPr lang="en-US" sz="20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là nền tảng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để</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tiếp</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bước</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cho</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con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khôn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lớn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trưởng</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thành</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Bởi</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vậy</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con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phải</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luôn</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sống</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bằng</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tất</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cả</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tình</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yêu</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và</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niềm</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tự</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2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hào</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endPar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outHorizont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ộp Văn bản 579"/>
          <p:cNvSpPr txBox="1"/>
          <p:nvPr/>
        </p:nvSpPr>
        <p:spPr>
          <a:xfrm>
            <a:off x="264965" y="8244"/>
            <a:ext cx="8555181" cy="400110"/>
          </a:xfrm>
          <a:prstGeom prst="rect">
            <a:avLst/>
          </a:prstGeom>
          <a:noFill/>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2. </a:t>
            </a:r>
            <a:r>
              <a:rPr lang="en-US" sz="2000" b="1" dirty="0" err="1">
                <a:solidFill>
                  <a:srgbClr val="FF0000"/>
                </a:solidFill>
                <a:latin typeface="Times New Roman" panose="02020603050405020304" pitchFamily="18" charset="0"/>
                <a:cs typeface="Times New Roman" panose="02020603050405020304" pitchFamily="18" charset="0"/>
              </a:rPr>
              <a:t>Những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đức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tính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đẹp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của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đồng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mình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mong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ước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của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cs typeface="Times New Roman" panose="02020603050405020304" pitchFamily="18" charset="0"/>
              </a:rPr>
              <a:t> cha</a:t>
            </a:r>
          </a:p>
        </p:txBody>
      </p:sp>
      <p:sp>
        <p:nvSpPr>
          <p:cNvPr id="5" name="Rectangle 4"/>
          <p:cNvSpPr/>
          <p:nvPr/>
        </p:nvSpPr>
        <p:spPr>
          <a:xfrm>
            <a:off x="596705" y="311900"/>
            <a:ext cx="5782352" cy="400110"/>
          </a:xfrm>
          <a:prstGeom prst="rect">
            <a:avLst/>
          </a:prstGeom>
        </p:spPr>
        <p:txBody>
          <a:bodyPr wrap="none">
            <a:spAutoFit/>
          </a:bodyPr>
          <a:lstStyle/>
          <a:p>
            <a:pPr defTabSz="685800">
              <a:buClrTx/>
            </a:pPr>
            <a:r>
              <a:rPr lang="en-US" sz="2000" b="1" kern="1200" dirty="0">
                <a:solidFill>
                  <a:srgbClr val="7030A0"/>
                </a:solidFill>
                <a:latin typeface="Times New Roman" panose="02020603050405020304" pitchFamily="18" charset="0"/>
                <a:ea typeface="+mn-ea"/>
                <a:cs typeface="Times New Roman" panose="02020603050405020304" pitchFamily="18" charset="0"/>
              </a:rPr>
              <a:t>a. </a:t>
            </a:r>
            <a:r>
              <a:rPr lang="en-US" sz="2000" b="1" kern="1200" err="1">
                <a:solidFill>
                  <a:srgbClr val="7030A0"/>
                </a:solidFill>
                <a:latin typeface="Times New Roman" panose="02020603050405020304" pitchFamily="18" charset="0"/>
                <a:ea typeface="+mn-ea"/>
                <a:cs typeface="Times New Roman" panose="02020603050405020304" pitchFamily="18" charset="0"/>
              </a:rPr>
              <a:t>Những</a:t>
            </a:r>
            <a:r>
              <a:rPr lang="en-US" sz="2000" b="1" kern="1200">
                <a:solidFill>
                  <a:srgbClr val="7030A0"/>
                </a:solidFill>
                <a:latin typeface="Times New Roman" panose="02020603050405020304" pitchFamily="18" charset="0"/>
                <a:ea typeface="+mn-ea"/>
                <a:cs typeface="Times New Roman" panose="02020603050405020304" pitchFamily="18" charset="0"/>
              </a:rPr>
              <a:t> đức tính cao </a:t>
            </a:r>
            <a:r>
              <a:rPr lang="en-US" sz="2000" b="1" kern="1200" dirty="0" err="1">
                <a:solidFill>
                  <a:srgbClr val="7030A0"/>
                </a:solidFill>
                <a:latin typeface="Times New Roman" panose="02020603050405020304" pitchFamily="18" charset="0"/>
                <a:ea typeface="+mn-ea"/>
                <a:cs typeface="Times New Roman" panose="02020603050405020304" pitchFamily="18" charset="0"/>
              </a:rPr>
              <a:t>đẹp</a:t>
            </a:r>
            <a:r>
              <a:rPr lang="en-US" sz="2000" b="1" kern="1200" dirty="0">
                <a:solidFill>
                  <a:srgbClr val="7030A0"/>
                </a:solidFill>
                <a:latin typeface="Times New Roman" panose="02020603050405020304" pitchFamily="18" charset="0"/>
                <a:ea typeface="+mn-ea"/>
                <a:cs typeface="Times New Roman" panose="02020603050405020304" pitchFamily="18" charset="0"/>
              </a:rPr>
              <a:t> </a:t>
            </a:r>
            <a:r>
              <a:rPr lang="en-US" sz="2000" b="1" kern="1200" dirty="0" err="1">
                <a:solidFill>
                  <a:srgbClr val="7030A0"/>
                </a:solidFill>
                <a:latin typeface="Times New Roman" panose="02020603050405020304" pitchFamily="18" charset="0"/>
                <a:ea typeface="+mn-ea"/>
                <a:cs typeface="Times New Roman" panose="02020603050405020304" pitchFamily="18" charset="0"/>
              </a:rPr>
              <a:t>của</a:t>
            </a:r>
            <a:r>
              <a:rPr lang="en-US" sz="2000" b="1" kern="1200" dirty="0">
                <a:solidFill>
                  <a:srgbClr val="7030A0"/>
                </a:solidFill>
                <a:latin typeface="Times New Roman" panose="02020603050405020304" pitchFamily="18" charset="0"/>
                <a:ea typeface="+mn-ea"/>
                <a:cs typeface="Times New Roman" panose="02020603050405020304" pitchFamily="18" charset="0"/>
              </a:rPr>
              <a:t> “</a:t>
            </a:r>
            <a:r>
              <a:rPr lang="en-US" sz="2000" b="1" kern="1200" dirty="0" err="1">
                <a:solidFill>
                  <a:srgbClr val="7030A0"/>
                </a:solidFill>
                <a:latin typeface="Times New Roman" panose="02020603050405020304" pitchFamily="18" charset="0"/>
                <a:ea typeface="+mn-ea"/>
                <a:cs typeface="Times New Roman" panose="02020603050405020304" pitchFamily="18" charset="0"/>
              </a:rPr>
              <a:t>người</a:t>
            </a:r>
            <a:r>
              <a:rPr lang="en-US" sz="2000" b="1" kern="1200" dirty="0">
                <a:solidFill>
                  <a:srgbClr val="7030A0"/>
                </a:solidFill>
                <a:latin typeface="Times New Roman" panose="02020603050405020304" pitchFamily="18" charset="0"/>
                <a:ea typeface="+mn-ea"/>
                <a:cs typeface="Times New Roman" panose="02020603050405020304" pitchFamily="18" charset="0"/>
              </a:rPr>
              <a:t> </a:t>
            </a:r>
            <a:r>
              <a:rPr lang="en-US" sz="2000" b="1" kern="1200" dirty="0" err="1">
                <a:solidFill>
                  <a:srgbClr val="7030A0"/>
                </a:solidFill>
                <a:latin typeface="Times New Roman" panose="02020603050405020304" pitchFamily="18" charset="0"/>
                <a:ea typeface="+mn-ea"/>
                <a:cs typeface="Times New Roman" panose="02020603050405020304" pitchFamily="18" charset="0"/>
              </a:rPr>
              <a:t>đồng</a:t>
            </a:r>
            <a:r>
              <a:rPr lang="en-US" sz="2000" b="1" kern="1200" dirty="0">
                <a:solidFill>
                  <a:srgbClr val="7030A0"/>
                </a:solidFill>
                <a:latin typeface="Times New Roman" panose="02020603050405020304" pitchFamily="18" charset="0"/>
                <a:ea typeface="+mn-ea"/>
                <a:cs typeface="Times New Roman" panose="02020603050405020304" pitchFamily="18" charset="0"/>
              </a:rPr>
              <a:t> </a:t>
            </a:r>
            <a:r>
              <a:rPr lang="en-US" sz="2000" b="1" kern="1200" dirty="0" err="1">
                <a:solidFill>
                  <a:srgbClr val="7030A0"/>
                </a:solidFill>
                <a:latin typeface="Times New Roman" panose="02020603050405020304" pitchFamily="18" charset="0"/>
                <a:ea typeface="+mn-ea"/>
                <a:cs typeface="Times New Roman" panose="02020603050405020304" pitchFamily="18" charset="0"/>
              </a:rPr>
              <a:t>mình</a:t>
            </a:r>
            <a:r>
              <a:rPr lang="en-US" sz="2000" b="1" kern="1200" dirty="0">
                <a:solidFill>
                  <a:srgbClr val="7030A0"/>
                </a:solidFill>
                <a:latin typeface="Times New Roman" panose="02020603050405020304" pitchFamily="18" charset="0"/>
                <a:ea typeface="+mn-ea"/>
                <a:cs typeface="Times New Roman" panose="02020603050405020304" pitchFamily="18" charset="0"/>
              </a:rPr>
              <a:t>” </a:t>
            </a:r>
          </a:p>
        </p:txBody>
      </p:sp>
      <p:sp>
        <p:nvSpPr>
          <p:cNvPr id="7" name="TextBox 6"/>
          <p:cNvSpPr txBox="1"/>
          <p:nvPr/>
        </p:nvSpPr>
        <p:spPr>
          <a:xfrm>
            <a:off x="775570" y="604698"/>
            <a:ext cx="4662340" cy="400110"/>
          </a:xfrm>
          <a:prstGeom prst="rect">
            <a:avLst/>
          </a:prstGeom>
          <a:noFill/>
        </p:spPr>
        <p:txBody>
          <a:bodyPr wrap="square">
            <a:spAutoFit/>
          </a:bodyPr>
          <a:lstStyle/>
          <a:p>
            <a:r>
              <a:rPr lang="en-US" sz="2000" dirty="0">
                <a:solidFill>
                  <a:srgbClr val="333333"/>
                </a:solidFill>
                <a:effectLst/>
                <a:latin typeface="Times New Roman" panose="02020603050405020304" pitchFamily="18" charset="0"/>
                <a:ea typeface="Times New Roman" panose="02020603050405020304" pitchFamily="18" charset="0"/>
              </a:rPr>
              <a:t>“</a:t>
            </a:r>
            <a:r>
              <a:rPr lang="en-US" sz="2000" dirty="0" err="1">
                <a:solidFill>
                  <a:srgbClr val="333333"/>
                </a:solidFill>
                <a:effectLst/>
                <a:latin typeface="Times New Roman" panose="02020603050405020304" pitchFamily="18" charset="0"/>
                <a:ea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đồng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thương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lắm</a:t>
            </a:r>
            <a:r>
              <a:rPr lang="en-US" sz="2000" dirty="0">
                <a:solidFill>
                  <a:srgbClr val="333333"/>
                </a:solidFill>
                <a:effectLst/>
                <a:latin typeface="Times New Roman" panose="02020603050405020304" pitchFamily="18" charset="0"/>
                <a:ea typeface="Times New Roman" panose="02020603050405020304" pitchFamily="18" charset="0"/>
              </a:rPr>
              <a:t> con </a:t>
            </a:r>
            <a:r>
              <a:rPr lang="en-US" sz="2000" dirty="0" err="1">
                <a:solidFill>
                  <a:srgbClr val="333333"/>
                </a:solidFill>
                <a:effectLst/>
                <a:latin typeface="Times New Roman" panose="02020603050405020304" pitchFamily="18" charset="0"/>
                <a:ea typeface="Times New Roman" panose="02020603050405020304" pitchFamily="18" charset="0"/>
              </a:rPr>
              <a:t>ơi</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p>
        </p:txBody>
      </p:sp>
      <p:sp>
        <p:nvSpPr>
          <p:cNvPr id="9" name="TextBox 8"/>
          <p:cNvSpPr txBox="1"/>
          <p:nvPr/>
        </p:nvSpPr>
        <p:spPr>
          <a:xfrm>
            <a:off x="180110" y="880994"/>
            <a:ext cx="8903182" cy="800219"/>
          </a:xfrm>
          <a:prstGeom prst="rect">
            <a:avLst/>
          </a:prstGeom>
          <a:noFill/>
        </p:spPr>
        <p:txBody>
          <a:bodyPr wrap="square">
            <a:spAutoFit/>
          </a:bodyPr>
          <a:lstStyle/>
          <a:p>
            <a:pPr marR="0" algn="just" fontAlgn="base">
              <a:lnSpc>
                <a:spcPct val="115000"/>
              </a:lnSpc>
              <a:spcBef>
                <a:spcPts val="0"/>
              </a:spcBef>
              <a:spcAft>
                <a:spcPts val="0"/>
              </a:spcAft>
            </a:pPr>
            <a:r>
              <a:rPr lang="en-US" sz="2000">
                <a:solidFill>
                  <a:schemeClr val="tx1"/>
                </a:solidFill>
                <a:effectLst/>
                <a:latin typeface="Times New Roman" panose="02020603050405020304" pitchFamily="18" charset="0"/>
                <a:ea typeface="Times New Roman" panose="02020603050405020304" pitchFamily="18" charset="0"/>
              </a:rPr>
              <a:t> - Động </a:t>
            </a:r>
            <a:r>
              <a:rPr lang="en-US" sz="2000" err="1">
                <a:solidFill>
                  <a:schemeClr val="tx1"/>
                </a:solidFill>
                <a:effectLst/>
                <a:latin typeface="Times New Roman" panose="02020603050405020304" pitchFamily="18" charset="0"/>
                <a:ea typeface="Times New Roman" panose="02020603050405020304" pitchFamily="18" charset="0"/>
              </a:rPr>
              <a:t>từ</a:t>
            </a:r>
            <a:r>
              <a:rPr lang="en-US" sz="2000">
                <a:solidFill>
                  <a:schemeClr val="tx1"/>
                </a:solidFill>
                <a:effectLst/>
                <a:latin typeface="Times New Roman" panose="02020603050405020304" pitchFamily="18" charset="0"/>
                <a:ea typeface="Times New Roman" panose="02020603050405020304" pitchFamily="18" charset="0"/>
              </a:rPr>
              <a:t> “thương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liền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với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chỉ</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mức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độ</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lắm</a:t>
            </a:r>
            <a:r>
              <a:rPr lang="en-US" sz="2000">
                <a:solidFill>
                  <a:schemeClr val="tx1"/>
                </a:solidFill>
                <a:effectLst/>
                <a:latin typeface="Times New Roman" panose="02020603050405020304" pitchFamily="18" charset="0"/>
                <a:ea typeface="Times New Roman" panose="02020603050405020304" pitchFamily="18" charset="0"/>
              </a:rPr>
              <a:t>” -&gt; </a:t>
            </a:r>
            <a:r>
              <a:rPr lang="en-US" sz="2000">
                <a:solidFill>
                  <a:srgbClr val="C00000"/>
                </a:solidFill>
                <a:effectLst/>
                <a:latin typeface="Times New Roman" panose="02020603050405020304" pitchFamily="18" charset="0"/>
                <a:ea typeface="Times New Roman" panose="02020603050405020304" pitchFamily="18" charset="0"/>
              </a:rPr>
              <a:t>bày </a:t>
            </a:r>
            <a:r>
              <a:rPr lang="en-US" sz="2000" dirty="0" err="1">
                <a:solidFill>
                  <a:srgbClr val="C00000"/>
                </a:solidFill>
                <a:effectLst/>
                <a:latin typeface="Times New Roman" panose="02020603050405020304" pitchFamily="18" charset="0"/>
                <a:ea typeface="Times New Roman" panose="02020603050405020304" pitchFamily="18" charset="0"/>
              </a:rPr>
              <a:t>tỏ</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sự</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đồng</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cảm</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với</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những</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nỗi</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vất</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vả</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khó</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khăn</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của</a:t>
            </a:r>
            <a:r>
              <a:rPr lang="en-US" sz="2000" dirty="0">
                <a:solidFill>
                  <a:srgbClr val="C00000"/>
                </a:solidFill>
                <a:effectLst/>
                <a:latin typeface="Times New Roman" panose="02020603050405020304" pitchFamily="18" charset="0"/>
                <a:ea typeface="Times New Roman" panose="02020603050405020304" pitchFamily="18" charset="0"/>
              </a:rPr>
              <a:t> con </a:t>
            </a:r>
            <a:r>
              <a:rPr lang="en-US" sz="2000" dirty="0" err="1">
                <a:solidFill>
                  <a:srgbClr val="C00000"/>
                </a:solidFill>
                <a:effectLst/>
                <a:latin typeface="Times New Roman" panose="02020603050405020304" pitchFamily="18" charset="0"/>
                <a:ea typeface="Times New Roman" panose="02020603050405020304" pitchFamily="18" charset="0"/>
              </a:rPr>
              <a:t>người</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quê</a:t>
            </a:r>
            <a:r>
              <a:rPr lang="en-US" sz="2000" dirty="0">
                <a:solidFill>
                  <a:srgbClr val="C00000"/>
                </a:solidFill>
                <a:effectLst/>
                <a:latin typeface="Times New Roman" panose="02020603050405020304" pitchFamily="18" charset="0"/>
                <a:ea typeface="Times New Roman" panose="02020603050405020304" pitchFamily="18" charset="0"/>
              </a:rPr>
              <a:t> </a:t>
            </a:r>
            <a:r>
              <a:rPr lang="en-US" sz="2000" dirty="0" err="1">
                <a:solidFill>
                  <a:srgbClr val="C00000"/>
                </a:solidFill>
                <a:effectLst/>
                <a:latin typeface="Times New Roman" panose="02020603050405020304" pitchFamily="18" charset="0"/>
                <a:ea typeface="Times New Roman" panose="02020603050405020304" pitchFamily="18" charset="0"/>
              </a:rPr>
              <a:t>hương</a:t>
            </a:r>
            <a:r>
              <a:rPr lang="en-US" sz="2000" dirty="0">
                <a:solidFill>
                  <a:srgbClr val="C00000"/>
                </a:solidFill>
                <a:effectLst/>
                <a:latin typeface="Times New Roman" panose="02020603050405020304" pitchFamily="18" charset="0"/>
                <a:ea typeface="Times New Roman" panose="02020603050405020304" pitchFamily="18" charset="0"/>
              </a:rPr>
              <a:t>.</a:t>
            </a:r>
            <a:endParaRPr lang="en-US" sz="2000" dirty="0">
              <a:solidFill>
                <a:srgbClr val="C00000"/>
              </a:solidFill>
              <a:effectLst/>
              <a:latin typeface="Times New Roman" panose="02020603050405020304" pitchFamily="18" charset="0"/>
              <a:ea typeface="Calibri" panose="020F0502020204030204" pitchFamily="34" charset="0"/>
            </a:endParaRPr>
          </a:p>
        </p:txBody>
      </p:sp>
      <p:sp>
        <p:nvSpPr>
          <p:cNvPr id="12" name="TextBox 11"/>
          <p:cNvSpPr txBox="1"/>
          <p:nvPr/>
        </p:nvSpPr>
        <p:spPr>
          <a:xfrm>
            <a:off x="2059869" y="1564166"/>
            <a:ext cx="2482686" cy="707886"/>
          </a:xfrm>
          <a:prstGeom prst="rect">
            <a:avLst/>
          </a:prstGeom>
          <a:noFill/>
        </p:spPr>
        <p:txBody>
          <a:bodyPr wrap="square">
            <a:spAutoFit/>
          </a:bodyPr>
          <a:lstStyle/>
          <a:p>
            <a:r>
              <a:rPr lang="en-US" sz="2000" i="1" dirty="0">
                <a:solidFill>
                  <a:srgbClr val="333333"/>
                </a:solidFill>
                <a:latin typeface="Times New Roman" panose="02020603050405020304" pitchFamily="18" charset="0"/>
                <a:ea typeface="Times New Roman" panose="02020603050405020304" pitchFamily="18" charset="0"/>
              </a:rPr>
              <a:t>Cao </a:t>
            </a:r>
            <a:r>
              <a:rPr lang="en-US" sz="2000" i="1" dirty="0" err="1">
                <a:solidFill>
                  <a:srgbClr val="333333"/>
                </a:solidFill>
                <a:latin typeface="Times New Roman" panose="02020603050405020304" pitchFamily="18" charset="0"/>
                <a:ea typeface="Times New Roman" panose="02020603050405020304" pitchFamily="18" charset="0"/>
              </a:rPr>
              <a:t>đo</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nỗi</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buồn</a:t>
            </a:r>
            <a:endParaRPr lang="en-US" sz="2000" i="1" dirty="0">
              <a:solidFill>
                <a:srgbClr val="333333"/>
              </a:solidFill>
              <a:latin typeface="Times New Roman" panose="02020603050405020304" pitchFamily="18" charset="0"/>
              <a:ea typeface="Times New Roman" panose="02020603050405020304" pitchFamily="18" charset="0"/>
            </a:endParaRPr>
          </a:p>
          <a:p>
            <a:r>
              <a:rPr lang="en-US" sz="2000" i="1" dirty="0" err="1">
                <a:solidFill>
                  <a:srgbClr val="333333"/>
                </a:solidFill>
                <a:latin typeface="Times New Roman" panose="02020603050405020304" pitchFamily="18" charset="0"/>
              </a:rPr>
              <a:t>Xa</a:t>
            </a:r>
            <a:r>
              <a:rPr lang="en-US" sz="2000" i="1" dirty="0">
                <a:solidFill>
                  <a:srgbClr val="333333"/>
                </a:solidFill>
                <a:latin typeface="Times New Roman" panose="02020603050405020304" pitchFamily="18" charset="0"/>
              </a:rPr>
              <a:t> </a:t>
            </a:r>
            <a:r>
              <a:rPr lang="en-US" sz="2000" i="1" dirty="0" err="1">
                <a:solidFill>
                  <a:srgbClr val="333333"/>
                </a:solidFill>
                <a:latin typeface="Times New Roman" panose="02020603050405020304" pitchFamily="18" charset="0"/>
              </a:rPr>
              <a:t>nuôi</a:t>
            </a:r>
            <a:r>
              <a:rPr lang="en-US" sz="2000" i="1" dirty="0">
                <a:solidFill>
                  <a:srgbClr val="333333"/>
                </a:solidFill>
                <a:latin typeface="Times New Roman" panose="02020603050405020304" pitchFamily="18" charset="0"/>
              </a:rPr>
              <a:t> </a:t>
            </a:r>
            <a:r>
              <a:rPr lang="en-US" sz="2000" i="1" dirty="0" err="1">
                <a:solidFill>
                  <a:srgbClr val="333333"/>
                </a:solidFill>
                <a:latin typeface="Times New Roman" panose="02020603050405020304" pitchFamily="18" charset="0"/>
              </a:rPr>
              <a:t>chí</a:t>
            </a:r>
            <a:r>
              <a:rPr lang="en-US" sz="2000" i="1" dirty="0">
                <a:solidFill>
                  <a:srgbClr val="333333"/>
                </a:solidFill>
                <a:latin typeface="Times New Roman" panose="02020603050405020304" pitchFamily="18" charset="0"/>
              </a:rPr>
              <a:t> </a:t>
            </a:r>
            <a:r>
              <a:rPr lang="en-US" sz="2000" i="1" dirty="0" err="1">
                <a:solidFill>
                  <a:srgbClr val="333333"/>
                </a:solidFill>
                <a:latin typeface="Times New Roman" panose="02020603050405020304" pitchFamily="18" charset="0"/>
              </a:rPr>
              <a:t>lớn</a:t>
            </a:r>
            <a:endParaRPr lang="en-US" sz="2000" i="1" dirty="0"/>
          </a:p>
        </p:txBody>
      </p:sp>
      <p:sp>
        <p:nvSpPr>
          <p:cNvPr id="11" name="TextBox 10"/>
          <p:cNvSpPr txBox="1"/>
          <p:nvPr/>
        </p:nvSpPr>
        <p:spPr>
          <a:xfrm>
            <a:off x="180110" y="2153853"/>
            <a:ext cx="8903181" cy="800219"/>
          </a:xfrm>
          <a:prstGeom prst="rect">
            <a:avLst/>
          </a:prstGeom>
          <a:noFill/>
        </p:spPr>
        <p:txBody>
          <a:bodyPr wrap="square">
            <a:spAutoFit/>
          </a:bodyPr>
          <a:lstStyle/>
          <a:p>
            <a:pPr marR="0" algn="just" fontAlgn="base">
              <a:lnSpc>
                <a:spcPct val="115000"/>
              </a:lnSpc>
              <a:spcBef>
                <a:spcPts val="0"/>
              </a:spcBef>
              <a:spcAft>
                <a:spcPts val="0"/>
              </a:spcAft>
            </a:pP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cao</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xa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a:solidFill>
                  <a:srgbClr val="FF0000"/>
                </a:solidFill>
                <a:effectLst/>
                <a:latin typeface="Times New Roman" panose="02020603050405020304" pitchFamily="18" charset="0"/>
                <a:ea typeface="Times New Roman" panose="02020603050405020304" pitchFamily="18" charset="0"/>
              </a:rPr>
              <a:t>=&gt; </a:t>
            </a:r>
            <a:r>
              <a:rPr lang="en-US" sz="2000" dirty="0" err="1">
                <a:solidFill>
                  <a:srgbClr val="FF0000"/>
                </a:solidFill>
                <a:effectLst/>
                <a:latin typeface="Times New Roman" panose="02020603050405020304" pitchFamily="18" charset="0"/>
                <a:ea typeface="Times New Roman" panose="02020603050405020304" pitchFamily="18" charset="0"/>
              </a:rPr>
              <a:t>tính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từ</a:t>
            </a:r>
            <a:r>
              <a:rPr lang="en-US" sz="2000" dirty="0">
                <a:solidFill>
                  <a:srgbClr val="FF0000"/>
                </a:solidFill>
                <a:effectLst/>
                <a:latin typeface="Times New Roman" panose="02020603050405020304" pitchFamily="18" charset="0"/>
                <a:ea typeface="Times New Roman" panose="02020603050405020304" pitchFamily="18" charset="0"/>
              </a:rPr>
              <a:t> =&gt; </a:t>
            </a:r>
            <a:r>
              <a:rPr lang="en-US" sz="2000" dirty="0" err="1">
                <a:solidFill>
                  <a:srgbClr val="333333"/>
                </a:solidFill>
                <a:effectLst/>
                <a:latin typeface="Times New Roman" panose="02020603050405020304" pitchFamily="18" charset="0"/>
                <a:ea typeface="Times New Roman" panose="02020603050405020304" pitchFamily="18" charset="0"/>
              </a:rPr>
              <a:t>gợi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liên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tưởng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đến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dãy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núi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cao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trùng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điệp</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nơi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cư</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trú</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đồng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bào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vùng</a:t>
            </a:r>
            <a:r>
              <a:rPr lang="en-US" sz="2000">
                <a:solidFill>
                  <a:srgbClr val="333333"/>
                </a:solidFill>
                <a:effectLst/>
                <a:latin typeface="Times New Roman" panose="02020603050405020304" pitchFamily="18" charset="0"/>
                <a:ea typeface="Times New Roman" panose="02020603050405020304" pitchFamily="18" charset="0"/>
              </a:rPr>
              <a:t> cao; khó khăn</a:t>
            </a:r>
            <a:r>
              <a:rPr lang="en-US" sz="2000">
                <a:solidFill>
                  <a:srgbClr val="333333"/>
                </a:solidFill>
                <a:latin typeface="Times New Roman" panose="02020603050405020304" pitchFamily="18" charset="0"/>
                <a:ea typeface="Times New Roman" panose="02020603050405020304" pitchFamily="18" charset="0"/>
              </a:rPr>
              <a:t> </a:t>
            </a:r>
            <a:r>
              <a:rPr lang="en-US" sz="2000">
                <a:solidFill>
                  <a:srgbClr val="333333"/>
                </a:solidFill>
                <a:effectLst/>
                <a:latin typeface="Times New Roman" panose="02020603050405020304" pitchFamily="18" charset="0"/>
                <a:ea typeface="Times New Roman" panose="02020603050405020304" pitchFamily="18" charset="0"/>
              </a:rPr>
              <a:t>chồng </a:t>
            </a:r>
            <a:r>
              <a:rPr lang="en-US" sz="2000" dirty="0" err="1">
                <a:solidFill>
                  <a:srgbClr val="333333"/>
                </a:solidFill>
                <a:effectLst/>
                <a:latin typeface="Times New Roman" panose="02020603050405020304" pitchFamily="18" charset="0"/>
                <a:ea typeface="Times New Roman" panose="02020603050405020304" pitchFamily="18" charset="0"/>
              </a:rPr>
              <a:t>chất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khăn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thử</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thách</a:t>
            </a:r>
            <a:r>
              <a:rPr lang="en-US" sz="2000" dirty="0">
                <a:solidFill>
                  <a:srgbClr val="333333"/>
                </a:solidFill>
                <a:effectLst/>
                <a:latin typeface="Times New Roman" panose="02020603050405020304" pitchFamily="18" charset="0"/>
                <a:ea typeface="Times New Roman" panose="02020603050405020304" pitchFamily="18" charset="0"/>
              </a:rPr>
              <a:t> ý </a:t>
            </a:r>
            <a:r>
              <a:rPr lang="en-US" sz="2000" dirty="0" err="1">
                <a:solidFill>
                  <a:srgbClr val="333333"/>
                </a:solidFill>
                <a:effectLst/>
                <a:latin typeface="Times New Roman" panose="02020603050405020304" pitchFamily="18" charset="0"/>
                <a:ea typeface="Times New Roman" panose="02020603050405020304" pitchFamily="18" charset="0"/>
              </a:rPr>
              <a:t>chí</a:t>
            </a:r>
            <a:r>
              <a:rPr lang="en-US" sz="2000" dirty="0">
                <a:solidFill>
                  <a:srgbClr val="333333"/>
                </a:solidFill>
                <a:effectLst/>
                <a:latin typeface="Times New Roman" panose="02020603050405020304" pitchFamily="18" charset="0"/>
                <a:ea typeface="Times New Roman" panose="02020603050405020304" pitchFamily="18" charset="0"/>
              </a:rPr>
              <a:t> con </a:t>
            </a:r>
            <a:r>
              <a:rPr lang="en-US" sz="2000" dirty="0" err="1">
                <a:solidFill>
                  <a:srgbClr val="333333"/>
                </a:solidFill>
                <a:effectLst/>
                <a:latin typeface="Times New Roman" panose="02020603050405020304" pitchFamily="18" charset="0"/>
                <a:ea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p:txBody>
      </p:sp>
      <p:sp>
        <p:nvSpPr>
          <p:cNvPr id="13" name="TextBox 12"/>
          <p:cNvSpPr txBox="1"/>
          <p:nvPr/>
        </p:nvSpPr>
        <p:spPr>
          <a:xfrm>
            <a:off x="264964" y="2887928"/>
            <a:ext cx="8818327" cy="1154162"/>
          </a:xfrm>
          <a:prstGeom prst="rect">
            <a:avLst/>
          </a:prstGeom>
          <a:noFill/>
        </p:spPr>
        <p:txBody>
          <a:bodyPr wrap="square">
            <a:spAutoFit/>
          </a:bodyPr>
          <a:lstStyle/>
          <a:p>
            <a:pPr algn="just" fontAlgn="base">
              <a:lnSpc>
                <a:spcPct val="115000"/>
              </a:lnSpc>
            </a:pPr>
            <a:r>
              <a:rPr lang="en-US" sz="2000">
                <a:solidFill>
                  <a:srgbClr val="333333"/>
                </a:solidFill>
                <a:effectLst/>
                <a:latin typeface="Times New Roman" panose="02020603050405020304" pitchFamily="18" charset="0"/>
                <a:ea typeface="Times New Roman" panose="02020603050405020304" pitchFamily="18" charset="0"/>
              </a:rPr>
              <a:t> - Hệ </a:t>
            </a:r>
            <a:r>
              <a:rPr lang="en-US" sz="2000" err="1">
                <a:solidFill>
                  <a:srgbClr val="333333"/>
                </a:solidFill>
                <a:effectLst/>
                <a:latin typeface="Times New Roman" panose="02020603050405020304" pitchFamily="18" charset="0"/>
                <a:ea typeface="Times New Roman" panose="02020603050405020304" pitchFamily="18" charset="0"/>
              </a:rPr>
              <a:t>thống</a:t>
            </a:r>
            <a:r>
              <a:rPr lang="en-US" sz="2000">
                <a:solidFill>
                  <a:srgbClr val="333333"/>
                </a:solidFill>
                <a:effectLst/>
                <a:latin typeface="Times New Roman" panose="02020603050405020304" pitchFamily="18" charset="0"/>
                <a:ea typeface="Times New Roman" panose="02020603050405020304" pitchFamily="18" charset="0"/>
              </a:rPr>
              <a:t> h/a </a:t>
            </a:r>
            <a:r>
              <a:rPr lang="en-US" sz="2000" dirty="0" err="1">
                <a:solidFill>
                  <a:srgbClr val="333333"/>
                </a:solidFill>
                <a:effectLst/>
                <a:latin typeface="Times New Roman" panose="02020603050405020304" pitchFamily="18" charset="0"/>
                <a:ea typeface="Times New Roman" panose="02020603050405020304" pitchFamily="18" charset="0"/>
              </a:rPr>
              <a:t>mang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tư</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duy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miền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núi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tác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lấy</a:t>
            </a:r>
            <a:r>
              <a:rPr lang="en-US" sz="2000">
                <a:solidFill>
                  <a:srgbClr val="333333"/>
                </a:solidFill>
                <a:latin typeface="Times New Roman" panose="02020603050405020304" pitchFamily="18" charset="0"/>
                <a:ea typeface="Times New Roman" panose="02020603050405020304" pitchFamily="18" charset="0"/>
              </a:rPr>
              <a:t> chiều </a:t>
            </a:r>
            <a:r>
              <a:rPr lang="en-US" sz="2000">
                <a:solidFill>
                  <a:srgbClr val="333333"/>
                </a:solidFill>
                <a:effectLst/>
                <a:latin typeface="Times New Roman" panose="02020603050405020304" pitchFamily="18" charset="0"/>
                <a:ea typeface="Times New Roman" panose="02020603050405020304" pitchFamily="18" charset="0"/>
              </a:rPr>
              <a:t>cao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núi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nỗi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buồn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nỗi</a:t>
            </a:r>
            <a:r>
              <a:rPr lang="en-US" sz="2000" dirty="0">
                <a:solidFill>
                  <a:srgbClr val="333333"/>
                </a:solidFill>
                <a:latin typeface="Times New Roman" panose="02020603050405020304" pitchFamily="18" charset="0"/>
                <a:ea typeface="Times New Roman" panose="02020603050405020304" pitchFamily="18" charset="0"/>
              </a:rPr>
              <a:t> </a:t>
            </a:r>
            <a:r>
              <a:rPr lang="en-US" sz="2000" err="1">
                <a:solidFill>
                  <a:srgbClr val="333333"/>
                </a:solidFill>
                <a:latin typeface="Times New Roman" panose="02020603050405020304" pitchFamily="18" charset="0"/>
                <a:ea typeface="Times New Roman" panose="02020603050405020304" pitchFamily="18" charset="0"/>
              </a:rPr>
              <a:t>vất</a:t>
            </a:r>
            <a:r>
              <a:rPr lang="en-US" sz="2000">
                <a:solidFill>
                  <a:srgbClr val="333333"/>
                </a:solidFill>
                <a:latin typeface="Times New Roman" panose="02020603050405020304" pitchFamily="18" charset="0"/>
                <a:ea typeface="Times New Roman" panose="02020603050405020304" pitchFamily="18" charset="0"/>
              </a:rPr>
              <a:t> vả</a:t>
            </a:r>
            <a:r>
              <a:rPr lang="en-US" sz="2000" dirty="0">
                <a:solidFill>
                  <a:srgbClr val="333333"/>
                </a:solidFill>
                <a:latin typeface="Times New Roman" panose="02020603050405020304" pitchFamily="18" charset="0"/>
                <a:ea typeface="Times New Roman" panose="02020603050405020304" pitchFamily="18" charset="0"/>
              </a:rPr>
              <a:t>;</a:t>
            </a:r>
            <a:r>
              <a:rPr lang="en-US" sz="2000">
                <a:solidFill>
                  <a:srgbClr val="333333"/>
                </a:solidFill>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lấy</a:t>
            </a:r>
            <a:r>
              <a:rPr lang="en-US" sz="2000">
                <a:solidFill>
                  <a:srgbClr val="333333"/>
                </a:solidFill>
                <a:effectLst/>
                <a:latin typeface="Times New Roman" panose="02020603050405020304" pitchFamily="18" charset="0"/>
                <a:ea typeface="Times New Roman" panose="02020603050405020304" pitchFamily="18" charset="0"/>
              </a:rPr>
              <a:t> kh/cách xa </a:t>
            </a:r>
            <a:r>
              <a:rPr lang="en-US" sz="2000" err="1">
                <a:solidFill>
                  <a:srgbClr val="333333"/>
                </a:solidFill>
                <a:effectLst/>
                <a:latin typeface="Times New Roman" panose="02020603050405020304" pitchFamily="18" charset="0"/>
                <a:ea typeface="Times New Roman" panose="02020603050405020304" pitchFamily="18" charset="0"/>
              </a:rPr>
              <a:t>của</a:t>
            </a:r>
            <a:r>
              <a:rPr lang="en-US" sz="2000">
                <a:solidFill>
                  <a:srgbClr val="333333"/>
                </a:solidFill>
                <a:effectLst/>
                <a:latin typeface="Times New Roman" panose="02020603050405020304" pitchFamily="18" charset="0"/>
                <a:ea typeface="Times New Roman" panose="02020603050405020304" pitchFamily="18" charset="0"/>
              </a:rPr>
              <a:t> đất</a:t>
            </a:r>
            <a:r>
              <a:rPr lang="en-US" sz="200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a:t>
            </a:r>
            <a:r>
              <a:rPr lang="vi-VN" sz="2000" dirty="0">
                <a:solidFill>
                  <a:srgbClr val="333333"/>
                </a:solidFill>
                <a:latin typeface="Times New Roman" panose="02020603050405020304" pitchFamily="18" charset="0"/>
                <a:ea typeface="Times New Roman" panose="02020603050405020304" pitchFamily="18" charset="0"/>
              </a:rPr>
              <a:t>ữ</a:t>
            </a:r>
            <a:r>
              <a:rPr lang="en-US" sz="2000" dirty="0">
                <a:solidFill>
                  <a:srgbClr val="333333"/>
                </a:solidFill>
                <a:latin typeface="Times New Roman" panose="02020603050405020304" pitchFamily="18" charset="0"/>
                <a:ea typeface="Times New Roman" panose="02020603050405020304" pitchFamily="18" charset="0"/>
              </a:rPr>
              <a:t>ng con đ</a:t>
            </a:r>
            <a:r>
              <a:rPr lang="vi-VN" sz="2000" dirty="0">
                <a:solidFill>
                  <a:srgbClr val="333333"/>
                </a:solidFill>
                <a:latin typeface="Times New Roman" panose="02020603050405020304" pitchFamily="18" charset="0"/>
                <a:ea typeface="Times New Roman" panose="02020603050405020304" pitchFamily="18" charset="0"/>
              </a:rPr>
              <a:t>ườ</a:t>
            </a:r>
            <a:r>
              <a:rPr lang="en-US" sz="2000" dirty="0">
                <a:solidFill>
                  <a:srgbClr val="333333"/>
                </a:solidFill>
                <a:latin typeface="Times New Roman" panose="02020603050405020304" pitchFamily="18" charset="0"/>
                <a:ea typeface="Times New Roman" panose="02020603050405020304" pitchFamily="18" charset="0"/>
              </a:rPr>
              <a:t>ng </a:t>
            </a:r>
            <a:r>
              <a:rPr lang="en-US" sz="2000" dirty="0" err="1">
                <a:solidFill>
                  <a:srgbClr val="333333"/>
                </a:solidFill>
                <a:latin typeface="Times New Roman" panose="02020603050405020304" pitchFamily="18" charset="0"/>
                <a:ea typeface="Times New Roman" panose="02020603050405020304" pitchFamily="18" charset="0"/>
              </a:rPr>
              <a:t>đèo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đo</a:t>
            </a:r>
            <a:r>
              <a:rPr lang="en-US" sz="2000" dirty="0">
                <a:solidFill>
                  <a:srgbClr val="333333"/>
                </a:solidFill>
                <a:effectLst/>
                <a:latin typeface="Times New Roman" panose="02020603050405020304" pitchFamily="18" charset="0"/>
                <a:ea typeface="Times New Roman" panose="02020603050405020304" pitchFamily="18" charset="0"/>
              </a:rPr>
              <a:t> ý </a:t>
            </a:r>
            <a:r>
              <a:rPr lang="en-US" sz="2000" dirty="0" err="1">
                <a:solidFill>
                  <a:srgbClr val="333333"/>
                </a:solidFill>
                <a:effectLst/>
                <a:latin typeface="Times New Roman" panose="02020603050405020304" pitchFamily="18" charset="0"/>
                <a:ea typeface="Times New Roman" panose="02020603050405020304" pitchFamily="18" charset="0"/>
              </a:rPr>
              <a:t>chí</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a:solidFill>
                  <a:srgbClr val="333333"/>
                </a:solidFill>
                <a:effectLst/>
                <a:latin typeface="Times New Roman" panose="02020603050405020304" pitchFamily="18" charset="0"/>
                <a:ea typeface="Times New Roman" panose="02020603050405020304" pitchFamily="18" charset="0"/>
              </a:rPr>
              <a:t>con người</a:t>
            </a:r>
            <a:r>
              <a:rPr lang="en-US" sz="2000">
                <a:solidFill>
                  <a:srgbClr val="333333"/>
                </a:solidFill>
                <a:latin typeface="Times New Roman" panose="02020603050405020304" pitchFamily="18" charset="0"/>
                <a:ea typeface="Times New Roman" panose="02020603050405020304" pitchFamily="18" charset="0"/>
              </a:rPr>
              <a:t>.</a:t>
            </a:r>
            <a:endParaRPr lang="en-US" sz="2000" dirty="0">
              <a:solidFill>
                <a:srgbClr val="333333"/>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319906" y="3989338"/>
            <a:ext cx="8763385" cy="1154162"/>
          </a:xfrm>
          <a:prstGeom prst="rect">
            <a:avLst/>
          </a:prstGeom>
          <a:noFill/>
        </p:spPr>
        <p:txBody>
          <a:bodyPr wrap="square">
            <a:spAutoFit/>
          </a:bodyPr>
          <a:lstStyle/>
          <a:p>
            <a:pPr marL="0" marR="0" algn="just" fontAlgn="base">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=&gt; </a:t>
            </a:r>
            <a:r>
              <a:rPr lang="en-US" sz="2000" b="1" i="1" dirty="0" err="1">
                <a:solidFill>
                  <a:srgbClr val="FF0000"/>
                </a:solidFill>
                <a:effectLst/>
                <a:latin typeface="Times New Roman" panose="02020603050405020304" pitchFamily="18" charset="0"/>
                <a:ea typeface="Times New Roman" panose="02020603050405020304" pitchFamily="18" charset="0"/>
              </a:rPr>
              <a:t>Câu</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thơ</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đượm</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chút</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ngậm</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ngùi</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xót</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xa</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để</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diễn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tả</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thực</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err="1">
                <a:solidFill>
                  <a:srgbClr val="FF0000"/>
                </a:solidFill>
                <a:effectLst/>
                <a:latin typeface="Times New Roman" panose="02020603050405020304" pitchFamily="18" charset="0"/>
                <a:ea typeface="Times New Roman" panose="02020603050405020304" pitchFamily="18" charset="0"/>
              </a:rPr>
              <a:t>tại</a:t>
            </a:r>
            <a:r>
              <a:rPr lang="en-US" sz="2000" b="1" i="1">
                <a:solidFill>
                  <a:srgbClr val="FF0000"/>
                </a:solidFill>
                <a:effectLst/>
                <a:latin typeface="Times New Roman" panose="02020603050405020304" pitchFamily="18" charset="0"/>
                <a:ea typeface="Times New Roman" panose="02020603050405020304" pitchFamily="18" charset="0"/>
              </a:rPr>
              <a:t> </a:t>
            </a:r>
            <a:r>
              <a:rPr lang="en-US" sz="2000" b="1" i="1">
                <a:solidFill>
                  <a:srgbClr val="FF0000"/>
                </a:solidFill>
                <a:latin typeface="Times New Roman" panose="02020603050405020304" pitchFamily="18" charset="0"/>
                <a:ea typeface="Times New Roman" panose="02020603050405020304" pitchFamily="18" charset="0"/>
              </a:rPr>
              <a:t>đ/s </a:t>
            </a:r>
            <a:r>
              <a:rPr lang="en-US" sz="2000" b="1" i="1">
                <a:solidFill>
                  <a:srgbClr val="FF0000"/>
                </a:solidFill>
                <a:effectLst/>
                <a:latin typeface="Times New Roman" panose="02020603050405020304" pitchFamily="18" charset="0"/>
                <a:ea typeface="Times New Roman" panose="02020603050405020304" pitchFamily="18" charset="0"/>
              </a:rPr>
              <a:t>còn </a:t>
            </a:r>
            <a:r>
              <a:rPr lang="en-US" sz="2000" b="1" i="1" dirty="0" err="1">
                <a:solidFill>
                  <a:srgbClr val="FF0000"/>
                </a:solidFill>
                <a:effectLst/>
                <a:latin typeface="Times New Roman" panose="02020603050405020304" pitchFamily="18" charset="0"/>
                <a:ea typeface="Times New Roman" panose="02020603050405020304" pitchFamily="18" charset="0"/>
              </a:rPr>
              <a:t>nhiều</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những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khó</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khăn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thiếu</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thốn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đồng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bào</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vùng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cao</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Đồng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thời</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cũng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đầy</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tự</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hào</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trước</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u="sng" dirty="0">
                <a:solidFill>
                  <a:srgbClr val="FF0000"/>
                </a:solidFill>
                <a:effectLst/>
                <a:latin typeface="Times New Roman" panose="02020603050405020304" pitchFamily="18" charset="0"/>
                <a:ea typeface="Times New Roman" panose="02020603050405020304" pitchFamily="18" charset="0"/>
              </a:rPr>
              <a:t>ý </a:t>
            </a:r>
            <a:r>
              <a:rPr lang="en-US" sz="2000" b="1" i="1" u="sng" dirty="0" err="1">
                <a:solidFill>
                  <a:srgbClr val="FF0000"/>
                </a:solidFill>
                <a:effectLst/>
                <a:latin typeface="Times New Roman" panose="02020603050405020304" pitchFamily="18" charset="0"/>
                <a:ea typeface="Times New Roman" panose="02020603050405020304" pitchFamily="18" charset="0"/>
              </a:rPr>
              <a:t>chí</a:t>
            </a:r>
            <a:r>
              <a:rPr lang="en-US" sz="2000" b="1" i="1" u="sng" dirty="0">
                <a:solidFill>
                  <a:srgbClr val="FF0000"/>
                </a:solidFill>
                <a:effectLst/>
                <a:latin typeface="Times New Roman" panose="02020603050405020304" pitchFamily="18" charset="0"/>
                <a:ea typeface="Times New Roman" panose="02020603050405020304" pitchFamily="18" charset="0"/>
              </a:rPr>
              <a:t>, </a:t>
            </a:r>
            <a:r>
              <a:rPr lang="en-US" sz="2000" b="1" i="1" u="sng" dirty="0" err="1">
                <a:solidFill>
                  <a:srgbClr val="FF0000"/>
                </a:solidFill>
                <a:effectLst/>
                <a:latin typeface="Times New Roman" panose="02020603050405020304" pitchFamily="18" charset="0"/>
                <a:ea typeface="Times New Roman" panose="02020603050405020304" pitchFamily="18" charset="0"/>
              </a:rPr>
              <a:t>nghị</a:t>
            </a:r>
            <a:r>
              <a:rPr lang="en-US" sz="2000" b="1" i="1" u="sng" dirty="0">
                <a:solidFill>
                  <a:srgbClr val="FF0000"/>
                </a:solidFill>
                <a:effectLst/>
                <a:latin typeface="Times New Roman" panose="02020603050405020304" pitchFamily="18" charset="0"/>
                <a:ea typeface="Times New Roman" panose="02020603050405020304" pitchFamily="18" charset="0"/>
              </a:rPr>
              <a:t> </a:t>
            </a:r>
            <a:r>
              <a:rPr lang="en-US" sz="2000" b="1" i="1" u="sng" dirty="0" err="1">
                <a:solidFill>
                  <a:srgbClr val="FF0000"/>
                </a:solidFill>
                <a:effectLst/>
                <a:latin typeface="Times New Roman" panose="02020603050405020304" pitchFamily="18" charset="0"/>
                <a:ea typeface="Times New Roman" panose="02020603050405020304" pitchFamily="18" charset="0"/>
              </a:rPr>
              <a:t>lực</a:t>
            </a:r>
            <a:r>
              <a:rPr lang="en-US" sz="2000" b="1" i="1" u="sng" dirty="0">
                <a:solidFill>
                  <a:srgbClr val="FF0000"/>
                </a:solidFill>
                <a:effectLst/>
                <a:latin typeface="Times New Roman" panose="02020603050405020304" pitchFamily="18" charset="0"/>
                <a:ea typeface="Times New Roman" panose="02020603050405020304" pitchFamily="18" charset="0"/>
              </a:rPr>
              <a:t> </a:t>
            </a:r>
            <a:r>
              <a:rPr lang="en-US" sz="2000" b="1" i="1" u="sng" dirty="0" err="1">
                <a:solidFill>
                  <a:srgbClr val="FF0000"/>
                </a:solidFill>
                <a:effectLst/>
                <a:latin typeface="Times New Roman" panose="02020603050405020304" pitchFamily="18" charset="0"/>
                <a:ea typeface="Times New Roman" panose="02020603050405020304" pitchFamily="18" charset="0"/>
              </a:rPr>
              <a:t>vươn</a:t>
            </a:r>
            <a:r>
              <a:rPr lang="en-US" sz="2000" b="1" i="1" u="sng" dirty="0">
                <a:solidFill>
                  <a:srgbClr val="FF0000"/>
                </a:solidFill>
                <a:effectLst/>
                <a:latin typeface="Times New Roman" panose="02020603050405020304" pitchFamily="18" charset="0"/>
                <a:ea typeface="Times New Roman" panose="02020603050405020304" pitchFamily="18" charset="0"/>
              </a:rPr>
              <a:t> </a:t>
            </a:r>
            <a:r>
              <a:rPr lang="en-US" sz="2000" b="1" i="1" u="sng" dirty="0" err="1">
                <a:solidFill>
                  <a:srgbClr val="FF0000"/>
                </a:solidFill>
                <a:effectLst/>
                <a:latin typeface="Times New Roman" panose="02020603050405020304" pitchFamily="18" charset="0"/>
                <a:ea typeface="Times New Roman" panose="02020603050405020304" pitchFamily="18" charset="0"/>
              </a:rPr>
              <a:t>lên</a:t>
            </a:r>
            <a:r>
              <a:rPr lang="en-US" sz="2000" b="1" i="1" u="sng"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họ</a:t>
            </a:r>
            <a:r>
              <a:rPr lang="en-US" sz="2000" b="1" i="1" dirty="0">
                <a:solidFill>
                  <a:srgbClr val="FF0000"/>
                </a:solidFill>
                <a:effectLst/>
                <a:latin typeface="Times New Roman" panose="02020603050405020304" pitchFamily="18" charset="0"/>
                <a:ea typeface="Times New Roman" panose="02020603050405020304" pitchFamily="18" charset="0"/>
              </a:rPr>
              <a:t>.</a:t>
            </a:r>
            <a:endParaRPr lang="en-US" sz="2000" b="1" i="1"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outHorizont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2454" y="1273862"/>
            <a:ext cx="8714510" cy="3065455"/>
          </a:xfrm>
          <a:custGeom>
            <a:avLst/>
            <a:gdLst>
              <a:gd name="connsiteX0" fmla="*/ 0 w 8378927"/>
              <a:gd name="connsiteY0" fmla="*/ 0 h 3175869"/>
              <a:gd name="connsiteX1" fmla="*/ 682284 w 8378927"/>
              <a:gd name="connsiteY1" fmla="*/ 0 h 3175869"/>
              <a:gd name="connsiteX2" fmla="*/ 1448357 w 8378927"/>
              <a:gd name="connsiteY2" fmla="*/ 0 h 3175869"/>
              <a:gd name="connsiteX3" fmla="*/ 1795484 w 8378927"/>
              <a:gd name="connsiteY3" fmla="*/ 0 h 3175869"/>
              <a:gd name="connsiteX4" fmla="*/ 2561558 w 8378927"/>
              <a:gd name="connsiteY4" fmla="*/ 0 h 3175869"/>
              <a:gd name="connsiteX5" fmla="*/ 3160052 w 8378927"/>
              <a:gd name="connsiteY5" fmla="*/ 0 h 3175869"/>
              <a:gd name="connsiteX6" fmla="*/ 3842337 w 8378927"/>
              <a:gd name="connsiteY6" fmla="*/ 0 h 3175869"/>
              <a:gd name="connsiteX7" fmla="*/ 4608410 w 8378927"/>
              <a:gd name="connsiteY7" fmla="*/ 0 h 3175869"/>
              <a:gd name="connsiteX8" fmla="*/ 5374483 w 8378927"/>
              <a:gd name="connsiteY8" fmla="*/ 0 h 3175869"/>
              <a:gd name="connsiteX9" fmla="*/ 6140557 w 8378927"/>
              <a:gd name="connsiteY9" fmla="*/ 0 h 3175869"/>
              <a:gd name="connsiteX10" fmla="*/ 6487683 w 8378927"/>
              <a:gd name="connsiteY10" fmla="*/ 0 h 3175869"/>
              <a:gd name="connsiteX11" fmla="*/ 7002389 w 8378927"/>
              <a:gd name="connsiteY11" fmla="*/ 0 h 3175869"/>
              <a:gd name="connsiteX12" fmla="*/ 7349516 w 8378927"/>
              <a:gd name="connsiteY12" fmla="*/ 0 h 3175869"/>
              <a:gd name="connsiteX13" fmla="*/ 7864221 w 8378927"/>
              <a:gd name="connsiteY13" fmla="*/ 0 h 3175869"/>
              <a:gd name="connsiteX14" fmla="*/ 8378927 w 8378927"/>
              <a:gd name="connsiteY14" fmla="*/ 0 h 3175869"/>
              <a:gd name="connsiteX15" fmla="*/ 8378927 w 8378927"/>
              <a:gd name="connsiteY15" fmla="*/ 529312 h 3175869"/>
              <a:gd name="connsiteX16" fmla="*/ 8378927 w 8378927"/>
              <a:gd name="connsiteY16" fmla="*/ 1058623 h 3175869"/>
              <a:gd name="connsiteX17" fmla="*/ 8378927 w 8378927"/>
              <a:gd name="connsiteY17" fmla="*/ 1524417 h 3175869"/>
              <a:gd name="connsiteX18" fmla="*/ 8378927 w 8378927"/>
              <a:gd name="connsiteY18" fmla="*/ 2021970 h 3175869"/>
              <a:gd name="connsiteX19" fmla="*/ 8378927 w 8378927"/>
              <a:gd name="connsiteY19" fmla="*/ 2614799 h 3175869"/>
              <a:gd name="connsiteX20" fmla="*/ 8378927 w 8378927"/>
              <a:gd name="connsiteY20" fmla="*/ 3175869 h 3175869"/>
              <a:gd name="connsiteX21" fmla="*/ 8031800 w 8378927"/>
              <a:gd name="connsiteY21" fmla="*/ 3175869 h 3175869"/>
              <a:gd name="connsiteX22" fmla="*/ 7517095 w 8378927"/>
              <a:gd name="connsiteY22" fmla="*/ 3175869 h 3175869"/>
              <a:gd name="connsiteX23" fmla="*/ 7169968 w 8378927"/>
              <a:gd name="connsiteY23" fmla="*/ 3175869 h 3175869"/>
              <a:gd name="connsiteX24" fmla="*/ 6822841 w 8378927"/>
              <a:gd name="connsiteY24" fmla="*/ 3175869 h 3175869"/>
              <a:gd name="connsiteX25" fmla="*/ 6391924 w 8378927"/>
              <a:gd name="connsiteY25" fmla="*/ 3175869 h 3175869"/>
              <a:gd name="connsiteX26" fmla="*/ 5877219 w 8378927"/>
              <a:gd name="connsiteY26" fmla="*/ 3175869 h 3175869"/>
              <a:gd name="connsiteX27" fmla="*/ 5362513 w 8378927"/>
              <a:gd name="connsiteY27" fmla="*/ 3175869 h 3175869"/>
              <a:gd name="connsiteX28" fmla="*/ 4931597 w 8378927"/>
              <a:gd name="connsiteY28" fmla="*/ 3175869 h 3175869"/>
              <a:gd name="connsiteX29" fmla="*/ 4165524 w 8378927"/>
              <a:gd name="connsiteY29" fmla="*/ 3175869 h 3175869"/>
              <a:gd name="connsiteX30" fmla="*/ 3483240 w 8378927"/>
              <a:gd name="connsiteY30" fmla="*/ 3175869 h 3175869"/>
              <a:gd name="connsiteX31" fmla="*/ 3136113 w 8378927"/>
              <a:gd name="connsiteY31" fmla="*/ 3175869 h 3175869"/>
              <a:gd name="connsiteX32" fmla="*/ 2537618 w 8378927"/>
              <a:gd name="connsiteY32" fmla="*/ 3175869 h 3175869"/>
              <a:gd name="connsiteX33" fmla="*/ 1939123 w 8378927"/>
              <a:gd name="connsiteY33" fmla="*/ 3175869 h 3175869"/>
              <a:gd name="connsiteX34" fmla="*/ 1340628 w 8378927"/>
              <a:gd name="connsiteY34" fmla="*/ 3175869 h 3175869"/>
              <a:gd name="connsiteX35" fmla="*/ 825923 w 8378927"/>
              <a:gd name="connsiteY35" fmla="*/ 3175869 h 3175869"/>
              <a:gd name="connsiteX36" fmla="*/ 0 w 8378927"/>
              <a:gd name="connsiteY36" fmla="*/ 3175869 h 3175869"/>
              <a:gd name="connsiteX37" fmla="*/ 0 w 8378927"/>
              <a:gd name="connsiteY37" fmla="*/ 2678316 h 3175869"/>
              <a:gd name="connsiteX38" fmla="*/ 0 w 8378927"/>
              <a:gd name="connsiteY38" fmla="*/ 2180763 h 3175869"/>
              <a:gd name="connsiteX39" fmla="*/ 0 w 8378927"/>
              <a:gd name="connsiteY39" fmla="*/ 1746728 h 3175869"/>
              <a:gd name="connsiteX40" fmla="*/ 0 w 8378927"/>
              <a:gd name="connsiteY40" fmla="*/ 1249175 h 3175869"/>
              <a:gd name="connsiteX41" fmla="*/ 0 w 8378927"/>
              <a:gd name="connsiteY41" fmla="*/ 815140 h 3175869"/>
              <a:gd name="connsiteX42" fmla="*/ 0 w 8378927"/>
              <a:gd name="connsiteY42" fmla="*/ 0 h 317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378927" h="3175869" fill="none" extrusionOk="0">
                <a:moveTo>
                  <a:pt x="0" y="0"/>
                </a:moveTo>
                <a:cubicBezTo>
                  <a:pt x="261630" y="-59784"/>
                  <a:pt x="502200" y="75700"/>
                  <a:pt x="682284" y="0"/>
                </a:cubicBezTo>
                <a:cubicBezTo>
                  <a:pt x="862368" y="-75700"/>
                  <a:pt x="1118163" y="82182"/>
                  <a:pt x="1448357" y="0"/>
                </a:cubicBezTo>
                <a:cubicBezTo>
                  <a:pt x="1778551" y="-82182"/>
                  <a:pt x="1629284" y="31825"/>
                  <a:pt x="1795484" y="0"/>
                </a:cubicBezTo>
                <a:cubicBezTo>
                  <a:pt x="1961684" y="-31825"/>
                  <a:pt x="2283080" y="25179"/>
                  <a:pt x="2561558" y="0"/>
                </a:cubicBezTo>
                <a:cubicBezTo>
                  <a:pt x="2840036" y="-25179"/>
                  <a:pt x="2993667" y="3302"/>
                  <a:pt x="3160052" y="0"/>
                </a:cubicBezTo>
                <a:cubicBezTo>
                  <a:pt x="3326437" y="-3302"/>
                  <a:pt x="3557676" y="23460"/>
                  <a:pt x="3842337" y="0"/>
                </a:cubicBezTo>
                <a:cubicBezTo>
                  <a:pt x="4126998" y="-23460"/>
                  <a:pt x="4292475" y="30993"/>
                  <a:pt x="4608410" y="0"/>
                </a:cubicBezTo>
                <a:cubicBezTo>
                  <a:pt x="4924345" y="-30993"/>
                  <a:pt x="5211845" y="5942"/>
                  <a:pt x="5374483" y="0"/>
                </a:cubicBezTo>
                <a:cubicBezTo>
                  <a:pt x="5537121" y="-5942"/>
                  <a:pt x="5807743" y="83709"/>
                  <a:pt x="6140557" y="0"/>
                </a:cubicBezTo>
                <a:cubicBezTo>
                  <a:pt x="6473371" y="-83709"/>
                  <a:pt x="6363783" y="2449"/>
                  <a:pt x="6487683" y="0"/>
                </a:cubicBezTo>
                <a:cubicBezTo>
                  <a:pt x="6611583" y="-2449"/>
                  <a:pt x="6797588" y="2344"/>
                  <a:pt x="7002389" y="0"/>
                </a:cubicBezTo>
                <a:cubicBezTo>
                  <a:pt x="7207190" y="-2344"/>
                  <a:pt x="7231879" y="1984"/>
                  <a:pt x="7349516" y="0"/>
                </a:cubicBezTo>
                <a:cubicBezTo>
                  <a:pt x="7467153" y="-1984"/>
                  <a:pt x="7652571" y="47857"/>
                  <a:pt x="7864221" y="0"/>
                </a:cubicBezTo>
                <a:cubicBezTo>
                  <a:pt x="8075872" y="-47857"/>
                  <a:pt x="8220429" y="51060"/>
                  <a:pt x="8378927" y="0"/>
                </a:cubicBezTo>
                <a:cubicBezTo>
                  <a:pt x="8394783" y="143161"/>
                  <a:pt x="8343259" y="318610"/>
                  <a:pt x="8378927" y="529312"/>
                </a:cubicBezTo>
                <a:cubicBezTo>
                  <a:pt x="8414595" y="740014"/>
                  <a:pt x="8369905" y="796911"/>
                  <a:pt x="8378927" y="1058623"/>
                </a:cubicBezTo>
                <a:cubicBezTo>
                  <a:pt x="8387949" y="1320335"/>
                  <a:pt x="8367251" y="1409260"/>
                  <a:pt x="8378927" y="1524417"/>
                </a:cubicBezTo>
                <a:cubicBezTo>
                  <a:pt x="8390603" y="1639574"/>
                  <a:pt x="8319756" y="1773195"/>
                  <a:pt x="8378927" y="2021970"/>
                </a:cubicBezTo>
                <a:cubicBezTo>
                  <a:pt x="8438098" y="2270745"/>
                  <a:pt x="8361109" y="2415333"/>
                  <a:pt x="8378927" y="2614799"/>
                </a:cubicBezTo>
                <a:cubicBezTo>
                  <a:pt x="8396745" y="2814265"/>
                  <a:pt x="8357194" y="3006368"/>
                  <a:pt x="8378927" y="3175869"/>
                </a:cubicBezTo>
                <a:cubicBezTo>
                  <a:pt x="8308798" y="3212019"/>
                  <a:pt x="8151389" y="3164229"/>
                  <a:pt x="8031800" y="3175869"/>
                </a:cubicBezTo>
                <a:cubicBezTo>
                  <a:pt x="7912211" y="3187509"/>
                  <a:pt x="7695693" y="3143246"/>
                  <a:pt x="7517095" y="3175869"/>
                </a:cubicBezTo>
                <a:cubicBezTo>
                  <a:pt x="7338498" y="3208492"/>
                  <a:pt x="7339559" y="3169852"/>
                  <a:pt x="7169968" y="3175869"/>
                </a:cubicBezTo>
                <a:cubicBezTo>
                  <a:pt x="7000377" y="3181886"/>
                  <a:pt x="6946821" y="3137468"/>
                  <a:pt x="6822841" y="3175869"/>
                </a:cubicBezTo>
                <a:cubicBezTo>
                  <a:pt x="6698861" y="3214270"/>
                  <a:pt x="6513380" y="3129080"/>
                  <a:pt x="6391924" y="3175869"/>
                </a:cubicBezTo>
                <a:cubicBezTo>
                  <a:pt x="6270468" y="3222658"/>
                  <a:pt x="6055428" y="3170213"/>
                  <a:pt x="5877219" y="3175869"/>
                </a:cubicBezTo>
                <a:cubicBezTo>
                  <a:pt x="5699011" y="3181525"/>
                  <a:pt x="5518657" y="3166879"/>
                  <a:pt x="5362513" y="3175869"/>
                </a:cubicBezTo>
                <a:cubicBezTo>
                  <a:pt x="5206369" y="3184859"/>
                  <a:pt x="5038558" y="3149631"/>
                  <a:pt x="4931597" y="3175869"/>
                </a:cubicBezTo>
                <a:cubicBezTo>
                  <a:pt x="4824636" y="3202107"/>
                  <a:pt x="4398141" y="3142152"/>
                  <a:pt x="4165524" y="3175869"/>
                </a:cubicBezTo>
                <a:cubicBezTo>
                  <a:pt x="3932907" y="3209586"/>
                  <a:pt x="3808530" y="3100561"/>
                  <a:pt x="3483240" y="3175869"/>
                </a:cubicBezTo>
                <a:cubicBezTo>
                  <a:pt x="3157950" y="3251177"/>
                  <a:pt x="3251323" y="3167958"/>
                  <a:pt x="3136113" y="3175869"/>
                </a:cubicBezTo>
                <a:cubicBezTo>
                  <a:pt x="3020903" y="3183780"/>
                  <a:pt x="2667512" y="3169432"/>
                  <a:pt x="2537618" y="3175869"/>
                </a:cubicBezTo>
                <a:cubicBezTo>
                  <a:pt x="2407724" y="3182306"/>
                  <a:pt x="2179424" y="3162657"/>
                  <a:pt x="1939123" y="3175869"/>
                </a:cubicBezTo>
                <a:cubicBezTo>
                  <a:pt x="1698822" y="3189081"/>
                  <a:pt x="1538871" y="3148825"/>
                  <a:pt x="1340628" y="3175869"/>
                </a:cubicBezTo>
                <a:cubicBezTo>
                  <a:pt x="1142385" y="3202913"/>
                  <a:pt x="1075477" y="3128337"/>
                  <a:pt x="825923" y="3175869"/>
                </a:cubicBezTo>
                <a:cubicBezTo>
                  <a:pt x="576369" y="3223401"/>
                  <a:pt x="242784" y="3159456"/>
                  <a:pt x="0" y="3175869"/>
                </a:cubicBezTo>
                <a:cubicBezTo>
                  <a:pt x="-9897" y="3045800"/>
                  <a:pt x="14188" y="2878642"/>
                  <a:pt x="0" y="2678316"/>
                </a:cubicBezTo>
                <a:cubicBezTo>
                  <a:pt x="-14188" y="2477990"/>
                  <a:pt x="47420" y="2288228"/>
                  <a:pt x="0" y="2180763"/>
                </a:cubicBezTo>
                <a:cubicBezTo>
                  <a:pt x="-47420" y="2073298"/>
                  <a:pt x="41475" y="1836567"/>
                  <a:pt x="0" y="1746728"/>
                </a:cubicBezTo>
                <a:cubicBezTo>
                  <a:pt x="-41475" y="1656890"/>
                  <a:pt x="32683" y="1422615"/>
                  <a:pt x="0" y="1249175"/>
                </a:cubicBezTo>
                <a:cubicBezTo>
                  <a:pt x="-32683" y="1075735"/>
                  <a:pt x="3909" y="937915"/>
                  <a:pt x="0" y="815140"/>
                </a:cubicBezTo>
                <a:cubicBezTo>
                  <a:pt x="-3909" y="692366"/>
                  <a:pt x="15096" y="244246"/>
                  <a:pt x="0" y="0"/>
                </a:cubicBezTo>
                <a:close/>
              </a:path>
              <a:path w="8378927" h="3175869" stroke="0" extrusionOk="0">
                <a:moveTo>
                  <a:pt x="0" y="0"/>
                </a:moveTo>
                <a:cubicBezTo>
                  <a:pt x="250075" y="-72958"/>
                  <a:pt x="445051" y="35733"/>
                  <a:pt x="766073" y="0"/>
                </a:cubicBezTo>
                <a:cubicBezTo>
                  <a:pt x="1087095" y="-35733"/>
                  <a:pt x="1241440" y="74607"/>
                  <a:pt x="1448357" y="0"/>
                </a:cubicBezTo>
                <a:cubicBezTo>
                  <a:pt x="1655274" y="-74607"/>
                  <a:pt x="1814607" y="32940"/>
                  <a:pt x="2046852" y="0"/>
                </a:cubicBezTo>
                <a:cubicBezTo>
                  <a:pt x="2279097" y="-32940"/>
                  <a:pt x="2263559" y="25226"/>
                  <a:pt x="2477768" y="0"/>
                </a:cubicBezTo>
                <a:cubicBezTo>
                  <a:pt x="2691977" y="-25226"/>
                  <a:pt x="2688091" y="27931"/>
                  <a:pt x="2824895" y="0"/>
                </a:cubicBezTo>
                <a:cubicBezTo>
                  <a:pt x="2961699" y="-27931"/>
                  <a:pt x="3166850" y="17675"/>
                  <a:pt x="3507179" y="0"/>
                </a:cubicBezTo>
                <a:cubicBezTo>
                  <a:pt x="3847508" y="-17675"/>
                  <a:pt x="3858186" y="50646"/>
                  <a:pt x="4189463" y="0"/>
                </a:cubicBezTo>
                <a:cubicBezTo>
                  <a:pt x="4520740" y="-50646"/>
                  <a:pt x="4719762" y="40297"/>
                  <a:pt x="4955537" y="0"/>
                </a:cubicBezTo>
                <a:cubicBezTo>
                  <a:pt x="5191312" y="-40297"/>
                  <a:pt x="5171614" y="31173"/>
                  <a:pt x="5302664" y="0"/>
                </a:cubicBezTo>
                <a:cubicBezTo>
                  <a:pt x="5433714" y="-31173"/>
                  <a:pt x="5591437" y="47701"/>
                  <a:pt x="5733580" y="0"/>
                </a:cubicBezTo>
                <a:cubicBezTo>
                  <a:pt x="5875723" y="-47701"/>
                  <a:pt x="6157588" y="1394"/>
                  <a:pt x="6415864" y="0"/>
                </a:cubicBezTo>
                <a:cubicBezTo>
                  <a:pt x="6674140" y="-1394"/>
                  <a:pt x="6604462" y="11389"/>
                  <a:pt x="6762991" y="0"/>
                </a:cubicBezTo>
                <a:cubicBezTo>
                  <a:pt x="6921520" y="-11389"/>
                  <a:pt x="6995087" y="7822"/>
                  <a:pt x="7110118" y="0"/>
                </a:cubicBezTo>
                <a:cubicBezTo>
                  <a:pt x="7225149" y="-7822"/>
                  <a:pt x="7458171" y="54665"/>
                  <a:pt x="7624824" y="0"/>
                </a:cubicBezTo>
                <a:cubicBezTo>
                  <a:pt x="7791477" y="-54665"/>
                  <a:pt x="8096958" y="69823"/>
                  <a:pt x="8378927" y="0"/>
                </a:cubicBezTo>
                <a:cubicBezTo>
                  <a:pt x="8400194" y="220433"/>
                  <a:pt x="8356779" y="277695"/>
                  <a:pt x="8378927" y="465794"/>
                </a:cubicBezTo>
                <a:cubicBezTo>
                  <a:pt x="8401075" y="653893"/>
                  <a:pt x="8369896" y="939973"/>
                  <a:pt x="8378927" y="1058623"/>
                </a:cubicBezTo>
                <a:cubicBezTo>
                  <a:pt x="8387958" y="1177273"/>
                  <a:pt x="8363380" y="1470542"/>
                  <a:pt x="8378927" y="1587935"/>
                </a:cubicBezTo>
                <a:cubicBezTo>
                  <a:pt x="8394474" y="1705328"/>
                  <a:pt x="8342852" y="1933565"/>
                  <a:pt x="8378927" y="2085487"/>
                </a:cubicBezTo>
                <a:cubicBezTo>
                  <a:pt x="8415002" y="2237409"/>
                  <a:pt x="8357710" y="2428128"/>
                  <a:pt x="8378927" y="2551281"/>
                </a:cubicBezTo>
                <a:cubicBezTo>
                  <a:pt x="8400144" y="2674434"/>
                  <a:pt x="8378308" y="3041966"/>
                  <a:pt x="8378927" y="3175869"/>
                </a:cubicBezTo>
                <a:cubicBezTo>
                  <a:pt x="8065642" y="3189491"/>
                  <a:pt x="7889401" y="3152877"/>
                  <a:pt x="7612854" y="3175869"/>
                </a:cubicBezTo>
                <a:cubicBezTo>
                  <a:pt x="7336307" y="3198861"/>
                  <a:pt x="7139507" y="3167779"/>
                  <a:pt x="7014359" y="3175869"/>
                </a:cubicBezTo>
                <a:cubicBezTo>
                  <a:pt x="6889211" y="3183959"/>
                  <a:pt x="6567893" y="3127920"/>
                  <a:pt x="6415864" y="3175869"/>
                </a:cubicBezTo>
                <a:cubicBezTo>
                  <a:pt x="6263835" y="3223818"/>
                  <a:pt x="6199039" y="3153438"/>
                  <a:pt x="6068737" y="3175869"/>
                </a:cubicBezTo>
                <a:cubicBezTo>
                  <a:pt x="5938435" y="3198300"/>
                  <a:pt x="5550070" y="3134313"/>
                  <a:pt x="5302664" y="3175869"/>
                </a:cubicBezTo>
                <a:cubicBezTo>
                  <a:pt x="5055258" y="3217425"/>
                  <a:pt x="4801993" y="3132330"/>
                  <a:pt x="4536590" y="3175869"/>
                </a:cubicBezTo>
                <a:cubicBezTo>
                  <a:pt x="4271187" y="3219408"/>
                  <a:pt x="3998994" y="3162583"/>
                  <a:pt x="3854306" y="3175869"/>
                </a:cubicBezTo>
                <a:cubicBezTo>
                  <a:pt x="3709618" y="3189155"/>
                  <a:pt x="3421534" y="3098103"/>
                  <a:pt x="3088233" y="3175869"/>
                </a:cubicBezTo>
                <a:cubicBezTo>
                  <a:pt x="2754932" y="3253635"/>
                  <a:pt x="2781038" y="3170776"/>
                  <a:pt x="2489738" y="3175869"/>
                </a:cubicBezTo>
                <a:cubicBezTo>
                  <a:pt x="2198439" y="3180962"/>
                  <a:pt x="1885516" y="3093094"/>
                  <a:pt x="1723665" y="3175869"/>
                </a:cubicBezTo>
                <a:cubicBezTo>
                  <a:pt x="1561814" y="3258644"/>
                  <a:pt x="1357380" y="3109551"/>
                  <a:pt x="1125170" y="3175869"/>
                </a:cubicBezTo>
                <a:cubicBezTo>
                  <a:pt x="892960" y="3242187"/>
                  <a:pt x="688594" y="3152063"/>
                  <a:pt x="526675" y="3175869"/>
                </a:cubicBezTo>
                <a:cubicBezTo>
                  <a:pt x="364756" y="3199675"/>
                  <a:pt x="183603" y="3140847"/>
                  <a:pt x="0" y="3175869"/>
                </a:cubicBezTo>
                <a:cubicBezTo>
                  <a:pt x="-55182" y="2947298"/>
                  <a:pt x="17058" y="2871675"/>
                  <a:pt x="0" y="2646558"/>
                </a:cubicBezTo>
                <a:cubicBezTo>
                  <a:pt x="-17058" y="2421441"/>
                  <a:pt x="6223" y="2300134"/>
                  <a:pt x="0" y="2149005"/>
                </a:cubicBezTo>
                <a:cubicBezTo>
                  <a:pt x="-6223" y="1997876"/>
                  <a:pt x="36173" y="1874248"/>
                  <a:pt x="0" y="1651452"/>
                </a:cubicBezTo>
                <a:cubicBezTo>
                  <a:pt x="-36173" y="1428656"/>
                  <a:pt x="30808" y="1393606"/>
                  <a:pt x="0" y="1153899"/>
                </a:cubicBezTo>
                <a:cubicBezTo>
                  <a:pt x="-30808" y="914192"/>
                  <a:pt x="3608" y="867085"/>
                  <a:pt x="0" y="719864"/>
                </a:cubicBezTo>
                <a:cubicBezTo>
                  <a:pt x="-3608" y="572644"/>
                  <a:pt x="18065" y="249999"/>
                  <a:pt x="0" y="0"/>
                </a:cubicBezTo>
                <a:close/>
              </a:path>
            </a:pathLst>
          </a:custGeom>
          <a:solidFill>
            <a:schemeClr val="accent3">
              <a:lumMod val="95000"/>
            </a:schemeClr>
          </a:solidFill>
          <a:ln w="28575">
            <a:solidFill>
              <a:srgbClr val="0070C0"/>
            </a:solidFill>
            <a:prstDash val="lgDashDotDot"/>
          </a:ln>
        </p:spPr>
        <p:txBody>
          <a:bodyPr wrap="square">
            <a:spAutoFit/>
          </a:bodyPr>
          <a:lstStyle/>
          <a:p>
            <a:pPr marL="0" marR="0" algn="just" fontAlgn="base">
              <a:lnSpc>
                <a:spcPct val="115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Nghệ</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thuật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tương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phản</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marL="0" marR="0" algn="just" fontAlgn="base">
              <a:lnSpc>
                <a:spcPct val="115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a:solidFill>
                  <a:srgbClr val="333333"/>
                </a:solidFill>
                <a:effectLst/>
                <a:latin typeface="Times New Roman" panose="02020603050405020304" pitchFamily="18" charset="0"/>
                <a:ea typeface="Times New Roman" panose="02020603050405020304" pitchFamily="18" charset="0"/>
              </a:rPr>
              <a:t>“</a:t>
            </a:r>
            <a:r>
              <a:rPr lang="en-US" sz="2400" b="1" i="1">
                <a:solidFill>
                  <a:srgbClr val="FF0000"/>
                </a:solidFill>
                <a:effectLst/>
                <a:latin typeface="Times New Roman" panose="02020603050405020304" pitchFamily="18" charset="0"/>
                <a:ea typeface="Times New Roman" panose="02020603050405020304" pitchFamily="18" charset="0"/>
              </a:rPr>
              <a:t>H/a </a:t>
            </a:r>
            <a:r>
              <a:rPr lang="en-US" sz="2400" b="1" i="1" dirty="0" err="1">
                <a:solidFill>
                  <a:srgbClr val="FF0000"/>
                </a:solidFill>
                <a:effectLst/>
                <a:latin typeface="Times New Roman" panose="02020603050405020304" pitchFamily="18" charset="0"/>
                <a:ea typeface="Times New Roman" panose="02020603050405020304" pitchFamily="18" charset="0"/>
              </a:rPr>
              <a:t>thô</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sơ</a:t>
            </a:r>
            <a:r>
              <a:rPr lang="en-US" sz="2400" b="1" i="1" dirty="0">
                <a:solidFill>
                  <a:srgbClr val="FF0000"/>
                </a:solidFill>
                <a:effectLst/>
                <a:latin typeface="Times New Roman" panose="02020603050405020304" pitchFamily="18" charset="0"/>
                <a:ea typeface="Times New Roman" panose="02020603050405020304" pitchFamily="18" charset="0"/>
              </a:rPr>
              <a:t> da </a:t>
            </a:r>
            <a:r>
              <a:rPr lang="en-US" sz="2400" b="1" i="1" dirty="0" err="1">
                <a:solidFill>
                  <a:srgbClr val="FF0000"/>
                </a:solidFill>
                <a:effectLst/>
                <a:latin typeface="Times New Roman" panose="02020603050405020304" pitchFamily="18" charset="0"/>
                <a:ea typeface="Times New Roman" panose="02020603050405020304" pitchFamily="18" charset="0"/>
              </a:rPr>
              <a:t>thịt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rPr>
              <a:t>=&gt;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tả</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thực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vóc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dáng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hình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hài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nhỏ</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bé</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người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đồng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mình</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fontAlgn="base">
              <a:lnSpc>
                <a:spcPct val="115000"/>
              </a:lnSpc>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Cụm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từ</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chẳng</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mấy</a:t>
            </a:r>
            <a:r>
              <a:rPr lang="en-US" sz="2400" b="1" i="1" dirty="0">
                <a:solidFill>
                  <a:srgbClr val="FF0000"/>
                </a:solidFill>
                <a:effectLst/>
                <a:latin typeface="Times New Roman" panose="02020603050405020304" pitchFamily="18" charset="0"/>
                <a:ea typeface="Times New Roman" panose="02020603050405020304" pitchFamily="18" charset="0"/>
              </a:rPr>
              <a:t> ai </a:t>
            </a:r>
            <a:r>
              <a:rPr lang="en-US" sz="2400" b="1" i="1" dirty="0" err="1">
                <a:solidFill>
                  <a:srgbClr val="FF0000"/>
                </a:solidFill>
                <a:effectLst/>
                <a:latin typeface="Times New Roman" panose="02020603050405020304" pitchFamily="18" charset="0"/>
                <a:ea typeface="Times New Roman" panose="02020603050405020304" pitchFamily="18" charset="0"/>
              </a:rPr>
              <a:t>nhỏ</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bé</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rPr>
              <a:t>=&gt; </a:t>
            </a:r>
            <a:r>
              <a:rPr lang="en-US" sz="2400" dirty="0" err="1">
                <a:solidFill>
                  <a:srgbClr val="333333"/>
                </a:solidFill>
                <a:effectLst/>
                <a:latin typeface="Times New Roman" panose="02020603050405020304" pitchFamily="18" charset="0"/>
                <a:ea typeface="Times New Roman" panose="02020603050405020304" pitchFamily="18" charset="0"/>
              </a:rPr>
              <a:t>gợi</a:t>
            </a:r>
            <a:r>
              <a:rPr lang="en-US" sz="2400" dirty="0">
                <a:solidFill>
                  <a:srgbClr val="333333"/>
                </a:solidFill>
                <a:effectLst/>
                <a:latin typeface="Times New Roman" panose="02020603050405020304" pitchFamily="18" charset="0"/>
                <a:ea typeface="Times New Roman" panose="02020603050405020304" pitchFamily="18" charset="0"/>
              </a:rPr>
              <a:t> ý </a:t>
            </a:r>
            <a:r>
              <a:rPr lang="en-US" sz="2400" dirty="0" err="1">
                <a:solidFill>
                  <a:srgbClr val="333333"/>
                </a:solidFill>
                <a:effectLst/>
                <a:latin typeface="Times New Roman" panose="02020603050405020304" pitchFamily="18" charset="0"/>
                <a:ea typeface="Times New Roman" panose="02020603050405020304" pitchFamily="18" charset="0"/>
              </a:rPr>
              <a:t>chí</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nghị</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lực</a:t>
            </a:r>
            <a:r>
              <a:rPr lang="en-US" sz="2400" dirty="0">
                <a:solidFill>
                  <a:srgbClr val="333333"/>
                </a:solidFill>
                <a:effectLst/>
                <a:latin typeface="Times New Roman" panose="02020603050405020304" pitchFamily="18" charset="0"/>
                <a:ea typeface="Times New Roman" panose="02020603050405020304" pitchFamily="18" charset="0"/>
              </a:rPr>
              <a:t> phi </a:t>
            </a:r>
            <a:r>
              <a:rPr lang="en-US" sz="2400" dirty="0" err="1">
                <a:solidFill>
                  <a:srgbClr val="333333"/>
                </a:solidFill>
                <a:effectLst/>
                <a:latin typeface="Times New Roman" panose="02020603050405020304" pitchFamily="18" charset="0"/>
                <a:ea typeface="Times New Roman" panose="02020603050405020304" pitchFamily="18" charset="0"/>
              </a:rPr>
              <a:t>thường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vượt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hoàn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cảnh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khó</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khăn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thiếu</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thốn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endParaRPr lang="en-US" sz="2400" dirty="0">
              <a:effectLst/>
              <a:latin typeface="Times New Roman" panose="02020603050405020304" pitchFamily="18" charset="0"/>
              <a:ea typeface="Calibri" panose="020F0502020204030204" pitchFamily="34" charset="0"/>
            </a:endParaRPr>
          </a:p>
          <a:p>
            <a:pPr algn="just" fontAlgn="base">
              <a:lnSpc>
                <a:spcPct val="115000"/>
              </a:lnSpc>
            </a:pPr>
            <a:r>
              <a:rPr lang="en-US" sz="2400" b="1" i="1" dirty="0">
                <a:solidFill>
                  <a:srgbClr val="FF0000"/>
                </a:solidFill>
                <a:effectLst/>
                <a:latin typeface="Times New Roman" panose="02020603050405020304" pitchFamily="18" charset="0"/>
                <a:ea typeface="Times New Roman" panose="02020603050405020304" pitchFamily="18" charset="0"/>
              </a:rPr>
              <a:t>=&gt; </a:t>
            </a:r>
            <a:r>
              <a:rPr lang="en-US" sz="2400" b="1" i="1" dirty="0" err="1">
                <a:solidFill>
                  <a:srgbClr val="FF0000"/>
                </a:solidFill>
                <a:effectLst/>
                <a:latin typeface="Times New Roman" panose="02020603050405020304" pitchFamily="18" charset="0"/>
                <a:ea typeface="Times New Roman" panose="02020603050405020304" pitchFamily="18" charset="0"/>
              </a:rPr>
              <a:t>đã</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làm</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tôn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err="1">
                <a:solidFill>
                  <a:srgbClr val="FF0000"/>
                </a:solidFill>
                <a:effectLst/>
                <a:latin typeface="Times New Roman" panose="02020603050405020304" pitchFamily="18" charset="0"/>
                <a:ea typeface="Times New Roman" panose="02020603050405020304" pitchFamily="18" charset="0"/>
              </a:rPr>
              <a:t>lên</a:t>
            </a:r>
            <a:r>
              <a:rPr lang="en-US" sz="2400" b="1" i="1">
                <a:solidFill>
                  <a:srgbClr val="FF0000"/>
                </a:solidFill>
                <a:effectLst/>
                <a:latin typeface="Times New Roman" panose="02020603050405020304" pitchFamily="18" charset="0"/>
                <a:ea typeface="Times New Roman" panose="02020603050405020304" pitchFamily="18" charset="0"/>
              </a:rPr>
              <a:t> </a:t>
            </a:r>
            <a:r>
              <a:rPr lang="en-US" sz="2400" b="1" i="1">
                <a:solidFill>
                  <a:srgbClr val="FF0000"/>
                </a:solidFill>
                <a:latin typeface="Times New Roman" panose="02020603050405020304" pitchFamily="18" charset="0"/>
                <a:ea typeface="Times New Roman" panose="02020603050405020304" pitchFamily="18" charset="0"/>
              </a:rPr>
              <a:t>vóc dáng (</a:t>
            </a:r>
            <a:r>
              <a:rPr lang="en-US" sz="2400" b="1" i="1">
                <a:solidFill>
                  <a:srgbClr val="FF0000"/>
                </a:solidFill>
                <a:effectLst/>
                <a:latin typeface="Times New Roman" panose="02020603050405020304" pitchFamily="18" charset="0"/>
                <a:ea typeface="Times New Roman" panose="02020603050405020304" pitchFamily="18" charset="0"/>
              </a:rPr>
              <a:t>tầm vóc) của </a:t>
            </a:r>
            <a:r>
              <a:rPr lang="en-US" sz="2400" b="1" i="1" dirty="0">
                <a:solidFill>
                  <a:srgbClr val="FF0000"/>
                </a:solidFill>
                <a:effectLst/>
                <a:latin typeface="Times New Roman" panose="02020603050405020304" pitchFamily="18" charset="0"/>
                <a:ea typeface="Times New Roman" panose="02020603050405020304" pitchFamily="18" charset="0"/>
              </a:rPr>
              <a:t>“</a:t>
            </a:r>
            <a:r>
              <a:rPr lang="en-US" sz="2400" b="1" i="1" dirty="0" err="1">
                <a:solidFill>
                  <a:srgbClr val="FF0000"/>
                </a:solidFill>
                <a:effectLst/>
                <a:latin typeface="Times New Roman" panose="02020603050405020304" pitchFamily="18" charset="0"/>
                <a:ea typeface="Times New Roman" panose="02020603050405020304" pitchFamily="18" charset="0"/>
              </a:rPr>
              <a:t>người</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đồng</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mình</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họ</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có</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thể</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còn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thô</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sơ</a:t>
            </a:r>
            <a:r>
              <a:rPr lang="en-US" sz="2400" b="1" i="1" dirty="0">
                <a:solidFill>
                  <a:srgbClr val="FF0000"/>
                </a:solidFill>
                <a:effectLst/>
                <a:latin typeface="Times New Roman" panose="02020603050405020304" pitchFamily="18" charset="0"/>
                <a:ea typeface="Times New Roman" panose="02020603050405020304" pitchFamily="18" charset="0"/>
              </a:rPr>
              <a:t> da </a:t>
            </a:r>
            <a:r>
              <a:rPr lang="en-US" sz="2400" b="1" i="1" dirty="0" err="1">
                <a:solidFill>
                  <a:srgbClr val="FF0000"/>
                </a:solidFill>
                <a:effectLst/>
                <a:latin typeface="Times New Roman" panose="02020603050405020304" pitchFamily="18" charset="0"/>
                <a:ea typeface="Times New Roman" panose="02020603050405020304" pitchFamily="18" charset="0"/>
              </a:rPr>
              <a:t>thịt</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nhưng</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họ</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không</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err="1">
                <a:solidFill>
                  <a:srgbClr val="FF0000"/>
                </a:solidFill>
                <a:effectLst/>
                <a:latin typeface="Times New Roman" panose="02020603050405020304" pitchFamily="18" charset="0"/>
                <a:ea typeface="Times New Roman" panose="02020603050405020304" pitchFamily="18" charset="0"/>
              </a:rPr>
              <a:t>hề</a:t>
            </a:r>
            <a:r>
              <a:rPr lang="en-US" sz="2400" b="1" i="1">
                <a:solidFill>
                  <a:srgbClr val="FF0000"/>
                </a:solidFill>
                <a:effectLst/>
                <a:latin typeface="Times New Roman" panose="02020603050405020304" pitchFamily="18" charset="0"/>
                <a:ea typeface="Times New Roman" panose="02020603050405020304" pitchFamily="18" charset="0"/>
              </a:rPr>
              <a:t> nhỏ bé, yếu </a:t>
            </a:r>
            <a:r>
              <a:rPr lang="en-US" sz="2400" b="1" i="1" err="1">
                <a:solidFill>
                  <a:srgbClr val="FF0000"/>
                </a:solidFill>
                <a:effectLst/>
                <a:latin typeface="Times New Roman" panose="02020603050405020304" pitchFamily="18" charset="0"/>
                <a:ea typeface="Times New Roman" panose="02020603050405020304" pitchFamily="18" charset="0"/>
              </a:rPr>
              <a:t>đuối</a:t>
            </a:r>
            <a:r>
              <a:rPr lang="en-US" sz="2400" b="1" i="1">
                <a:solidFill>
                  <a:srgbClr val="FF0000"/>
                </a:solidFill>
                <a:effectLst/>
                <a:latin typeface="Times New Roman" panose="02020603050405020304" pitchFamily="18" charset="0"/>
                <a:ea typeface="Times New Roman" panose="02020603050405020304" pitchFamily="18" charset="0"/>
              </a:rPr>
              <a:t>.</a:t>
            </a:r>
            <a:endParaRPr lang="en-US" sz="2400" b="1" i="1" dirty="0">
              <a:solidFill>
                <a:srgbClr val="FF0000"/>
              </a:solidFill>
              <a:effectLst/>
              <a:latin typeface="Times New Roman" panose="02020603050405020304" pitchFamily="18" charset="0"/>
              <a:ea typeface="Times New Roman" panose="02020603050405020304" pitchFamily="18" charset="0"/>
            </a:endParaRPr>
          </a:p>
        </p:txBody>
      </p:sp>
      <p:sp>
        <p:nvSpPr>
          <p:cNvPr id="8" name="Rectangle 5"/>
          <p:cNvSpPr/>
          <p:nvPr/>
        </p:nvSpPr>
        <p:spPr>
          <a:xfrm>
            <a:off x="2683301" y="258281"/>
            <a:ext cx="3551246" cy="707886"/>
          </a:xfrm>
          <a:custGeom>
            <a:avLst/>
            <a:gdLst>
              <a:gd name="connsiteX0" fmla="*/ 0 w 4322631"/>
              <a:gd name="connsiteY0" fmla="*/ 0 h 707886"/>
              <a:gd name="connsiteX1" fmla="*/ 626781 w 4322631"/>
              <a:gd name="connsiteY1" fmla="*/ 0 h 707886"/>
              <a:gd name="connsiteX2" fmla="*/ 1253563 w 4322631"/>
              <a:gd name="connsiteY2" fmla="*/ 0 h 707886"/>
              <a:gd name="connsiteX3" fmla="*/ 1880344 w 4322631"/>
              <a:gd name="connsiteY3" fmla="*/ 0 h 707886"/>
              <a:gd name="connsiteX4" fmla="*/ 2507126 w 4322631"/>
              <a:gd name="connsiteY4" fmla="*/ 0 h 707886"/>
              <a:gd name="connsiteX5" fmla="*/ 3133907 w 4322631"/>
              <a:gd name="connsiteY5" fmla="*/ 0 h 707886"/>
              <a:gd name="connsiteX6" fmla="*/ 3717463 w 4322631"/>
              <a:gd name="connsiteY6" fmla="*/ 0 h 707886"/>
              <a:gd name="connsiteX7" fmla="*/ 4322631 w 4322631"/>
              <a:gd name="connsiteY7" fmla="*/ 0 h 707886"/>
              <a:gd name="connsiteX8" fmla="*/ 4322631 w 4322631"/>
              <a:gd name="connsiteY8" fmla="*/ 368101 h 707886"/>
              <a:gd name="connsiteX9" fmla="*/ 4322631 w 4322631"/>
              <a:gd name="connsiteY9" fmla="*/ 707886 h 707886"/>
              <a:gd name="connsiteX10" fmla="*/ 3868755 w 4322631"/>
              <a:gd name="connsiteY10" fmla="*/ 707886 h 707886"/>
              <a:gd name="connsiteX11" fmla="*/ 3458105 w 4322631"/>
              <a:gd name="connsiteY11" fmla="*/ 707886 h 707886"/>
              <a:gd name="connsiteX12" fmla="*/ 3004229 w 4322631"/>
              <a:gd name="connsiteY12" fmla="*/ 707886 h 707886"/>
              <a:gd name="connsiteX13" fmla="*/ 2463900 w 4322631"/>
              <a:gd name="connsiteY13" fmla="*/ 707886 h 707886"/>
              <a:gd name="connsiteX14" fmla="*/ 1880344 w 4322631"/>
              <a:gd name="connsiteY14" fmla="*/ 707886 h 707886"/>
              <a:gd name="connsiteX15" fmla="*/ 1426468 w 4322631"/>
              <a:gd name="connsiteY15" fmla="*/ 707886 h 707886"/>
              <a:gd name="connsiteX16" fmla="*/ 799687 w 4322631"/>
              <a:gd name="connsiteY16" fmla="*/ 707886 h 707886"/>
              <a:gd name="connsiteX17" fmla="*/ 0 w 4322631"/>
              <a:gd name="connsiteY17" fmla="*/ 707886 h 707886"/>
              <a:gd name="connsiteX18" fmla="*/ 0 w 4322631"/>
              <a:gd name="connsiteY18" fmla="*/ 353943 h 707886"/>
              <a:gd name="connsiteX19" fmla="*/ 0 w 4322631"/>
              <a:gd name="connsiteY19"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2631" h="707886" fill="none" extrusionOk="0">
                <a:moveTo>
                  <a:pt x="0" y="0"/>
                </a:moveTo>
                <a:cubicBezTo>
                  <a:pt x="188117" y="-66248"/>
                  <a:pt x="398683" y="24622"/>
                  <a:pt x="626781" y="0"/>
                </a:cubicBezTo>
                <a:cubicBezTo>
                  <a:pt x="854879" y="-24622"/>
                  <a:pt x="1060237" y="7408"/>
                  <a:pt x="1253563" y="0"/>
                </a:cubicBezTo>
                <a:cubicBezTo>
                  <a:pt x="1446889" y="-7408"/>
                  <a:pt x="1574654" y="71838"/>
                  <a:pt x="1880344" y="0"/>
                </a:cubicBezTo>
                <a:cubicBezTo>
                  <a:pt x="2186034" y="-71838"/>
                  <a:pt x="2304871" y="23899"/>
                  <a:pt x="2507126" y="0"/>
                </a:cubicBezTo>
                <a:cubicBezTo>
                  <a:pt x="2709381" y="-23899"/>
                  <a:pt x="2971026" y="56798"/>
                  <a:pt x="3133907" y="0"/>
                </a:cubicBezTo>
                <a:cubicBezTo>
                  <a:pt x="3296788" y="-56798"/>
                  <a:pt x="3586039" y="10059"/>
                  <a:pt x="3717463" y="0"/>
                </a:cubicBezTo>
                <a:cubicBezTo>
                  <a:pt x="3848887" y="-10059"/>
                  <a:pt x="4142080" y="46578"/>
                  <a:pt x="4322631" y="0"/>
                </a:cubicBezTo>
                <a:cubicBezTo>
                  <a:pt x="4337593" y="164810"/>
                  <a:pt x="4279660" y="215194"/>
                  <a:pt x="4322631" y="368101"/>
                </a:cubicBezTo>
                <a:cubicBezTo>
                  <a:pt x="4365602" y="521008"/>
                  <a:pt x="4299546" y="583493"/>
                  <a:pt x="4322631" y="707886"/>
                </a:cubicBezTo>
                <a:cubicBezTo>
                  <a:pt x="4198762" y="729352"/>
                  <a:pt x="3986243" y="684568"/>
                  <a:pt x="3868755" y="707886"/>
                </a:cubicBezTo>
                <a:cubicBezTo>
                  <a:pt x="3751267" y="731204"/>
                  <a:pt x="3601025" y="703921"/>
                  <a:pt x="3458105" y="707886"/>
                </a:cubicBezTo>
                <a:cubicBezTo>
                  <a:pt x="3315185" y="711851"/>
                  <a:pt x="3133546" y="678461"/>
                  <a:pt x="3004229" y="707886"/>
                </a:cubicBezTo>
                <a:cubicBezTo>
                  <a:pt x="2874912" y="737311"/>
                  <a:pt x="2688603" y="692899"/>
                  <a:pt x="2463900" y="707886"/>
                </a:cubicBezTo>
                <a:cubicBezTo>
                  <a:pt x="2239197" y="722873"/>
                  <a:pt x="2036469" y="644542"/>
                  <a:pt x="1880344" y="707886"/>
                </a:cubicBezTo>
                <a:cubicBezTo>
                  <a:pt x="1724219" y="771230"/>
                  <a:pt x="1517250" y="674290"/>
                  <a:pt x="1426468" y="707886"/>
                </a:cubicBezTo>
                <a:cubicBezTo>
                  <a:pt x="1335686" y="741482"/>
                  <a:pt x="999110" y="643534"/>
                  <a:pt x="799687" y="707886"/>
                </a:cubicBezTo>
                <a:cubicBezTo>
                  <a:pt x="600264" y="772238"/>
                  <a:pt x="308487" y="616251"/>
                  <a:pt x="0" y="707886"/>
                </a:cubicBezTo>
                <a:cubicBezTo>
                  <a:pt x="-16791" y="595957"/>
                  <a:pt x="26444" y="527919"/>
                  <a:pt x="0" y="353943"/>
                </a:cubicBezTo>
                <a:cubicBezTo>
                  <a:pt x="-26444" y="179967"/>
                  <a:pt x="37232" y="145459"/>
                  <a:pt x="0" y="0"/>
                </a:cubicBezTo>
                <a:close/>
              </a:path>
              <a:path w="4322631" h="707886" stroke="0" extrusionOk="0">
                <a:moveTo>
                  <a:pt x="0" y="0"/>
                </a:moveTo>
                <a:cubicBezTo>
                  <a:pt x="220040" y="-15898"/>
                  <a:pt x="272746" y="51004"/>
                  <a:pt x="453876" y="0"/>
                </a:cubicBezTo>
                <a:cubicBezTo>
                  <a:pt x="635006" y="-51004"/>
                  <a:pt x="865206" y="22732"/>
                  <a:pt x="1037431" y="0"/>
                </a:cubicBezTo>
                <a:cubicBezTo>
                  <a:pt x="1209657" y="-22732"/>
                  <a:pt x="1502181" y="36764"/>
                  <a:pt x="1664213" y="0"/>
                </a:cubicBezTo>
                <a:cubicBezTo>
                  <a:pt x="1826245" y="-36764"/>
                  <a:pt x="2111819" y="8146"/>
                  <a:pt x="2290994" y="0"/>
                </a:cubicBezTo>
                <a:cubicBezTo>
                  <a:pt x="2470169" y="-8146"/>
                  <a:pt x="2605924" y="30115"/>
                  <a:pt x="2874550" y="0"/>
                </a:cubicBezTo>
                <a:cubicBezTo>
                  <a:pt x="3143176" y="-30115"/>
                  <a:pt x="3179962" y="4453"/>
                  <a:pt x="3285200" y="0"/>
                </a:cubicBezTo>
                <a:cubicBezTo>
                  <a:pt x="3390438" y="-4453"/>
                  <a:pt x="3554205" y="22844"/>
                  <a:pt x="3782302" y="0"/>
                </a:cubicBezTo>
                <a:cubicBezTo>
                  <a:pt x="4010399" y="-22844"/>
                  <a:pt x="4191434" y="33567"/>
                  <a:pt x="4322631" y="0"/>
                </a:cubicBezTo>
                <a:cubicBezTo>
                  <a:pt x="4357900" y="121542"/>
                  <a:pt x="4283905" y="195951"/>
                  <a:pt x="4322631" y="339785"/>
                </a:cubicBezTo>
                <a:cubicBezTo>
                  <a:pt x="4361357" y="483620"/>
                  <a:pt x="4314436" y="611991"/>
                  <a:pt x="4322631" y="707886"/>
                </a:cubicBezTo>
                <a:cubicBezTo>
                  <a:pt x="4220116" y="732185"/>
                  <a:pt x="4008128" y="666401"/>
                  <a:pt x="3911981" y="707886"/>
                </a:cubicBezTo>
                <a:cubicBezTo>
                  <a:pt x="3815834" y="749371"/>
                  <a:pt x="3619292" y="670519"/>
                  <a:pt x="3414878" y="707886"/>
                </a:cubicBezTo>
                <a:cubicBezTo>
                  <a:pt x="3210464" y="745253"/>
                  <a:pt x="3084520" y="686195"/>
                  <a:pt x="2831323" y="707886"/>
                </a:cubicBezTo>
                <a:cubicBezTo>
                  <a:pt x="2578127" y="729577"/>
                  <a:pt x="2414983" y="647747"/>
                  <a:pt x="2290994" y="707886"/>
                </a:cubicBezTo>
                <a:cubicBezTo>
                  <a:pt x="2167005" y="768025"/>
                  <a:pt x="2054309" y="690173"/>
                  <a:pt x="1837118" y="707886"/>
                </a:cubicBezTo>
                <a:cubicBezTo>
                  <a:pt x="1619927" y="725599"/>
                  <a:pt x="1586809" y="675272"/>
                  <a:pt x="1426468" y="707886"/>
                </a:cubicBezTo>
                <a:cubicBezTo>
                  <a:pt x="1266127" y="740500"/>
                  <a:pt x="1100298" y="693399"/>
                  <a:pt x="929366" y="707886"/>
                </a:cubicBezTo>
                <a:cubicBezTo>
                  <a:pt x="758434" y="722373"/>
                  <a:pt x="369692" y="705213"/>
                  <a:pt x="0" y="707886"/>
                </a:cubicBezTo>
                <a:cubicBezTo>
                  <a:pt x="-41014" y="618332"/>
                  <a:pt x="25369" y="480016"/>
                  <a:pt x="0" y="361022"/>
                </a:cubicBezTo>
                <a:cubicBezTo>
                  <a:pt x="-25369" y="242028"/>
                  <a:pt x="9320" y="98566"/>
                  <a:pt x="0" y="0"/>
                </a:cubicBezTo>
                <a:close/>
              </a:path>
            </a:pathLst>
          </a:custGeom>
          <a:solidFill>
            <a:schemeClr val="accent1"/>
          </a:solidFill>
          <a:ln w="12700">
            <a:solidFill>
              <a:schemeClr val="tx1"/>
            </a:solidFill>
          </a:ln>
        </p:spPr>
        <p:txBody>
          <a:bodyPr wrap="square">
            <a:spAutoFit/>
          </a:bodyPr>
          <a:lstStyle/>
          <a:p>
            <a:pPr fontAlgn="base"/>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sơ</a:t>
            </a:r>
            <a:r>
              <a:rPr lang="en-US" sz="2000" i="1" dirty="0">
                <a:latin typeface="Times New Roman" panose="02020603050405020304" pitchFamily="18" charset="0"/>
                <a:cs typeface="Times New Roman" panose="02020603050405020304" pitchFamily="18" charset="0"/>
              </a:rPr>
              <a:t> da </a:t>
            </a:r>
            <a:r>
              <a:rPr lang="en-US" sz="2000" i="1" dirty="0" err="1">
                <a:latin typeface="Times New Roman" panose="02020603050405020304" pitchFamily="18" charset="0"/>
                <a:cs typeface="Times New Roman" panose="02020603050405020304" pitchFamily="18" charset="0"/>
              </a:rPr>
              <a:t>thịt</a:t>
            </a:r>
            <a:endParaRPr lang="en-US" sz="2000" i="1" dirty="0">
              <a:latin typeface="Times New Roman" panose="02020603050405020304" pitchFamily="18" charset="0"/>
              <a:cs typeface="Times New Roman" panose="02020603050405020304" pitchFamily="18" charset="0"/>
            </a:endParaRPr>
          </a:p>
          <a:p>
            <a:pPr fontAlgn="base"/>
            <a:r>
              <a:rPr lang="en-US" sz="2000" i="1" dirty="0" err="1">
                <a:latin typeface="Times New Roman" panose="02020603050405020304" pitchFamily="18" charset="0"/>
                <a:cs typeface="Times New Roman" panose="02020603050405020304" pitchFamily="18" charset="0"/>
              </a:rPr>
              <a:t>Chẳng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mấy</a:t>
            </a:r>
            <a:r>
              <a:rPr lang="en-US" sz="2000" i="1" dirty="0">
                <a:latin typeface="Times New Roman" panose="02020603050405020304" pitchFamily="18" charset="0"/>
                <a:cs typeface="Times New Roman" panose="02020603050405020304" pitchFamily="18" charset="0"/>
              </a:rPr>
              <a:t> ai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đâu</a:t>
            </a:r>
            <a:r>
              <a:rPr lang="en-US" sz="2000" i="1" dirty="0">
                <a:latin typeface="Times New Roman" panose="02020603050405020304" pitchFamily="18" charset="0"/>
                <a:cs typeface="Times New Roman" panose="02020603050405020304" pitchFamily="18"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206211" y="68233"/>
            <a:ext cx="5018934" cy="707886"/>
          </a:xfrm>
          <a:custGeom>
            <a:avLst/>
            <a:gdLst>
              <a:gd name="connsiteX0" fmla="*/ 0 w 5885959"/>
              <a:gd name="connsiteY0" fmla="*/ 0 h 707886"/>
              <a:gd name="connsiteX1" fmla="*/ 588596 w 5885959"/>
              <a:gd name="connsiteY1" fmla="*/ 0 h 707886"/>
              <a:gd name="connsiteX2" fmla="*/ 1236051 w 5885959"/>
              <a:gd name="connsiteY2" fmla="*/ 0 h 707886"/>
              <a:gd name="connsiteX3" fmla="*/ 1765788 w 5885959"/>
              <a:gd name="connsiteY3" fmla="*/ 0 h 707886"/>
              <a:gd name="connsiteX4" fmla="*/ 2472103 w 5885959"/>
              <a:gd name="connsiteY4" fmla="*/ 0 h 707886"/>
              <a:gd name="connsiteX5" fmla="*/ 3119558 w 5885959"/>
              <a:gd name="connsiteY5" fmla="*/ 0 h 707886"/>
              <a:gd name="connsiteX6" fmla="*/ 3649295 w 5885959"/>
              <a:gd name="connsiteY6" fmla="*/ 0 h 707886"/>
              <a:gd name="connsiteX7" fmla="*/ 4296750 w 5885959"/>
              <a:gd name="connsiteY7" fmla="*/ 0 h 707886"/>
              <a:gd name="connsiteX8" fmla="*/ 4708767 w 5885959"/>
              <a:gd name="connsiteY8" fmla="*/ 0 h 707886"/>
              <a:gd name="connsiteX9" fmla="*/ 5885959 w 5885959"/>
              <a:gd name="connsiteY9" fmla="*/ 0 h 707886"/>
              <a:gd name="connsiteX10" fmla="*/ 5885959 w 5885959"/>
              <a:gd name="connsiteY10" fmla="*/ 353943 h 707886"/>
              <a:gd name="connsiteX11" fmla="*/ 5885959 w 5885959"/>
              <a:gd name="connsiteY11" fmla="*/ 707886 h 707886"/>
              <a:gd name="connsiteX12" fmla="*/ 5415082 w 5885959"/>
              <a:gd name="connsiteY12" fmla="*/ 707886 h 707886"/>
              <a:gd name="connsiteX13" fmla="*/ 4885346 w 5885959"/>
              <a:gd name="connsiteY13" fmla="*/ 707886 h 707886"/>
              <a:gd name="connsiteX14" fmla="*/ 4296750 w 5885959"/>
              <a:gd name="connsiteY14" fmla="*/ 707886 h 707886"/>
              <a:gd name="connsiteX15" fmla="*/ 3767014 w 5885959"/>
              <a:gd name="connsiteY15" fmla="*/ 707886 h 707886"/>
              <a:gd name="connsiteX16" fmla="*/ 3354997 w 5885959"/>
              <a:gd name="connsiteY16" fmla="*/ 707886 h 707886"/>
              <a:gd name="connsiteX17" fmla="*/ 2766401 w 5885959"/>
              <a:gd name="connsiteY17" fmla="*/ 707886 h 707886"/>
              <a:gd name="connsiteX18" fmla="*/ 2354384 w 5885959"/>
              <a:gd name="connsiteY18" fmla="*/ 707886 h 707886"/>
              <a:gd name="connsiteX19" fmla="*/ 1942366 w 5885959"/>
              <a:gd name="connsiteY19" fmla="*/ 707886 h 707886"/>
              <a:gd name="connsiteX20" fmla="*/ 1530349 w 5885959"/>
              <a:gd name="connsiteY20" fmla="*/ 707886 h 707886"/>
              <a:gd name="connsiteX21" fmla="*/ 1059473 w 5885959"/>
              <a:gd name="connsiteY21" fmla="*/ 707886 h 707886"/>
              <a:gd name="connsiteX22" fmla="*/ 588596 w 5885959"/>
              <a:gd name="connsiteY22" fmla="*/ 707886 h 707886"/>
              <a:gd name="connsiteX23" fmla="*/ 0 w 5885959"/>
              <a:gd name="connsiteY23" fmla="*/ 707886 h 707886"/>
              <a:gd name="connsiteX24" fmla="*/ 0 w 5885959"/>
              <a:gd name="connsiteY24" fmla="*/ 346864 h 707886"/>
              <a:gd name="connsiteX25" fmla="*/ 0 w 5885959"/>
              <a:gd name="connsiteY2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5959" h="707886" fill="none" extrusionOk="0">
                <a:moveTo>
                  <a:pt x="0" y="0"/>
                </a:moveTo>
                <a:cubicBezTo>
                  <a:pt x="209003" y="-56269"/>
                  <a:pt x="440197" y="41641"/>
                  <a:pt x="588596" y="0"/>
                </a:cubicBezTo>
                <a:cubicBezTo>
                  <a:pt x="736995" y="-41641"/>
                  <a:pt x="914007" y="41943"/>
                  <a:pt x="1236051" y="0"/>
                </a:cubicBezTo>
                <a:cubicBezTo>
                  <a:pt x="1558095" y="-41943"/>
                  <a:pt x="1644394" y="7712"/>
                  <a:pt x="1765788" y="0"/>
                </a:cubicBezTo>
                <a:cubicBezTo>
                  <a:pt x="1887182" y="-7712"/>
                  <a:pt x="2119070" y="59002"/>
                  <a:pt x="2472103" y="0"/>
                </a:cubicBezTo>
                <a:cubicBezTo>
                  <a:pt x="2825136" y="-59002"/>
                  <a:pt x="2918853" y="42230"/>
                  <a:pt x="3119558" y="0"/>
                </a:cubicBezTo>
                <a:cubicBezTo>
                  <a:pt x="3320263" y="-42230"/>
                  <a:pt x="3481178" y="33237"/>
                  <a:pt x="3649295" y="0"/>
                </a:cubicBezTo>
                <a:cubicBezTo>
                  <a:pt x="3817412" y="-33237"/>
                  <a:pt x="4015101" y="65664"/>
                  <a:pt x="4296750" y="0"/>
                </a:cubicBezTo>
                <a:cubicBezTo>
                  <a:pt x="4578400" y="-65664"/>
                  <a:pt x="4506979" y="19478"/>
                  <a:pt x="4708767" y="0"/>
                </a:cubicBezTo>
                <a:cubicBezTo>
                  <a:pt x="4910555" y="-19478"/>
                  <a:pt x="5364037" y="73804"/>
                  <a:pt x="5885959" y="0"/>
                </a:cubicBezTo>
                <a:cubicBezTo>
                  <a:pt x="5886804" y="106367"/>
                  <a:pt x="5881853" y="177727"/>
                  <a:pt x="5885959" y="353943"/>
                </a:cubicBezTo>
                <a:cubicBezTo>
                  <a:pt x="5890065" y="530159"/>
                  <a:pt x="5881656" y="602721"/>
                  <a:pt x="5885959" y="707886"/>
                </a:cubicBezTo>
                <a:cubicBezTo>
                  <a:pt x="5745296" y="722283"/>
                  <a:pt x="5527140" y="657644"/>
                  <a:pt x="5415082" y="707886"/>
                </a:cubicBezTo>
                <a:cubicBezTo>
                  <a:pt x="5303024" y="758128"/>
                  <a:pt x="5142291" y="650243"/>
                  <a:pt x="4885346" y="707886"/>
                </a:cubicBezTo>
                <a:cubicBezTo>
                  <a:pt x="4628401" y="765529"/>
                  <a:pt x="4562906" y="696969"/>
                  <a:pt x="4296750" y="707886"/>
                </a:cubicBezTo>
                <a:cubicBezTo>
                  <a:pt x="4030594" y="718803"/>
                  <a:pt x="3990099" y="703175"/>
                  <a:pt x="3767014" y="707886"/>
                </a:cubicBezTo>
                <a:cubicBezTo>
                  <a:pt x="3543929" y="712597"/>
                  <a:pt x="3468144" y="670258"/>
                  <a:pt x="3354997" y="707886"/>
                </a:cubicBezTo>
                <a:cubicBezTo>
                  <a:pt x="3241850" y="745514"/>
                  <a:pt x="2885311" y="662389"/>
                  <a:pt x="2766401" y="707886"/>
                </a:cubicBezTo>
                <a:cubicBezTo>
                  <a:pt x="2647491" y="753383"/>
                  <a:pt x="2449954" y="674036"/>
                  <a:pt x="2354384" y="707886"/>
                </a:cubicBezTo>
                <a:cubicBezTo>
                  <a:pt x="2258814" y="741736"/>
                  <a:pt x="2091088" y="676662"/>
                  <a:pt x="1942366" y="707886"/>
                </a:cubicBezTo>
                <a:cubicBezTo>
                  <a:pt x="1793644" y="739110"/>
                  <a:pt x="1623735" y="665009"/>
                  <a:pt x="1530349" y="707886"/>
                </a:cubicBezTo>
                <a:cubicBezTo>
                  <a:pt x="1436963" y="750763"/>
                  <a:pt x="1183219" y="692319"/>
                  <a:pt x="1059473" y="707886"/>
                </a:cubicBezTo>
                <a:cubicBezTo>
                  <a:pt x="935727" y="723453"/>
                  <a:pt x="794743" y="670279"/>
                  <a:pt x="588596" y="707886"/>
                </a:cubicBezTo>
                <a:cubicBezTo>
                  <a:pt x="382449" y="745493"/>
                  <a:pt x="178620" y="695199"/>
                  <a:pt x="0" y="707886"/>
                </a:cubicBezTo>
                <a:cubicBezTo>
                  <a:pt x="-160" y="604023"/>
                  <a:pt x="15787" y="428278"/>
                  <a:pt x="0" y="346864"/>
                </a:cubicBezTo>
                <a:cubicBezTo>
                  <a:pt x="-15787" y="265450"/>
                  <a:pt x="14670" y="121633"/>
                  <a:pt x="0" y="0"/>
                </a:cubicBezTo>
                <a:close/>
              </a:path>
              <a:path w="5885959" h="707886" stroke="0" extrusionOk="0">
                <a:moveTo>
                  <a:pt x="0" y="0"/>
                </a:moveTo>
                <a:cubicBezTo>
                  <a:pt x="130965" y="-11416"/>
                  <a:pt x="346907" y="52682"/>
                  <a:pt x="470877" y="0"/>
                </a:cubicBezTo>
                <a:cubicBezTo>
                  <a:pt x="594847" y="-52682"/>
                  <a:pt x="864599" y="55229"/>
                  <a:pt x="1118332" y="0"/>
                </a:cubicBezTo>
                <a:cubicBezTo>
                  <a:pt x="1372065" y="-55229"/>
                  <a:pt x="1593322" y="18420"/>
                  <a:pt x="1824647" y="0"/>
                </a:cubicBezTo>
                <a:cubicBezTo>
                  <a:pt x="2055972" y="-18420"/>
                  <a:pt x="2227285" y="395"/>
                  <a:pt x="2530962" y="0"/>
                </a:cubicBezTo>
                <a:cubicBezTo>
                  <a:pt x="2834639" y="-395"/>
                  <a:pt x="3024700" y="74504"/>
                  <a:pt x="3178418" y="0"/>
                </a:cubicBezTo>
                <a:cubicBezTo>
                  <a:pt x="3332136" y="-74504"/>
                  <a:pt x="3419093" y="46851"/>
                  <a:pt x="3590435" y="0"/>
                </a:cubicBezTo>
                <a:cubicBezTo>
                  <a:pt x="3761777" y="-46851"/>
                  <a:pt x="3885142" y="3114"/>
                  <a:pt x="4120171" y="0"/>
                </a:cubicBezTo>
                <a:cubicBezTo>
                  <a:pt x="4355200" y="-3114"/>
                  <a:pt x="4528348" y="32967"/>
                  <a:pt x="4708767" y="0"/>
                </a:cubicBezTo>
                <a:cubicBezTo>
                  <a:pt x="4889186" y="-32967"/>
                  <a:pt x="4975359" y="19515"/>
                  <a:pt x="5179644" y="0"/>
                </a:cubicBezTo>
                <a:cubicBezTo>
                  <a:pt x="5383929" y="-19515"/>
                  <a:pt x="5660511" y="120"/>
                  <a:pt x="5885959" y="0"/>
                </a:cubicBezTo>
                <a:cubicBezTo>
                  <a:pt x="5907843" y="109196"/>
                  <a:pt x="5879835" y="277992"/>
                  <a:pt x="5885959" y="368101"/>
                </a:cubicBezTo>
                <a:cubicBezTo>
                  <a:pt x="5892083" y="458210"/>
                  <a:pt x="5883852" y="587219"/>
                  <a:pt x="5885959" y="707886"/>
                </a:cubicBezTo>
                <a:cubicBezTo>
                  <a:pt x="5578328" y="779291"/>
                  <a:pt x="5477510" y="705340"/>
                  <a:pt x="5179644" y="707886"/>
                </a:cubicBezTo>
                <a:cubicBezTo>
                  <a:pt x="4881778" y="710432"/>
                  <a:pt x="4834808" y="669879"/>
                  <a:pt x="4591048" y="707886"/>
                </a:cubicBezTo>
                <a:cubicBezTo>
                  <a:pt x="4347288" y="745893"/>
                  <a:pt x="4250718" y="701112"/>
                  <a:pt x="4120171" y="707886"/>
                </a:cubicBezTo>
                <a:cubicBezTo>
                  <a:pt x="3989624" y="714660"/>
                  <a:pt x="3819205" y="703955"/>
                  <a:pt x="3708154" y="707886"/>
                </a:cubicBezTo>
                <a:cubicBezTo>
                  <a:pt x="3597103" y="711817"/>
                  <a:pt x="3427236" y="698075"/>
                  <a:pt x="3178418" y="707886"/>
                </a:cubicBezTo>
                <a:cubicBezTo>
                  <a:pt x="2929600" y="717697"/>
                  <a:pt x="2658681" y="699246"/>
                  <a:pt x="2472103" y="707886"/>
                </a:cubicBezTo>
                <a:cubicBezTo>
                  <a:pt x="2285525" y="716526"/>
                  <a:pt x="2122038" y="692045"/>
                  <a:pt x="1942366" y="707886"/>
                </a:cubicBezTo>
                <a:cubicBezTo>
                  <a:pt x="1762694" y="723727"/>
                  <a:pt x="1662345" y="656479"/>
                  <a:pt x="1471490" y="707886"/>
                </a:cubicBezTo>
                <a:cubicBezTo>
                  <a:pt x="1280635" y="759293"/>
                  <a:pt x="959788" y="664638"/>
                  <a:pt x="765175" y="707886"/>
                </a:cubicBezTo>
                <a:cubicBezTo>
                  <a:pt x="570563" y="751134"/>
                  <a:pt x="267926" y="635830"/>
                  <a:pt x="0" y="707886"/>
                </a:cubicBezTo>
                <a:cubicBezTo>
                  <a:pt x="-1154" y="570472"/>
                  <a:pt x="30218" y="463489"/>
                  <a:pt x="0" y="346864"/>
                </a:cubicBezTo>
                <a:cubicBezTo>
                  <a:pt x="-30218" y="230239"/>
                  <a:pt x="17643" y="129111"/>
                  <a:pt x="0" y="0"/>
                </a:cubicBezTo>
                <a:close/>
              </a:path>
            </a:pathLst>
          </a:custGeom>
          <a:solidFill>
            <a:schemeClr val="accent1"/>
          </a:solidFill>
          <a:ln w="12700">
            <a:solidFill>
              <a:schemeClr val="tx1"/>
            </a:solidFill>
          </a:ln>
        </p:spPr>
        <p:txBody>
          <a:bodyPr wrap="square">
            <a:spAutoFit/>
          </a:bodyPr>
          <a:lstStyle/>
          <a:p>
            <a:pPr fontAlgn="base"/>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hương</a:t>
            </a:r>
            <a:endParaRPr lang="en-US" sz="2000" i="1" dirty="0">
              <a:latin typeface="Times New Roman" panose="02020603050405020304" pitchFamily="18" charset="0"/>
              <a:cs typeface="Times New Roman" panose="02020603050405020304" pitchFamily="18" charset="0"/>
            </a:endParaRPr>
          </a:p>
          <a:p>
            <a:pPr fontAlgn="base"/>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phong</a:t>
            </a:r>
            <a:r>
              <a:rPr lang="en-US" sz="2000" i="1">
                <a:latin typeface="Times New Roman" panose="02020603050405020304" pitchFamily="18" charset="0"/>
                <a:cs typeface="Times New Roman" panose="02020603050405020304" pitchFamily="18" charset="0"/>
              </a:rPr>
              <a:t> tục</a:t>
            </a:r>
            <a:endParaRPr lang="en-US" sz="20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9323" y="976245"/>
            <a:ext cx="8672946" cy="2569934"/>
          </a:xfrm>
          <a:prstGeom prst="rect">
            <a:avLst/>
          </a:prstGeom>
          <a:solidFill>
            <a:schemeClr val="accent3">
              <a:lumMod val="95000"/>
            </a:schemeClr>
          </a:solidFill>
          <a:ln w="28575">
            <a:solidFill>
              <a:srgbClr val="7030A0"/>
            </a:solidFill>
            <a:prstDash val="lgDashDotDot"/>
          </a:ln>
        </p:spPr>
        <p:txBody>
          <a:bodyPr wrap="square">
            <a:spAutoFit/>
          </a:bodyPr>
          <a:lstStyle/>
          <a:p>
            <a:pPr marL="0" marR="0" fontAlgn="base">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rPr>
              <a:t>- H/a </a:t>
            </a:r>
            <a:r>
              <a:rPr lang="en-US" sz="2000" dirty="0">
                <a:solidFill>
                  <a:srgbClr val="333333"/>
                </a:solidFill>
                <a:effectLst/>
                <a:latin typeface="Times New Roman" panose="02020603050405020304" pitchFamily="18" charset="0"/>
                <a:ea typeface="Times New Roman" panose="02020603050405020304" pitchFamily="18" charset="0"/>
              </a:rPr>
              <a:t>“</a:t>
            </a:r>
            <a:r>
              <a:rPr lang="en-US" sz="2000" b="1" i="1" dirty="0" err="1">
                <a:solidFill>
                  <a:srgbClr val="FF0000"/>
                </a:solidFill>
                <a:effectLst/>
                <a:latin typeface="Times New Roman" panose="02020603050405020304" pitchFamily="18" charset="0"/>
                <a:ea typeface="Times New Roman" panose="02020603050405020304" pitchFamily="18" charset="0"/>
              </a:rPr>
              <a:t>tự</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đục</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đá</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kê</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cao</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quê</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hương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vừa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mang</a:t>
            </a:r>
            <a:r>
              <a:rPr lang="en-US" sz="2000">
                <a:solidFill>
                  <a:srgbClr val="333333"/>
                </a:solidFill>
                <a:effectLst/>
                <a:latin typeface="Times New Roman" panose="02020603050405020304" pitchFamily="18" charset="0"/>
                <a:ea typeface="Times New Roman" panose="02020603050405020304" pitchFamily="18" charset="0"/>
              </a:rPr>
              <a:t> ý/n </a:t>
            </a:r>
            <a:r>
              <a:rPr lang="en-US" sz="2000" dirty="0" err="1">
                <a:solidFill>
                  <a:srgbClr val="333333"/>
                </a:solidFill>
                <a:effectLst/>
                <a:latin typeface="Times New Roman" panose="02020603050405020304" pitchFamily="18" charset="0"/>
                <a:ea typeface="Times New Roman" panose="02020603050405020304" pitchFamily="18" charset="0"/>
              </a:rPr>
              <a:t>tả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thực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vừa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mang</a:t>
            </a:r>
            <a:r>
              <a:rPr lang="en-US" sz="2000">
                <a:solidFill>
                  <a:srgbClr val="333333"/>
                </a:solidFill>
                <a:effectLst/>
                <a:latin typeface="Times New Roman" panose="02020603050405020304" pitchFamily="18" charset="0"/>
                <a:ea typeface="Times New Roman" panose="02020603050405020304" pitchFamily="18" charset="0"/>
              </a:rPr>
              <a:t> ý/n </a:t>
            </a:r>
            <a:r>
              <a:rPr lang="en-US" sz="2000" dirty="0" err="1">
                <a:solidFill>
                  <a:srgbClr val="333333"/>
                </a:solidFill>
                <a:effectLst/>
                <a:latin typeface="Times New Roman" panose="02020603050405020304" pitchFamily="18" charset="0"/>
                <a:ea typeface="Times New Roman" panose="02020603050405020304" pitchFamily="18" charset="0"/>
              </a:rPr>
              <a:t>ẩn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dụ</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sâu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sắc</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a:p>
            <a:pPr marL="0" marR="0" fontAlgn="base">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Tả</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thực</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quá</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dựng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dựng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bản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vùng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cao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được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kê</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tảng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đá</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lớn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tránh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err="1">
                <a:solidFill>
                  <a:srgbClr val="333333"/>
                </a:solidFill>
                <a:effectLst/>
                <a:latin typeface="Times New Roman" panose="02020603050405020304" pitchFamily="18" charset="0"/>
                <a:ea typeface="Times New Roman" panose="02020603050405020304" pitchFamily="18" charset="0"/>
              </a:rPr>
              <a:t>mối</a:t>
            </a:r>
            <a:r>
              <a:rPr lang="en-US" sz="2000">
                <a:solidFill>
                  <a:srgbClr val="333333"/>
                </a:solidFill>
                <a:effectLst/>
                <a:latin typeface="Times New Roman" panose="02020603050405020304" pitchFamily="18" charset="0"/>
                <a:ea typeface="Times New Roman" panose="02020603050405020304" pitchFamily="18" charset="0"/>
              </a:rPr>
              <a:t> mọt, ẩm thấp.</a:t>
            </a:r>
            <a:endParaRPr lang="en-US" sz="2000" dirty="0">
              <a:effectLst/>
              <a:latin typeface="Times New Roman" panose="02020603050405020304" pitchFamily="18" charset="0"/>
              <a:ea typeface="Calibri" panose="020F0502020204030204" pitchFamily="34" charset="0"/>
            </a:endParaRPr>
          </a:p>
          <a:p>
            <a:pPr marL="0" marR="0" fontAlgn="base">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Ẩn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dụ</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tinh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thần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tự</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lực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cánh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sinh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họ</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xây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dưng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nâng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tầm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quê</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hương</a:t>
            </a:r>
            <a:r>
              <a:rPr lang="en-US" sz="2000" dirty="0">
                <a:solidFill>
                  <a:srgbClr val="333333"/>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p>
            <a:pPr marL="0" marR="0" algn="just" fontAlgn="base">
              <a:lnSpc>
                <a:spcPct val="115000"/>
              </a:lnSpc>
              <a:spcBef>
                <a:spcPts val="0"/>
              </a:spcBef>
              <a:spcAft>
                <a:spcPts val="0"/>
              </a:spcAft>
            </a:pPr>
            <a:r>
              <a:rPr lang="en-US" sz="2000" i="1" dirty="0">
                <a:solidFill>
                  <a:srgbClr val="7030A0"/>
                </a:solidFill>
                <a:effectLst/>
                <a:latin typeface="Times New Roman" panose="02020603050405020304" pitchFamily="18" charset="0"/>
                <a:ea typeface="Times New Roman" panose="02020603050405020304" pitchFamily="18" charset="0"/>
              </a:rPr>
              <a:t>=&gt; </a:t>
            </a:r>
            <a:r>
              <a:rPr lang="en-US" sz="2000" i="1" dirty="0" err="1">
                <a:solidFill>
                  <a:srgbClr val="7030A0"/>
                </a:solidFill>
                <a:effectLst/>
                <a:latin typeface="Times New Roman" panose="02020603050405020304" pitchFamily="18" charset="0"/>
                <a:ea typeface="Times New Roman" panose="02020603050405020304" pitchFamily="18" charset="0"/>
              </a:rPr>
              <a:t>Trong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quá</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trình</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dựng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làng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dựng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bản</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dựng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quê</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hương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ấy</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chính</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họ</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đã</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làm</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nên</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phong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tục</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bản</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sắc</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riêng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cho</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cộng</a:t>
            </a:r>
            <a:r>
              <a:rPr lang="en-US" sz="2000" i="1" dirty="0">
                <a:solidFill>
                  <a:srgbClr val="7030A0"/>
                </a:solidFill>
                <a:effectLst/>
                <a:latin typeface="Times New Roman" panose="02020603050405020304" pitchFamily="18" charset="0"/>
                <a:ea typeface="Times New Roman" panose="02020603050405020304" pitchFamily="18" charset="0"/>
              </a:rPr>
              <a:t> </a:t>
            </a:r>
            <a:r>
              <a:rPr lang="en-US" sz="2000" i="1" dirty="0" err="1">
                <a:solidFill>
                  <a:srgbClr val="7030A0"/>
                </a:solidFill>
                <a:effectLst/>
                <a:latin typeface="Times New Roman" panose="02020603050405020304" pitchFamily="18" charset="0"/>
                <a:ea typeface="Times New Roman" panose="02020603050405020304" pitchFamily="18" charset="0"/>
              </a:rPr>
              <a:t>đồng</a:t>
            </a:r>
            <a:r>
              <a:rPr lang="en-US" sz="2000" i="1" dirty="0">
                <a:solidFill>
                  <a:srgbClr val="7030A0"/>
                </a:solidFill>
                <a:effectLst/>
                <a:latin typeface="Times New Roman" panose="02020603050405020304" pitchFamily="18" charset="0"/>
                <a:ea typeface="Times New Roman" panose="02020603050405020304" pitchFamily="18" charset="0"/>
              </a:rPr>
              <a:t>.</a:t>
            </a:r>
            <a:endParaRPr lang="en-US" sz="2000" i="1" dirty="0">
              <a:solidFill>
                <a:srgbClr val="7030A0"/>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191728" y="3746305"/>
            <a:ext cx="8760541" cy="1323439"/>
          </a:xfrm>
          <a:prstGeom prst="rect">
            <a:avLst/>
          </a:prstGeom>
          <a:solidFill>
            <a:schemeClr val="bg1">
              <a:lumMod val="20000"/>
              <a:lumOff val="80000"/>
            </a:schemeClr>
          </a:solidFill>
        </p:spPr>
        <p:txBody>
          <a:bodyPr wrap="square">
            <a:spAutoFit/>
          </a:bodyPr>
          <a:lstStyle/>
          <a:p>
            <a:pPr marL="285750" indent="-285750">
              <a:buFont typeface="Symbol" panose="05050102010706020507" pitchFamily="18" charset="2"/>
              <a:buChar char="Þ"/>
            </a:pPr>
            <a:r>
              <a:rPr lang="en-US" sz="2000" b="1" i="1" dirty="0" err="1">
                <a:solidFill>
                  <a:srgbClr val="FF0000"/>
                </a:solidFill>
                <a:effectLst/>
                <a:latin typeface="Times New Roman" panose="02020603050405020304" pitchFamily="18" charset="0"/>
                <a:ea typeface="Times New Roman" panose="02020603050405020304" pitchFamily="18" charset="0"/>
              </a:rPr>
              <a:t>Câu</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thơ</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tràn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đầy</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niềm</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tự</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hào</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về</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nh</a:t>
            </a:r>
            <a:r>
              <a:rPr lang="vi-VN" sz="2000" b="1" i="1" dirty="0">
                <a:solidFill>
                  <a:srgbClr val="FF0000"/>
                </a:solidFill>
                <a:latin typeface="Times New Roman" panose="02020603050405020304" pitchFamily="18" charset="0"/>
                <a:ea typeface="Times New Roman" panose="02020603050405020304" pitchFamily="18" charset="0"/>
              </a:rPr>
              <a:t>ữ</a:t>
            </a:r>
            <a:r>
              <a:rPr lang="en-US" sz="2000" b="1" i="1" dirty="0">
                <a:solidFill>
                  <a:srgbClr val="FF0000"/>
                </a:solidFill>
                <a:effectLst/>
                <a:latin typeface="Times New Roman" panose="02020603050405020304" pitchFamily="18" charset="0"/>
                <a:ea typeface="Times New Roman" panose="02020603050405020304" pitchFamily="18" charset="0"/>
              </a:rPr>
              <a:t>ng </a:t>
            </a:r>
            <a:r>
              <a:rPr lang="en-US" sz="2000" b="1" i="1" dirty="0" err="1">
                <a:solidFill>
                  <a:srgbClr val="FF0000"/>
                </a:solidFill>
                <a:effectLst/>
                <a:latin typeface="Times New Roman" panose="02020603050405020304" pitchFamily="18" charset="0"/>
                <a:ea typeface="Times New Roman" panose="02020603050405020304" pitchFamily="18" charset="0"/>
              </a:rPr>
              <a:t>phẩm</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chất</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đáng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quý</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err="1">
                <a:solidFill>
                  <a:srgbClr val="FF0000"/>
                </a:solidFill>
                <a:effectLst/>
                <a:latin typeface="Times New Roman" panose="02020603050405020304" pitchFamily="18" charset="0"/>
                <a:ea typeface="Times New Roman" panose="02020603050405020304" pitchFamily="18" charset="0"/>
              </a:rPr>
              <a:t>người</a:t>
            </a:r>
            <a:r>
              <a:rPr lang="en-US" sz="2000" b="1" i="1">
                <a:solidFill>
                  <a:srgbClr val="FF0000"/>
                </a:solidFill>
                <a:effectLst/>
                <a:latin typeface="Times New Roman" panose="02020603050405020304" pitchFamily="18" charset="0"/>
                <a:ea typeface="Times New Roman" panose="02020603050405020304" pitchFamily="18" charset="0"/>
              </a:rPr>
              <a:t> </a:t>
            </a:r>
            <a:r>
              <a:rPr lang="en-US" sz="2000" b="1" i="1" err="1">
                <a:solidFill>
                  <a:srgbClr val="FF0000"/>
                </a:solidFill>
                <a:latin typeface="Times New Roman" panose="02020603050405020304" pitchFamily="18" charset="0"/>
                <a:ea typeface="Times New Roman" panose="02020603050405020304" pitchFamily="18" charset="0"/>
              </a:rPr>
              <a:t>đ</a:t>
            </a:r>
            <a:r>
              <a:rPr lang="en-US" sz="2000" b="1" i="1">
                <a:solidFill>
                  <a:srgbClr val="FF0000"/>
                </a:solidFill>
                <a:effectLst/>
                <a:latin typeface="Times New Roman" panose="02020603050405020304" pitchFamily="18" charset="0"/>
                <a:ea typeface="Times New Roman" panose="02020603050405020304" pitchFamily="18" charset="0"/>
              </a:rPr>
              <a:t>ồng mình.</a:t>
            </a:r>
            <a:endParaRPr lang="en-US" sz="2000" b="1" i="1" dirty="0">
              <a:solidFill>
                <a:srgbClr val="FF0000"/>
              </a:solidFill>
              <a:effectLst/>
              <a:latin typeface="Times New Roman" panose="02020603050405020304" pitchFamily="18" charset="0"/>
              <a:ea typeface="Times New Roman" panose="02020603050405020304" pitchFamily="18" charset="0"/>
            </a:endParaRPr>
          </a:p>
          <a:p>
            <a:pPr marL="285750" indent="-285750">
              <a:buFont typeface="Symbol" panose="05050102010706020507" pitchFamily="18" charset="2"/>
              <a:buChar char="Þ"/>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Từ</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err="1">
                <a:solidFill>
                  <a:srgbClr val="FF0000"/>
                </a:solidFill>
                <a:effectLst/>
                <a:latin typeface="Times New Roman" panose="02020603050405020304" pitchFamily="18" charset="0"/>
                <a:ea typeface="Times New Roman" panose="02020603050405020304" pitchFamily="18" charset="0"/>
              </a:rPr>
              <a:t>đó</a:t>
            </a:r>
            <a:r>
              <a:rPr lang="en-US" sz="2000" b="1" i="1">
                <a:solidFill>
                  <a:srgbClr val="FF0000"/>
                </a:solidFill>
                <a:effectLst/>
                <a:latin typeface="Times New Roman" panose="02020603050405020304" pitchFamily="18" charset="0"/>
                <a:ea typeface="Times New Roman" panose="02020603050405020304" pitchFamily="18" charset="0"/>
              </a:rPr>
              <a:t> </a:t>
            </a:r>
            <a:r>
              <a:rPr lang="en-US" sz="2000" b="1" i="1">
                <a:solidFill>
                  <a:srgbClr val="FF0000"/>
                </a:solidFill>
                <a:latin typeface="Times New Roman" panose="02020603050405020304" pitchFamily="18" charset="0"/>
                <a:ea typeface="Times New Roman" panose="02020603050405020304" pitchFamily="18" charset="0"/>
              </a:rPr>
              <a:t>người cha </a:t>
            </a:r>
            <a:r>
              <a:rPr lang="en-US" sz="2000" b="1" i="1">
                <a:solidFill>
                  <a:srgbClr val="FF0000"/>
                </a:solidFill>
                <a:effectLst/>
                <a:latin typeface="Times New Roman" panose="02020603050405020304" pitchFamily="18" charset="0"/>
                <a:ea typeface="Times New Roman" panose="02020603050405020304" pitchFamily="18" charset="0"/>
              </a:rPr>
              <a:t>nhắn </a:t>
            </a:r>
            <a:r>
              <a:rPr lang="en-US" sz="2000" b="1" i="1" dirty="0" err="1">
                <a:solidFill>
                  <a:srgbClr val="FF0000"/>
                </a:solidFill>
                <a:effectLst/>
                <a:latin typeface="Times New Roman" panose="02020603050405020304" pitchFamily="18" charset="0"/>
                <a:ea typeface="Times New Roman" panose="02020603050405020304" pitchFamily="18" charset="0"/>
              </a:rPr>
              <a:t>nhủ</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răn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dạy</a:t>
            </a:r>
            <a:r>
              <a:rPr lang="en-US" sz="2000" b="1" i="1" dirty="0">
                <a:solidFill>
                  <a:srgbClr val="FF0000"/>
                </a:solidFill>
                <a:effectLst/>
                <a:latin typeface="Times New Roman" panose="02020603050405020304" pitchFamily="18" charset="0"/>
                <a:ea typeface="Times New Roman" panose="02020603050405020304" pitchFamily="18" charset="0"/>
              </a:rPr>
              <a:t> con </a:t>
            </a:r>
            <a:r>
              <a:rPr lang="en-US" sz="2000" b="1" i="1" dirty="0" err="1">
                <a:solidFill>
                  <a:srgbClr val="FF0000"/>
                </a:solidFill>
                <a:effectLst/>
                <a:latin typeface="Times New Roman" panose="02020603050405020304" pitchFamily="18" charset="0"/>
                <a:ea typeface="Times New Roman" panose="02020603050405020304" pitchFamily="18" charset="0"/>
              </a:rPr>
              <a:t>phải</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biết</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kế</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thừa</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phát</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huy</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những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vẻ</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đẹp</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của</a:t>
            </a:r>
            <a:r>
              <a:rPr lang="en-US" sz="2000" b="1" i="1" dirty="0">
                <a:solidFill>
                  <a:srgbClr val="FF0000"/>
                </a:solidFill>
                <a:effectLst/>
                <a:latin typeface="Times New Roman" panose="02020603050405020304" pitchFamily="18" charset="0"/>
                <a:ea typeface="Times New Roman" panose="02020603050405020304" pitchFamily="18" charset="0"/>
              </a:rPr>
              <a:t> con </a:t>
            </a:r>
            <a:r>
              <a:rPr lang="en-US" sz="2000" b="1" i="1" dirty="0" err="1">
                <a:solidFill>
                  <a:srgbClr val="FF0000"/>
                </a:solidFill>
                <a:effectLst/>
                <a:latin typeface="Times New Roman" panose="02020603050405020304" pitchFamily="18" charset="0"/>
                <a:ea typeface="Times New Roman" panose="02020603050405020304" pitchFamily="18" charset="0"/>
              </a:rPr>
              <a:t>người</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quê</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hương</a:t>
            </a:r>
            <a:r>
              <a:rPr lang="en-US" sz="2000" b="1" i="1" dirty="0">
                <a:solidFill>
                  <a:srgbClr val="FF0000"/>
                </a:solidFill>
                <a:effectLst/>
                <a:latin typeface="Times New Roman" panose="02020603050405020304" pitchFamily="18" charset="0"/>
                <a:ea typeface="Times New Roman" panose="02020603050405020304" pitchFamily="18" charset="0"/>
              </a:rPr>
              <a:t>.</a:t>
            </a:r>
            <a:endParaRPr lang="en-US" sz="20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368"/>
        <p:cNvGrpSpPr/>
        <p:nvPr/>
      </p:nvGrpSpPr>
      <p:grpSpPr>
        <a:xfrm>
          <a:off x="0" y="0"/>
          <a:ext cx="0" cy="0"/>
          <a:chOff x="0" y="0"/>
          <a:chExt cx="0" cy="0"/>
        </a:xfrm>
      </p:grpSpPr>
      <p:grpSp>
        <p:nvGrpSpPr>
          <p:cNvPr id="7371" name="Google Shape;7371;p44"/>
          <p:cNvGrpSpPr/>
          <p:nvPr/>
        </p:nvGrpSpPr>
        <p:grpSpPr>
          <a:xfrm>
            <a:off x="319447" y="-143137"/>
            <a:ext cx="5133956" cy="1956947"/>
            <a:chOff x="670322" y="-153770"/>
            <a:chExt cx="6285952" cy="3002793"/>
          </a:xfrm>
        </p:grpSpPr>
        <p:grpSp>
          <p:nvGrpSpPr>
            <p:cNvPr id="7372" name="Google Shape;7372;p44"/>
            <p:cNvGrpSpPr/>
            <p:nvPr/>
          </p:nvGrpSpPr>
          <p:grpSpPr>
            <a:xfrm rot="-7308850">
              <a:off x="1034710" y="367759"/>
              <a:ext cx="631499" cy="1360276"/>
              <a:chOff x="5444064" y="-5445"/>
              <a:chExt cx="907840" cy="1955527"/>
            </a:xfrm>
          </p:grpSpPr>
          <p:sp>
            <p:nvSpPr>
              <p:cNvPr id="7373" name="Google Shape;7373;p44"/>
              <p:cNvSpPr/>
              <p:nvPr/>
            </p:nvSpPr>
            <p:spPr>
              <a:xfrm rot="-9425991" flipH="1">
                <a:off x="5469445" y="1121932"/>
                <a:ext cx="197092" cy="53648"/>
              </a:xfrm>
              <a:custGeom>
                <a:avLst/>
                <a:gdLst/>
                <a:ahLst/>
                <a:cxnLst/>
                <a:rect l="l" t="t" r="r" b="b"/>
                <a:pathLst>
                  <a:path w="6205" h="1689" extrusionOk="0">
                    <a:moveTo>
                      <a:pt x="3291" y="0"/>
                    </a:moveTo>
                    <a:cubicBezTo>
                      <a:pt x="2598" y="0"/>
                      <a:pt x="1914" y="61"/>
                      <a:pt x="1301" y="255"/>
                    </a:cubicBezTo>
                    <a:cubicBezTo>
                      <a:pt x="367" y="521"/>
                      <a:pt x="0" y="1089"/>
                      <a:pt x="0" y="1689"/>
                    </a:cubicBezTo>
                    <a:cubicBezTo>
                      <a:pt x="0" y="1570"/>
                      <a:pt x="107" y="1450"/>
                      <a:pt x="201" y="1450"/>
                    </a:cubicBezTo>
                    <a:cubicBezTo>
                      <a:pt x="212" y="1450"/>
                      <a:pt x="223" y="1452"/>
                      <a:pt x="234" y="1455"/>
                    </a:cubicBezTo>
                    <a:cubicBezTo>
                      <a:pt x="301" y="1455"/>
                      <a:pt x="367" y="1489"/>
                      <a:pt x="401" y="1489"/>
                    </a:cubicBezTo>
                    <a:cubicBezTo>
                      <a:pt x="534" y="1055"/>
                      <a:pt x="868" y="788"/>
                      <a:pt x="1301" y="655"/>
                    </a:cubicBezTo>
                    <a:cubicBezTo>
                      <a:pt x="1222" y="523"/>
                      <a:pt x="1310" y="349"/>
                      <a:pt x="1450" y="349"/>
                    </a:cubicBezTo>
                    <a:cubicBezTo>
                      <a:pt x="1487" y="349"/>
                      <a:pt x="1527" y="360"/>
                      <a:pt x="1568" y="388"/>
                    </a:cubicBezTo>
                    <a:cubicBezTo>
                      <a:pt x="1668" y="421"/>
                      <a:pt x="1735" y="521"/>
                      <a:pt x="1835" y="555"/>
                    </a:cubicBezTo>
                    <a:cubicBezTo>
                      <a:pt x="2135" y="521"/>
                      <a:pt x="2469" y="455"/>
                      <a:pt x="2702" y="455"/>
                    </a:cubicBezTo>
                    <a:lnTo>
                      <a:pt x="3536" y="455"/>
                    </a:lnTo>
                    <a:cubicBezTo>
                      <a:pt x="3510" y="326"/>
                      <a:pt x="3604" y="178"/>
                      <a:pt x="3724" y="178"/>
                    </a:cubicBezTo>
                    <a:cubicBezTo>
                      <a:pt x="3760" y="178"/>
                      <a:pt x="3798" y="191"/>
                      <a:pt x="3836" y="221"/>
                    </a:cubicBezTo>
                    <a:cubicBezTo>
                      <a:pt x="3970" y="288"/>
                      <a:pt x="4037" y="388"/>
                      <a:pt x="4170" y="455"/>
                    </a:cubicBezTo>
                    <a:lnTo>
                      <a:pt x="6038" y="588"/>
                    </a:lnTo>
                    <a:cubicBezTo>
                      <a:pt x="5905" y="455"/>
                      <a:pt x="6038" y="255"/>
                      <a:pt x="6205" y="255"/>
                    </a:cubicBezTo>
                    <a:lnTo>
                      <a:pt x="6205" y="221"/>
                    </a:lnTo>
                    <a:cubicBezTo>
                      <a:pt x="5971" y="188"/>
                      <a:pt x="5704" y="188"/>
                      <a:pt x="5471" y="121"/>
                    </a:cubicBezTo>
                    <a:cubicBezTo>
                      <a:pt x="4782" y="70"/>
                      <a:pt x="4031" y="0"/>
                      <a:pt x="3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4"/>
              <p:cNvSpPr/>
              <p:nvPr/>
            </p:nvSpPr>
            <p:spPr>
              <a:xfrm rot="-9425991" flipH="1">
                <a:off x="5500882" y="1025543"/>
                <a:ext cx="122956" cy="87953"/>
              </a:xfrm>
              <a:custGeom>
                <a:avLst/>
                <a:gdLst/>
                <a:ahLst/>
                <a:cxnLst/>
                <a:rect l="l" t="t" r="r" b="b"/>
                <a:pathLst>
                  <a:path w="3871" h="2769" extrusionOk="0">
                    <a:moveTo>
                      <a:pt x="1" y="0"/>
                    </a:moveTo>
                    <a:cubicBezTo>
                      <a:pt x="1" y="734"/>
                      <a:pt x="534" y="1568"/>
                      <a:pt x="1368" y="2001"/>
                    </a:cubicBezTo>
                    <a:cubicBezTo>
                      <a:pt x="2102" y="2368"/>
                      <a:pt x="2869" y="2602"/>
                      <a:pt x="3703" y="2769"/>
                    </a:cubicBezTo>
                    <a:cubicBezTo>
                      <a:pt x="3603" y="2702"/>
                      <a:pt x="3537" y="2535"/>
                      <a:pt x="3703" y="2435"/>
                    </a:cubicBezTo>
                    <a:cubicBezTo>
                      <a:pt x="3770" y="2402"/>
                      <a:pt x="3837" y="2402"/>
                      <a:pt x="3870" y="2368"/>
                    </a:cubicBezTo>
                    <a:cubicBezTo>
                      <a:pt x="3537" y="2335"/>
                      <a:pt x="3203" y="2235"/>
                      <a:pt x="2869" y="2101"/>
                    </a:cubicBezTo>
                    <a:cubicBezTo>
                      <a:pt x="2636" y="2035"/>
                      <a:pt x="2302" y="1935"/>
                      <a:pt x="1935" y="1835"/>
                    </a:cubicBezTo>
                    <a:cubicBezTo>
                      <a:pt x="1802" y="1868"/>
                      <a:pt x="1702" y="1868"/>
                      <a:pt x="1602" y="1901"/>
                    </a:cubicBezTo>
                    <a:cubicBezTo>
                      <a:pt x="1587" y="1904"/>
                      <a:pt x="1572" y="1905"/>
                      <a:pt x="1558" y="1905"/>
                    </a:cubicBezTo>
                    <a:cubicBezTo>
                      <a:pt x="1356" y="1905"/>
                      <a:pt x="1275" y="1692"/>
                      <a:pt x="1368" y="1568"/>
                    </a:cubicBezTo>
                    <a:cubicBezTo>
                      <a:pt x="835" y="1268"/>
                      <a:pt x="368" y="867"/>
                      <a:pt x="368" y="334"/>
                    </a:cubicBezTo>
                    <a:lnTo>
                      <a:pt x="368" y="267"/>
                    </a:lnTo>
                    <a:cubicBezTo>
                      <a:pt x="301" y="267"/>
                      <a:pt x="201" y="233"/>
                      <a:pt x="167" y="233"/>
                    </a:cubicBezTo>
                    <a:cubicBezTo>
                      <a:pt x="34" y="167"/>
                      <a:pt x="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4"/>
              <p:cNvSpPr/>
              <p:nvPr/>
            </p:nvSpPr>
            <p:spPr>
              <a:xfrm rot="-9425991" flipH="1">
                <a:off x="5487878" y="1082154"/>
                <a:ext cx="12737" cy="13976"/>
              </a:xfrm>
              <a:custGeom>
                <a:avLst/>
                <a:gdLst/>
                <a:ahLst/>
                <a:cxnLst/>
                <a:rect l="l" t="t" r="r" b="b"/>
                <a:pathLst>
                  <a:path w="401" h="440" extrusionOk="0">
                    <a:moveTo>
                      <a:pt x="217" y="0"/>
                    </a:moveTo>
                    <a:cubicBezTo>
                      <a:pt x="81" y="0"/>
                      <a:pt x="1" y="120"/>
                      <a:pt x="1" y="239"/>
                    </a:cubicBezTo>
                    <a:cubicBezTo>
                      <a:pt x="1" y="306"/>
                      <a:pt x="34" y="406"/>
                      <a:pt x="167" y="406"/>
                    </a:cubicBezTo>
                    <a:cubicBezTo>
                      <a:pt x="234" y="439"/>
                      <a:pt x="334" y="439"/>
                      <a:pt x="368" y="439"/>
                    </a:cubicBezTo>
                    <a:cubicBezTo>
                      <a:pt x="368" y="272"/>
                      <a:pt x="368" y="139"/>
                      <a:pt x="401" y="5"/>
                    </a:cubicBezTo>
                    <a:lnTo>
                      <a:pt x="401" y="5"/>
                    </a:lnTo>
                    <a:cubicBezTo>
                      <a:pt x="379" y="17"/>
                      <a:pt x="360" y="20"/>
                      <a:pt x="344" y="20"/>
                    </a:cubicBezTo>
                    <a:cubicBezTo>
                      <a:pt x="312" y="20"/>
                      <a:pt x="290" y="5"/>
                      <a:pt x="268" y="5"/>
                    </a:cubicBezTo>
                    <a:cubicBezTo>
                      <a:pt x="250" y="2"/>
                      <a:pt x="233" y="0"/>
                      <a:pt x="21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4"/>
              <p:cNvSpPr/>
              <p:nvPr/>
            </p:nvSpPr>
            <p:spPr>
              <a:xfrm rot="-9425991" flipH="1">
                <a:off x="5500003" y="1081051"/>
                <a:ext cx="93289" cy="35003"/>
              </a:xfrm>
              <a:custGeom>
                <a:avLst/>
                <a:gdLst/>
                <a:ahLst/>
                <a:cxnLst/>
                <a:rect l="l" t="t" r="r" b="b"/>
                <a:pathLst>
                  <a:path w="2937" h="1102" extrusionOk="0">
                    <a:moveTo>
                      <a:pt x="67" y="1"/>
                    </a:moveTo>
                    <a:cubicBezTo>
                      <a:pt x="1" y="134"/>
                      <a:pt x="1" y="268"/>
                      <a:pt x="1" y="434"/>
                    </a:cubicBezTo>
                    <a:cubicBezTo>
                      <a:pt x="835" y="635"/>
                      <a:pt x="1668" y="835"/>
                      <a:pt x="2502" y="1035"/>
                    </a:cubicBezTo>
                    <a:cubicBezTo>
                      <a:pt x="2553" y="984"/>
                      <a:pt x="2604" y="962"/>
                      <a:pt x="2652" y="962"/>
                    </a:cubicBezTo>
                    <a:cubicBezTo>
                      <a:pt x="2728" y="962"/>
                      <a:pt x="2795" y="1019"/>
                      <a:pt x="2836" y="1102"/>
                    </a:cubicBezTo>
                    <a:lnTo>
                      <a:pt x="2936" y="1102"/>
                    </a:lnTo>
                    <a:cubicBezTo>
                      <a:pt x="2936" y="1102"/>
                      <a:pt x="2936" y="1068"/>
                      <a:pt x="2903" y="1068"/>
                    </a:cubicBezTo>
                    <a:cubicBezTo>
                      <a:pt x="2803" y="901"/>
                      <a:pt x="2669" y="735"/>
                      <a:pt x="2536" y="601"/>
                    </a:cubicBezTo>
                    <a:cubicBezTo>
                      <a:pt x="1735" y="434"/>
                      <a:pt x="901" y="234"/>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4"/>
              <p:cNvSpPr/>
              <p:nvPr/>
            </p:nvSpPr>
            <p:spPr>
              <a:xfrm rot="-9425991" flipH="1">
                <a:off x="5507147" y="1059568"/>
                <a:ext cx="79504" cy="41356"/>
              </a:xfrm>
              <a:custGeom>
                <a:avLst/>
                <a:gdLst/>
                <a:ahLst/>
                <a:cxnLst/>
                <a:rect l="l" t="t" r="r" b="b"/>
                <a:pathLst>
                  <a:path w="2503" h="1302" extrusionOk="0">
                    <a:moveTo>
                      <a:pt x="1" y="0"/>
                    </a:moveTo>
                    <a:lnTo>
                      <a:pt x="1" y="34"/>
                    </a:lnTo>
                    <a:cubicBezTo>
                      <a:pt x="67" y="634"/>
                      <a:pt x="468" y="1001"/>
                      <a:pt x="1001" y="1301"/>
                    </a:cubicBezTo>
                    <a:cubicBezTo>
                      <a:pt x="1001" y="1235"/>
                      <a:pt x="1068" y="1235"/>
                      <a:pt x="1135" y="1201"/>
                    </a:cubicBezTo>
                    <a:cubicBezTo>
                      <a:pt x="1635" y="1068"/>
                      <a:pt x="2135" y="968"/>
                      <a:pt x="2502" y="534"/>
                    </a:cubicBezTo>
                    <a:cubicBezTo>
                      <a:pt x="1668" y="401"/>
                      <a:pt x="835" y="20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4"/>
              <p:cNvSpPr/>
              <p:nvPr/>
            </p:nvSpPr>
            <p:spPr>
              <a:xfrm rot="-9425991" flipH="1">
                <a:off x="5492302" y="1092581"/>
                <a:ext cx="79504" cy="45612"/>
              </a:xfrm>
              <a:custGeom>
                <a:avLst/>
                <a:gdLst/>
                <a:ahLst/>
                <a:cxnLst/>
                <a:rect l="l" t="t" r="r" b="b"/>
                <a:pathLst>
                  <a:path w="2503" h="1436" extrusionOk="0">
                    <a:moveTo>
                      <a:pt x="901" y="1"/>
                    </a:moveTo>
                    <a:cubicBezTo>
                      <a:pt x="468" y="134"/>
                      <a:pt x="134" y="401"/>
                      <a:pt x="1" y="835"/>
                    </a:cubicBezTo>
                    <a:cubicBezTo>
                      <a:pt x="835" y="1068"/>
                      <a:pt x="1668" y="1268"/>
                      <a:pt x="2502" y="1435"/>
                    </a:cubicBezTo>
                    <a:cubicBezTo>
                      <a:pt x="2102" y="902"/>
                      <a:pt x="1502" y="468"/>
                      <a:pt x="935" y="101"/>
                    </a:cubicBezTo>
                    <a:cubicBezTo>
                      <a:pt x="935" y="68"/>
                      <a:pt x="935" y="68"/>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4"/>
              <p:cNvSpPr/>
              <p:nvPr/>
            </p:nvSpPr>
            <p:spPr>
              <a:xfrm rot="-9425991" flipH="1">
                <a:off x="5507959" y="1134250"/>
                <a:ext cx="18486" cy="9656"/>
              </a:xfrm>
              <a:custGeom>
                <a:avLst/>
                <a:gdLst/>
                <a:ahLst/>
                <a:cxnLst/>
                <a:rect l="l" t="t" r="r" b="b"/>
                <a:pathLst>
                  <a:path w="582" h="304" extrusionOk="0">
                    <a:moveTo>
                      <a:pt x="239" y="1"/>
                    </a:moveTo>
                    <a:cubicBezTo>
                      <a:pt x="94" y="1"/>
                      <a:pt x="0" y="196"/>
                      <a:pt x="81" y="304"/>
                    </a:cubicBezTo>
                    <a:lnTo>
                      <a:pt x="582" y="204"/>
                    </a:lnTo>
                    <a:cubicBezTo>
                      <a:pt x="515" y="170"/>
                      <a:pt x="448" y="70"/>
                      <a:pt x="348" y="37"/>
                    </a:cubicBezTo>
                    <a:cubicBezTo>
                      <a:pt x="310" y="12"/>
                      <a:pt x="273" y="1"/>
                      <a:pt x="23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4"/>
              <p:cNvSpPr/>
              <p:nvPr/>
            </p:nvSpPr>
            <p:spPr>
              <a:xfrm rot="-9425991" flipH="1">
                <a:off x="5519414" y="1097927"/>
                <a:ext cx="71023" cy="51933"/>
              </a:xfrm>
              <a:custGeom>
                <a:avLst/>
                <a:gdLst/>
                <a:ahLst/>
                <a:cxnLst/>
                <a:rect l="l" t="t" r="r" b="b"/>
                <a:pathLst>
                  <a:path w="2236" h="1635" extrusionOk="0">
                    <a:moveTo>
                      <a:pt x="534" y="0"/>
                    </a:moveTo>
                    <a:cubicBezTo>
                      <a:pt x="367" y="0"/>
                      <a:pt x="167" y="34"/>
                      <a:pt x="0" y="67"/>
                    </a:cubicBezTo>
                    <a:cubicBezTo>
                      <a:pt x="0" y="134"/>
                      <a:pt x="34" y="134"/>
                      <a:pt x="67" y="167"/>
                    </a:cubicBezTo>
                    <a:cubicBezTo>
                      <a:pt x="667" y="534"/>
                      <a:pt x="1234" y="968"/>
                      <a:pt x="1668" y="1501"/>
                    </a:cubicBezTo>
                    <a:cubicBezTo>
                      <a:pt x="1868" y="1535"/>
                      <a:pt x="2035" y="1568"/>
                      <a:pt x="2235" y="1635"/>
                    </a:cubicBezTo>
                    <a:cubicBezTo>
                      <a:pt x="1768" y="968"/>
                      <a:pt x="1201" y="40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4"/>
              <p:cNvSpPr/>
              <p:nvPr/>
            </p:nvSpPr>
            <p:spPr>
              <a:xfrm rot="-9425991" flipH="1">
                <a:off x="5547497" y="1049980"/>
                <a:ext cx="20011" cy="10736"/>
              </a:xfrm>
              <a:custGeom>
                <a:avLst/>
                <a:gdLst/>
                <a:ahLst/>
                <a:cxnLst/>
                <a:rect l="l" t="t" r="r" b="b"/>
                <a:pathLst>
                  <a:path w="630" h="338" extrusionOk="0">
                    <a:moveTo>
                      <a:pt x="62" y="1"/>
                    </a:moveTo>
                    <a:cubicBezTo>
                      <a:pt x="0" y="125"/>
                      <a:pt x="112" y="338"/>
                      <a:pt x="264" y="338"/>
                    </a:cubicBezTo>
                    <a:cubicBezTo>
                      <a:pt x="274" y="338"/>
                      <a:pt x="285" y="337"/>
                      <a:pt x="296" y="334"/>
                    </a:cubicBezTo>
                    <a:cubicBezTo>
                      <a:pt x="396" y="301"/>
                      <a:pt x="496" y="301"/>
                      <a:pt x="629" y="268"/>
                    </a:cubicBezTo>
                    <a:cubicBezTo>
                      <a:pt x="463" y="168"/>
                      <a:pt x="229" y="101"/>
                      <a:pt x="62"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4"/>
              <p:cNvSpPr/>
              <p:nvPr/>
            </p:nvSpPr>
            <p:spPr>
              <a:xfrm rot="-9425991" flipH="1">
                <a:off x="5542757" y="1060873"/>
                <a:ext cx="60414" cy="29699"/>
              </a:xfrm>
              <a:custGeom>
                <a:avLst/>
                <a:gdLst/>
                <a:ahLst/>
                <a:cxnLst/>
                <a:rect l="l" t="t" r="r" b="b"/>
                <a:pathLst>
                  <a:path w="1902" h="935" extrusionOk="0">
                    <a:moveTo>
                      <a:pt x="1501" y="0"/>
                    </a:moveTo>
                    <a:cubicBezTo>
                      <a:pt x="1134" y="367"/>
                      <a:pt x="634" y="501"/>
                      <a:pt x="134" y="601"/>
                    </a:cubicBezTo>
                    <a:cubicBezTo>
                      <a:pt x="100" y="601"/>
                      <a:pt x="67" y="667"/>
                      <a:pt x="0" y="701"/>
                    </a:cubicBezTo>
                    <a:cubicBezTo>
                      <a:pt x="167" y="767"/>
                      <a:pt x="367" y="868"/>
                      <a:pt x="567" y="934"/>
                    </a:cubicBezTo>
                    <a:cubicBezTo>
                      <a:pt x="1001" y="834"/>
                      <a:pt x="1468" y="601"/>
                      <a:pt x="1802" y="234"/>
                    </a:cubicBezTo>
                    <a:cubicBezTo>
                      <a:pt x="1835" y="167"/>
                      <a:pt x="1902" y="67"/>
                      <a:pt x="1835" y="34"/>
                    </a:cubicBezTo>
                    <a:cubicBezTo>
                      <a:pt x="1735" y="0"/>
                      <a:pt x="1635" y="0"/>
                      <a:pt x="1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4"/>
              <p:cNvSpPr/>
              <p:nvPr/>
            </p:nvSpPr>
            <p:spPr>
              <a:xfrm rot="-9425991" flipH="1">
                <a:off x="5533585" y="1106244"/>
                <a:ext cx="112347" cy="63590"/>
              </a:xfrm>
              <a:custGeom>
                <a:avLst/>
                <a:gdLst/>
                <a:ahLst/>
                <a:cxnLst/>
                <a:rect l="l" t="t" r="r" b="b"/>
                <a:pathLst>
                  <a:path w="3537" h="2002" extrusionOk="0">
                    <a:moveTo>
                      <a:pt x="1702" y="0"/>
                    </a:moveTo>
                    <a:cubicBezTo>
                      <a:pt x="1402" y="34"/>
                      <a:pt x="1168" y="34"/>
                      <a:pt x="868" y="34"/>
                    </a:cubicBezTo>
                    <a:cubicBezTo>
                      <a:pt x="568" y="34"/>
                      <a:pt x="301" y="67"/>
                      <a:pt x="1" y="134"/>
                    </a:cubicBezTo>
                    <a:cubicBezTo>
                      <a:pt x="668" y="567"/>
                      <a:pt x="1302" y="1068"/>
                      <a:pt x="1702" y="1735"/>
                    </a:cubicBezTo>
                    <a:cubicBezTo>
                      <a:pt x="2303" y="1868"/>
                      <a:pt x="2903" y="1902"/>
                      <a:pt x="3537" y="2002"/>
                    </a:cubicBezTo>
                    <a:cubicBezTo>
                      <a:pt x="3070" y="1301"/>
                      <a:pt x="2503" y="668"/>
                      <a:pt x="1802" y="134"/>
                    </a:cubicBezTo>
                    <a:cubicBezTo>
                      <a:pt x="1736" y="67"/>
                      <a:pt x="1702" y="34"/>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4"/>
              <p:cNvSpPr/>
              <p:nvPr/>
            </p:nvSpPr>
            <p:spPr>
              <a:xfrm rot="-9425991" flipH="1">
                <a:off x="5561176" y="1059899"/>
                <a:ext cx="108091" cy="46661"/>
              </a:xfrm>
              <a:custGeom>
                <a:avLst/>
                <a:gdLst/>
                <a:ahLst/>
                <a:cxnLst/>
                <a:rect l="l" t="t" r="r" b="b"/>
                <a:pathLst>
                  <a:path w="3403" h="1469" extrusionOk="0">
                    <a:moveTo>
                      <a:pt x="1268" y="1"/>
                    </a:moveTo>
                    <a:cubicBezTo>
                      <a:pt x="1335" y="67"/>
                      <a:pt x="1335" y="167"/>
                      <a:pt x="1235" y="201"/>
                    </a:cubicBezTo>
                    <a:cubicBezTo>
                      <a:pt x="901" y="568"/>
                      <a:pt x="434" y="801"/>
                      <a:pt x="0" y="935"/>
                    </a:cubicBezTo>
                    <a:cubicBezTo>
                      <a:pt x="334" y="1035"/>
                      <a:pt x="668" y="1168"/>
                      <a:pt x="934" y="1201"/>
                    </a:cubicBezTo>
                    <a:lnTo>
                      <a:pt x="1935" y="1468"/>
                    </a:lnTo>
                    <a:cubicBezTo>
                      <a:pt x="2502" y="1168"/>
                      <a:pt x="2936" y="701"/>
                      <a:pt x="3403" y="301"/>
                    </a:cubicBezTo>
                    <a:cubicBezTo>
                      <a:pt x="2836" y="234"/>
                      <a:pt x="2202" y="167"/>
                      <a:pt x="1602" y="34"/>
                    </a:cubicBezTo>
                    <a:cubicBezTo>
                      <a:pt x="1574" y="48"/>
                      <a:pt x="1541" y="56"/>
                      <a:pt x="1506" y="56"/>
                    </a:cubicBezTo>
                    <a:cubicBezTo>
                      <a:pt x="1458" y="56"/>
                      <a:pt x="1407" y="40"/>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4"/>
              <p:cNvSpPr/>
              <p:nvPr/>
            </p:nvSpPr>
            <p:spPr>
              <a:xfrm rot="-9425991" flipH="1">
                <a:off x="5582353" y="1097081"/>
                <a:ext cx="10609" cy="4765"/>
              </a:xfrm>
              <a:custGeom>
                <a:avLst/>
                <a:gdLst/>
                <a:ahLst/>
                <a:cxnLst/>
                <a:rect l="l" t="t" r="r" b="b"/>
                <a:pathLst>
                  <a:path w="334" h="150" extrusionOk="0">
                    <a:moveTo>
                      <a:pt x="148" y="1"/>
                    </a:moveTo>
                    <a:cubicBezTo>
                      <a:pt x="96" y="1"/>
                      <a:pt x="42" y="27"/>
                      <a:pt x="0" y="83"/>
                    </a:cubicBezTo>
                    <a:cubicBezTo>
                      <a:pt x="134" y="116"/>
                      <a:pt x="234" y="116"/>
                      <a:pt x="334" y="150"/>
                    </a:cubicBezTo>
                    <a:cubicBezTo>
                      <a:pt x="295" y="52"/>
                      <a:pt x="222" y="1"/>
                      <a:pt x="14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4"/>
              <p:cNvSpPr/>
              <p:nvPr/>
            </p:nvSpPr>
            <p:spPr>
              <a:xfrm rot="-9425991" flipH="1">
                <a:off x="5581805" y="1099145"/>
                <a:ext cx="24394" cy="16962"/>
              </a:xfrm>
              <a:custGeom>
                <a:avLst/>
                <a:gdLst/>
                <a:ahLst/>
                <a:cxnLst/>
                <a:rect l="l" t="t" r="r" b="b"/>
                <a:pathLst>
                  <a:path w="768" h="534" extrusionOk="0">
                    <a:moveTo>
                      <a:pt x="0" y="0"/>
                    </a:moveTo>
                    <a:lnTo>
                      <a:pt x="0" y="0"/>
                    </a:lnTo>
                    <a:cubicBezTo>
                      <a:pt x="100" y="134"/>
                      <a:pt x="200" y="300"/>
                      <a:pt x="334" y="467"/>
                    </a:cubicBezTo>
                    <a:cubicBezTo>
                      <a:pt x="334" y="467"/>
                      <a:pt x="334" y="501"/>
                      <a:pt x="367" y="501"/>
                    </a:cubicBezTo>
                    <a:cubicBezTo>
                      <a:pt x="434" y="501"/>
                      <a:pt x="534" y="534"/>
                      <a:pt x="601" y="534"/>
                    </a:cubicBezTo>
                    <a:cubicBezTo>
                      <a:pt x="701" y="501"/>
                      <a:pt x="767" y="367"/>
                      <a:pt x="701" y="234"/>
                    </a:cubicBezTo>
                    <a:cubicBezTo>
                      <a:pt x="667" y="200"/>
                      <a:pt x="667" y="167"/>
                      <a:pt x="601" y="134"/>
                    </a:cubicBez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4"/>
              <p:cNvSpPr/>
              <p:nvPr/>
            </p:nvSpPr>
            <p:spPr>
              <a:xfrm rot="-9425991" flipH="1">
                <a:off x="5480670" y="1189004"/>
                <a:ext cx="265987" cy="310488"/>
              </a:xfrm>
              <a:custGeom>
                <a:avLst/>
                <a:gdLst/>
                <a:ahLst/>
                <a:cxnLst/>
                <a:rect l="l" t="t" r="r" b="b"/>
                <a:pathLst>
                  <a:path w="8374" h="9775" extrusionOk="0">
                    <a:moveTo>
                      <a:pt x="668" y="1"/>
                    </a:moveTo>
                    <a:cubicBezTo>
                      <a:pt x="1" y="2603"/>
                      <a:pt x="2102" y="5605"/>
                      <a:pt x="3903" y="7239"/>
                    </a:cubicBezTo>
                    <a:cubicBezTo>
                      <a:pt x="5238" y="8440"/>
                      <a:pt x="6705" y="9241"/>
                      <a:pt x="8240" y="9775"/>
                    </a:cubicBezTo>
                    <a:cubicBezTo>
                      <a:pt x="8173" y="9641"/>
                      <a:pt x="8206" y="9441"/>
                      <a:pt x="8373" y="9441"/>
                    </a:cubicBezTo>
                    <a:cubicBezTo>
                      <a:pt x="7673" y="9207"/>
                      <a:pt x="6939" y="8907"/>
                      <a:pt x="6272" y="8540"/>
                    </a:cubicBezTo>
                    <a:cubicBezTo>
                      <a:pt x="6105" y="8540"/>
                      <a:pt x="6005" y="8507"/>
                      <a:pt x="5838" y="8440"/>
                    </a:cubicBezTo>
                    <a:cubicBezTo>
                      <a:pt x="5671" y="8407"/>
                      <a:pt x="5671" y="8273"/>
                      <a:pt x="5705" y="8173"/>
                    </a:cubicBezTo>
                    <a:cubicBezTo>
                      <a:pt x="5338" y="7907"/>
                      <a:pt x="5004" y="7673"/>
                      <a:pt x="4671" y="7373"/>
                    </a:cubicBezTo>
                    <a:cubicBezTo>
                      <a:pt x="4570" y="7273"/>
                      <a:pt x="4504" y="7206"/>
                      <a:pt x="4404" y="7173"/>
                    </a:cubicBezTo>
                    <a:cubicBezTo>
                      <a:pt x="4337" y="7173"/>
                      <a:pt x="4204" y="7206"/>
                      <a:pt x="4103" y="7206"/>
                    </a:cubicBezTo>
                    <a:cubicBezTo>
                      <a:pt x="4094" y="7207"/>
                      <a:pt x="4085" y="7208"/>
                      <a:pt x="4076" y="7208"/>
                    </a:cubicBezTo>
                    <a:cubicBezTo>
                      <a:pt x="3860" y="7208"/>
                      <a:pt x="3747" y="6836"/>
                      <a:pt x="4003" y="6772"/>
                    </a:cubicBezTo>
                    <a:cubicBezTo>
                      <a:pt x="3503" y="6272"/>
                      <a:pt x="3003" y="5772"/>
                      <a:pt x="2569" y="5205"/>
                    </a:cubicBezTo>
                    <a:cubicBezTo>
                      <a:pt x="2436" y="5205"/>
                      <a:pt x="2369" y="5171"/>
                      <a:pt x="2235" y="5171"/>
                    </a:cubicBezTo>
                    <a:cubicBezTo>
                      <a:pt x="1969" y="5105"/>
                      <a:pt x="2069" y="4838"/>
                      <a:pt x="2235" y="4738"/>
                    </a:cubicBezTo>
                    <a:cubicBezTo>
                      <a:pt x="2035" y="4404"/>
                      <a:pt x="1835" y="4070"/>
                      <a:pt x="1668" y="3704"/>
                    </a:cubicBezTo>
                    <a:lnTo>
                      <a:pt x="1502" y="3704"/>
                    </a:lnTo>
                    <a:cubicBezTo>
                      <a:pt x="1235" y="3670"/>
                      <a:pt x="1235" y="3270"/>
                      <a:pt x="1502" y="3270"/>
                    </a:cubicBezTo>
                    <a:cubicBezTo>
                      <a:pt x="1402" y="3103"/>
                      <a:pt x="1368" y="3003"/>
                      <a:pt x="1335" y="2836"/>
                    </a:cubicBezTo>
                    <a:cubicBezTo>
                      <a:pt x="1201" y="2503"/>
                      <a:pt x="1101" y="2102"/>
                      <a:pt x="1035" y="1702"/>
                    </a:cubicBezTo>
                    <a:lnTo>
                      <a:pt x="834" y="1702"/>
                    </a:lnTo>
                    <a:cubicBezTo>
                      <a:pt x="568" y="1702"/>
                      <a:pt x="568" y="1268"/>
                      <a:pt x="834" y="1268"/>
                    </a:cubicBezTo>
                    <a:lnTo>
                      <a:pt x="1001" y="1268"/>
                    </a:lnTo>
                    <a:cubicBezTo>
                      <a:pt x="935" y="935"/>
                      <a:pt x="935" y="668"/>
                      <a:pt x="1001" y="368"/>
                    </a:cubicBezTo>
                    <a:cubicBezTo>
                      <a:pt x="868" y="268"/>
                      <a:pt x="734" y="101"/>
                      <a:pt x="668"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4"/>
              <p:cNvSpPr/>
              <p:nvPr/>
            </p:nvSpPr>
            <p:spPr>
              <a:xfrm rot="-9425991" flipH="1">
                <a:off x="5444064" y="1442900"/>
                <a:ext cx="6384" cy="10609"/>
              </a:xfrm>
              <a:custGeom>
                <a:avLst/>
                <a:gdLst/>
                <a:ahLst/>
                <a:cxnLst/>
                <a:rect l="l" t="t" r="r" b="b"/>
                <a:pathLst>
                  <a:path w="201" h="334" extrusionOk="0">
                    <a:moveTo>
                      <a:pt x="200" y="0"/>
                    </a:moveTo>
                    <a:cubicBezTo>
                      <a:pt x="67" y="34"/>
                      <a:pt x="0" y="200"/>
                      <a:pt x="67" y="334"/>
                    </a:cubicBezTo>
                    <a:cubicBezTo>
                      <a:pt x="134" y="200"/>
                      <a:pt x="167" y="100"/>
                      <a:pt x="20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4"/>
              <p:cNvSpPr/>
              <p:nvPr/>
            </p:nvSpPr>
            <p:spPr>
              <a:xfrm rot="-9425991" flipH="1">
                <a:off x="5449850" y="1433696"/>
                <a:ext cx="13817" cy="24839"/>
              </a:xfrm>
              <a:custGeom>
                <a:avLst/>
                <a:gdLst/>
                <a:ahLst/>
                <a:cxnLst/>
                <a:rect l="l" t="t" r="r" b="b"/>
                <a:pathLst>
                  <a:path w="435" h="782" extrusionOk="0">
                    <a:moveTo>
                      <a:pt x="182" y="1"/>
                    </a:moveTo>
                    <a:cubicBezTo>
                      <a:pt x="151" y="1"/>
                      <a:pt x="112" y="17"/>
                      <a:pt x="67" y="47"/>
                    </a:cubicBezTo>
                    <a:cubicBezTo>
                      <a:pt x="34" y="147"/>
                      <a:pt x="1" y="247"/>
                      <a:pt x="1" y="381"/>
                    </a:cubicBezTo>
                    <a:cubicBezTo>
                      <a:pt x="101" y="481"/>
                      <a:pt x="234" y="648"/>
                      <a:pt x="334" y="781"/>
                    </a:cubicBezTo>
                    <a:cubicBezTo>
                      <a:pt x="334" y="614"/>
                      <a:pt x="368" y="448"/>
                      <a:pt x="434" y="281"/>
                    </a:cubicBezTo>
                    <a:cubicBezTo>
                      <a:pt x="401" y="181"/>
                      <a:pt x="334" y="147"/>
                      <a:pt x="268" y="81"/>
                    </a:cubicBezTo>
                    <a:cubicBezTo>
                      <a:pt x="249" y="26"/>
                      <a:pt x="221" y="1"/>
                      <a:pt x="182"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4"/>
              <p:cNvSpPr/>
              <p:nvPr/>
            </p:nvSpPr>
            <p:spPr>
              <a:xfrm rot="-9425991" flipH="1">
                <a:off x="5595597" y="1099159"/>
                <a:ext cx="7464" cy="2573"/>
              </a:xfrm>
              <a:custGeom>
                <a:avLst/>
                <a:gdLst/>
                <a:ahLst/>
                <a:cxnLst/>
                <a:rect l="l" t="t" r="r" b="b"/>
                <a:pathLst>
                  <a:path w="235" h="81" extrusionOk="0">
                    <a:moveTo>
                      <a:pt x="1" y="1"/>
                    </a:moveTo>
                    <a:cubicBezTo>
                      <a:pt x="37" y="56"/>
                      <a:pt x="84" y="80"/>
                      <a:pt x="130" y="80"/>
                    </a:cubicBezTo>
                    <a:cubicBezTo>
                      <a:pt x="167" y="80"/>
                      <a:pt x="204" y="64"/>
                      <a:pt x="234" y="34"/>
                    </a:cubicBezTo>
                    <a:cubicBezTo>
                      <a:pt x="167" y="34"/>
                      <a:pt x="67"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4"/>
              <p:cNvSpPr/>
              <p:nvPr/>
            </p:nvSpPr>
            <p:spPr>
              <a:xfrm rot="-9425991" flipH="1">
                <a:off x="5456366" y="1395073"/>
                <a:ext cx="222535" cy="124449"/>
              </a:xfrm>
              <a:custGeom>
                <a:avLst/>
                <a:gdLst/>
                <a:ahLst/>
                <a:cxnLst/>
                <a:rect l="l" t="t" r="r" b="b"/>
                <a:pathLst>
                  <a:path w="7006" h="3918" extrusionOk="0">
                    <a:moveTo>
                      <a:pt x="805" y="1"/>
                    </a:moveTo>
                    <a:cubicBezTo>
                      <a:pt x="453" y="1"/>
                      <a:pt x="151" y="131"/>
                      <a:pt x="0" y="515"/>
                    </a:cubicBezTo>
                    <a:cubicBezTo>
                      <a:pt x="34" y="515"/>
                      <a:pt x="134" y="515"/>
                      <a:pt x="201" y="615"/>
                    </a:cubicBezTo>
                    <a:cubicBezTo>
                      <a:pt x="267" y="681"/>
                      <a:pt x="334" y="748"/>
                      <a:pt x="367" y="815"/>
                    </a:cubicBezTo>
                    <a:cubicBezTo>
                      <a:pt x="464" y="574"/>
                      <a:pt x="682" y="472"/>
                      <a:pt x="985" y="472"/>
                    </a:cubicBezTo>
                    <a:cubicBezTo>
                      <a:pt x="1101" y="472"/>
                      <a:pt x="1229" y="487"/>
                      <a:pt x="1368" y="515"/>
                    </a:cubicBezTo>
                    <a:cubicBezTo>
                      <a:pt x="1403" y="427"/>
                      <a:pt x="1492" y="377"/>
                      <a:pt x="1584" y="377"/>
                    </a:cubicBezTo>
                    <a:cubicBezTo>
                      <a:pt x="1668" y="377"/>
                      <a:pt x="1754" y="419"/>
                      <a:pt x="1802" y="515"/>
                    </a:cubicBezTo>
                    <a:cubicBezTo>
                      <a:pt x="1802" y="581"/>
                      <a:pt x="1835" y="615"/>
                      <a:pt x="1835" y="648"/>
                    </a:cubicBezTo>
                    <a:cubicBezTo>
                      <a:pt x="2202" y="781"/>
                      <a:pt x="2602" y="948"/>
                      <a:pt x="2969" y="1148"/>
                    </a:cubicBezTo>
                    <a:cubicBezTo>
                      <a:pt x="2998" y="1091"/>
                      <a:pt x="3064" y="1058"/>
                      <a:pt x="3129" y="1058"/>
                    </a:cubicBezTo>
                    <a:cubicBezTo>
                      <a:pt x="3216" y="1058"/>
                      <a:pt x="3303" y="1115"/>
                      <a:pt x="3303" y="1248"/>
                    </a:cubicBezTo>
                    <a:cubicBezTo>
                      <a:pt x="3303" y="1282"/>
                      <a:pt x="3303" y="1315"/>
                      <a:pt x="3336" y="1349"/>
                    </a:cubicBezTo>
                    <a:cubicBezTo>
                      <a:pt x="3803" y="1615"/>
                      <a:pt x="4170" y="1849"/>
                      <a:pt x="4337" y="1982"/>
                    </a:cubicBezTo>
                    <a:lnTo>
                      <a:pt x="4704" y="2249"/>
                    </a:lnTo>
                    <a:cubicBezTo>
                      <a:pt x="4751" y="2186"/>
                      <a:pt x="4828" y="2153"/>
                      <a:pt x="4900" y="2153"/>
                    </a:cubicBezTo>
                    <a:cubicBezTo>
                      <a:pt x="4980" y="2153"/>
                      <a:pt x="5053" y="2194"/>
                      <a:pt x="5071" y="2283"/>
                    </a:cubicBezTo>
                    <a:cubicBezTo>
                      <a:pt x="5137" y="2349"/>
                      <a:pt x="5171" y="2483"/>
                      <a:pt x="5204" y="2583"/>
                    </a:cubicBezTo>
                    <a:cubicBezTo>
                      <a:pt x="5771" y="2983"/>
                      <a:pt x="6305" y="3417"/>
                      <a:pt x="6805" y="3917"/>
                    </a:cubicBezTo>
                    <a:cubicBezTo>
                      <a:pt x="6805" y="3850"/>
                      <a:pt x="6739" y="3817"/>
                      <a:pt x="6739" y="3817"/>
                    </a:cubicBezTo>
                    <a:cubicBezTo>
                      <a:pt x="6711" y="3680"/>
                      <a:pt x="6818" y="3566"/>
                      <a:pt x="6931" y="3566"/>
                    </a:cubicBezTo>
                    <a:cubicBezTo>
                      <a:pt x="6956" y="3566"/>
                      <a:pt x="6981" y="3571"/>
                      <a:pt x="7005" y="3583"/>
                    </a:cubicBezTo>
                    <a:cubicBezTo>
                      <a:pt x="6839" y="3417"/>
                      <a:pt x="6638" y="3250"/>
                      <a:pt x="6472" y="3083"/>
                    </a:cubicBezTo>
                    <a:cubicBezTo>
                      <a:pt x="5204" y="2016"/>
                      <a:pt x="3870" y="1015"/>
                      <a:pt x="2335" y="448"/>
                    </a:cubicBezTo>
                    <a:cubicBezTo>
                      <a:pt x="1922" y="271"/>
                      <a:pt x="1312" y="1"/>
                      <a:pt x="805"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4"/>
              <p:cNvSpPr/>
              <p:nvPr/>
            </p:nvSpPr>
            <p:spPr>
              <a:xfrm rot="-9425991" flipH="1">
                <a:off x="5465726" y="1394108"/>
                <a:ext cx="14865" cy="12737"/>
              </a:xfrm>
              <a:custGeom>
                <a:avLst/>
                <a:gdLst/>
                <a:ahLst/>
                <a:cxnLst/>
                <a:rect l="l" t="t" r="r" b="b"/>
                <a:pathLst>
                  <a:path w="468" h="401" extrusionOk="0">
                    <a:moveTo>
                      <a:pt x="267" y="0"/>
                    </a:moveTo>
                    <a:cubicBezTo>
                      <a:pt x="1" y="0"/>
                      <a:pt x="1" y="400"/>
                      <a:pt x="267" y="400"/>
                    </a:cubicBezTo>
                    <a:lnTo>
                      <a:pt x="468" y="400"/>
                    </a:lnTo>
                    <a:cubicBezTo>
                      <a:pt x="434" y="267"/>
                      <a:pt x="434" y="100"/>
                      <a:pt x="4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4"/>
              <p:cNvSpPr/>
              <p:nvPr/>
            </p:nvSpPr>
            <p:spPr>
              <a:xfrm rot="-9425991" flipH="1">
                <a:off x="5572556" y="1168921"/>
                <a:ext cx="20964" cy="8830"/>
              </a:xfrm>
              <a:custGeom>
                <a:avLst/>
                <a:gdLst/>
                <a:ahLst/>
                <a:cxnLst/>
                <a:rect l="l" t="t" r="r" b="b"/>
                <a:pathLst>
                  <a:path w="660" h="278" extrusionOk="0">
                    <a:moveTo>
                      <a:pt x="214" y="1"/>
                    </a:moveTo>
                    <a:cubicBezTo>
                      <a:pt x="94" y="1"/>
                      <a:pt x="0" y="149"/>
                      <a:pt x="26" y="278"/>
                    </a:cubicBezTo>
                    <a:lnTo>
                      <a:pt x="660" y="278"/>
                    </a:lnTo>
                    <a:cubicBezTo>
                      <a:pt x="527" y="211"/>
                      <a:pt x="393" y="111"/>
                      <a:pt x="326" y="44"/>
                    </a:cubicBezTo>
                    <a:cubicBezTo>
                      <a:pt x="288" y="14"/>
                      <a:pt x="250" y="1"/>
                      <a:pt x="21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4"/>
              <p:cNvSpPr/>
              <p:nvPr/>
            </p:nvSpPr>
            <p:spPr>
              <a:xfrm rot="-9425991" flipH="1">
                <a:off x="5599323" y="1105799"/>
                <a:ext cx="63590" cy="21218"/>
              </a:xfrm>
              <a:custGeom>
                <a:avLst/>
                <a:gdLst/>
                <a:ahLst/>
                <a:cxnLst/>
                <a:rect l="l" t="t" r="r" b="b"/>
                <a:pathLst>
                  <a:path w="2002" h="668" extrusionOk="0">
                    <a:moveTo>
                      <a:pt x="0" y="1"/>
                    </a:moveTo>
                    <a:lnTo>
                      <a:pt x="0" y="1"/>
                    </a:lnTo>
                    <a:cubicBezTo>
                      <a:pt x="34" y="34"/>
                      <a:pt x="34" y="67"/>
                      <a:pt x="100" y="134"/>
                    </a:cubicBezTo>
                    <a:cubicBezTo>
                      <a:pt x="167" y="234"/>
                      <a:pt x="100" y="368"/>
                      <a:pt x="0" y="401"/>
                    </a:cubicBezTo>
                    <a:cubicBezTo>
                      <a:pt x="601" y="534"/>
                      <a:pt x="1201" y="568"/>
                      <a:pt x="1801" y="668"/>
                    </a:cubicBezTo>
                    <a:lnTo>
                      <a:pt x="2002" y="468"/>
                    </a:lnTo>
                    <a:cubicBezTo>
                      <a:pt x="1968" y="468"/>
                      <a:pt x="1968" y="401"/>
                      <a:pt x="1935" y="368"/>
                    </a:cubicBezTo>
                    <a:cubicBezTo>
                      <a:pt x="1868" y="334"/>
                      <a:pt x="1835" y="301"/>
                      <a:pt x="1835" y="201"/>
                    </a:cubicBezTo>
                    <a:cubicBezTo>
                      <a:pt x="1201" y="167"/>
                      <a:pt x="634" y="6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4"/>
              <p:cNvSpPr/>
              <p:nvPr/>
            </p:nvSpPr>
            <p:spPr>
              <a:xfrm rot="-9425991" flipH="1">
                <a:off x="5585711" y="1116848"/>
                <a:ext cx="74199" cy="65719"/>
              </a:xfrm>
              <a:custGeom>
                <a:avLst/>
                <a:gdLst/>
                <a:ahLst/>
                <a:cxnLst/>
                <a:rect l="l" t="t" r="r" b="b"/>
                <a:pathLst>
                  <a:path w="2336" h="2069" extrusionOk="0">
                    <a:moveTo>
                      <a:pt x="0" y="1"/>
                    </a:moveTo>
                    <a:cubicBezTo>
                      <a:pt x="0" y="34"/>
                      <a:pt x="34" y="101"/>
                      <a:pt x="100" y="134"/>
                    </a:cubicBezTo>
                    <a:cubicBezTo>
                      <a:pt x="801" y="635"/>
                      <a:pt x="1368" y="1268"/>
                      <a:pt x="1835" y="2002"/>
                    </a:cubicBezTo>
                    <a:cubicBezTo>
                      <a:pt x="2002" y="2002"/>
                      <a:pt x="2168" y="2069"/>
                      <a:pt x="2335" y="2069"/>
                    </a:cubicBezTo>
                    <a:cubicBezTo>
                      <a:pt x="2335" y="2002"/>
                      <a:pt x="2335" y="1969"/>
                      <a:pt x="2302" y="1935"/>
                    </a:cubicBezTo>
                    <a:cubicBezTo>
                      <a:pt x="1835" y="1168"/>
                      <a:pt x="1234" y="534"/>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4"/>
              <p:cNvSpPr/>
              <p:nvPr/>
            </p:nvSpPr>
            <p:spPr>
              <a:xfrm rot="-9425991" flipH="1">
                <a:off x="5467677" y="1412362"/>
                <a:ext cx="28651" cy="29699"/>
              </a:xfrm>
              <a:custGeom>
                <a:avLst/>
                <a:gdLst/>
                <a:ahLst/>
                <a:cxnLst/>
                <a:rect l="l" t="t" r="r" b="b"/>
                <a:pathLst>
                  <a:path w="902" h="935" extrusionOk="0">
                    <a:moveTo>
                      <a:pt x="67" y="0"/>
                    </a:moveTo>
                    <a:cubicBezTo>
                      <a:pt x="1" y="300"/>
                      <a:pt x="1" y="634"/>
                      <a:pt x="67" y="934"/>
                    </a:cubicBezTo>
                    <a:lnTo>
                      <a:pt x="901" y="934"/>
                    </a:lnTo>
                    <a:cubicBezTo>
                      <a:pt x="601" y="634"/>
                      <a:pt x="301" y="300"/>
                      <a:pt x="67"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4"/>
              <p:cNvSpPr/>
              <p:nvPr/>
            </p:nvSpPr>
            <p:spPr>
              <a:xfrm rot="-9425991" flipH="1">
                <a:off x="5477506" y="1404008"/>
                <a:ext cx="38180" cy="12737"/>
              </a:xfrm>
              <a:custGeom>
                <a:avLst/>
                <a:gdLst/>
                <a:ahLst/>
                <a:cxnLst/>
                <a:rect l="l" t="t" r="r" b="b"/>
                <a:pathLst>
                  <a:path w="1202" h="401" extrusionOk="0">
                    <a:moveTo>
                      <a:pt x="0" y="0"/>
                    </a:moveTo>
                    <a:cubicBezTo>
                      <a:pt x="0" y="100"/>
                      <a:pt x="34" y="267"/>
                      <a:pt x="34" y="400"/>
                    </a:cubicBezTo>
                    <a:lnTo>
                      <a:pt x="1201" y="400"/>
                    </a:lnTo>
                    <a:cubicBezTo>
                      <a:pt x="1068" y="267"/>
                      <a:pt x="934" y="1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4"/>
              <p:cNvSpPr/>
              <p:nvPr/>
            </p:nvSpPr>
            <p:spPr>
              <a:xfrm rot="-9425991" flipH="1">
                <a:off x="5466166" y="1414417"/>
                <a:ext cx="38180" cy="45612"/>
              </a:xfrm>
              <a:custGeom>
                <a:avLst/>
                <a:gdLst/>
                <a:ahLst/>
                <a:cxnLst/>
                <a:rect l="l" t="t" r="r" b="b"/>
                <a:pathLst>
                  <a:path w="1202" h="1436" extrusionOk="0">
                    <a:moveTo>
                      <a:pt x="100" y="1"/>
                    </a:moveTo>
                    <a:lnTo>
                      <a:pt x="0" y="501"/>
                    </a:lnTo>
                    <a:cubicBezTo>
                      <a:pt x="234" y="835"/>
                      <a:pt x="534" y="1135"/>
                      <a:pt x="834" y="1435"/>
                    </a:cubicBezTo>
                    <a:lnTo>
                      <a:pt x="1201" y="1435"/>
                    </a:lnTo>
                    <a:lnTo>
                      <a:pt x="1201" y="1268"/>
                    </a:lnTo>
                    <a:cubicBezTo>
                      <a:pt x="834" y="835"/>
                      <a:pt x="434" y="434"/>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4"/>
              <p:cNvSpPr/>
              <p:nvPr/>
            </p:nvSpPr>
            <p:spPr>
              <a:xfrm rot="-9425991" flipH="1">
                <a:off x="5621648" y="1051736"/>
                <a:ext cx="30747" cy="16993"/>
              </a:xfrm>
              <a:custGeom>
                <a:avLst/>
                <a:gdLst/>
                <a:ahLst/>
                <a:cxnLst/>
                <a:rect l="l" t="t" r="r" b="b"/>
                <a:pathLst>
                  <a:path w="968" h="535" extrusionOk="0">
                    <a:moveTo>
                      <a:pt x="334" y="1"/>
                    </a:moveTo>
                    <a:cubicBezTo>
                      <a:pt x="300" y="101"/>
                      <a:pt x="267" y="101"/>
                      <a:pt x="167" y="134"/>
                    </a:cubicBezTo>
                    <a:cubicBezTo>
                      <a:pt x="0" y="234"/>
                      <a:pt x="34" y="401"/>
                      <a:pt x="167" y="468"/>
                    </a:cubicBezTo>
                    <a:cubicBezTo>
                      <a:pt x="200" y="468"/>
                      <a:pt x="300" y="534"/>
                      <a:pt x="334" y="534"/>
                    </a:cubicBezTo>
                    <a:cubicBezTo>
                      <a:pt x="334" y="534"/>
                      <a:pt x="367" y="534"/>
                      <a:pt x="367" y="468"/>
                    </a:cubicBezTo>
                    <a:cubicBezTo>
                      <a:pt x="601" y="401"/>
                      <a:pt x="767" y="267"/>
                      <a:pt x="968" y="134"/>
                    </a:cubicBezTo>
                    <a:lnTo>
                      <a:pt x="3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4"/>
              <p:cNvSpPr/>
              <p:nvPr/>
            </p:nvSpPr>
            <p:spPr>
              <a:xfrm rot="-9425991" flipH="1">
                <a:off x="5489277" y="1363772"/>
                <a:ext cx="79504" cy="51234"/>
              </a:xfrm>
              <a:custGeom>
                <a:avLst/>
                <a:gdLst/>
                <a:ahLst/>
                <a:cxnLst/>
                <a:rect l="l" t="t" r="r" b="b"/>
                <a:pathLst>
                  <a:path w="2503" h="1613" extrusionOk="0">
                    <a:moveTo>
                      <a:pt x="1" y="0"/>
                    </a:moveTo>
                    <a:cubicBezTo>
                      <a:pt x="67" y="434"/>
                      <a:pt x="167" y="801"/>
                      <a:pt x="301" y="1135"/>
                    </a:cubicBezTo>
                    <a:cubicBezTo>
                      <a:pt x="334" y="1301"/>
                      <a:pt x="401" y="1435"/>
                      <a:pt x="468" y="1602"/>
                    </a:cubicBezTo>
                    <a:cubicBezTo>
                      <a:pt x="545" y="1609"/>
                      <a:pt x="622" y="1612"/>
                      <a:pt x="698" y="1612"/>
                    </a:cubicBezTo>
                    <a:cubicBezTo>
                      <a:pt x="1315" y="1612"/>
                      <a:pt x="1909" y="1398"/>
                      <a:pt x="2502" y="1368"/>
                    </a:cubicBezTo>
                    <a:cubicBezTo>
                      <a:pt x="2035" y="934"/>
                      <a:pt x="1635" y="467"/>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4"/>
              <p:cNvSpPr/>
              <p:nvPr/>
            </p:nvSpPr>
            <p:spPr>
              <a:xfrm rot="-9425991" flipH="1">
                <a:off x="5630393" y="1049428"/>
                <a:ext cx="5336" cy="2160"/>
              </a:xfrm>
              <a:custGeom>
                <a:avLst/>
                <a:gdLst/>
                <a:ahLst/>
                <a:cxnLst/>
                <a:rect l="l" t="t" r="r" b="b"/>
                <a:pathLst>
                  <a:path w="168" h="68" extrusionOk="0">
                    <a:moveTo>
                      <a:pt x="1" y="1"/>
                    </a:moveTo>
                    <a:cubicBezTo>
                      <a:pt x="34" y="67"/>
                      <a:pt x="134" y="67"/>
                      <a:pt x="168" y="67"/>
                    </a:cubicBezTo>
                    <a:cubicBezTo>
                      <a:pt x="134" y="67"/>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4"/>
              <p:cNvSpPr/>
              <p:nvPr/>
            </p:nvSpPr>
            <p:spPr>
              <a:xfrm rot="-9425991" flipH="1">
                <a:off x="5627944" y="1081351"/>
                <a:ext cx="215134" cy="19662"/>
              </a:xfrm>
              <a:custGeom>
                <a:avLst/>
                <a:gdLst/>
                <a:ahLst/>
                <a:cxnLst/>
                <a:rect l="l" t="t" r="r" b="b"/>
                <a:pathLst>
                  <a:path w="6773" h="619" extrusionOk="0">
                    <a:moveTo>
                      <a:pt x="635" y="0"/>
                    </a:moveTo>
                    <a:cubicBezTo>
                      <a:pt x="468" y="34"/>
                      <a:pt x="268" y="134"/>
                      <a:pt x="34" y="267"/>
                    </a:cubicBezTo>
                    <a:cubicBezTo>
                      <a:pt x="34" y="267"/>
                      <a:pt x="1" y="267"/>
                      <a:pt x="1" y="301"/>
                    </a:cubicBezTo>
                    <a:cubicBezTo>
                      <a:pt x="1174" y="532"/>
                      <a:pt x="2414" y="618"/>
                      <a:pt x="3625" y="618"/>
                    </a:cubicBezTo>
                    <a:cubicBezTo>
                      <a:pt x="4513" y="618"/>
                      <a:pt x="5386" y="571"/>
                      <a:pt x="6205" y="501"/>
                    </a:cubicBezTo>
                    <a:cubicBezTo>
                      <a:pt x="6372" y="501"/>
                      <a:pt x="6572" y="467"/>
                      <a:pt x="6772" y="467"/>
                    </a:cubicBezTo>
                    <a:lnTo>
                      <a:pt x="6772" y="434"/>
                    </a:lnTo>
                    <a:cubicBezTo>
                      <a:pt x="6639" y="434"/>
                      <a:pt x="6505" y="267"/>
                      <a:pt x="6539" y="134"/>
                    </a:cubicBezTo>
                    <a:lnTo>
                      <a:pt x="6539" y="134"/>
                    </a:lnTo>
                    <a:cubicBezTo>
                      <a:pt x="5605" y="201"/>
                      <a:pt x="4671" y="201"/>
                      <a:pt x="3837" y="201"/>
                    </a:cubicBezTo>
                    <a:cubicBezTo>
                      <a:pt x="3640" y="342"/>
                      <a:pt x="3371" y="483"/>
                      <a:pt x="3111" y="483"/>
                    </a:cubicBezTo>
                    <a:cubicBezTo>
                      <a:pt x="3063" y="483"/>
                      <a:pt x="3016" y="478"/>
                      <a:pt x="2970" y="467"/>
                    </a:cubicBezTo>
                    <a:cubicBezTo>
                      <a:pt x="2836" y="434"/>
                      <a:pt x="2803" y="301"/>
                      <a:pt x="2836" y="201"/>
                    </a:cubicBezTo>
                    <a:cubicBezTo>
                      <a:pt x="2069" y="167"/>
                      <a:pt x="1335" y="134"/>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4"/>
              <p:cNvSpPr/>
              <p:nvPr/>
            </p:nvSpPr>
            <p:spPr>
              <a:xfrm rot="-9425991" flipH="1">
                <a:off x="5510016" y="1343599"/>
                <a:ext cx="13817" cy="12737"/>
              </a:xfrm>
              <a:custGeom>
                <a:avLst/>
                <a:gdLst/>
                <a:ahLst/>
                <a:cxnLst/>
                <a:rect l="l" t="t" r="r" b="b"/>
                <a:pathLst>
                  <a:path w="435" h="401" extrusionOk="0">
                    <a:moveTo>
                      <a:pt x="268" y="1"/>
                    </a:moveTo>
                    <a:cubicBezTo>
                      <a:pt x="1" y="1"/>
                      <a:pt x="1" y="368"/>
                      <a:pt x="268" y="401"/>
                    </a:cubicBezTo>
                    <a:lnTo>
                      <a:pt x="434" y="401"/>
                    </a:lnTo>
                    <a:cubicBezTo>
                      <a:pt x="368" y="267"/>
                      <a:pt x="301" y="101"/>
                      <a:pt x="2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4"/>
              <p:cNvSpPr/>
              <p:nvPr/>
            </p:nvSpPr>
            <p:spPr>
              <a:xfrm rot="-9425991" flipH="1">
                <a:off x="5621228" y="1071061"/>
                <a:ext cx="63622" cy="41356"/>
              </a:xfrm>
              <a:custGeom>
                <a:avLst/>
                <a:gdLst/>
                <a:ahLst/>
                <a:cxnLst/>
                <a:rect l="l" t="t" r="r" b="b"/>
                <a:pathLst>
                  <a:path w="2003" h="1302" extrusionOk="0">
                    <a:moveTo>
                      <a:pt x="1468" y="1"/>
                    </a:moveTo>
                    <a:cubicBezTo>
                      <a:pt x="1035" y="401"/>
                      <a:pt x="601" y="868"/>
                      <a:pt x="1" y="1168"/>
                    </a:cubicBezTo>
                    <a:lnTo>
                      <a:pt x="635" y="1302"/>
                    </a:lnTo>
                    <a:cubicBezTo>
                      <a:pt x="1135" y="968"/>
                      <a:pt x="1535" y="501"/>
                      <a:pt x="1969" y="68"/>
                    </a:cubicBezTo>
                    <a:lnTo>
                      <a:pt x="2002" y="34"/>
                    </a:lnTo>
                    <a:cubicBezTo>
                      <a:pt x="1835" y="34"/>
                      <a:pt x="1635"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4"/>
              <p:cNvSpPr/>
              <p:nvPr/>
            </p:nvSpPr>
            <p:spPr>
              <a:xfrm rot="-9425991" flipH="1">
                <a:off x="5513602" y="1359284"/>
                <a:ext cx="79504" cy="21282"/>
              </a:xfrm>
              <a:custGeom>
                <a:avLst/>
                <a:gdLst/>
                <a:ahLst/>
                <a:cxnLst/>
                <a:rect l="l" t="t" r="r" b="b"/>
                <a:pathLst>
                  <a:path w="2503" h="670" extrusionOk="0">
                    <a:moveTo>
                      <a:pt x="2035" y="1"/>
                    </a:moveTo>
                    <a:cubicBezTo>
                      <a:pt x="1435" y="31"/>
                      <a:pt x="834" y="277"/>
                      <a:pt x="209" y="277"/>
                    </a:cubicBezTo>
                    <a:cubicBezTo>
                      <a:pt x="140" y="277"/>
                      <a:pt x="70" y="274"/>
                      <a:pt x="1" y="268"/>
                    </a:cubicBezTo>
                    <a:lnTo>
                      <a:pt x="1" y="268"/>
                    </a:lnTo>
                    <a:cubicBezTo>
                      <a:pt x="34" y="434"/>
                      <a:pt x="101" y="534"/>
                      <a:pt x="167" y="668"/>
                    </a:cubicBezTo>
                    <a:cubicBezTo>
                      <a:pt x="198" y="669"/>
                      <a:pt x="229" y="670"/>
                      <a:pt x="260" y="670"/>
                    </a:cubicBezTo>
                    <a:cubicBezTo>
                      <a:pt x="886" y="670"/>
                      <a:pt x="1513" y="407"/>
                      <a:pt x="2159" y="407"/>
                    </a:cubicBezTo>
                    <a:cubicBezTo>
                      <a:pt x="2273" y="407"/>
                      <a:pt x="2387" y="415"/>
                      <a:pt x="2502" y="434"/>
                    </a:cubicBezTo>
                    <a:cubicBezTo>
                      <a:pt x="2336" y="301"/>
                      <a:pt x="2169" y="134"/>
                      <a:pt x="2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4"/>
              <p:cNvSpPr/>
              <p:nvPr/>
            </p:nvSpPr>
            <p:spPr>
              <a:xfrm rot="-9425991" flipH="1">
                <a:off x="5464945" y="1419899"/>
                <a:ext cx="38180" cy="51203"/>
              </a:xfrm>
              <a:custGeom>
                <a:avLst/>
                <a:gdLst/>
                <a:ahLst/>
                <a:cxnLst/>
                <a:rect l="l" t="t" r="r" b="b"/>
                <a:pathLst>
                  <a:path w="1202" h="1612" extrusionOk="0">
                    <a:moveTo>
                      <a:pt x="633" y="1"/>
                    </a:moveTo>
                    <a:cubicBezTo>
                      <a:pt x="333" y="1"/>
                      <a:pt x="97" y="103"/>
                      <a:pt x="1" y="344"/>
                    </a:cubicBezTo>
                    <a:cubicBezTo>
                      <a:pt x="368" y="777"/>
                      <a:pt x="768" y="1211"/>
                      <a:pt x="1135" y="1611"/>
                    </a:cubicBezTo>
                    <a:cubicBezTo>
                      <a:pt x="1168" y="1111"/>
                      <a:pt x="1202" y="644"/>
                      <a:pt x="1002" y="144"/>
                    </a:cubicBezTo>
                    <a:lnTo>
                      <a:pt x="1002" y="44"/>
                    </a:lnTo>
                    <a:cubicBezTo>
                      <a:pt x="872" y="16"/>
                      <a:pt x="748" y="1"/>
                      <a:pt x="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4"/>
              <p:cNvSpPr/>
              <p:nvPr/>
            </p:nvSpPr>
            <p:spPr>
              <a:xfrm rot="-9425991" flipH="1">
                <a:off x="6023646" y="787"/>
                <a:ext cx="121876" cy="283012"/>
              </a:xfrm>
              <a:custGeom>
                <a:avLst/>
                <a:gdLst/>
                <a:ahLst/>
                <a:cxnLst/>
                <a:rect l="l" t="t" r="r" b="b"/>
                <a:pathLst>
                  <a:path w="3837" h="8910" extrusionOk="0">
                    <a:moveTo>
                      <a:pt x="3621" y="1"/>
                    </a:moveTo>
                    <a:cubicBezTo>
                      <a:pt x="3535" y="1"/>
                      <a:pt x="3447" y="53"/>
                      <a:pt x="3403" y="170"/>
                    </a:cubicBezTo>
                    <a:cubicBezTo>
                      <a:pt x="2402" y="2972"/>
                      <a:pt x="0" y="5641"/>
                      <a:pt x="501" y="8743"/>
                    </a:cubicBezTo>
                    <a:cubicBezTo>
                      <a:pt x="501" y="8843"/>
                      <a:pt x="567" y="8877"/>
                      <a:pt x="668" y="8910"/>
                    </a:cubicBezTo>
                    <a:lnTo>
                      <a:pt x="668" y="8810"/>
                    </a:lnTo>
                    <a:cubicBezTo>
                      <a:pt x="634" y="8710"/>
                      <a:pt x="634" y="8643"/>
                      <a:pt x="701" y="8543"/>
                    </a:cubicBezTo>
                    <a:lnTo>
                      <a:pt x="868" y="8376"/>
                    </a:lnTo>
                    <a:cubicBezTo>
                      <a:pt x="567" y="5841"/>
                      <a:pt x="2369" y="3539"/>
                      <a:pt x="3403" y="1238"/>
                    </a:cubicBezTo>
                    <a:lnTo>
                      <a:pt x="3403" y="237"/>
                    </a:lnTo>
                    <a:cubicBezTo>
                      <a:pt x="3536" y="237"/>
                      <a:pt x="3670" y="304"/>
                      <a:pt x="3836" y="304"/>
                    </a:cubicBezTo>
                    <a:lnTo>
                      <a:pt x="3836" y="237"/>
                    </a:lnTo>
                    <a:cubicBezTo>
                      <a:pt x="3836" y="87"/>
                      <a:pt x="3731" y="1"/>
                      <a:pt x="3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4"/>
              <p:cNvSpPr/>
              <p:nvPr/>
            </p:nvSpPr>
            <p:spPr>
              <a:xfrm rot="-9425991" flipH="1">
                <a:off x="5527522" y="1334789"/>
                <a:ext cx="116604" cy="44532"/>
              </a:xfrm>
              <a:custGeom>
                <a:avLst/>
                <a:gdLst/>
                <a:ahLst/>
                <a:cxnLst/>
                <a:rect l="l" t="t" r="r" b="b"/>
                <a:pathLst>
                  <a:path w="3671" h="1402" extrusionOk="0">
                    <a:moveTo>
                      <a:pt x="1971" y="0"/>
                    </a:moveTo>
                    <a:cubicBezTo>
                      <a:pt x="1308" y="0"/>
                      <a:pt x="678" y="263"/>
                      <a:pt x="1" y="263"/>
                    </a:cubicBezTo>
                    <a:cubicBezTo>
                      <a:pt x="168" y="630"/>
                      <a:pt x="368" y="963"/>
                      <a:pt x="568" y="1297"/>
                    </a:cubicBezTo>
                    <a:lnTo>
                      <a:pt x="701" y="1297"/>
                    </a:lnTo>
                    <a:cubicBezTo>
                      <a:pt x="1104" y="1366"/>
                      <a:pt x="1519" y="1401"/>
                      <a:pt x="1936" y="1401"/>
                    </a:cubicBezTo>
                    <a:cubicBezTo>
                      <a:pt x="2519" y="1401"/>
                      <a:pt x="3106" y="1333"/>
                      <a:pt x="3670" y="1197"/>
                    </a:cubicBezTo>
                    <a:cubicBezTo>
                      <a:pt x="3203" y="797"/>
                      <a:pt x="2736" y="430"/>
                      <a:pt x="2336" y="29"/>
                    </a:cubicBezTo>
                    <a:cubicBezTo>
                      <a:pt x="2213" y="9"/>
                      <a:pt x="2091" y="0"/>
                      <a:pt x="1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4"/>
              <p:cNvSpPr/>
              <p:nvPr/>
            </p:nvSpPr>
            <p:spPr>
              <a:xfrm rot="-9425991" flipH="1">
                <a:off x="5502577" y="1411017"/>
                <a:ext cx="21218" cy="12737"/>
              </a:xfrm>
              <a:custGeom>
                <a:avLst/>
                <a:gdLst/>
                <a:ahLst/>
                <a:cxnLst/>
                <a:rect l="l" t="t" r="r" b="b"/>
                <a:pathLst>
                  <a:path w="668" h="401" extrusionOk="0">
                    <a:moveTo>
                      <a:pt x="0" y="0"/>
                    </a:moveTo>
                    <a:cubicBezTo>
                      <a:pt x="100" y="100"/>
                      <a:pt x="234" y="267"/>
                      <a:pt x="367" y="400"/>
                    </a:cubicBezTo>
                    <a:lnTo>
                      <a:pt x="501" y="400"/>
                    </a:lnTo>
                    <a:cubicBezTo>
                      <a:pt x="567" y="400"/>
                      <a:pt x="601" y="367"/>
                      <a:pt x="667" y="267"/>
                    </a:cubicBezTo>
                    <a:lnTo>
                      <a:pt x="667" y="267"/>
                    </a:lnTo>
                    <a:cubicBezTo>
                      <a:pt x="621" y="302"/>
                      <a:pt x="567" y="320"/>
                      <a:pt x="516" y="320"/>
                    </a:cubicBezTo>
                    <a:cubicBezTo>
                      <a:pt x="420" y="320"/>
                      <a:pt x="334" y="253"/>
                      <a:pt x="334" y="100"/>
                    </a:cubicBezTo>
                    <a:cubicBezTo>
                      <a:pt x="367" y="100"/>
                      <a:pt x="367" y="34"/>
                      <a:pt x="3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4"/>
              <p:cNvSpPr/>
              <p:nvPr/>
            </p:nvSpPr>
            <p:spPr>
              <a:xfrm rot="-9425991" flipH="1">
                <a:off x="6097810" y="102"/>
                <a:ext cx="8513" cy="13785"/>
              </a:xfrm>
              <a:custGeom>
                <a:avLst/>
                <a:gdLst/>
                <a:ahLst/>
                <a:cxnLst/>
                <a:rect l="l" t="t" r="r" b="b"/>
                <a:pathLst>
                  <a:path w="268" h="434" extrusionOk="0">
                    <a:moveTo>
                      <a:pt x="267" y="0"/>
                    </a:moveTo>
                    <a:cubicBezTo>
                      <a:pt x="200" y="34"/>
                      <a:pt x="100" y="100"/>
                      <a:pt x="67" y="167"/>
                    </a:cubicBezTo>
                    <a:cubicBezTo>
                      <a:pt x="0" y="267"/>
                      <a:pt x="0" y="334"/>
                      <a:pt x="34" y="434"/>
                    </a:cubicBezTo>
                    <a:cubicBezTo>
                      <a:pt x="34" y="367"/>
                      <a:pt x="67" y="334"/>
                      <a:pt x="100" y="300"/>
                    </a:cubicBezTo>
                    <a:cubicBezTo>
                      <a:pt x="167" y="267"/>
                      <a:pt x="234" y="200"/>
                      <a:pt x="267" y="167"/>
                    </a:cubicBezTo>
                    <a:lnTo>
                      <a:pt x="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4"/>
              <p:cNvSpPr/>
              <p:nvPr/>
            </p:nvSpPr>
            <p:spPr>
              <a:xfrm rot="-9425991" flipH="1">
                <a:off x="6101626" y="-1903"/>
                <a:ext cx="4256" cy="4256"/>
              </a:xfrm>
              <a:custGeom>
                <a:avLst/>
                <a:gdLst/>
                <a:ahLst/>
                <a:cxnLst/>
                <a:rect l="l" t="t" r="r" b="b"/>
                <a:pathLst>
                  <a:path w="134" h="134" extrusionOk="0">
                    <a:moveTo>
                      <a:pt x="1" y="0"/>
                    </a:moveTo>
                    <a:lnTo>
                      <a:pt x="1" y="134"/>
                    </a:lnTo>
                    <a:lnTo>
                      <a:pt x="134" y="134"/>
                    </a:lnTo>
                    <a:cubicBezTo>
                      <a:pt x="34" y="100"/>
                      <a:pt x="1"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4"/>
              <p:cNvSpPr/>
              <p:nvPr/>
            </p:nvSpPr>
            <p:spPr>
              <a:xfrm rot="-9425991" flipH="1">
                <a:off x="6103199" y="-5445"/>
                <a:ext cx="7464" cy="4542"/>
              </a:xfrm>
              <a:custGeom>
                <a:avLst/>
                <a:gdLst/>
                <a:ahLst/>
                <a:cxnLst/>
                <a:rect l="l" t="t" r="r" b="b"/>
                <a:pathLst>
                  <a:path w="235" h="143" extrusionOk="0">
                    <a:moveTo>
                      <a:pt x="134" y="1"/>
                    </a:moveTo>
                    <a:cubicBezTo>
                      <a:pt x="90" y="1"/>
                      <a:pt x="60" y="15"/>
                      <a:pt x="35" y="15"/>
                    </a:cubicBezTo>
                    <a:cubicBezTo>
                      <a:pt x="23" y="15"/>
                      <a:pt x="12" y="12"/>
                      <a:pt x="1" y="1"/>
                    </a:cubicBezTo>
                    <a:lnTo>
                      <a:pt x="1" y="1"/>
                    </a:lnTo>
                    <a:cubicBezTo>
                      <a:pt x="28" y="83"/>
                      <a:pt x="101" y="143"/>
                      <a:pt x="181" y="143"/>
                    </a:cubicBezTo>
                    <a:cubicBezTo>
                      <a:pt x="199" y="143"/>
                      <a:pt x="216" y="140"/>
                      <a:pt x="234" y="134"/>
                    </a:cubicBezTo>
                    <a:lnTo>
                      <a:pt x="201" y="101"/>
                    </a:lnTo>
                    <a:cubicBezTo>
                      <a:pt x="134" y="101"/>
                      <a:pt x="134"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4"/>
              <p:cNvSpPr/>
              <p:nvPr/>
            </p:nvSpPr>
            <p:spPr>
              <a:xfrm rot="-9425991" flipH="1">
                <a:off x="6100263" y="-1529"/>
                <a:ext cx="7464" cy="10609"/>
              </a:xfrm>
              <a:custGeom>
                <a:avLst/>
                <a:gdLst/>
                <a:ahLst/>
                <a:cxnLst/>
                <a:rect l="l" t="t" r="r" b="b"/>
                <a:pathLst>
                  <a:path w="235" h="334" extrusionOk="0">
                    <a:moveTo>
                      <a:pt x="234" y="0"/>
                    </a:moveTo>
                    <a:cubicBezTo>
                      <a:pt x="167" y="33"/>
                      <a:pt x="134" y="100"/>
                      <a:pt x="67" y="100"/>
                    </a:cubicBezTo>
                    <a:cubicBezTo>
                      <a:pt x="34" y="133"/>
                      <a:pt x="1" y="167"/>
                      <a:pt x="1" y="200"/>
                    </a:cubicBezTo>
                    <a:lnTo>
                      <a:pt x="134" y="334"/>
                    </a:lnTo>
                    <a:cubicBezTo>
                      <a:pt x="134" y="267"/>
                      <a:pt x="167" y="133"/>
                      <a:pt x="234" y="100"/>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4"/>
              <p:cNvSpPr/>
              <p:nvPr/>
            </p:nvSpPr>
            <p:spPr>
              <a:xfrm rot="-9425991" flipH="1">
                <a:off x="6106506" y="-914"/>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4"/>
              <p:cNvSpPr/>
              <p:nvPr/>
            </p:nvSpPr>
            <p:spPr>
              <a:xfrm rot="-9425991" flipH="1">
                <a:off x="6104939" y="-582"/>
                <a:ext cx="3240" cy="7433"/>
              </a:xfrm>
              <a:custGeom>
                <a:avLst/>
                <a:gdLst/>
                <a:ahLst/>
                <a:cxnLst/>
                <a:rect l="l" t="t" r="r" b="b"/>
                <a:pathLst>
                  <a:path w="102" h="234" extrusionOk="0">
                    <a:moveTo>
                      <a:pt x="101" y="0"/>
                    </a:moveTo>
                    <a:lnTo>
                      <a:pt x="101" y="0"/>
                    </a:lnTo>
                    <a:cubicBezTo>
                      <a:pt x="34" y="33"/>
                      <a:pt x="1" y="100"/>
                      <a:pt x="1" y="234"/>
                    </a:cubicBezTo>
                    <a:cubicBezTo>
                      <a:pt x="68" y="200"/>
                      <a:pt x="101" y="10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4"/>
              <p:cNvSpPr/>
              <p:nvPr/>
            </p:nvSpPr>
            <p:spPr>
              <a:xfrm rot="-9425991" flipH="1">
                <a:off x="6104433" y="328"/>
                <a:ext cx="11689" cy="9720"/>
              </a:xfrm>
              <a:custGeom>
                <a:avLst/>
                <a:gdLst/>
                <a:ahLst/>
                <a:cxnLst/>
                <a:rect l="l" t="t" r="r" b="b"/>
                <a:pathLst>
                  <a:path w="368" h="306" extrusionOk="0">
                    <a:moveTo>
                      <a:pt x="239" y="0"/>
                    </a:moveTo>
                    <a:cubicBezTo>
                      <a:pt x="209" y="0"/>
                      <a:pt x="184" y="17"/>
                      <a:pt x="168" y="50"/>
                    </a:cubicBezTo>
                    <a:cubicBezTo>
                      <a:pt x="101" y="150"/>
                      <a:pt x="68" y="250"/>
                      <a:pt x="1" y="284"/>
                    </a:cubicBezTo>
                    <a:cubicBezTo>
                      <a:pt x="15" y="297"/>
                      <a:pt x="34" y="306"/>
                      <a:pt x="60" y="306"/>
                    </a:cubicBezTo>
                    <a:cubicBezTo>
                      <a:pt x="95" y="306"/>
                      <a:pt x="143" y="289"/>
                      <a:pt x="201" y="250"/>
                    </a:cubicBezTo>
                    <a:cubicBezTo>
                      <a:pt x="234" y="217"/>
                      <a:pt x="268" y="150"/>
                      <a:pt x="368" y="117"/>
                    </a:cubicBezTo>
                    <a:cubicBezTo>
                      <a:pt x="335" y="83"/>
                      <a:pt x="335" y="83"/>
                      <a:pt x="335" y="50"/>
                    </a:cubicBezTo>
                    <a:cubicBezTo>
                      <a:pt x="301" y="17"/>
                      <a:pt x="26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4"/>
              <p:cNvSpPr/>
              <p:nvPr/>
            </p:nvSpPr>
            <p:spPr>
              <a:xfrm rot="-9425991" flipH="1">
                <a:off x="6105596" y="-2775"/>
                <a:ext cx="12769" cy="10641"/>
              </a:xfrm>
              <a:custGeom>
                <a:avLst/>
                <a:gdLst/>
                <a:ahLst/>
                <a:cxnLst/>
                <a:rect l="l" t="t" r="r" b="b"/>
                <a:pathLst>
                  <a:path w="402" h="335" extrusionOk="0">
                    <a:moveTo>
                      <a:pt x="335" y="0"/>
                    </a:moveTo>
                    <a:cubicBezTo>
                      <a:pt x="268" y="34"/>
                      <a:pt x="234" y="67"/>
                      <a:pt x="168" y="134"/>
                    </a:cubicBezTo>
                    <a:cubicBezTo>
                      <a:pt x="101" y="201"/>
                      <a:pt x="34" y="201"/>
                      <a:pt x="1" y="201"/>
                    </a:cubicBezTo>
                    <a:cubicBezTo>
                      <a:pt x="1" y="234"/>
                      <a:pt x="1" y="301"/>
                      <a:pt x="34" y="301"/>
                    </a:cubicBezTo>
                    <a:lnTo>
                      <a:pt x="68" y="334"/>
                    </a:lnTo>
                    <a:cubicBezTo>
                      <a:pt x="68" y="334"/>
                      <a:pt x="101" y="334"/>
                      <a:pt x="101" y="301"/>
                    </a:cubicBezTo>
                    <a:cubicBezTo>
                      <a:pt x="201" y="201"/>
                      <a:pt x="335" y="167"/>
                      <a:pt x="401" y="67"/>
                    </a:cubicBezTo>
                    <a:cubicBezTo>
                      <a:pt x="368" y="67"/>
                      <a:pt x="368" y="34"/>
                      <a:pt x="368" y="34"/>
                    </a:cubicBezTo>
                    <a:cubicBezTo>
                      <a:pt x="368" y="34"/>
                      <a:pt x="335" y="34"/>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4"/>
              <p:cNvSpPr/>
              <p:nvPr/>
            </p:nvSpPr>
            <p:spPr>
              <a:xfrm rot="-9425991" flipH="1">
                <a:off x="6045840" y="19420"/>
                <a:ext cx="90081" cy="226791"/>
              </a:xfrm>
              <a:custGeom>
                <a:avLst/>
                <a:gdLst/>
                <a:ahLst/>
                <a:cxnLst/>
                <a:rect l="l" t="t" r="r" b="b"/>
                <a:pathLst>
                  <a:path w="2836" h="7140" extrusionOk="0">
                    <a:moveTo>
                      <a:pt x="2836" y="1"/>
                    </a:moveTo>
                    <a:cubicBezTo>
                      <a:pt x="1802" y="2302"/>
                      <a:pt x="0" y="4604"/>
                      <a:pt x="301" y="7139"/>
                    </a:cubicBezTo>
                    <a:cubicBezTo>
                      <a:pt x="2302" y="5271"/>
                      <a:pt x="2836" y="2636"/>
                      <a:pt x="2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4"/>
              <p:cNvSpPr/>
              <p:nvPr/>
            </p:nvSpPr>
            <p:spPr>
              <a:xfrm rot="-9425991" flipH="1">
                <a:off x="5497682" y="1416616"/>
                <a:ext cx="20170" cy="62542"/>
              </a:xfrm>
              <a:custGeom>
                <a:avLst/>
                <a:gdLst/>
                <a:ahLst/>
                <a:cxnLst/>
                <a:rect l="l" t="t" r="r" b="b"/>
                <a:pathLst>
                  <a:path w="635" h="1969" extrusionOk="0">
                    <a:moveTo>
                      <a:pt x="1" y="1"/>
                    </a:moveTo>
                    <a:lnTo>
                      <a:pt x="1" y="134"/>
                    </a:lnTo>
                    <a:cubicBezTo>
                      <a:pt x="201" y="601"/>
                      <a:pt x="167" y="1101"/>
                      <a:pt x="134" y="1602"/>
                    </a:cubicBezTo>
                    <a:lnTo>
                      <a:pt x="301" y="1769"/>
                    </a:lnTo>
                    <a:cubicBezTo>
                      <a:pt x="368" y="1769"/>
                      <a:pt x="468" y="1835"/>
                      <a:pt x="468" y="1935"/>
                    </a:cubicBezTo>
                    <a:lnTo>
                      <a:pt x="501" y="1969"/>
                    </a:lnTo>
                    <a:lnTo>
                      <a:pt x="501" y="1935"/>
                    </a:lnTo>
                    <a:cubicBezTo>
                      <a:pt x="534" y="1335"/>
                      <a:pt x="634" y="734"/>
                      <a:pt x="434" y="167"/>
                    </a:cubicBezTo>
                    <a:cubicBezTo>
                      <a:pt x="301" y="67"/>
                      <a:pt x="1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4"/>
              <p:cNvSpPr/>
              <p:nvPr/>
            </p:nvSpPr>
            <p:spPr>
              <a:xfrm rot="-9425991" flipH="1">
                <a:off x="6049627" y="18106"/>
                <a:ext cx="96466" cy="261763"/>
              </a:xfrm>
              <a:custGeom>
                <a:avLst/>
                <a:gdLst/>
                <a:ahLst/>
                <a:cxnLst/>
                <a:rect l="l" t="t" r="r" b="b"/>
                <a:pathLst>
                  <a:path w="3037" h="8241" extrusionOk="0">
                    <a:moveTo>
                      <a:pt x="2969" y="1"/>
                    </a:moveTo>
                    <a:cubicBezTo>
                      <a:pt x="2836" y="334"/>
                      <a:pt x="2703" y="601"/>
                      <a:pt x="2536" y="935"/>
                    </a:cubicBezTo>
                    <a:cubicBezTo>
                      <a:pt x="2536" y="3570"/>
                      <a:pt x="2002" y="6205"/>
                      <a:pt x="1" y="8073"/>
                    </a:cubicBezTo>
                    <a:lnTo>
                      <a:pt x="1" y="8240"/>
                    </a:lnTo>
                    <a:cubicBezTo>
                      <a:pt x="101" y="8207"/>
                      <a:pt x="167" y="8173"/>
                      <a:pt x="268" y="8073"/>
                    </a:cubicBezTo>
                    <a:cubicBezTo>
                      <a:pt x="601" y="7873"/>
                      <a:pt x="868" y="7606"/>
                      <a:pt x="1168" y="7406"/>
                    </a:cubicBezTo>
                    <a:cubicBezTo>
                      <a:pt x="2703" y="5338"/>
                      <a:pt x="3036" y="2603"/>
                      <a:pt x="2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4"/>
              <p:cNvSpPr/>
              <p:nvPr/>
            </p:nvSpPr>
            <p:spPr>
              <a:xfrm rot="-9425991" flipH="1">
                <a:off x="6103686" y="7633"/>
                <a:ext cx="6384" cy="8513"/>
              </a:xfrm>
              <a:custGeom>
                <a:avLst/>
                <a:gdLst/>
                <a:ahLst/>
                <a:cxnLst/>
                <a:rect l="l" t="t" r="r" b="b"/>
                <a:pathLst>
                  <a:path w="201" h="268" extrusionOk="0">
                    <a:moveTo>
                      <a:pt x="201" y="0"/>
                    </a:moveTo>
                    <a:cubicBezTo>
                      <a:pt x="183" y="9"/>
                      <a:pt x="170" y="25"/>
                      <a:pt x="161" y="45"/>
                    </a:cubicBezTo>
                    <a:lnTo>
                      <a:pt x="161" y="45"/>
                    </a:lnTo>
                    <a:cubicBezTo>
                      <a:pt x="178" y="27"/>
                      <a:pt x="191" y="10"/>
                      <a:pt x="201" y="0"/>
                    </a:cubicBezTo>
                    <a:close/>
                    <a:moveTo>
                      <a:pt x="161" y="45"/>
                    </a:moveTo>
                    <a:cubicBezTo>
                      <a:pt x="124" y="88"/>
                      <a:pt x="70" y="144"/>
                      <a:pt x="1" y="167"/>
                    </a:cubicBezTo>
                    <a:lnTo>
                      <a:pt x="1" y="267"/>
                    </a:lnTo>
                    <a:cubicBezTo>
                      <a:pt x="17" y="234"/>
                      <a:pt x="51" y="217"/>
                      <a:pt x="84" y="217"/>
                    </a:cubicBezTo>
                    <a:cubicBezTo>
                      <a:pt x="117" y="217"/>
                      <a:pt x="151" y="234"/>
                      <a:pt x="167" y="267"/>
                    </a:cubicBezTo>
                    <a:cubicBezTo>
                      <a:pt x="143" y="194"/>
                      <a:pt x="136" y="102"/>
                      <a:pt x="161"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4"/>
              <p:cNvSpPr/>
              <p:nvPr/>
            </p:nvSpPr>
            <p:spPr>
              <a:xfrm rot="-9425991" flipH="1">
                <a:off x="6094951" y="29601"/>
                <a:ext cx="256426" cy="62129"/>
              </a:xfrm>
              <a:custGeom>
                <a:avLst/>
                <a:gdLst/>
                <a:ahLst/>
                <a:cxnLst/>
                <a:rect l="l" t="t" r="r" b="b"/>
                <a:pathLst>
                  <a:path w="8073" h="1956" extrusionOk="0">
                    <a:moveTo>
                      <a:pt x="7639" y="0"/>
                    </a:moveTo>
                    <a:cubicBezTo>
                      <a:pt x="6305" y="334"/>
                      <a:pt x="5004" y="868"/>
                      <a:pt x="3669" y="1168"/>
                    </a:cubicBezTo>
                    <a:cubicBezTo>
                      <a:pt x="3118" y="1300"/>
                      <a:pt x="2187" y="1608"/>
                      <a:pt x="1407" y="1608"/>
                    </a:cubicBezTo>
                    <a:cubicBezTo>
                      <a:pt x="1008" y="1608"/>
                      <a:pt x="649" y="1527"/>
                      <a:pt x="400" y="1301"/>
                    </a:cubicBezTo>
                    <a:cubicBezTo>
                      <a:pt x="267" y="1335"/>
                      <a:pt x="133" y="1368"/>
                      <a:pt x="67" y="1468"/>
                    </a:cubicBezTo>
                    <a:lnTo>
                      <a:pt x="0" y="1501"/>
                    </a:lnTo>
                    <a:cubicBezTo>
                      <a:pt x="315" y="1847"/>
                      <a:pt x="806" y="1956"/>
                      <a:pt x="1330" y="1956"/>
                    </a:cubicBezTo>
                    <a:cubicBezTo>
                      <a:pt x="1970" y="1956"/>
                      <a:pt x="2659" y="1793"/>
                      <a:pt x="3136" y="1702"/>
                    </a:cubicBezTo>
                    <a:cubicBezTo>
                      <a:pt x="4803" y="1335"/>
                      <a:pt x="6405" y="634"/>
                      <a:pt x="8072" y="301"/>
                    </a:cubicBezTo>
                    <a:lnTo>
                      <a:pt x="8072" y="267"/>
                    </a:lnTo>
                    <a:cubicBezTo>
                      <a:pt x="7939" y="134"/>
                      <a:pt x="7772" y="34"/>
                      <a:pt x="7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4"/>
              <p:cNvSpPr/>
              <p:nvPr/>
            </p:nvSpPr>
            <p:spPr>
              <a:xfrm rot="-9425991" flipH="1">
                <a:off x="5513673" y="1414838"/>
                <a:ext cx="11689" cy="10545"/>
              </a:xfrm>
              <a:custGeom>
                <a:avLst/>
                <a:gdLst/>
                <a:ahLst/>
                <a:cxnLst/>
                <a:rect l="l" t="t" r="r" b="b"/>
                <a:pathLst>
                  <a:path w="368" h="332" extrusionOk="0">
                    <a:moveTo>
                      <a:pt x="0" y="1"/>
                    </a:moveTo>
                    <a:lnTo>
                      <a:pt x="0" y="134"/>
                    </a:lnTo>
                    <a:cubicBezTo>
                      <a:pt x="0" y="274"/>
                      <a:pt x="97" y="332"/>
                      <a:pt x="202" y="332"/>
                    </a:cubicBezTo>
                    <a:cubicBezTo>
                      <a:pt x="247" y="332"/>
                      <a:pt x="293" y="321"/>
                      <a:pt x="334" y="301"/>
                    </a:cubicBezTo>
                    <a:cubicBezTo>
                      <a:pt x="334" y="234"/>
                      <a:pt x="367" y="201"/>
                      <a:pt x="334" y="167"/>
                    </a:cubicBezTo>
                    <a:lnTo>
                      <a:pt x="1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4"/>
              <p:cNvSpPr/>
              <p:nvPr/>
            </p:nvSpPr>
            <p:spPr>
              <a:xfrm rot="-9425991" flipH="1">
                <a:off x="5510439" y="1424452"/>
                <a:ext cx="5304" cy="5336"/>
              </a:xfrm>
              <a:custGeom>
                <a:avLst/>
                <a:gdLst/>
                <a:ahLst/>
                <a:cxnLst/>
                <a:rect l="l" t="t" r="r" b="b"/>
                <a:pathLst>
                  <a:path w="167" h="168" extrusionOk="0">
                    <a:moveTo>
                      <a:pt x="0" y="0"/>
                    </a:moveTo>
                    <a:lnTo>
                      <a:pt x="0" y="167"/>
                    </a:lnTo>
                    <a:lnTo>
                      <a:pt x="167" y="167"/>
                    </a:ln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4"/>
              <p:cNvSpPr/>
              <p:nvPr/>
            </p:nvSpPr>
            <p:spPr>
              <a:xfrm rot="-9425991" flipH="1">
                <a:off x="5521789" y="1381118"/>
                <a:ext cx="51933" cy="47709"/>
              </a:xfrm>
              <a:custGeom>
                <a:avLst/>
                <a:gdLst/>
                <a:ahLst/>
                <a:cxnLst/>
                <a:rect l="l" t="t" r="r" b="b"/>
                <a:pathLst>
                  <a:path w="1635" h="1502" extrusionOk="0">
                    <a:moveTo>
                      <a:pt x="400" y="1"/>
                    </a:moveTo>
                    <a:cubicBezTo>
                      <a:pt x="400" y="34"/>
                      <a:pt x="367" y="101"/>
                      <a:pt x="367" y="101"/>
                    </a:cubicBezTo>
                    <a:cubicBezTo>
                      <a:pt x="300" y="134"/>
                      <a:pt x="200" y="167"/>
                      <a:pt x="134" y="167"/>
                    </a:cubicBezTo>
                    <a:lnTo>
                      <a:pt x="0" y="167"/>
                    </a:lnTo>
                    <a:cubicBezTo>
                      <a:pt x="467" y="634"/>
                      <a:pt x="867" y="1101"/>
                      <a:pt x="1368" y="1502"/>
                    </a:cubicBezTo>
                    <a:lnTo>
                      <a:pt x="1635" y="1502"/>
                    </a:lnTo>
                    <a:lnTo>
                      <a:pt x="1635" y="1168"/>
                    </a:lnTo>
                    <a:cubicBezTo>
                      <a:pt x="1201" y="801"/>
                      <a:pt x="801" y="368"/>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4"/>
              <p:cNvSpPr/>
              <p:nvPr/>
            </p:nvSpPr>
            <p:spPr>
              <a:xfrm rot="-9425991" flipH="1">
                <a:off x="5551425" y="1310318"/>
                <a:ext cx="18042" cy="14865"/>
              </a:xfrm>
              <a:custGeom>
                <a:avLst/>
                <a:gdLst/>
                <a:ahLst/>
                <a:cxnLst/>
                <a:rect l="l" t="t" r="r" b="b"/>
                <a:pathLst>
                  <a:path w="568" h="468" extrusionOk="0">
                    <a:moveTo>
                      <a:pt x="234" y="1"/>
                    </a:moveTo>
                    <a:cubicBezTo>
                      <a:pt x="67" y="34"/>
                      <a:pt x="0" y="401"/>
                      <a:pt x="234" y="435"/>
                    </a:cubicBezTo>
                    <a:cubicBezTo>
                      <a:pt x="367" y="435"/>
                      <a:pt x="467" y="468"/>
                      <a:pt x="567" y="468"/>
                    </a:cubicBezTo>
                    <a:cubicBezTo>
                      <a:pt x="467" y="301"/>
                      <a:pt x="367" y="168"/>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4"/>
              <p:cNvSpPr/>
              <p:nvPr/>
            </p:nvSpPr>
            <p:spPr>
              <a:xfrm rot="-9425991" flipH="1">
                <a:off x="5485704" y="1471370"/>
                <a:ext cx="14865" cy="8671"/>
              </a:xfrm>
              <a:custGeom>
                <a:avLst/>
                <a:gdLst/>
                <a:ahLst/>
                <a:cxnLst/>
                <a:rect l="l" t="t" r="r" b="b"/>
                <a:pathLst>
                  <a:path w="468" h="273" extrusionOk="0">
                    <a:moveTo>
                      <a:pt x="205" y="1"/>
                    </a:moveTo>
                    <a:cubicBezTo>
                      <a:pt x="108" y="1"/>
                      <a:pt x="18" y="51"/>
                      <a:pt x="1" y="139"/>
                    </a:cubicBezTo>
                    <a:cubicBezTo>
                      <a:pt x="134" y="205"/>
                      <a:pt x="301" y="239"/>
                      <a:pt x="468" y="272"/>
                    </a:cubicBezTo>
                    <a:cubicBezTo>
                      <a:pt x="468" y="239"/>
                      <a:pt x="434" y="205"/>
                      <a:pt x="434" y="139"/>
                    </a:cubicBezTo>
                    <a:cubicBezTo>
                      <a:pt x="387" y="43"/>
                      <a:pt x="293" y="1"/>
                      <a:pt x="20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4"/>
              <p:cNvSpPr/>
              <p:nvPr/>
            </p:nvSpPr>
            <p:spPr>
              <a:xfrm rot="-9425991" flipH="1">
                <a:off x="6107530" y="10587"/>
                <a:ext cx="16993" cy="13817"/>
              </a:xfrm>
              <a:custGeom>
                <a:avLst/>
                <a:gdLst/>
                <a:ahLst/>
                <a:cxnLst/>
                <a:rect l="l" t="t" r="r" b="b"/>
                <a:pathLst>
                  <a:path w="535" h="435" extrusionOk="0">
                    <a:moveTo>
                      <a:pt x="534" y="1"/>
                    </a:moveTo>
                    <a:cubicBezTo>
                      <a:pt x="434" y="34"/>
                      <a:pt x="301" y="34"/>
                      <a:pt x="167" y="101"/>
                    </a:cubicBezTo>
                    <a:cubicBezTo>
                      <a:pt x="134" y="101"/>
                      <a:pt x="134" y="101"/>
                      <a:pt x="101" y="134"/>
                    </a:cubicBezTo>
                    <a:cubicBezTo>
                      <a:pt x="0" y="168"/>
                      <a:pt x="0" y="301"/>
                      <a:pt x="34" y="401"/>
                    </a:cubicBezTo>
                    <a:lnTo>
                      <a:pt x="101" y="434"/>
                    </a:lnTo>
                    <a:cubicBezTo>
                      <a:pt x="267" y="301"/>
                      <a:pt x="367" y="134"/>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4"/>
              <p:cNvSpPr/>
              <p:nvPr/>
            </p:nvSpPr>
            <p:spPr>
              <a:xfrm rot="-9425991" flipH="1">
                <a:off x="6111558" y="8611"/>
                <a:ext cx="2160" cy="1080"/>
              </a:xfrm>
              <a:custGeom>
                <a:avLst/>
                <a:gdLst/>
                <a:ahLst/>
                <a:cxnLst/>
                <a:rect l="l" t="t" r="r" b="b"/>
                <a:pathLst>
                  <a:path w="68" h="34" extrusionOk="0">
                    <a:moveTo>
                      <a:pt x="1" y="0"/>
                    </a:moveTo>
                    <a:cubicBezTo>
                      <a:pt x="1" y="33"/>
                      <a:pt x="68" y="33"/>
                      <a:pt x="68" y="33"/>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4"/>
              <p:cNvSpPr/>
              <p:nvPr/>
            </p:nvSpPr>
            <p:spPr>
              <a:xfrm rot="-9425991" flipH="1">
                <a:off x="5553943" y="1329155"/>
                <a:ext cx="110219" cy="21980"/>
              </a:xfrm>
              <a:custGeom>
                <a:avLst/>
                <a:gdLst/>
                <a:ahLst/>
                <a:cxnLst/>
                <a:rect l="l" t="t" r="r" b="b"/>
                <a:pathLst>
                  <a:path w="3470" h="692" extrusionOk="0">
                    <a:moveTo>
                      <a:pt x="3103" y="0"/>
                    </a:moveTo>
                    <a:cubicBezTo>
                      <a:pt x="2514" y="183"/>
                      <a:pt x="1900" y="267"/>
                      <a:pt x="1292" y="267"/>
                    </a:cubicBezTo>
                    <a:cubicBezTo>
                      <a:pt x="901" y="267"/>
                      <a:pt x="513" y="232"/>
                      <a:pt x="134" y="167"/>
                    </a:cubicBezTo>
                    <a:lnTo>
                      <a:pt x="1" y="167"/>
                    </a:lnTo>
                    <a:cubicBezTo>
                      <a:pt x="134" y="334"/>
                      <a:pt x="234" y="467"/>
                      <a:pt x="334" y="634"/>
                    </a:cubicBezTo>
                    <a:cubicBezTo>
                      <a:pt x="639" y="672"/>
                      <a:pt x="944" y="691"/>
                      <a:pt x="1248" y="691"/>
                    </a:cubicBezTo>
                    <a:cubicBezTo>
                      <a:pt x="2006" y="691"/>
                      <a:pt x="2755" y="572"/>
                      <a:pt x="3470" y="334"/>
                    </a:cubicBezTo>
                    <a:cubicBezTo>
                      <a:pt x="3337" y="200"/>
                      <a:pt x="3236" y="134"/>
                      <a:pt x="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4"/>
              <p:cNvSpPr/>
              <p:nvPr/>
            </p:nvSpPr>
            <p:spPr>
              <a:xfrm rot="-9425991" flipH="1">
                <a:off x="6113969" y="8263"/>
                <a:ext cx="1080" cy="1080"/>
              </a:xfrm>
              <a:custGeom>
                <a:avLst/>
                <a:gdLst/>
                <a:ahLst/>
                <a:cxnLst/>
                <a:rect l="l" t="t" r="r" b="b"/>
                <a:pathLst>
                  <a:path w="34" h="34" extrusionOk="0">
                    <a:moveTo>
                      <a:pt x="1" y="0"/>
                    </a:moveTo>
                    <a:cubicBezTo>
                      <a:pt x="1" y="34"/>
                      <a:pt x="34" y="34"/>
                      <a:pt x="34" y="34"/>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4"/>
              <p:cNvSpPr/>
              <p:nvPr/>
            </p:nvSpPr>
            <p:spPr>
              <a:xfrm rot="-9425991" flipH="1">
                <a:off x="6108911" y="13097"/>
                <a:ext cx="33923" cy="22012"/>
              </a:xfrm>
              <a:custGeom>
                <a:avLst/>
                <a:gdLst/>
                <a:ahLst/>
                <a:cxnLst/>
                <a:rect l="l" t="t" r="r" b="b"/>
                <a:pathLst>
                  <a:path w="1068" h="693" extrusionOk="0">
                    <a:moveTo>
                      <a:pt x="1068" y="1"/>
                    </a:moveTo>
                    <a:cubicBezTo>
                      <a:pt x="868" y="101"/>
                      <a:pt x="601" y="134"/>
                      <a:pt x="401" y="201"/>
                    </a:cubicBezTo>
                    <a:cubicBezTo>
                      <a:pt x="334" y="368"/>
                      <a:pt x="167" y="501"/>
                      <a:pt x="1" y="634"/>
                    </a:cubicBezTo>
                    <a:lnTo>
                      <a:pt x="34" y="668"/>
                    </a:lnTo>
                    <a:cubicBezTo>
                      <a:pt x="51" y="685"/>
                      <a:pt x="67" y="693"/>
                      <a:pt x="88" y="693"/>
                    </a:cubicBezTo>
                    <a:cubicBezTo>
                      <a:pt x="109" y="693"/>
                      <a:pt x="134" y="685"/>
                      <a:pt x="167" y="668"/>
                    </a:cubicBezTo>
                    <a:cubicBezTo>
                      <a:pt x="501" y="468"/>
                      <a:pt x="768" y="20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4"/>
              <p:cNvSpPr/>
              <p:nvPr/>
            </p:nvSpPr>
            <p:spPr>
              <a:xfrm rot="-9425991" flipH="1">
                <a:off x="6104639" y="22535"/>
                <a:ext cx="28651" cy="22298"/>
              </a:xfrm>
              <a:custGeom>
                <a:avLst/>
                <a:gdLst/>
                <a:ahLst/>
                <a:cxnLst/>
                <a:rect l="l" t="t" r="r" b="b"/>
                <a:pathLst>
                  <a:path w="902" h="702" extrusionOk="0">
                    <a:moveTo>
                      <a:pt x="901" y="1"/>
                    </a:moveTo>
                    <a:lnTo>
                      <a:pt x="901" y="1"/>
                    </a:lnTo>
                    <a:cubicBezTo>
                      <a:pt x="601" y="234"/>
                      <a:pt x="334" y="468"/>
                      <a:pt x="1" y="701"/>
                    </a:cubicBezTo>
                    <a:cubicBezTo>
                      <a:pt x="1" y="701"/>
                      <a:pt x="34" y="701"/>
                      <a:pt x="67" y="668"/>
                    </a:cubicBezTo>
                    <a:cubicBezTo>
                      <a:pt x="201" y="635"/>
                      <a:pt x="334" y="635"/>
                      <a:pt x="434" y="568"/>
                    </a:cubicBezTo>
                    <a:cubicBezTo>
                      <a:pt x="601" y="401"/>
                      <a:pt x="768" y="20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4"/>
              <p:cNvSpPr/>
              <p:nvPr/>
            </p:nvSpPr>
            <p:spPr>
              <a:xfrm rot="-9425991" flipH="1">
                <a:off x="5517353" y="1421654"/>
                <a:ext cx="5336" cy="5304"/>
              </a:xfrm>
              <a:custGeom>
                <a:avLst/>
                <a:gdLst/>
                <a:ahLst/>
                <a:cxnLst/>
                <a:rect l="l" t="t" r="r" b="b"/>
                <a:pathLst>
                  <a:path w="168" h="167" extrusionOk="0">
                    <a:moveTo>
                      <a:pt x="1" y="0"/>
                    </a:moveTo>
                    <a:lnTo>
                      <a:pt x="168" y="167"/>
                    </a:lnTo>
                    <a:cubicBezTo>
                      <a:pt x="168" y="67"/>
                      <a:pt x="68"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4"/>
              <p:cNvSpPr/>
              <p:nvPr/>
            </p:nvSpPr>
            <p:spPr>
              <a:xfrm rot="-9425991" flipH="1">
                <a:off x="6116837" y="6742"/>
                <a:ext cx="4256" cy="2128"/>
              </a:xfrm>
              <a:custGeom>
                <a:avLst/>
                <a:gdLst/>
                <a:ahLst/>
                <a:cxnLst/>
                <a:rect l="l" t="t" r="r" b="b"/>
                <a:pathLst>
                  <a:path w="134" h="67" extrusionOk="0">
                    <a:moveTo>
                      <a:pt x="0" y="0"/>
                    </a:moveTo>
                    <a:cubicBezTo>
                      <a:pt x="0" y="67"/>
                      <a:pt x="34" y="67"/>
                      <a:pt x="34" y="67"/>
                    </a:cubicBezTo>
                    <a:cubicBezTo>
                      <a:pt x="100" y="67"/>
                      <a:pt x="100"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4"/>
              <p:cNvSpPr/>
              <p:nvPr/>
            </p:nvSpPr>
            <p:spPr>
              <a:xfrm rot="-9425991" flipH="1">
                <a:off x="6100795" y="39883"/>
                <a:ext cx="231016" cy="63114"/>
              </a:xfrm>
              <a:custGeom>
                <a:avLst/>
                <a:gdLst/>
                <a:ahLst/>
                <a:cxnLst/>
                <a:rect l="l" t="t" r="r" b="b"/>
                <a:pathLst>
                  <a:path w="7273" h="1987" extrusionOk="0">
                    <a:moveTo>
                      <a:pt x="5688" y="0"/>
                    </a:moveTo>
                    <a:cubicBezTo>
                      <a:pt x="3824" y="0"/>
                      <a:pt x="1832" y="1277"/>
                      <a:pt x="101" y="1613"/>
                    </a:cubicBezTo>
                    <a:cubicBezTo>
                      <a:pt x="101" y="1680"/>
                      <a:pt x="67" y="1680"/>
                      <a:pt x="1" y="1680"/>
                    </a:cubicBezTo>
                    <a:cubicBezTo>
                      <a:pt x="260" y="1906"/>
                      <a:pt x="627" y="1986"/>
                      <a:pt x="1031" y="1986"/>
                    </a:cubicBezTo>
                    <a:cubicBezTo>
                      <a:pt x="1820" y="1986"/>
                      <a:pt x="2751" y="1679"/>
                      <a:pt x="3303" y="1546"/>
                    </a:cubicBezTo>
                    <a:cubicBezTo>
                      <a:pt x="4637" y="1213"/>
                      <a:pt x="5938" y="679"/>
                      <a:pt x="7272" y="379"/>
                    </a:cubicBezTo>
                    <a:cubicBezTo>
                      <a:pt x="6761" y="108"/>
                      <a:pt x="6230" y="0"/>
                      <a:pt x="5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4"/>
              <p:cNvSpPr/>
              <p:nvPr/>
            </p:nvSpPr>
            <p:spPr>
              <a:xfrm rot="-9425991" flipH="1">
                <a:off x="5524056" y="1420022"/>
                <a:ext cx="1112" cy="3240"/>
              </a:xfrm>
              <a:custGeom>
                <a:avLst/>
                <a:gdLst/>
                <a:ahLst/>
                <a:cxnLst/>
                <a:rect l="l" t="t" r="r" b="b"/>
                <a:pathLst>
                  <a:path w="35" h="102" extrusionOk="0">
                    <a:moveTo>
                      <a:pt x="1" y="1"/>
                    </a:moveTo>
                    <a:lnTo>
                      <a:pt x="1" y="101"/>
                    </a:lnTo>
                    <a:cubicBezTo>
                      <a:pt x="1" y="101"/>
                      <a:pt x="34" y="68"/>
                      <a:pt x="34" y="34"/>
                    </a:cubicBez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4"/>
              <p:cNvSpPr/>
              <p:nvPr/>
            </p:nvSpPr>
            <p:spPr>
              <a:xfrm rot="-9425991" flipH="1">
                <a:off x="5518137" y="1392035"/>
                <a:ext cx="41356" cy="95386"/>
              </a:xfrm>
              <a:custGeom>
                <a:avLst/>
                <a:gdLst/>
                <a:ahLst/>
                <a:cxnLst/>
                <a:rect l="l" t="t" r="r" b="b"/>
                <a:pathLst>
                  <a:path w="1302" h="3003" extrusionOk="0">
                    <a:moveTo>
                      <a:pt x="1" y="1"/>
                    </a:moveTo>
                    <a:cubicBezTo>
                      <a:pt x="201" y="568"/>
                      <a:pt x="134" y="1202"/>
                      <a:pt x="67" y="1802"/>
                    </a:cubicBezTo>
                    <a:lnTo>
                      <a:pt x="67" y="1835"/>
                    </a:lnTo>
                    <a:cubicBezTo>
                      <a:pt x="501" y="2236"/>
                      <a:pt x="868" y="2636"/>
                      <a:pt x="1302" y="3003"/>
                    </a:cubicBezTo>
                    <a:cubicBezTo>
                      <a:pt x="1302" y="2202"/>
                      <a:pt x="1235" y="1468"/>
                      <a:pt x="1068" y="668"/>
                    </a:cubicBezTo>
                    <a:cubicBezTo>
                      <a:pt x="1068" y="568"/>
                      <a:pt x="1068" y="534"/>
                      <a:pt x="1135" y="501"/>
                    </a:cubicBezTo>
                    <a:cubicBezTo>
                      <a:pt x="735" y="334"/>
                      <a:pt x="368"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4"/>
              <p:cNvSpPr/>
              <p:nvPr/>
            </p:nvSpPr>
            <p:spPr>
              <a:xfrm rot="-9425991" flipH="1">
                <a:off x="5574101" y="1294714"/>
                <a:ext cx="151543" cy="58318"/>
              </a:xfrm>
              <a:custGeom>
                <a:avLst/>
                <a:gdLst/>
                <a:ahLst/>
                <a:cxnLst/>
                <a:rect l="l" t="t" r="r" b="b"/>
                <a:pathLst>
                  <a:path w="4771" h="1836" extrusionOk="0">
                    <a:moveTo>
                      <a:pt x="3169" y="0"/>
                    </a:moveTo>
                    <a:cubicBezTo>
                      <a:pt x="2444" y="188"/>
                      <a:pt x="1702" y="293"/>
                      <a:pt x="955" y="293"/>
                    </a:cubicBezTo>
                    <a:cubicBezTo>
                      <a:pt x="638" y="293"/>
                      <a:pt x="319" y="274"/>
                      <a:pt x="0" y="234"/>
                    </a:cubicBezTo>
                    <a:lnTo>
                      <a:pt x="0" y="234"/>
                    </a:lnTo>
                    <a:cubicBezTo>
                      <a:pt x="434" y="834"/>
                      <a:pt x="934" y="1335"/>
                      <a:pt x="1435" y="1835"/>
                    </a:cubicBezTo>
                    <a:cubicBezTo>
                      <a:pt x="2569" y="1602"/>
                      <a:pt x="3670" y="1602"/>
                      <a:pt x="4770" y="1201"/>
                    </a:cubicBezTo>
                    <a:cubicBezTo>
                      <a:pt x="4237" y="834"/>
                      <a:pt x="3736" y="401"/>
                      <a:pt x="3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4"/>
              <p:cNvSpPr/>
              <p:nvPr/>
            </p:nvSpPr>
            <p:spPr>
              <a:xfrm rot="-9425991" flipH="1">
                <a:off x="5656414" y="1119075"/>
                <a:ext cx="20170" cy="9593"/>
              </a:xfrm>
              <a:custGeom>
                <a:avLst/>
                <a:gdLst/>
                <a:ahLst/>
                <a:cxnLst/>
                <a:rect l="l" t="t" r="r" b="b"/>
                <a:pathLst>
                  <a:path w="635" h="302" extrusionOk="0">
                    <a:moveTo>
                      <a:pt x="467" y="1"/>
                    </a:moveTo>
                    <a:cubicBezTo>
                      <a:pt x="425" y="64"/>
                      <a:pt x="369" y="88"/>
                      <a:pt x="309" y="88"/>
                    </a:cubicBezTo>
                    <a:cubicBezTo>
                      <a:pt x="274" y="88"/>
                      <a:pt x="237" y="80"/>
                      <a:pt x="201" y="68"/>
                    </a:cubicBezTo>
                    <a:lnTo>
                      <a:pt x="0" y="268"/>
                    </a:lnTo>
                    <a:cubicBezTo>
                      <a:pt x="167" y="268"/>
                      <a:pt x="334" y="301"/>
                      <a:pt x="534" y="301"/>
                    </a:cubicBezTo>
                    <a:cubicBezTo>
                      <a:pt x="634" y="168"/>
                      <a:pt x="534" y="68"/>
                      <a:pt x="4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4"/>
              <p:cNvSpPr/>
              <p:nvPr/>
            </p:nvSpPr>
            <p:spPr>
              <a:xfrm rot="-9425991" flipH="1">
                <a:off x="5655326" y="1124345"/>
                <a:ext cx="14865" cy="8513"/>
              </a:xfrm>
              <a:custGeom>
                <a:avLst/>
                <a:gdLst/>
                <a:ahLst/>
                <a:cxnLst/>
                <a:rect l="l" t="t" r="r" b="b"/>
                <a:pathLst>
                  <a:path w="468" h="268" extrusionOk="0">
                    <a:moveTo>
                      <a:pt x="1" y="0"/>
                    </a:moveTo>
                    <a:cubicBezTo>
                      <a:pt x="34" y="67"/>
                      <a:pt x="101" y="100"/>
                      <a:pt x="101" y="167"/>
                    </a:cubicBezTo>
                    <a:cubicBezTo>
                      <a:pt x="101" y="234"/>
                      <a:pt x="134" y="234"/>
                      <a:pt x="168" y="267"/>
                    </a:cubicBezTo>
                    <a:cubicBezTo>
                      <a:pt x="223" y="212"/>
                      <a:pt x="268" y="187"/>
                      <a:pt x="314" y="187"/>
                    </a:cubicBezTo>
                    <a:cubicBezTo>
                      <a:pt x="351" y="187"/>
                      <a:pt x="390" y="204"/>
                      <a:pt x="434" y="234"/>
                    </a:cubicBezTo>
                    <a:cubicBezTo>
                      <a:pt x="468" y="167"/>
                      <a:pt x="468" y="134"/>
                      <a:pt x="468" y="100"/>
                    </a:cubicBezTo>
                    <a:cubicBezTo>
                      <a:pt x="334" y="0"/>
                      <a:pt x="168"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4"/>
              <p:cNvSpPr/>
              <p:nvPr/>
            </p:nvSpPr>
            <p:spPr>
              <a:xfrm rot="-9425991" flipH="1">
                <a:off x="5661285" y="1125785"/>
                <a:ext cx="8513" cy="3399"/>
              </a:xfrm>
              <a:custGeom>
                <a:avLst/>
                <a:gdLst/>
                <a:ahLst/>
                <a:cxnLst/>
                <a:rect l="l" t="t" r="r" b="b"/>
                <a:pathLst>
                  <a:path w="268" h="107" extrusionOk="0">
                    <a:moveTo>
                      <a:pt x="168" y="0"/>
                    </a:moveTo>
                    <a:cubicBezTo>
                      <a:pt x="114" y="0"/>
                      <a:pt x="64" y="23"/>
                      <a:pt x="1" y="87"/>
                    </a:cubicBezTo>
                    <a:cubicBezTo>
                      <a:pt x="37" y="99"/>
                      <a:pt x="69" y="107"/>
                      <a:pt x="100" y="107"/>
                    </a:cubicBezTo>
                    <a:cubicBezTo>
                      <a:pt x="154" y="107"/>
                      <a:pt x="204" y="83"/>
                      <a:pt x="267" y="20"/>
                    </a:cubicBezTo>
                    <a:cubicBezTo>
                      <a:pt x="231" y="8"/>
                      <a:pt x="199" y="0"/>
                      <a:pt x="1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4"/>
              <p:cNvSpPr/>
              <p:nvPr/>
            </p:nvSpPr>
            <p:spPr>
              <a:xfrm rot="-9425991" flipH="1">
                <a:off x="5600862" y="1136137"/>
                <a:ext cx="143063" cy="67307"/>
              </a:xfrm>
              <a:custGeom>
                <a:avLst/>
                <a:gdLst/>
                <a:ahLst/>
                <a:cxnLst/>
                <a:rect l="l" t="t" r="r" b="b"/>
                <a:pathLst>
                  <a:path w="4504" h="2119" extrusionOk="0">
                    <a:moveTo>
                      <a:pt x="1" y="1"/>
                    </a:moveTo>
                    <a:lnTo>
                      <a:pt x="1" y="1"/>
                    </a:lnTo>
                    <a:cubicBezTo>
                      <a:pt x="668" y="568"/>
                      <a:pt x="1201" y="1168"/>
                      <a:pt x="1668" y="1935"/>
                    </a:cubicBezTo>
                    <a:cubicBezTo>
                      <a:pt x="1702" y="1969"/>
                      <a:pt x="1702" y="2002"/>
                      <a:pt x="1702" y="2069"/>
                    </a:cubicBezTo>
                    <a:cubicBezTo>
                      <a:pt x="2135" y="2102"/>
                      <a:pt x="2586" y="2119"/>
                      <a:pt x="3040" y="2119"/>
                    </a:cubicBezTo>
                    <a:cubicBezTo>
                      <a:pt x="3495" y="2119"/>
                      <a:pt x="3953" y="2102"/>
                      <a:pt x="4404" y="2069"/>
                    </a:cubicBezTo>
                    <a:lnTo>
                      <a:pt x="4504" y="2069"/>
                    </a:lnTo>
                    <a:cubicBezTo>
                      <a:pt x="3670" y="1402"/>
                      <a:pt x="2836" y="735"/>
                      <a:pt x="1902" y="168"/>
                    </a:cubicBezTo>
                    <a:cubicBezTo>
                      <a:pt x="1902" y="168"/>
                      <a:pt x="1869" y="168"/>
                      <a:pt x="1869"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4"/>
              <p:cNvSpPr/>
              <p:nvPr/>
            </p:nvSpPr>
            <p:spPr>
              <a:xfrm rot="-9425991" flipH="1">
                <a:off x="5638715" y="1086277"/>
                <a:ext cx="132485" cy="45581"/>
              </a:xfrm>
              <a:custGeom>
                <a:avLst/>
                <a:gdLst/>
                <a:ahLst/>
                <a:cxnLst/>
                <a:rect l="l" t="t" r="r" b="b"/>
                <a:pathLst>
                  <a:path w="4171" h="1435" extrusionOk="0">
                    <a:moveTo>
                      <a:pt x="1335" y="1"/>
                    </a:moveTo>
                    <a:cubicBezTo>
                      <a:pt x="901" y="434"/>
                      <a:pt x="468" y="868"/>
                      <a:pt x="1" y="1235"/>
                    </a:cubicBezTo>
                    <a:cubicBezTo>
                      <a:pt x="734" y="1335"/>
                      <a:pt x="1468" y="1402"/>
                      <a:pt x="2202" y="1435"/>
                    </a:cubicBezTo>
                    <a:cubicBezTo>
                      <a:pt x="2230" y="1353"/>
                      <a:pt x="2302" y="1293"/>
                      <a:pt x="2401" y="1293"/>
                    </a:cubicBezTo>
                    <a:cubicBezTo>
                      <a:pt x="2423" y="1293"/>
                      <a:pt x="2445" y="1296"/>
                      <a:pt x="2469" y="1301"/>
                    </a:cubicBezTo>
                    <a:cubicBezTo>
                      <a:pt x="2497" y="1307"/>
                      <a:pt x="2524" y="1309"/>
                      <a:pt x="2552" y="1309"/>
                    </a:cubicBezTo>
                    <a:cubicBezTo>
                      <a:pt x="2891" y="1309"/>
                      <a:pt x="3223" y="953"/>
                      <a:pt x="3470" y="768"/>
                    </a:cubicBezTo>
                    <a:cubicBezTo>
                      <a:pt x="3703" y="534"/>
                      <a:pt x="3970" y="267"/>
                      <a:pt x="4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4"/>
              <p:cNvSpPr/>
              <p:nvPr/>
            </p:nvSpPr>
            <p:spPr>
              <a:xfrm rot="-9425991" flipH="1">
                <a:off x="5871370" y="61951"/>
                <a:ext cx="421723" cy="1198372"/>
              </a:xfrm>
              <a:custGeom>
                <a:avLst/>
                <a:gdLst/>
                <a:ahLst/>
                <a:cxnLst/>
                <a:rect l="l" t="t" r="r" b="b"/>
                <a:pathLst>
                  <a:path w="13277" h="37728" extrusionOk="0">
                    <a:moveTo>
                      <a:pt x="12009" y="1"/>
                    </a:moveTo>
                    <a:cubicBezTo>
                      <a:pt x="11942" y="101"/>
                      <a:pt x="11909" y="168"/>
                      <a:pt x="11809" y="268"/>
                    </a:cubicBezTo>
                    <a:cubicBezTo>
                      <a:pt x="12809" y="6806"/>
                      <a:pt x="11809" y="13811"/>
                      <a:pt x="10074" y="20115"/>
                    </a:cubicBezTo>
                    <a:cubicBezTo>
                      <a:pt x="8339" y="26220"/>
                      <a:pt x="5604" y="33125"/>
                      <a:pt x="467" y="37194"/>
                    </a:cubicBezTo>
                    <a:cubicBezTo>
                      <a:pt x="334" y="37361"/>
                      <a:pt x="167" y="37561"/>
                      <a:pt x="0" y="37728"/>
                    </a:cubicBezTo>
                    <a:cubicBezTo>
                      <a:pt x="234" y="37694"/>
                      <a:pt x="434" y="37628"/>
                      <a:pt x="667" y="37528"/>
                    </a:cubicBezTo>
                    <a:cubicBezTo>
                      <a:pt x="5838" y="33391"/>
                      <a:pt x="8673" y="26553"/>
                      <a:pt x="10408" y="20449"/>
                    </a:cubicBezTo>
                    <a:cubicBezTo>
                      <a:pt x="12176" y="13944"/>
                      <a:pt x="13276" y="6772"/>
                      <a:pt x="12176" y="1"/>
                    </a:cubicBezTo>
                    <a:lnTo>
                      <a:pt x="12176" y="1"/>
                    </a:lnTo>
                    <a:cubicBezTo>
                      <a:pt x="12159" y="18"/>
                      <a:pt x="12134" y="26"/>
                      <a:pt x="12105" y="26"/>
                    </a:cubicBezTo>
                    <a:cubicBezTo>
                      <a:pt x="12075" y="26"/>
                      <a:pt x="12042" y="18"/>
                      <a:pt x="1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4"/>
              <p:cNvSpPr/>
              <p:nvPr/>
            </p:nvSpPr>
            <p:spPr>
              <a:xfrm rot="-9425991" flipH="1">
                <a:off x="5667162" y="1139146"/>
                <a:ext cx="98594" cy="16072"/>
              </a:xfrm>
              <a:custGeom>
                <a:avLst/>
                <a:gdLst/>
                <a:ahLst/>
                <a:cxnLst/>
                <a:rect l="l" t="t" r="r" b="b"/>
                <a:pathLst>
                  <a:path w="3104" h="506" extrusionOk="0">
                    <a:moveTo>
                      <a:pt x="2736" y="0"/>
                    </a:moveTo>
                    <a:cubicBezTo>
                      <a:pt x="2165" y="64"/>
                      <a:pt x="1581" y="87"/>
                      <a:pt x="1008" y="87"/>
                    </a:cubicBezTo>
                    <a:cubicBezTo>
                      <a:pt x="678" y="87"/>
                      <a:pt x="352" y="79"/>
                      <a:pt x="34" y="67"/>
                    </a:cubicBezTo>
                    <a:cubicBezTo>
                      <a:pt x="34" y="100"/>
                      <a:pt x="1" y="167"/>
                      <a:pt x="1" y="167"/>
                    </a:cubicBezTo>
                    <a:cubicBezTo>
                      <a:pt x="68" y="234"/>
                      <a:pt x="168" y="334"/>
                      <a:pt x="68" y="467"/>
                    </a:cubicBezTo>
                    <a:cubicBezTo>
                      <a:pt x="588" y="486"/>
                      <a:pt x="1108" y="506"/>
                      <a:pt x="1634" y="506"/>
                    </a:cubicBezTo>
                    <a:cubicBezTo>
                      <a:pt x="2019" y="506"/>
                      <a:pt x="2408" y="495"/>
                      <a:pt x="2803" y="467"/>
                    </a:cubicBezTo>
                    <a:lnTo>
                      <a:pt x="2870" y="467"/>
                    </a:lnTo>
                    <a:cubicBezTo>
                      <a:pt x="2903" y="434"/>
                      <a:pt x="2936" y="400"/>
                      <a:pt x="2936" y="334"/>
                    </a:cubicBezTo>
                    <a:cubicBezTo>
                      <a:pt x="3003" y="300"/>
                      <a:pt x="3070" y="267"/>
                      <a:pt x="3103" y="267"/>
                    </a:cubicBezTo>
                    <a:cubicBezTo>
                      <a:pt x="3103" y="267"/>
                      <a:pt x="3070" y="267"/>
                      <a:pt x="3070" y="234"/>
                    </a:cubicBezTo>
                    <a:cubicBezTo>
                      <a:pt x="3003" y="167"/>
                      <a:pt x="2903" y="100"/>
                      <a:pt x="2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4"/>
              <p:cNvSpPr/>
              <p:nvPr/>
            </p:nvSpPr>
            <p:spPr>
              <a:xfrm rot="-9425991" flipH="1">
                <a:off x="6097574" y="57523"/>
                <a:ext cx="254330" cy="64130"/>
              </a:xfrm>
              <a:custGeom>
                <a:avLst/>
                <a:gdLst/>
                <a:ahLst/>
                <a:cxnLst/>
                <a:rect l="l" t="t" r="r" b="b"/>
                <a:pathLst>
                  <a:path w="8007" h="2019" extrusionOk="0">
                    <a:moveTo>
                      <a:pt x="5713" y="1"/>
                    </a:moveTo>
                    <a:cubicBezTo>
                      <a:pt x="4121" y="1"/>
                      <a:pt x="2456" y="849"/>
                      <a:pt x="901" y="1352"/>
                    </a:cubicBezTo>
                    <a:cubicBezTo>
                      <a:pt x="634" y="1619"/>
                      <a:pt x="301" y="1819"/>
                      <a:pt x="1" y="2019"/>
                    </a:cubicBezTo>
                    <a:cubicBezTo>
                      <a:pt x="1723" y="1659"/>
                      <a:pt x="3702" y="388"/>
                      <a:pt x="5557" y="388"/>
                    </a:cubicBezTo>
                    <a:cubicBezTo>
                      <a:pt x="6110" y="388"/>
                      <a:pt x="6652" y="501"/>
                      <a:pt x="7172" y="785"/>
                    </a:cubicBezTo>
                    <a:lnTo>
                      <a:pt x="7673" y="651"/>
                    </a:lnTo>
                    <a:lnTo>
                      <a:pt x="7673" y="651"/>
                    </a:lnTo>
                    <a:cubicBezTo>
                      <a:pt x="7673" y="785"/>
                      <a:pt x="7639" y="885"/>
                      <a:pt x="7639" y="1018"/>
                    </a:cubicBezTo>
                    <a:lnTo>
                      <a:pt x="7639" y="1051"/>
                    </a:lnTo>
                    <a:cubicBezTo>
                      <a:pt x="7673" y="1051"/>
                      <a:pt x="7706" y="1018"/>
                      <a:pt x="7773" y="1018"/>
                    </a:cubicBezTo>
                    <a:cubicBezTo>
                      <a:pt x="8006" y="985"/>
                      <a:pt x="7940" y="718"/>
                      <a:pt x="7840" y="651"/>
                    </a:cubicBezTo>
                    <a:cubicBezTo>
                      <a:pt x="7158" y="179"/>
                      <a:pt x="6443"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4"/>
              <p:cNvSpPr/>
              <p:nvPr/>
            </p:nvSpPr>
            <p:spPr>
              <a:xfrm rot="-9425991" flipH="1">
                <a:off x="5642881" y="1194414"/>
                <a:ext cx="32875" cy="12737"/>
              </a:xfrm>
              <a:custGeom>
                <a:avLst/>
                <a:gdLst/>
                <a:ahLst/>
                <a:cxnLst/>
                <a:rect l="l" t="t" r="r" b="b"/>
                <a:pathLst>
                  <a:path w="1035" h="401" extrusionOk="0">
                    <a:moveTo>
                      <a:pt x="300" y="1"/>
                    </a:moveTo>
                    <a:cubicBezTo>
                      <a:pt x="134" y="1"/>
                      <a:pt x="0" y="201"/>
                      <a:pt x="134" y="334"/>
                    </a:cubicBezTo>
                    <a:cubicBezTo>
                      <a:pt x="434" y="368"/>
                      <a:pt x="767" y="368"/>
                      <a:pt x="1034" y="401"/>
                    </a:cubicBezTo>
                    <a:cubicBezTo>
                      <a:pt x="834" y="234"/>
                      <a:pt x="601" y="134"/>
                      <a:pt x="3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4"/>
              <p:cNvSpPr/>
              <p:nvPr/>
            </p:nvSpPr>
            <p:spPr>
              <a:xfrm rot="-9425991" flipH="1">
                <a:off x="5657667" y="1152879"/>
                <a:ext cx="101738" cy="61462"/>
              </a:xfrm>
              <a:custGeom>
                <a:avLst/>
                <a:gdLst/>
                <a:ahLst/>
                <a:cxnLst/>
                <a:rect l="l" t="t" r="r" b="b"/>
                <a:pathLst>
                  <a:path w="3203" h="1935" extrusionOk="0">
                    <a:moveTo>
                      <a:pt x="1" y="0"/>
                    </a:moveTo>
                    <a:lnTo>
                      <a:pt x="34" y="34"/>
                    </a:lnTo>
                    <a:cubicBezTo>
                      <a:pt x="968" y="601"/>
                      <a:pt x="1802" y="1268"/>
                      <a:pt x="2636" y="1935"/>
                    </a:cubicBezTo>
                    <a:cubicBezTo>
                      <a:pt x="2836" y="1935"/>
                      <a:pt x="3003" y="1868"/>
                      <a:pt x="3203" y="1868"/>
                    </a:cubicBezTo>
                    <a:cubicBezTo>
                      <a:pt x="3203" y="1835"/>
                      <a:pt x="3170" y="1835"/>
                      <a:pt x="3170" y="1801"/>
                    </a:cubicBezTo>
                    <a:cubicBezTo>
                      <a:pt x="2469" y="1201"/>
                      <a:pt x="1702" y="634"/>
                      <a:pt x="901" y="100"/>
                    </a:cubicBezTo>
                    <a:cubicBezTo>
                      <a:pt x="634" y="67"/>
                      <a:pt x="334" y="3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4"/>
              <p:cNvSpPr/>
              <p:nvPr/>
            </p:nvSpPr>
            <p:spPr>
              <a:xfrm rot="-9425991" flipH="1">
                <a:off x="5649362" y="1208414"/>
                <a:ext cx="190740" cy="35003"/>
              </a:xfrm>
              <a:custGeom>
                <a:avLst/>
                <a:gdLst/>
                <a:ahLst/>
                <a:cxnLst/>
                <a:rect l="l" t="t" r="r" b="b"/>
                <a:pathLst>
                  <a:path w="6005" h="1102" extrusionOk="0">
                    <a:moveTo>
                      <a:pt x="0" y="0"/>
                    </a:moveTo>
                    <a:lnTo>
                      <a:pt x="0" y="34"/>
                    </a:lnTo>
                    <a:cubicBezTo>
                      <a:pt x="34" y="34"/>
                      <a:pt x="67" y="34"/>
                      <a:pt x="134" y="67"/>
                    </a:cubicBezTo>
                    <a:cubicBezTo>
                      <a:pt x="334" y="200"/>
                      <a:pt x="567" y="367"/>
                      <a:pt x="801" y="501"/>
                    </a:cubicBezTo>
                    <a:cubicBezTo>
                      <a:pt x="1135" y="534"/>
                      <a:pt x="1401" y="567"/>
                      <a:pt x="1735" y="634"/>
                    </a:cubicBezTo>
                    <a:cubicBezTo>
                      <a:pt x="2169" y="667"/>
                      <a:pt x="2569" y="701"/>
                      <a:pt x="3003" y="801"/>
                    </a:cubicBezTo>
                    <a:cubicBezTo>
                      <a:pt x="3003" y="700"/>
                      <a:pt x="3098" y="599"/>
                      <a:pt x="3216" y="599"/>
                    </a:cubicBezTo>
                    <a:cubicBezTo>
                      <a:pt x="3255" y="599"/>
                      <a:pt x="3295" y="610"/>
                      <a:pt x="3336" y="634"/>
                    </a:cubicBezTo>
                    <a:cubicBezTo>
                      <a:pt x="3503" y="701"/>
                      <a:pt x="3670" y="801"/>
                      <a:pt x="3870" y="868"/>
                    </a:cubicBezTo>
                    <a:lnTo>
                      <a:pt x="6005" y="1101"/>
                    </a:lnTo>
                    <a:cubicBezTo>
                      <a:pt x="5871" y="1068"/>
                      <a:pt x="5738" y="1001"/>
                      <a:pt x="5571" y="934"/>
                    </a:cubicBezTo>
                    <a:cubicBezTo>
                      <a:pt x="5471" y="901"/>
                      <a:pt x="5404" y="734"/>
                      <a:pt x="5471" y="601"/>
                    </a:cubicBezTo>
                    <a:cubicBezTo>
                      <a:pt x="5404" y="601"/>
                      <a:pt x="5404" y="601"/>
                      <a:pt x="5371" y="567"/>
                    </a:cubicBezTo>
                    <a:cubicBezTo>
                      <a:pt x="5237" y="567"/>
                      <a:pt x="5171" y="534"/>
                      <a:pt x="5037" y="534"/>
                    </a:cubicBezTo>
                    <a:cubicBezTo>
                      <a:pt x="3336" y="367"/>
                      <a:pt x="1668"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4"/>
              <p:cNvSpPr/>
              <p:nvPr/>
            </p:nvSpPr>
            <p:spPr>
              <a:xfrm rot="-9425991" flipH="1">
                <a:off x="5573807" y="1381176"/>
                <a:ext cx="26205" cy="13881"/>
              </a:xfrm>
              <a:custGeom>
                <a:avLst/>
                <a:gdLst/>
                <a:ahLst/>
                <a:cxnLst/>
                <a:rect l="l" t="t" r="r" b="b"/>
                <a:pathLst>
                  <a:path w="825" h="437" extrusionOk="0">
                    <a:moveTo>
                      <a:pt x="0" y="1"/>
                    </a:moveTo>
                    <a:cubicBezTo>
                      <a:pt x="167" y="134"/>
                      <a:pt x="334" y="301"/>
                      <a:pt x="467" y="434"/>
                    </a:cubicBezTo>
                    <a:cubicBezTo>
                      <a:pt x="478" y="436"/>
                      <a:pt x="489" y="437"/>
                      <a:pt x="500" y="437"/>
                    </a:cubicBezTo>
                    <a:cubicBezTo>
                      <a:pt x="713" y="437"/>
                      <a:pt x="825" y="129"/>
                      <a:pt x="634" y="34"/>
                    </a:cubicBezTo>
                    <a:lnTo>
                      <a:pt x="634" y="34"/>
                    </a:lnTo>
                    <a:lnTo>
                      <a:pt x="634" y="67"/>
                    </a:lnTo>
                    <a:cubicBezTo>
                      <a:pt x="634" y="201"/>
                      <a:pt x="526" y="268"/>
                      <a:pt x="417" y="268"/>
                    </a:cubicBezTo>
                    <a:cubicBezTo>
                      <a:pt x="309" y="268"/>
                      <a:pt x="201" y="201"/>
                      <a:pt x="201" y="67"/>
                    </a:cubicBezTo>
                    <a:cubicBezTo>
                      <a:pt x="234" y="34"/>
                      <a:pt x="234" y="34"/>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4"/>
              <p:cNvSpPr/>
              <p:nvPr/>
            </p:nvSpPr>
            <p:spPr>
              <a:xfrm rot="-9425991" flipH="1">
                <a:off x="5554550" y="1390327"/>
                <a:ext cx="21218" cy="91129"/>
              </a:xfrm>
              <a:custGeom>
                <a:avLst/>
                <a:gdLst/>
                <a:ahLst/>
                <a:cxnLst/>
                <a:rect l="l" t="t" r="r" b="b"/>
                <a:pathLst>
                  <a:path w="668" h="2869" extrusionOk="0">
                    <a:moveTo>
                      <a:pt x="101" y="0"/>
                    </a:moveTo>
                    <a:cubicBezTo>
                      <a:pt x="34" y="33"/>
                      <a:pt x="1" y="133"/>
                      <a:pt x="34" y="167"/>
                    </a:cubicBezTo>
                    <a:cubicBezTo>
                      <a:pt x="201" y="967"/>
                      <a:pt x="268" y="1701"/>
                      <a:pt x="268" y="2502"/>
                    </a:cubicBezTo>
                    <a:cubicBezTo>
                      <a:pt x="368" y="2635"/>
                      <a:pt x="534" y="2735"/>
                      <a:pt x="668" y="2869"/>
                    </a:cubicBezTo>
                    <a:cubicBezTo>
                      <a:pt x="668" y="1968"/>
                      <a:pt x="635" y="1067"/>
                      <a:pt x="468" y="167"/>
                    </a:cubicBezTo>
                    <a:cubicBezTo>
                      <a:pt x="334" y="167"/>
                      <a:pt x="201" y="67"/>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4"/>
              <p:cNvSpPr/>
              <p:nvPr/>
            </p:nvSpPr>
            <p:spPr>
              <a:xfrm rot="-9425991" flipH="1">
                <a:off x="5540869" y="1471014"/>
                <a:ext cx="11689" cy="8926"/>
              </a:xfrm>
              <a:custGeom>
                <a:avLst/>
                <a:gdLst/>
                <a:ahLst/>
                <a:cxnLst/>
                <a:rect l="l" t="t" r="r" b="b"/>
                <a:pathLst>
                  <a:path w="368" h="281" extrusionOk="0">
                    <a:moveTo>
                      <a:pt x="156" y="0"/>
                    </a:moveTo>
                    <a:cubicBezTo>
                      <a:pt x="93" y="0"/>
                      <a:pt x="32" y="33"/>
                      <a:pt x="1" y="80"/>
                    </a:cubicBezTo>
                    <a:cubicBezTo>
                      <a:pt x="101" y="147"/>
                      <a:pt x="234" y="213"/>
                      <a:pt x="368" y="280"/>
                    </a:cubicBezTo>
                    <a:cubicBezTo>
                      <a:pt x="368" y="247"/>
                      <a:pt x="334" y="213"/>
                      <a:pt x="334" y="147"/>
                    </a:cubicBezTo>
                    <a:cubicBezTo>
                      <a:pt x="299" y="41"/>
                      <a:pt x="227" y="0"/>
                      <a:pt x="156"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4"/>
              <p:cNvSpPr/>
              <p:nvPr/>
            </p:nvSpPr>
            <p:spPr>
              <a:xfrm rot="-9425991" flipH="1">
                <a:off x="5576570" y="1393494"/>
                <a:ext cx="13817" cy="11689"/>
              </a:xfrm>
              <a:custGeom>
                <a:avLst/>
                <a:gdLst/>
                <a:ahLst/>
                <a:cxnLst/>
                <a:rect l="l" t="t" r="r" b="b"/>
                <a:pathLst>
                  <a:path w="435" h="368" extrusionOk="0">
                    <a:moveTo>
                      <a:pt x="1" y="0"/>
                    </a:moveTo>
                    <a:lnTo>
                      <a:pt x="1" y="334"/>
                    </a:lnTo>
                    <a:cubicBezTo>
                      <a:pt x="134" y="334"/>
                      <a:pt x="268" y="334"/>
                      <a:pt x="401" y="367"/>
                    </a:cubicBezTo>
                    <a:lnTo>
                      <a:pt x="435" y="367"/>
                    </a:lnTo>
                    <a:cubicBezTo>
                      <a:pt x="301" y="267"/>
                      <a:pt x="168"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4"/>
              <p:cNvSpPr/>
              <p:nvPr/>
            </p:nvSpPr>
            <p:spPr>
              <a:xfrm rot="-9425991" flipH="1">
                <a:off x="5580118" y="1386558"/>
                <a:ext cx="13817" cy="8767"/>
              </a:xfrm>
              <a:custGeom>
                <a:avLst/>
                <a:gdLst/>
                <a:ahLst/>
                <a:cxnLst/>
                <a:rect l="l" t="t" r="r" b="b"/>
                <a:pathLst>
                  <a:path w="435" h="276" extrusionOk="0">
                    <a:moveTo>
                      <a:pt x="1" y="1"/>
                    </a:moveTo>
                    <a:lnTo>
                      <a:pt x="1" y="101"/>
                    </a:lnTo>
                    <a:cubicBezTo>
                      <a:pt x="1" y="218"/>
                      <a:pt x="109" y="276"/>
                      <a:pt x="218" y="276"/>
                    </a:cubicBezTo>
                    <a:cubicBezTo>
                      <a:pt x="326" y="276"/>
                      <a:pt x="435" y="218"/>
                      <a:pt x="435" y="101"/>
                    </a:cubicBezTo>
                    <a:lnTo>
                      <a:pt x="435" y="34"/>
                    </a:lnTo>
                    <a:lnTo>
                      <a:pt x="401" y="34"/>
                    </a:lnTo>
                    <a:cubicBezTo>
                      <a:pt x="268" y="1"/>
                      <a:pt x="1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4"/>
              <p:cNvSpPr/>
              <p:nvPr/>
            </p:nvSpPr>
            <p:spPr>
              <a:xfrm rot="-9425991" flipH="1">
                <a:off x="5626578" y="1273473"/>
                <a:ext cx="20869" cy="12801"/>
              </a:xfrm>
              <a:custGeom>
                <a:avLst/>
                <a:gdLst/>
                <a:ahLst/>
                <a:cxnLst/>
                <a:rect l="l" t="t" r="r" b="b"/>
                <a:pathLst>
                  <a:path w="657" h="403" extrusionOk="0">
                    <a:moveTo>
                      <a:pt x="256" y="0"/>
                    </a:moveTo>
                    <a:lnTo>
                      <a:pt x="256" y="0"/>
                    </a:lnTo>
                    <a:cubicBezTo>
                      <a:pt x="0" y="32"/>
                      <a:pt x="82" y="402"/>
                      <a:pt x="325" y="402"/>
                    </a:cubicBezTo>
                    <a:cubicBezTo>
                      <a:pt x="335" y="402"/>
                      <a:pt x="346" y="402"/>
                      <a:pt x="356" y="400"/>
                    </a:cubicBezTo>
                    <a:cubicBezTo>
                      <a:pt x="457" y="400"/>
                      <a:pt x="590" y="367"/>
                      <a:pt x="657" y="367"/>
                    </a:cubicBezTo>
                    <a:cubicBezTo>
                      <a:pt x="523" y="200"/>
                      <a:pt x="423" y="100"/>
                      <a:pt x="256"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4"/>
              <p:cNvSpPr/>
              <p:nvPr/>
            </p:nvSpPr>
            <p:spPr>
              <a:xfrm rot="-9425991" flipH="1">
                <a:off x="5594172" y="1359039"/>
                <a:ext cx="53013" cy="48789"/>
              </a:xfrm>
              <a:custGeom>
                <a:avLst/>
                <a:gdLst/>
                <a:ahLst/>
                <a:cxnLst/>
                <a:rect l="l" t="t" r="r" b="b"/>
                <a:pathLst>
                  <a:path w="1669" h="1536" extrusionOk="0">
                    <a:moveTo>
                      <a:pt x="168" y="1"/>
                    </a:moveTo>
                    <a:lnTo>
                      <a:pt x="168" y="1"/>
                    </a:lnTo>
                    <a:cubicBezTo>
                      <a:pt x="184" y="16"/>
                      <a:pt x="201" y="32"/>
                      <a:pt x="218" y="47"/>
                    </a:cubicBezTo>
                    <a:lnTo>
                      <a:pt x="218" y="47"/>
                    </a:lnTo>
                    <a:cubicBezTo>
                      <a:pt x="204" y="30"/>
                      <a:pt x="188" y="14"/>
                      <a:pt x="168" y="1"/>
                    </a:cubicBezTo>
                    <a:close/>
                    <a:moveTo>
                      <a:pt x="218" y="47"/>
                    </a:moveTo>
                    <a:cubicBezTo>
                      <a:pt x="329" y="189"/>
                      <a:pt x="232" y="442"/>
                      <a:pt x="56" y="442"/>
                    </a:cubicBezTo>
                    <a:cubicBezTo>
                      <a:pt x="38" y="442"/>
                      <a:pt x="20" y="440"/>
                      <a:pt x="1" y="434"/>
                    </a:cubicBezTo>
                    <a:lnTo>
                      <a:pt x="1" y="434"/>
                    </a:lnTo>
                    <a:cubicBezTo>
                      <a:pt x="401" y="801"/>
                      <a:pt x="868" y="1168"/>
                      <a:pt x="1302" y="1535"/>
                    </a:cubicBezTo>
                    <a:lnTo>
                      <a:pt x="1669" y="1435"/>
                    </a:lnTo>
                    <a:cubicBezTo>
                      <a:pt x="1635" y="1368"/>
                      <a:pt x="1635" y="1335"/>
                      <a:pt x="1635" y="1268"/>
                    </a:cubicBezTo>
                    <a:cubicBezTo>
                      <a:pt x="1153" y="850"/>
                      <a:pt x="671" y="463"/>
                      <a:pt x="218" y="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4"/>
              <p:cNvSpPr/>
              <p:nvPr/>
            </p:nvSpPr>
            <p:spPr>
              <a:xfrm rot="-9425991" flipH="1">
                <a:off x="5716100" y="1088703"/>
                <a:ext cx="32875" cy="8100"/>
              </a:xfrm>
              <a:custGeom>
                <a:avLst/>
                <a:gdLst/>
                <a:ahLst/>
                <a:cxnLst/>
                <a:rect l="l" t="t" r="r" b="b"/>
                <a:pathLst>
                  <a:path w="1035" h="255" extrusionOk="0">
                    <a:moveTo>
                      <a:pt x="901" y="1"/>
                    </a:moveTo>
                    <a:cubicBezTo>
                      <a:pt x="785" y="17"/>
                      <a:pt x="643" y="26"/>
                      <a:pt x="493" y="26"/>
                    </a:cubicBezTo>
                    <a:cubicBezTo>
                      <a:pt x="343" y="26"/>
                      <a:pt x="184" y="17"/>
                      <a:pt x="34" y="1"/>
                    </a:cubicBezTo>
                    <a:lnTo>
                      <a:pt x="34" y="1"/>
                    </a:lnTo>
                    <a:cubicBezTo>
                      <a:pt x="1" y="101"/>
                      <a:pt x="34" y="234"/>
                      <a:pt x="168" y="234"/>
                    </a:cubicBezTo>
                    <a:cubicBezTo>
                      <a:pt x="237" y="248"/>
                      <a:pt x="305" y="255"/>
                      <a:pt x="372" y="255"/>
                    </a:cubicBezTo>
                    <a:cubicBezTo>
                      <a:pt x="624" y="255"/>
                      <a:pt x="850" y="159"/>
                      <a:pt x="103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4"/>
              <p:cNvSpPr/>
              <p:nvPr/>
            </p:nvSpPr>
            <p:spPr>
              <a:xfrm rot="-9425991" flipH="1">
                <a:off x="5576029" y="1363872"/>
                <a:ext cx="58318" cy="126101"/>
              </a:xfrm>
              <a:custGeom>
                <a:avLst/>
                <a:gdLst/>
                <a:ahLst/>
                <a:cxnLst/>
                <a:rect l="l" t="t" r="r" b="b"/>
                <a:pathLst>
                  <a:path w="1836" h="3970" extrusionOk="0">
                    <a:moveTo>
                      <a:pt x="1" y="0"/>
                    </a:moveTo>
                    <a:cubicBezTo>
                      <a:pt x="168" y="867"/>
                      <a:pt x="201" y="1801"/>
                      <a:pt x="201" y="2702"/>
                    </a:cubicBezTo>
                    <a:cubicBezTo>
                      <a:pt x="668" y="3136"/>
                      <a:pt x="1168" y="3536"/>
                      <a:pt x="1669" y="3970"/>
                    </a:cubicBezTo>
                    <a:cubicBezTo>
                      <a:pt x="1835" y="3002"/>
                      <a:pt x="1702" y="1968"/>
                      <a:pt x="1335" y="1034"/>
                    </a:cubicBezTo>
                    <a:cubicBezTo>
                      <a:pt x="1268" y="968"/>
                      <a:pt x="1335" y="934"/>
                      <a:pt x="1335" y="867"/>
                    </a:cubicBezTo>
                    <a:lnTo>
                      <a:pt x="968" y="634"/>
                    </a:lnTo>
                    <a:cubicBezTo>
                      <a:pt x="835" y="501"/>
                      <a:pt x="468" y="2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4"/>
              <p:cNvSpPr/>
              <p:nvPr/>
            </p:nvSpPr>
            <p:spPr>
              <a:xfrm rot="-9425991" flipH="1">
                <a:off x="5704862" y="1102891"/>
                <a:ext cx="78424" cy="47709"/>
              </a:xfrm>
              <a:custGeom>
                <a:avLst/>
                <a:gdLst/>
                <a:ahLst/>
                <a:cxnLst/>
                <a:rect l="l" t="t" r="r" b="b"/>
                <a:pathLst>
                  <a:path w="2469" h="1502" extrusionOk="0">
                    <a:moveTo>
                      <a:pt x="2469" y="1"/>
                    </a:moveTo>
                    <a:cubicBezTo>
                      <a:pt x="2302" y="1"/>
                      <a:pt x="2135" y="1"/>
                      <a:pt x="1968" y="34"/>
                    </a:cubicBezTo>
                    <a:cubicBezTo>
                      <a:pt x="1735" y="268"/>
                      <a:pt x="1501" y="568"/>
                      <a:pt x="1234" y="801"/>
                    </a:cubicBezTo>
                    <a:cubicBezTo>
                      <a:pt x="1018" y="986"/>
                      <a:pt x="660" y="1343"/>
                      <a:pt x="344" y="1343"/>
                    </a:cubicBezTo>
                    <a:cubicBezTo>
                      <a:pt x="318" y="1343"/>
                      <a:pt x="292" y="1340"/>
                      <a:pt x="267" y="1335"/>
                    </a:cubicBezTo>
                    <a:cubicBezTo>
                      <a:pt x="243" y="1329"/>
                      <a:pt x="221" y="1326"/>
                      <a:pt x="199" y="1326"/>
                    </a:cubicBezTo>
                    <a:cubicBezTo>
                      <a:pt x="100" y="1326"/>
                      <a:pt x="28" y="1386"/>
                      <a:pt x="0" y="1469"/>
                    </a:cubicBezTo>
                    <a:cubicBezTo>
                      <a:pt x="300" y="1469"/>
                      <a:pt x="634" y="1502"/>
                      <a:pt x="901" y="1502"/>
                    </a:cubicBezTo>
                    <a:lnTo>
                      <a:pt x="1034" y="1502"/>
                    </a:lnTo>
                    <a:cubicBezTo>
                      <a:pt x="1168" y="1402"/>
                      <a:pt x="1301" y="1302"/>
                      <a:pt x="1401" y="1202"/>
                    </a:cubicBezTo>
                    <a:cubicBezTo>
                      <a:pt x="1801" y="868"/>
                      <a:pt x="2135" y="535"/>
                      <a:pt x="2402" y="134"/>
                    </a:cubicBezTo>
                    <a:cubicBezTo>
                      <a:pt x="2469" y="68"/>
                      <a:pt x="2469" y="34"/>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4"/>
              <p:cNvSpPr/>
              <p:nvPr/>
            </p:nvSpPr>
            <p:spPr>
              <a:xfrm rot="-9425991" flipH="1">
                <a:off x="5626707" y="1296941"/>
                <a:ext cx="116604" cy="31827"/>
              </a:xfrm>
              <a:custGeom>
                <a:avLst/>
                <a:gdLst/>
                <a:ahLst/>
                <a:cxnLst/>
                <a:rect l="l" t="t" r="r" b="b"/>
                <a:pathLst>
                  <a:path w="3671" h="1002" extrusionOk="0">
                    <a:moveTo>
                      <a:pt x="3303" y="1"/>
                    </a:moveTo>
                    <a:cubicBezTo>
                      <a:pt x="2236" y="435"/>
                      <a:pt x="1135" y="435"/>
                      <a:pt x="1" y="601"/>
                    </a:cubicBezTo>
                    <a:lnTo>
                      <a:pt x="368" y="1002"/>
                    </a:lnTo>
                    <a:cubicBezTo>
                      <a:pt x="1502" y="835"/>
                      <a:pt x="2603" y="768"/>
                      <a:pt x="3670" y="268"/>
                    </a:cubicBezTo>
                    <a:cubicBezTo>
                      <a:pt x="3537" y="201"/>
                      <a:pt x="3403" y="10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4"/>
              <p:cNvSpPr/>
              <p:nvPr/>
            </p:nvSpPr>
            <p:spPr>
              <a:xfrm rot="-9425991" flipH="1">
                <a:off x="5643575" y="1278643"/>
                <a:ext cx="154720" cy="56190"/>
              </a:xfrm>
              <a:custGeom>
                <a:avLst/>
                <a:gdLst/>
                <a:ahLst/>
                <a:cxnLst/>
                <a:rect l="l" t="t" r="r" b="b"/>
                <a:pathLst>
                  <a:path w="4871" h="1769" extrusionOk="0">
                    <a:moveTo>
                      <a:pt x="3336" y="0"/>
                    </a:moveTo>
                    <a:cubicBezTo>
                      <a:pt x="2269" y="534"/>
                      <a:pt x="1135" y="601"/>
                      <a:pt x="1" y="768"/>
                    </a:cubicBezTo>
                    <a:cubicBezTo>
                      <a:pt x="101" y="834"/>
                      <a:pt x="167" y="934"/>
                      <a:pt x="268" y="968"/>
                    </a:cubicBezTo>
                    <a:cubicBezTo>
                      <a:pt x="601" y="1268"/>
                      <a:pt x="935" y="1502"/>
                      <a:pt x="1302" y="1768"/>
                    </a:cubicBezTo>
                    <a:cubicBezTo>
                      <a:pt x="1329" y="1686"/>
                      <a:pt x="1402" y="1626"/>
                      <a:pt x="1482" y="1626"/>
                    </a:cubicBezTo>
                    <a:cubicBezTo>
                      <a:pt x="1500" y="1626"/>
                      <a:pt x="1517" y="1629"/>
                      <a:pt x="1535" y="1635"/>
                    </a:cubicBezTo>
                    <a:cubicBezTo>
                      <a:pt x="1891" y="1713"/>
                      <a:pt x="2280" y="1757"/>
                      <a:pt x="2674" y="1757"/>
                    </a:cubicBezTo>
                    <a:cubicBezTo>
                      <a:pt x="3462" y="1757"/>
                      <a:pt x="4270" y="1579"/>
                      <a:pt x="4871" y="1135"/>
                    </a:cubicBezTo>
                    <a:cubicBezTo>
                      <a:pt x="4337" y="768"/>
                      <a:pt x="3837" y="367"/>
                      <a:pt x="3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4"/>
              <p:cNvSpPr/>
              <p:nvPr/>
            </p:nvSpPr>
            <p:spPr>
              <a:xfrm rot="-9425991" flipH="1">
                <a:off x="6081085" y="257158"/>
                <a:ext cx="13817" cy="31827"/>
              </a:xfrm>
              <a:custGeom>
                <a:avLst/>
                <a:gdLst/>
                <a:ahLst/>
                <a:cxnLst/>
                <a:rect l="l" t="t" r="r" b="b"/>
                <a:pathLst>
                  <a:path w="435" h="1002" extrusionOk="0">
                    <a:moveTo>
                      <a:pt x="1" y="1"/>
                    </a:moveTo>
                    <a:lnTo>
                      <a:pt x="1" y="1001"/>
                    </a:lnTo>
                    <a:cubicBezTo>
                      <a:pt x="168" y="701"/>
                      <a:pt x="301" y="368"/>
                      <a:pt x="434" y="34"/>
                    </a:cubicBezTo>
                    <a:cubicBezTo>
                      <a:pt x="301" y="1"/>
                      <a:pt x="1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4"/>
              <p:cNvSpPr/>
              <p:nvPr/>
            </p:nvSpPr>
            <p:spPr>
              <a:xfrm rot="-9425991" flipH="1">
                <a:off x="5684457" y="1174355"/>
                <a:ext cx="139918" cy="57270"/>
              </a:xfrm>
              <a:custGeom>
                <a:avLst/>
                <a:gdLst/>
                <a:ahLst/>
                <a:cxnLst/>
                <a:rect l="l" t="t" r="r" b="b"/>
                <a:pathLst>
                  <a:path w="4405" h="1803" extrusionOk="0">
                    <a:moveTo>
                      <a:pt x="1" y="1"/>
                    </a:moveTo>
                    <a:lnTo>
                      <a:pt x="1" y="1"/>
                    </a:lnTo>
                    <a:cubicBezTo>
                      <a:pt x="768" y="501"/>
                      <a:pt x="1502" y="1102"/>
                      <a:pt x="2236" y="1735"/>
                    </a:cubicBezTo>
                    <a:cubicBezTo>
                      <a:pt x="2269" y="1769"/>
                      <a:pt x="2269" y="1769"/>
                      <a:pt x="2269" y="1802"/>
                    </a:cubicBezTo>
                    <a:cubicBezTo>
                      <a:pt x="3003" y="1769"/>
                      <a:pt x="3704" y="1769"/>
                      <a:pt x="4404" y="1769"/>
                    </a:cubicBezTo>
                    <a:cubicBezTo>
                      <a:pt x="3770" y="1268"/>
                      <a:pt x="3036" y="902"/>
                      <a:pt x="2269" y="501"/>
                    </a:cubicBezTo>
                    <a:cubicBezTo>
                      <a:pt x="2203" y="468"/>
                      <a:pt x="2169" y="401"/>
                      <a:pt x="2169" y="301"/>
                    </a:cubicBezTo>
                    <a:cubicBezTo>
                      <a:pt x="1736" y="268"/>
                      <a:pt x="1369" y="201"/>
                      <a:pt x="935" y="134"/>
                    </a:cubicBezTo>
                    <a:cubicBezTo>
                      <a:pt x="601" y="101"/>
                      <a:pt x="335" y="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4"/>
              <p:cNvSpPr/>
              <p:nvPr/>
            </p:nvSpPr>
            <p:spPr>
              <a:xfrm rot="-9425991" flipH="1">
                <a:off x="5732704" y="1124408"/>
                <a:ext cx="123973" cy="50885"/>
              </a:xfrm>
              <a:custGeom>
                <a:avLst/>
                <a:gdLst/>
                <a:ahLst/>
                <a:cxnLst/>
                <a:rect l="l" t="t" r="r" b="b"/>
                <a:pathLst>
                  <a:path w="3903" h="1602" extrusionOk="0">
                    <a:moveTo>
                      <a:pt x="3903" y="1"/>
                    </a:moveTo>
                    <a:lnTo>
                      <a:pt x="3903" y="1"/>
                    </a:lnTo>
                    <a:cubicBezTo>
                      <a:pt x="3069" y="67"/>
                      <a:pt x="2235" y="67"/>
                      <a:pt x="1435" y="101"/>
                    </a:cubicBezTo>
                    <a:cubicBezTo>
                      <a:pt x="1435" y="134"/>
                      <a:pt x="1435" y="168"/>
                      <a:pt x="1401" y="234"/>
                    </a:cubicBezTo>
                    <a:cubicBezTo>
                      <a:pt x="1101" y="601"/>
                      <a:pt x="767" y="968"/>
                      <a:pt x="400" y="1302"/>
                    </a:cubicBezTo>
                    <a:cubicBezTo>
                      <a:pt x="267" y="1402"/>
                      <a:pt x="134" y="1502"/>
                      <a:pt x="0" y="1602"/>
                    </a:cubicBezTo>
                    <a:cubicBezTo>
                      <a:pt x="901" y="1602"/>
                      <a:pt x="1801" y="1602"/>
                      <a:pt x="2735" y="1502"/>
                    </a:cubicBezTo>
                    <a:cubicBezTo>
                      <a:pt x="2735" y="1502"/>
                      <a:pt x="2735" y="1468"/>
                      <a:pt x="2769" y="1468"/>
                    </a:cubicBezTo>
                    <a:cubicBezTo>
                      <a:pt x="3169" y="1001"/>
                      <a:pt x="3569" y="568"/>
                      <a:pt x="3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4"/>
              <p:cNvSpPr/>
              <p:nvPr/>
            </p:nvSpPr>
            <p:spPr>
              <a:xfrm rot="-9425991" flipH="1">
                <a:off x="5620852" y="1368959"/>
                <a:ext cx="29699" cy="104915"/>
              </a:xfrm>
              <a:custGeom>
                <a:avLst/>
                <a:gdLst/>
                <a:ahLst/>
                <a:cxnLst/>
                <a:rect l="l" t="t" r="r" b="b"/>
                <a:pathLst>
                  <a:path w="935" h="3303" extrusionOk="0">
                    <a:moveTo>
                      <a:pt x="67" y="0"/>
                    </a:moveTo>
                    <a:cubicBezTo>
                      <a:pt x="0" y="67"/>
                      <a:pt x="0" y="101"/>
                      <a:pt x="67" y="167"/>
                    </a:cubicBezTo>
                    <a:cubicBezTo>
                      <a:pt x="434" y="1101"/>
                      <a:pt x="534" y="2135"/>
                      <a:pt x="401" y="3103"/>
                    </a:cubicBezTo>
                    <a:cubicBezTo>
                      <a:pt x="434" y="3136"/>
                      <a:pt x="534" y="3236"/>
                      <a:pt x="567" y="3236"/>
                    </a:cubicBezTo>
                    <a:cubicBezTo>
                      <a:pt x="601" y="3236"/>
                      <a:pt x="634" y="3269"/>
                      <a:pt x="701" y="3303"/>
                    </a:cubicBezTo>
                    <a:cubicBezTo>
                      <a:pt x="734" y="3269"/>
                      <a:pt x="768" y="3236"/>
                      <a:pt x="768" y="3169"/>
                    </a:cubicBezTo>
                    <a:cubicBezTo>
                      <a:pt x="934" y="2269"/>
                      <a:pt x="834" y="1268"/>
                      <a:pt x="567" y="334"/>
                    </a:cubicBezTo>
                    <a:cubicBezTo>
                      <a:pt x="401" y="234"/>
                      <a:pt x="234" y="101"/>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4"/>
              <p:cNvSpPr/>
              <p:nvPr/>
            </p:nvSpPr>
            <p:spPr>
              <a:xfrm rot="-9425991" flipH="1">
                <a:off x="5646031" y="1358987"/>
                <a:ext cx="21218" cy="14865"/>
              </a:xfrm>
              <a:custGeom>
                <a:avLst/>
                <a:gdLst/>
                <a:ahLst/>
                <a:cxnLst/>
                <a:rect l="l" t="t" r="r" b="b"/>
                <a:pathLst>
                  <a:path w="668" h="468" extrusionOk="0">
                    <a:moveTo>
                      <a:pt x="334" y="0"/>
                    </a:moveTo>
                    <a:cubicBezTo>
                      <a:pt x="234" y="34"/>
                      <a:pt x="133" y="67"/>
                      <a:pt x="0" y="134"/>
                    </a:cubicBezTo>
                    <a:cubicBezTo>
                      <a:pt x="133" y="234"/>
                      <a:pt x="234" y="334"/>
                      <a:pt x="367" y="467"/>
                    </a:cubicBezTo>
                    <a:cubicBezTo>
                      <a:pt x="400" y="467"/>
                      <a:pt x="434" y="401"/>
                      <a:pt x="500" y="401"/>
                    </a:cubicBezTo>
                    <a:cubicBezTo>
                      <a:pt x="634" y="367"/>
                      <a:pt x="667" y="234"/>
                      <a:pt x="634" y="134"/>
                    </a:cubicBezTo>
                    <a:lnTo>
                      <a:pt x="567" y="67"/>
                    </a:lnTo>
                    <a:cubicBezTo>
                      <a:pt x="548" y="87"/>
                      <a:pt x="525" y="95"/>
                      <a:pt x="502" y="95"/>
                    </a:cubicBezTo>
                    <a:cubicBezTo>
                      <a:pt x="445" y="95"/>
                      <a:pt x="381" y="48"/>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4"/>
              <p:cNvSpPr/>
              <p:nvPr/>
            </p:nvSpPr>
            <p:spPr>
              <a:xfrm rot="-9425991" flipH="1">
                <a:off x="5605967" y="1455973"/>
                <a:ext cx="15913" cy="14897"/>
              </a:xfrm>
              <a:custGeom>
                <a:avLst/>
                <a:gdLst/>
                <a:ahLst/>
                <a:cxnLst/>
                <a:rect l="l" t="t" r="r" b="b"/>
                <a:pathLst>
                  <a:path w="501" h="469" extrusionOk="0">
                    <a:moveTo>
                      <a:pt x="169" y="0"/>
                    </a:moveTo>
                    <a:cubicBezTo>
                      <a:pt x="107" y="0"/>
                      <a:pt x="44" y="25"/>
                      <a:pt x="0" y="68"/>
                    </a:cubicBezTo>
                    <a:lnTo>
                      <a:pt x="501" y="469"/>
                    </a:lnTo>
                    <a:cubicBezTo>
                      <a:pt x="467" y="335"/>
                      <a:pt x="434" y="235"/>
                      <a:pt x="367" y="135"/>
                    </a:cubicBezTo>
                    <a:cubicBezTo>
                      <a:pt x="330" y="41"/>
                      <a:pt x="250" y="0"/>
                      <a:pt x="169"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4"/>
              <p:cNvSpPr/>
              <p:nvPr/>
            </p:nvSpPr>
            <p:spPr>
              <a:xfrm rot="-9425991" flipH="1">
                <a:off x="5652483" y="1374053"/>
                <a:ext cx="5336" cy="5336"/>
              </a:xfrm>
              <a:custGeom>
                <a:avLst/>
                <a:gdLst/>
                <a:ahLst/>
                <a:cxnLst/>
                <a:rect l="l" t="t" r="r" b="b"/>
                <a:pathLst>
                  <a:path w="168" h="168" extrusionOk="0">
                    <a:moveTo>
                      <a:pt x="1" y="1"/>
                    </a:moveTo>
                    <a:cubicBezTo>
                      <a:pt x="1" y="67"/>
                      <a:pt x="1" y="134"/>
                      <a:pt x="34" y="167"/>
                    </a:cubicBezTo>
                    <a:lnTo>
                      <a:pt x="167" y="167"/>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4"/>
              <p:cNvSpPr/>
              <p:nvPr/>
            </p:nvSpPr>
            <p:spPr>
              <a:xfrm rot="-9425991" flipH="1">
                <a:off x="5699624" y="1257977"/>
                <a:ext cx="19090" cy="11689"/>
              </a:xfrm>
              <a:custGeom>
                <a:avLst/>
                <a:gdLst/>
                <a:ahLst/>
                <a:cxnLst/>
                <a:rect l="l" t="t" r="r" b="b"/>
                <a:pathLst>
                  <a:path w="601" h="368" extrusionOk="0">
                    <a:moveTo>
                      <a:pt x="34" y="1"/>
                    </a:moveTo>
                    <a:cubicBezTo>
                      <a:pt x="0" y="134"/>
                      <a:pt x="34" y="234"/>
                      <a:pt x="167" y="301"/>
                    </a:cubicBezTo>
                    <a:cubicBezTo>
                      <a:pt x="267" y="334"/>
                      <a:pt x="434" y="368"/>
                      <a:pt x="601" y="368"/>
                    </a:cubicBezTo>
                    <a:cubicBezTo>
                      <a:pt x="401" y="234"/>
                      <a:pt x="234" y="1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4"/>
              <p:cNvSpPr/>
              <p:nvPr/>
            </p:nvSpPr>
            <p:spPr>
              <a:xfrm rot="-9425991" flipH="1">
                <a:off x="5654615" y="1373212"/>
                <a:ext cx="8513" cy="2954"/>
              </a:xfrm>
              <a:custGeom>
                <a:avLst/>
                <a:gdLst/>
                <a:ahLst/>
                <a:cxnLst/>
                <a:rect l="l" t="t" r="r" b="b"/>
                <a:pathLst>
                  <a:path w="268" h="93" extrusionOk="0">
                    <a:moveTo>
                      <a:pt x="97" y="0"/>
                    </a:moveTo>
                    <a:cubicBezTo>
                      <a:pt x="84" y="0"/>
                      <a:pt x="68" y="9"/>
                      <a:pt x="34" y="25"/>
                    </a:cubicBezTo>
                    <a:lnTo>
                      <a:pt x="1" y="25"/>
                    </a:lnTo>
                    <a:cubicBezTo>
                      <a:pt x="34" y="92"/>
                      <a:pt x="168" y="92"/>
                      <a:pt x="268" y="92"/>
                    </a:cubicBezTo>
                    <a:cubicBezTo>
                      <a:pt x="201" y="59"/>
                      <a:pt x="168" y="59"/>
                      <a:pt x="134" y="25"/>
                    </a:cubicBezTo>
                    <a:cubicBezTo>
                      <a:pt x="118" y="9"/>
                      <a:pt x="109" y="0"/>
                      <a:pt x="9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4"/>
              <p:cNvSpPr/>
              <p:nvPr/>
            </p:nvSpPr>
            <p:spPr>
              <a:xfrm rot="-9425991" flipH="1">
                <a:off x="5662780" y="1335823"/>
                <a:ext cx="61494" cy="49805"/>
              </a:xfrm>
              <a:custGeom>
                <a:avLst/>
                <a:gdLst/>
                <a:ahLst/>
                <a:cxnLst/>
                <a:rect l="l" t="t" r="r" b="b"/>
                <a:pathLst>
                  <a:path w="1936" h="1568" extrusionOk="0">
                    <a:moveTo>
                      <a:pt x="268" y="0"/>
                    </a:moveTo>
                    <a:cubicBezTo>
                      <a:pt x="301" y="134"/>
                      <a:pt x="301" y="267"/>
                      <a:pt x="134" y="300"/>
                    </a:cubicBezTo>
                    <a:cubicBezTo>
                      <a:pt x="101" y="300"/>
                      <a:pt x="34" y="334"/>
                      <a:pt x="1" y="334"/>
                    </a:cubicBezTo>
                    <a:cubicBezTo>
                      <a:pt x="501" y="767"/>
                      <a:pt x="1035" y="1168"/>
                      <a:pt x="1602" y="1568"/>
                    </a:cubicBezTo>
                    <a:cubicBezTo>
                      <a:pt x="1702" y="1501"/>
                      <a:pt x="1802" y="1468"/>
                      <a:pt x="1936" y="1401"/>
                    </a:cubicBezTo>
                    <a:lnTo>
                      <a:pt x="1936" y="1268"/>
                    </a:lnTo>
                    <a:cubicBezTo>
                      <a:pt x="1369" y="834"/>
                      <a:pt x="802" y="434"/>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4"/>
              <p:cNvSpPr/>
              <p:nvPr/>
            </p:nvSpPr>
            <p:spPr>
              <a:xfrm rot="-9425991" flipH="1">
                <a:off x="5693093" y="1276338"/>
                <a:ext cx="124005" cy="32526"/>
              </a:xfrm>
              <a:custGeom>
                <a:avLst/>
                <a:gdLst/>
                <a:ahLst/>
                <a:cxnLst/>
                <a:rect l="l" t="t" r="r" b="b"/>
                <a:pathLst>
                  <a:path w="3904" h="1024" extrusionOk="0">
                    <a:moveTo>
                      <a:pt x="3536" y="0"/>
                    </a:moveTo>
                    <a:cubicBezTo>
                      <a:pt x="2963" y="420"/>
                      <a:pt x="2170" y="576"/>
                      <a:pt x="1390" y="576"/>
                    </a:cubicBezTo>
                    <a:cubicBezTo>
                      <a:pt x="991" y="576"/>
                      <a:pt x="595" y="535"/>
                      <a:pt x="234" y="467"/>
                    </a:cubicBezTo>
                    <a:cubicBezTo>
                      <a:pt x="216" y="461"/>
                      <a:pt x="199" y="459"/>
                      <a:pt x="181" y="459"/>
                    </a:cubicBezTo>
                    <a:cubicBezTo>
                      <a:pt x="101" y="459"/>
                      <a:pt x="28" y="518"/>
                      <a:pt x="1" y="601"/>
                    </a:cubicBezTo>
                    <a:cubicBezTo>
                      <a:pt x="201" y="734"/>
                      <a:pt x="368" y="834"/>
                      <a:pt x="568" y="968"/>
                    </a:cubicBezTo>
                    <a:cubicBezTo>
                      <a:pt x="818" y="1004"/>
                      <a:pt x="1076" y="1023"/>
                      <a:pt x="1337" y="1023"/>
                    </a:cubicBezTo>
                    <a:cubicBezTo>
                      <a:pt x="2256" y="1023"/>
                      <a:pt x="3201" y="787"/>
                      <a:pt x="3903" y="267"/>
                    </a:cubicBezTo>
                    <a:lnTo>
                      <a:pt x="35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4"/>
              <p:cNvSpPr/>
              <p:nvPr/>
            </p:nvSpPr>
            <p:spPr>
              <a:xfrm rot="-9425991" flipH="1">
                <a:off x="5658444" y="1375067"/>
                <a:ext cx="4256" cy="2128"/>
              </a:xfrm>
              <a:custGeom>
                <a:avLst/>
                <a:gdLst/>
                <a:ahLst/>
                <a:cxnLst/>
                <a:rect l="l" t="t" r="r" b="b"/>
                <a:pathLst>
                  <a:path w="134" h="67" extrusionOk="0">
                    <a:moveTo>
                      <a:pt x="0" y="0"/>
                    </a:moveTo>
                    <a:cubicBezTo>
                      <a:pt x="34" y="33"/>
                      <a:pt x="67" y="67"/>
                      <a:pt x="134" y="67"/>
                    </a:cubicBezTo>
                    <a:cubicBezTo>
                      <a:pt x="67" y="33"/>
                      <a:pt x="34"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4"/>
              <p:cNvSpPr/>
              <p:nvPr/>
            </p:nvSpPr>
            <p:spPr>
              <a:xfrm rot="-9425991" flipH="1">
                <a:off x="5663330" y="1374977"/>
                <a:ext cx="32" cy="32"/>
              </a:xfrm>
              <a:custGeom>
                <a:avLst/>
                <a:gdLst/>
                <a:ahLst/>
                <a:cxnLst/>
                <a:rect l="l" t="t" r="r" b="b"/>
                <a:pathLst>
                  <a:path w="1" h="1" extrusionOk="0">
                    <a:moveTo>
                      <a:pt x="1" y="0"/>
                    </a:moveTo>
                    <a:lnTo>
                      <a:pt x="1" y="0"/>
                    </a:ln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4"/>
              <p:cNvSpPr/>
              <p:nvPr/>
            </p:nvSpPr>
            <p:spPr>
              <a:xfrm rot="-9425991" flipH="1">
                <a:off x="5647175" y="1342623"/>
                <a:ext cx="58318" cy="136710"/>
              </a:xfrm>
              <a:custGeom>
                <a:avLst/>
                <a:gdLst/>
                <a:ahLst/>
                <a:cxnLst/>
                <a:rect l="l" t="t" r="r" b="b"/>
                <a:pathLst>
                  <a:path w="1836" h="4304" extrusionOk="0">
                    <a:moveTo>
                      <a:pt x="1" y="1"/>
                    </a:moveTo>
                    <a:lnTo>
                      <a:pt x="1" y="1"/>
                    </a:lnTo>
                    <a:cubicBezTo>
                      <a:pt x="301" y="935"/>
                      <a:pt x="334" y="1869"/>
                      <a:pt x="201" y="2836"/>
                    </a:cubicBezTo>
                    <a:cubicBezTo>
                      <a:pt x="168" y="2969"/>
                      <a:pt x="134" y="3003"/>
                      <a:pt x="101" y="3003"/>
                    </a:cubicBezTo>
                    <a:cubicBezTo>
                      <a:pt x="635" y="3470"/>
                      <a:pt x="1202" y="3870"/>
                      <a:pt x="1769" y="4304"/>
                    </a:cubicBezTo>
                    <a:cubicBezTo>
                      <a:pt x="1769" y="3336"/>
                      <a:pt x="1835" y="2302"/>
                      <a:pt x="1602" y="1335"/>
                    </a:cubicBezTo>
                    <a:cubicBezTo>
                      <a:pt x="1102" y="868"/>
                      <a:pt x="534" y="4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4"/>
              <p:cNvSpPr/>
              <p:nvPr/>
            </p:nvSpPr>
            <p:spPr>
              <a:xfrm rot="-9425991" flipH="1">
                <a:off x="5752358" y="1164439"/>
                <a:ext cx="21218" cy="9434"/>
              </a:xfrm>
              <a:custGeom>
                <a:avLst/>
                <a:gdLst/>
                <a:ahLst/>
                <a:cxnLst/>
                <a:rect l="l" t="t" r="r" b="b"/>
                <a:pathLst>
                  <a:path w="668" h="297" extrusionOk="0">
                    <a:moveTo>
                      <a:pt x="388" y="0"/>
                    </a:moveTo>
                    <a:cubicBezTo>
                      <a:pt x="237" y="0"/>
                      <a:pt x="111" y="30"/>
                      <a:pt x="0" y="30"/>
                    </a:cubicBezTo>
                    <a:cubicBezTo>
                      <a:pt x="67" y="63"/>
                      <a:pt x="167" y="130"/>
                      <a:pt x="234" y="230"/>
                    </a:cubicBezTo>
                    <a:cubicBezTo>
                      <a:pt x="234" y="230"/>
                      <a:pt x="300" y="230"/>
                      <a:pt x="300" y="263"/>
                    </a:cubicBezTo>
                    <a:cubicBezTo>
                      <a:pt x="334" y="263"/>
                      <a:pt x="367" y="263"/>
                      <a:pt x="400" y="297"/>
                    </a:cubicBezTo>
                    <a:cubicBezTo>
                      <a:pt x="534" y="297"/>
                      <a:pt x="667" y="130"/>
                      <a:pt x="634" y="30"/>
                    </a:cubicBezTo>
                    <a:cubicBezTo>
                      <a:pt x="545" y="8"/>
                      <a:pt x="464" y="0"/>
                      <a:pt x="38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4"/>
              <p:cNvSpPr/>
              <p:nvPr/>
            </p:nvSpPr>
            <p:spPr>
              <a:xfrm rot="-9425991" flipH="1">
                <a:off x="5754607" y="1159564"/>
                <a:ext cx="15913" cy="7464"/>
              </a:xfrm>
              <a:custGeom>
                <a:avLst/>
                <a:gdLst/>
                <a:ahLst/>
                <a:cxnLst/>
                <a:rect l="l" t="t" r="r" b="b"/>
                <a:pathLst>
                  <a:path w="501" h="235" extrusionOk="0">
                    <a:moveTo>
                      <a:pt x="234" y="1"/>
                    </a:moveTo>
                    <a:cubicBezTo>
                      <a:pt x="200" y="34"/>
                      <a:pt x="134" y="67"/>
                      <a:pt x="67" y="101"/>
                    </a:cubicBezTo>
                    <a:cubicBezTo>
                      <a:pt x="34" y="167"/>
                      <a:pt x="34" y="201"/>
                      <a:pt x="0" y="234"/>
                    </a:cubicBezTo>
                    <a:cubicBezTo>
                      <a:pt x="167" y="234"/>
                      <a:pt x="334" y="201"/>
                      <a:pt x="501" y="201"/>
                    </a:cubicBezTo>
                    <a:cubicBezTo>
                      <a:pt x="501" y="101"/>
                      <a:pt x="467" y="67"/>
                      <a:pt x="367" y="34"/>
                    </a:cubicBezTo>
                    <a:cubicBezTo>
                      <a:pt x="334" y="34"/>
                      <a:pt x="300" y="34"/>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4"/>
              <p:cNvSpPr/>
              <p:nvPr/>
            </p:nvSpPr>
            <p:spPr>
              <a:xfrm rot="-9425991" flipH="1">
                <a:off x="5761061" y="1165320"/>
                <a:ext cx="4288" cy="1080"/>
              </a:xfrm>
              <a:custGeom>
                <a:avLst/>
                <a:gdLst/>
                <a:ahLst/>
                <a:cxnLst/>
                <a:rect l="l" t="t" r="r" b="b"/>
                <a:pathLst>
                  <a:path w="135" h="34" extrusionOk="0">
                    <a:moveTo>
                      <a:pt x="1" y="0"/>
                    </a:moveTo>
                    <a:cubicBezTo>
                      <a:pt x="67" y="0"/>
                      <a:pt x="101" y="33"/>
                      <a:pt x="134" y="33"/>
                    </a:cubicBezTo>
                    <a:cubicBezTo>
                      <a:pt x="101" y="0"/>
                      <a:pt x="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4"/>
              <p:cNvSpPr/>
              <p:nvPr/>
            </p:nvSpPr>
            <p:spPr>
              <a:xfrm rot="-9425991" flipH="1">
                <a:off x="5751495" y="1193086"/>
                <a:ext cx="91129" cy="46629"/>
              </a:xfrm>
              <a:custGeom>
                <a:avLst/>
                <a:gdLst/>
                <a:ahLst/>
                <a:cxnLst/>
                <a:rect l="l" t="t" r="r" b="b"/>
                <a:pathLst>
                  <a:path w="2869" h="1468" extrusionOk="0">
                    <a:moveTo>
                      <a:pt x="0" y="0"/>
                    </a:moveTo>
                    <a:cubicBezTo>
                      <a:pt x="0" y="100"/>
                      <a:pt x="0" y="167"/>
                      <a:pt x="100" y="234"/>
                    </a:cubicBezTo>
                    <a:cubicBezTo>
                      <a:pt x="867" y="601"/>
                      <a:pt x="1568" y="967"/>
                      <a:pt x="2235" y="1468"/>
                    </a:cubicBezTo>
                    <a:cubicBezTo>
                      <a:pt x="2435" y="1468"/>
                      <a:pt x="2669" y="1468"/>
                      <a:pt x="2869" y="1434"/>
                    </a:cubicBezTo>
                    <a:cubicBezTo>
                      <a:pt x="2268" y="901"/>
                      <a:pt x="1568" y="467"/>
                      <a:pt x="867" y="134"/>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4"/>
              <p:cNvSpPr/>
              <p:nvPr/>
            </p:nvSpPr>
            <p:spPr>
              <a:xfrm rot="-9425991" flipH="1">
                <a:off x="5760981" y="1177164"/>
                <a:ext cx="84777" cy="15945"/>
              </a:xfrm>
              <a:custGeom>
                <a:avLst/>
                <a:gdLst/>
                <a:ahLst/>
                <a:cxnLst/>
                <a:rect l="l" t="t" r="r" b="b"/>
                <a:pathLst>
                  <a:path w="2669" h="502" extrusionOk="0">
                    <a:moveTo>
                      <a:pt x="2335" y="1"/>
                    </a:moveTo>
                    <a:cubicBezTo>
                      <a:pt x="1635" y="34"/>
                      <a:pt x="934" y="34"/>
                      <a:pt x="200" y="34"/>
                    </a:cubicBezTo>
                    <a:cubicBezTo>
                      <a:pt x="267" y="168"/>
                      <a:pt x="134" y="334"/>
                      <a:pt x="0" y="334"/>
                    </a:cubicBezTo>
                    <a:cubicBezTo>
                      <a:pt x="100" y="368"/>
                      <a:pt x="134" y="401"/>
                      <a:pt x="134" y="501"/>
                    </a:cubicBezTo>
                    <a:cubicBezTo>
                      <a:pt x="967" y="468"/>
                      <a:pt x="1801" y="501"/>
                      <a:pt x="2602" y="434"/>
                    </a:cubicBezTo>
                    <a:cubicBezTo>
                      <a:pt x="2635" y="368"/>
                      <a:pt x="2635" y="334"/>
                      <a:pt x="2669" y="301"/>
                    </a:cubicBezTo>
                    <a:cubicBezTo>
                      <a:pt x="2535" y="168"/>
                      <a:pt x="2469" y="101"/>
                      <a:pt x="2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4"/>
              <p:cNvSpPr/>
              <p:nvPr/>
            </p:nvSpPr>
            <p:spPr>
              <a:xfrm rot="-9425991" flipH="1">
                <a:off x="5744653" y="1220987"/>
                <a:ext cx="26522" cy="10133"/>
              </a:xfrm>
              <a:custGeom>
                <a:avLst/>
                <a:gdLst/>
                <a:ahLst/>
                <a:cxnLst/>
                <a:rect l="l" t="t" r="r" b="b"/>
                <a:pathLst>
                  <a:path w="835" h="319" extrusionOk="0">
                    <a:moveTo>
                      <a:pt x="244" y="0"/>
                    </a:moveTo>
                    <a:cubicBezTo>
                      <a:pt x="121" y="0"/>
                      <a:pt x="27" y="104"/>
                      <a:pt x="0" y="185"/>
                    </a:cubicBezTo>
                    <a:cubicBezTo>
                      <a:pt x="267" y="252"/>
                      <a:pt x="534" y="285"/>
                      <a:pt x="834" y="319"/>
                    </a:cubicBezTo>
                    <a:cubicBezTo>
                      <a:pt x="667" y="185"/>
                      <a:pt x="501" y="118"/>
                      <a:pt x="334" y="18"/>
                    </a:cubicBezTo>
                    <a:cubicBezTo>
                      <a:pt x="303" y="6"/>
                      <a:pt x="273" y="0"/>
                      <a:pt x="24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4"/>
              <p:cNvSpPr/>
              <p:nvPr/>
            </p:nvSpPr>
            <p:spPr>
              <a:xfrm rot="-9425991" flipH="1">
                <a:off x="5715256" y="1263236"/>
                <a:ext cx="148367" cy="51298"/>
              </a:xfrm>
              <a:custGeom>
                <a:avLst/>
                <a:gdLst/>
                <a:ahLst/>
                <a:cxnLst/>
                <a:rect l="l" t="t" r="r" b="b"/>
                <a:pathLst>
                  <a:path w="4671" h="1615" extrusionOk="0">
                    <a:moveTo>
                      <a:pt x="3336" y="1"/>
                    </a:moveTo>
                    <a:cubicBezTo>
                      <a:pt x="2646" y="538"/>
                      <a:pt x="1721" y="761"/>
                      <a:pt x="816" y="761"/>
                    </a:cubicBezTo>
                    <a:cubicBezTo>
                      <a:pt x="540" y="761"/>
                      <a:pt x="266" y="740"/>
                      <a:pt x="1" y="701"/>
                    </a:cubicBezTo>
                    <a:lnTo>
                      <a:pt x="1" y="701"/>
                    </a:lnTo>
                    <a:cubicBezTo>
                      <a:pt x="668" y="1068"/>
                      <a:pt x="1335" y="1368"/>
                      <a:pt x="2102" y="1602"/>
                    </a:cubicBezTo>
                    <a:lnTo>
                      <a:pt x="2136" y="1602"/>
                    </a:lnTo>
                    <a:cubicBezTo>
                      <a:pt x="2221" y="1611"/>
                      <a:pt x="2305" y="1615"/>
                      <a:pt x="2387" y="1615"/>
                    </a:cubicBezTo>
                    <a:cubicBezTo>
                      <a:pt x="3233" y="1615"/>
                      <a:pt x="3910" y="1172"/>
                      <a:pt x="4671" y="868"/>
                    </a:cubicBezTo>
                    <a:cubicBezTo>
                      <a:pt x="4237" y="568"/>
                      <a:pt x="3803" y="268"/>
                      <a:pt x="3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4"/>
              <p:cNvSpPr/>
              <p:nvPr/>
            </p:nvSpPr>
            <p:spPr>
              <a:xfrm rot="-9425991" flipH="1">
                <a:off x="5721671" y="1341844"/>
                <a:ext cx="23314" cy="12737"/>
              </a:xfrm>
              <a:custGeom>
                <a:avLst/>
                <a:gdLst/>
                <a:ahLst/>
                <a:cxnLst/>
                <a:rect l="l" t="t" r="r" b="b"/>
                <a:pathLst>
                  <a:path w="734" h="401" extrusionOk="0">
                    <a:moveTo>
                      <a:pt x="267" y="1"/>
                    </a:moveTo>
                    <a:cubicBezTo>
                      <a:pt x="200" y="34"/>
                      <a:pt x="100" y="67"/>
                      <a:pt x="0" y="134"/>
                    </a:cubicBezTo>
                    <a:cubicBezTo>
                      <a:pt x="100" y="201"/>
                      <a:pt x="234" y="334"/>
                      <a:pt x="367" y="401"/>
                    </a:cubicBezTo>
                    <a:cubicBezTo>
                      <a:pt x="434" y="367"/>
                      <a:pt x="567" y="334"/>
                      <a:pt x="667" y="234"/>
                    </a:cubicBezTo>
                    <a:cubicBezTo>
                      <a:pt x="701" y="201"/>
                      <a:pt x="734" y="201"/>
                      <a:pt x="734" y="167"/>
                    </a:cubicBezTo>
                    <a:cubicBezTo>
                      <a:pt x="701" y="167"/>
                      <a:pt x="701" y="134"/>
                      <a:pt x="667" y="134"/>
                    </a:cubicBezTo>
                    <a:cubicBezTo>
                      <a:pt x="619" y="170"/>
                      <a:pt x="554" y="189"/>
                      <a:pt x="491" y="189"/>
                    </a:cubicBezTo>
                    <a:cubicBezTo>
                      <a:pt x="377" y="189"/>
                      <a:pt x="267" y="129"/>
                      <a:pt x="2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4"/>
              <p:cNvSpPr/>
              <p:nvPr/>
            </p:nvSpPr>
            <p:spPr>
              <a:xfrm rot="-9425991" flipH="1">
                <a:off x="5682707" y="1430142"/>
                <a:ext cx="20996" cy="26681"/>
              </a:xfrm>
              <a:custGeom>
                <a:avLst/>
                <a:gdLst/>
                <a:ahLst/>
                <a:cxnLst/>
                <a:rect l="l" t="t" r="r" b="b"/>
                <a:pathLst>
                  <a:path w="661" h="840" extrusionOk="0">
                    <a:moveTo>
                      <a:pt x="283" y="0"/>
                    </a:moveTo>
                    <a:cubicBezTo>
                      <a:pt x="155" y="0"/>
                      <a:pt x="0" y="123"/>
                      <a:pt x="60" y="272"/>
                    </a:cubicBezTo>
                    <a:cubicBezTo>
                      <a:pt x="60" y="306"/>
                      <a:pt x="60" y="339"/>
                      <a:pt x="127" y="339"/>
                    </a:cubicBezTo>
                    <a:cubicBezTo>
                      <a:pt x="294" y="506"/>
                      <a:pt x="494" y="673"/>
                      <a:pt x="661" y="839"/>
                    </a:cubicBezTo>
                    <a:cubicBezTo>
                      <a:pt x="627" y="606"/>
                      <a:pt x="561" y="372"/>
                      <a:pt x="494" y="139"/>
                    </a:cubicBezTo>
                    <a:lnTo>
                      <a:pt x="494" y="105"/>
                    </a:lnTo>
                    <a:cubicBezTo>
                      <a:pt x="394" y="105"/>
                      <a:pt x="360" y="39"/>
                      <a:pt x="327" y="5"/>
                    </a:cubicBezTo>
                    <a:cubicBezTo>
                      <a:pt x="313" y="2"/>
                      <a:pt x="298" y="0"/>
                      <a:pt x="28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4"/>
              <p:cNvSpPr/>
              <p:nvPr/>
            </p:nvSpPr>
            <p:spPr>
              <a:xfrm rot="-9425991" flipH="1">
                <a:off x="5728913" y="1354086"/>
                <a:ext cx="3208" cy="4256"/>
              </a:xfrm>
              <a:custGeom>
                <a:avLst/>
                <a:gdLst/>
                <a:ahLst/>
                <a:cxnLst/>
                <a:rect l="l" t="t" r="r" b="b"/>
                <a:pathLst>
                  <a:path w="101" h="134" extrusionOk="0">
                    <a:moveTo>
                      <a:pt x="1" y="0"/>
                    </a:moveTo>
                    <a:lnTo>
                      <a:pt x="1" y="134"/>
                    </a:lnTo>
                    <a:cubicBezTo>
                      <a:pt x="34" y="134"/>
                      <a:pt x="67" y="100"/>
                      <a:pt x="101" y="100"/>
                    </a:cubicBezTo>
                    <a:cubicBezTo>
                      <a:pt x="67" y="33"/>
                      <a:pt x="34" y="33"/>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4"/>
              <p:cNvSpPr/>
              <p:nvPr/>
            </p:nvSpPr>
            <p:spPr>
              <a:xfrm rot="-9425991" flipH="1">
                <a:off x="5702623" y="1351958"/>
                <a:ext cx="21218" cy="98594"/>
              </a:xfrm>
              <a:custGeom>
                <a:avLst/>
                <a:gdLst/>
                <a:ahLst/>
                <a:cxnLst/>
                <a:rect l="l" t="t" r="r" b="b"/>
                <a:pathLst>
                  <a:path w="668" h="3104" extrusionOk="0">
                    <a:moveTo>
                      <a:pt x="0" y="1"/>
                    </a:moveTo>
                    <a:lnTo>
                      <a:pt x="0" y="1"/>
                    </a:lnTo>
                    <a:cubicBezTo>
                      <a:pt x="300" y="1002"/>
                      <a:pt x="234" y="2002"/>
                      <a:pt x="234" y="3003"/>
                    </a:cubicBezTo>
                    <a:cubicBezTo>
                      <a:pt x="267" y="3036"/>
                      <a:pt x="300" y="3036"/>
                      <a:pt x="334" y="3103"/>
                    </a:cubicBezTo>
                    <a:cubicBezTo>
                      <a:pt x="334" y="3103"/>
                      <a:pt x="400" y="3103"/>
                      <a:pt x="400" y="3036"/>
                    </a:cubicBezTo>
                    <a:cubicBezTo>
                      <a:pt x="427" y="3028"/>
                      <a:pt x="454" y="3023"/>
                      <a:pt x="480" y="3023"/>
                    </a:cubicBezTo>
                    <a:cubicBezTo>
                      <a:pt x="549" y="3023"/>
                      <a:pt x="610" y="3054"/>
                      <a:pt x="634" y="3103"/>
                    </a:cubicBezTo>
                    <a:cubicBezTo>
                      <a:pt x="634" y="2269"/>
                      <a:pt x="667" y="1369"/>
                      <a:pt x="567" y="501"/>
                    </a:cubicBezTo>
                    <a:cubicBezTo>
                      <a:pt x="400" y="335"/>
                      <a:pt x="234" y="16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4"/>
              <p:cNvSpPr/>
              <p:nvPr/>
            </p:nvSpPr>
            <p:spPr>
              <a:xfrm rot="-9425991" flipH="1">
                <a:off x="5727688" y="1350674"/>
                <a:ext cx="12769" cy="7877"/>
              </a:xfrm>
              <a:custGeom>
                <a:avLst/>
                <a:gdLst/>
                <a:ahLst/>
                <a:cxnLst/>
                <a:rect l="l" t="t" r="r" b="b"/>
                <a:pathLst>
                  <a:path w="402" h="248" extrusionOk="0">
                    <a:moveTo>
                      <a:pt x="134" y="0"/>
                    </a:moveTo>
                    <a:cubicBezTo>
                      <a:pt x="101" y="67"/>
                      <a:pt x="68" y="67"/>
                      <a:pt x="1" y="67"/>
                    </a:cubicBezTo>
                    <a:cubicBezTo>
                      <a:pt x="1" y="187"/>
                      <a:pt x="97" y="247"/>
                      <a:pt x="203" y="247"/>
                    </a:cubicBezTo>
                    <a:cubicBezTo>
                      <a:pt x="273" y="247"/>
                      <a:pt x="348" y="221"/>
                      <a:pt x="401" y="167"/>
                    </a:cubicBezTo>
                    <a:cubicBezTo>
                      <a:pt x="301" y="134"/>
                      <a:pt x="234" y="101"/>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4"/>
              <p:cNvSpPr/>
              <p:nvPr/>
            </p:nvSpPr>
            <p:spPr>
              <a:xfrm rot="-9425991" flipH="1">
                <a:off x="5688633" y="1452322"/>
                <a:ext cx="4256" cy="4256"/>
              </a:xfrm>
              <a:custGeom>
                <a:avLst/>
                <a:gdLst/>
                <a:ahLst/>
                <a:cxnLst/>
                <a:rect l="l" t="t" r="r" b="b"/>
                <a:pathLst>
                  <a:path w="134" h="134" extrusionOk="0">
                    <a:moveTo>
                      <a:pt x="0" y="0"/>
                    </a:moveTo>
                    <a:lnTo>
                      <a:pt x="133" y="134"/>
                    </a:lnTo>
                    <a:cubicBezTo>
                      <a:pt x="133" y="100"/>
                      <a:pt x="67" y="34"/>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4"/>
              <p:cNvSpPr/>
              <p:nvPr/>
            </p:nvSpPr>
            <p:spPr>
              <a:xfrm rot="-9425991" flipH="1">
                <a:off x="5732398" y="1352498"/>
                <a:ext cx="9561" cy="8544"/>
              </a:xfrm>
              <a:custGeom>
                <a:avLst/>
                <a:gdLst/>
                <a:ahLst/>
                <a:cxnLst/>
                <a:rect l="l" t="t" r="r" b="b"/>
                <a:pathLst>
                  <a:path w="301" h="269" extrusionOk="0">
                    <a:moveTo>
                      <a:pt x="148" y="1"/>
                    </a:moveTo>
                    <a:cubicBezTo>
                      <a:pt x="119" y="1"/>
                      <a:pt x="91" y="12"/>
                      <a:pt x="67" y="35"/>
                    </a:cubicBezTo>
                    <a:cubicBezTo>
                      <a:pt x="67" y="35"/>
                      <a:pt x="1" y="35"/>
                      <a:pt x="1" y="102"/>
                    </a:cubicBezTo>
                    <a:cubicBezTo>
                      <a:pt x="101" y="136"/>
                      <a:pt x="168" y="202"/>
                      <a:pt x="268" y="269"/>
                    </a:cubicBezTo>
                    <a:cubicBezTo>
                      <a:pt x="301" y="202"/>
                      <a:pt x="301" y="169"/>
                      <a:pt x="301" y="136"/>
                    </a:cubicBezTo>
                    <a:lnTo>
                      <a:pt x="301" y="102"/>
                    </a:lnTo>
                    <a:cubicBezTo>
                      <a:pt x="258" y="38"/>
                      <a:pt x="201" y="1"/>
                      <a:pt x="14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4"/>
              <p:cNvSpPr/>
              <p:nvPr/>
            </p:nvSpPr>
            <p:spPr>
              <a:xfrm rot="-9425991" flipH="1">
                <a:off x="5740407" y="1318420"/>
                <a:ext cx="54061" cy="42404"/>
              </a:xfrm>
              <a:custGeom>
                <a:avLst/>
                <a:gdLst/>
                <a:ahLst/>
                <a:cxnLst/>
                <a:rect l="l" t="t" r="r" b="b"/>
                <a:pathLst>
                  <a:path w="1702" h="1335" extrusionOk="0">
                    <a:moveTo>
                      <a:pt x="367" y="1"/>
                    </a:moveTo>
                    <a:cubicBezTo>
                      <a:pt x="334" y="1"/>
                      <a:pt x="334" y="34"/>
                      <a:pt x="301" y="34"/>
                    </a:cubicBezTo>
                    <a:cubicBezTo>
                      <a:pt x="201" y="67"/>
                      <a:pt x="100" y="167"/>
                      <a:pt x="0" y="201"/>
                    </a:cubicBezTo>
                    <a:cubicBezTo>
                      <a:pt x="501" y="601"/>
                      <a:pt x="1034" y="968"/>
                      <a:pt x="1535" y="1335"/>
                    </a:cubicBezTo>
                    <a:cubicBezTo>
                      <a:pt x="1602" y="1302"/>
                      <a:pt x="1635" y="1302"/>
                      <a:pt x="1668" y="1268"/>
                    </a:cubicBezTo>
                    <a:lnTo>
                      <a:pt x="1702" y="1268"/>
                    </a:lnTo>
                    <a:cubicBezTo>
                      <a:pt x="1668" y="1202"/>
                      <a:pt x="1635" y="1135"/>
                      <a:pt x="1635" y="1035"/>
                    </a:cubicBezTo>
                    <a:lnTo>
                      <a:pt x="1635" y="868"/>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4"/>
              <p:cNvSpPr/>
              <p:nvPr/>
            </p:nvSpPr>
            <p:spPr>
              <a:xfrm rot="-9425991" flipH="1">
                <a:off x="5823964" y="1132648"/>
                <a:ext cx="21218" cy="11689"/>
              </a:xfrm>
              <a:custGeom>
                <a:avLst/>
                <a:gdLst/>
                <a:ahLst/>
                <a:cxnLst/>
                <a:rect l="l" t="t" r="r" b="b"/>
                <a:pathLst>
                  <a:path w="668" h="368" extrusionOk="0">
                    <a:moveTo>
                      <a:pt x="668" y="0"/>
                    </a:moveTo>
                    <a:lnTo>
                      <a:pt x="668" y="0"/>
                    </a:lnTo>
                    <a:cubicBezTo>
                      <a:pt x="501" y="67"/>
                      <a:pt x="301" y="67"/>
                      <a:pt x="100" y="67"/>
                    </a:cubicBezTo>
                    <a:cubicBezTo>
                      <a:pt x="0" y="200"/>
                      <a:pt x="134" y="367"/>
                      <a:pt x="301" y="367"/>
                    </a:cubicBezTo>
                    <a:cubicBezTo>
                      <a:pt x="334" y="367"/>
                      <a:pt x="367" y="334"/>
                      <a:pt x="434" y="300"/>
                    </a:cubicBezTo>
                    <a:cubicBezTo>
                      <a:pt x="501" y="200"/>
                      <a:pt x="601" y="67"/>
                      <a:pt x="6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4"/>
              <p:cNvSpPr/>
              <p:nvPr/>
            </p:nvSpPr>
            <p:spPr>
              <a:xfrm rot="-9425991" flipH="1">
                <a:off x="5703504" y="1403985"/>
                <a:ext cx="55141" cy="62542"/>
              </a:xfrm>
              <a:custGeom>
                <a:avLst/>
                <a:gdLst/>
                <a:ahLst/>
                <a:cxnLst/>
                <a:rect l="l" t="t" r="r" b="b"/>
                <a:pathLst>
                  <a:path w="1736" h="1969" extrusionOk="0">
                    <a:moveTo>
                      <a:pt x="0" y="1"/>
                    </a:moveTo>
                    <a:lnTo>
                      <a:pt x="0" y="1"/>
                    </a:lnTo>
                    <a:cubicBezTo>
                      <a:pt x="4" y="4"/>
                      <a:pt x="7" y="7"/>
                      <a:pt x="10" y="10"/>
                    </a:cubicBezTo>
                    <a:lnTo>
                      <a:pt x="10" y="10"/>
                    </a:lnTo>
                    <a:cubicBezTo>
                      <a:pt x="7" y="7"/>
                      <a:pt x="4" y="5"/>
                      <a:pt x="0" y="1"/>
                    </a:cubicBezTo>
                    <a:close/>
                    <a:moveTo>
                      <a:pt x="0" y="1"/>
                    </a:moveTo>
                    <a:cubicBezTo>
                      <a:pt x="0" y="1"/>
                      <a:pt x="0" y="1"/>
                      <a:pt x="0" y="1"/>
                    </a:cubicBezTo>
                    <a:lnTo>
                      <a:pt x="0" y="1"/>
                    </a:lnTo>
                    <a:cubicBezTo>
                      <a:pt x="67" y="234"/>
                      <a:pt x="101" y="501"/>
                      <a:pt x="167" y="701"/>
                    </a:cubicBezTo>
                    <a:cubicBezTo>
                      <a:pt x="401" y="901"/>
                      <a:pt x="601" y="1168"/>
                      <a:pt x="834" y="1368"/>
                    </a:cubicBezTo>
                    <a:cubicBezTo>
                      <a:pt x="1035" y="1569"/>
                      <a:pt x="1201" y="1802"/>
                      <a:pt x="1401" y="1969"/>
                    </a:cubicBezTo>
                    <a:lnTo>
                      <a:pt x="1401" y="1835"/>
                    </a:lnTo>
                    <a:cubicBezTo>
                      <a:pt x="1401" y="1715"/>
                      <a:pt x="1507" y="1629"/>
                      <a:pt x="1615" y="1629"/>
                    </a:cubicBezTo>
                    <a:cubicBezTo>
                      <a:pt x="1657" y="1629"/>
                      <a:pt x="1698" y="1641"/>
                      <a:pt x="1735" y="1669"/>
                    </a:cubicBezTo>
                    <a:cubicBezTo>
                      <a:pt x="1204" y="1138"/>
                      <a:pt x="607" y="541"/>
                      <a:pt x="10" y="10"/>
                    </a:cubicBezTo>
                    <a:lnTo>
                      <a:pt x="10" y="10"/>
                    </a:lnTo>
                    <a:cubicBezTo>
                      <a:pt x="16" y="14"/>
                      <a:pt x="20" y="16"/>
                      <a:pt x="23" y="16"/>
                    </a:cubicBezTo>
                    <a:cubicBezTo>
                      <a:pt x="30" y="16"/>
                      <a:pt x="23" y="1"/>
                      <a:pt x="0"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4"/>
              <p:cNvSpPr/>
              <p:nvPr/>
            </p:nvSpPr>
            <p:spPr>
              <a:xfrm rot="-9425991" flipH="1">
                <a:off x="5813740" y="1147003"/>
                <a:ext cx="52981" cy="48757"/>
              </a:xfrm>
              <a:custGeom>
                <a:avLst/>
                <a:gdLst/>
                <a:ahLst/>
                <a:cxnLst/>
                <a:rect l="l" t="t" r="r" b="b"/>
                <a:pathLst>
                  <a:path w="1668" h="1535" extrusionOk="0">
                    <a:moveTo>
                      <a:pt x="1635" y="0"/>
                    </a:moveTo>
                    <a:cubicBezTo>
                      <a:pt x="1598" y="56"/>
                      <a:pt x="1551" y="80"/>
                      <a:pt x="1505" y="80"/>
                    </a:cubicBezTo>
                    <a:cubicBezTo>
                      <a:pt x="1468" y="80"/>
                      <a:pt x="1431" y="64"/>
                      <a:pt x="1401" y="34"/>
                    </a:cubicBezTo>
                    <a:lnTo>
                      <a:pt x="1168" y="34"/>
                    </a:lnTo>
                    <a:cubicBezTo>
                      <a:pt x="867" y="601"/>
                      <a:pt x="467" y="1101"/>
                      <a:pt x="67" y="1501"/>
                    </a:cubicBezTo>
                    <a:lnTo>
                      <a:pt x="0" y="1535"/>
                    </a:lnTo>
                    <a:cubicBezTo>
                      <a:pt x="234" y="1535"/>
                      <a:pt x="434" y="1501"/>
                      <a:pt x="601" y="1501"/>
                    </a:cubicBezTo>
                    <a:cubicBezTo>
                      <a:pt x="1001" y="1034"/>
                      <a:pt x="1334" y="534"/>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44"/>
              <p:cNvSpPr/>
              <p:nvPr/>
            </p:nvSpPr>
            <p:spPr>
              <a:xfrm rot="-9425991" flipH="1">
                <a:off x="5741259" y="1353862"/>
                <a:ext cx="4288" cy="6384"/>
              </a:xfrm>
              <a:custGeom>
                <a:avLst/>
                <a:gdLst/>
                <a:ahLst/>
                <a:cxnLst/>
                <a:rect l="l" t="t" r="r" b="b"/>
                <a:pathLst>
                  <a:path w="135" h="201" extrusionOk="0">
                    <a:moveTo>
                      <a:pt x="34" y="0"/>
                    </a:moveTo>
                    <a:lnTo>
                      <a:pt x="34" y="34"/>
                    </a:lnTo>
                    <a:cubicBezTo>
                      <a:pt x="34" y="67"/>
                      <a:pt x="1" y="100"/>
                      <a:pt x="1" y="167"/>
                    </a:cubicBezTo>
                    <a:cubicBezTo>
                      <a:pt x="34" y="200"/>
                      <a:pt x="34" y="200"/>
                      <a:pt x="67" y="200"/>
                    </a:cubicBezTo>
                    <a:cubicBezTo>
                      <a:pt x="134" y="100"/>
                      <a:pt x="134" y="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44"/>
              <p:cNvSpPr/>
              <p:nvPr/>
            </p:nvSpPr>
            <p:spPr>
              <a:xfrm rot="-9425991" flipH="1">
                <a:off x="5813428" y="1168119"/>
                <a:ext cx="207701" cy="77376"/>
              </a:xfrm>
              <a:custGeom>
                <a:avLst/>
                <a:gdLst/>
                <a:ahLst/>
                <a:cxnLst/>
                <a:rect l="l" t="t" r="r" b="b"/>
                <a:pathLst>
                  <a:path w="6539" h="2436" extrusionOk="0">
                    <a:moveTo>
                      <a:pt x="6372" y="1"/>
                    </a:moveTo>
                    <a:cubicBezTo>
                      <a:pt x="6238" y="101"/>
                      <a:pt x="6138" y="234"/>
                      <a:pt x="5972" y="368"/>
                    </a:cubicBezTo>
                    <a:cubicBezTo>
                      <a:pt x="5705" y="534"/>
                      <a:pt x="5404" y="701"/>
                      <a:pt x="5138" y="868"/>
                    </a:cubicBezTo>
                    <a:lnTo>
                      <a:pt x="5004" y="1101"/>
                    </a:lnTo>
                    <a:cubicBezTo>
                      <a:pt x="4959" y="1177"/>
                      <a:pt x="4894" y="1211"/>
                      <a:pt x="4829" y="1211"/>
                    </a:cubicBezTo>
                    <a:cubicBezTo>
                      <a:pt x="4751" y="1211"/>
                      <a:pt x="4674" y="1160"/>
                      <a:pt x="4637" y="1068"/>
                    </a:cubicBezTo>
                    <a:cubicBezTo>
                      <a:pt x="4170" y="1268"/>
                      <a:pt x="3703" y="1402"/>
                      <a:pt x="3236" y="1535"/>
                    </a:cubicBezTo>
                    <a:cubicBezTo>
                      <a:pt x="3170" y="1702"/>
                      <a:pt x="3036" y="1869"/>
                      <a:pt x="2836" y="2002"/>
                    </a:cubicBezTo>
                    <a:cubicBezTo>
                      <a:pt x="2803" y="2019"/>
                      <a:pt x="2770" y="2026"/>
                      <a:pt x="2740" y="2026"/>
                    </a:cubicBezTo>
                    <a:cubicBezTo>
                      <a:pt x="2587" y="2026"/>
                      <a:pt x="2480" y="1841"/>
                      <a:pt x="2536" y="1702"/>
                    </a:cubicBezTo>
                    <a:lnTo>
                      <a:pt x="2536" y="1702"/>
                    </a:lnTo>
                    <a:cubicBezTo>
                      <a:pt x="1835" y="1869"/>
                      <a:pt x="1068" y="1935"/>
                      <a:pt x="368" y="2035"/>
                    </a:cubicBezTo>
                    <a:cubicBezTo>
                      <a:pt x="301" y="2102"/>
                      <a:pt x="201" y="2236"/>
                      <a:pt x="134" y="2336"/>
                    </a:cubicBezTo>
                    <a:cubicBezTo>
                      <a:pt x="67" y="2369"/>
                      <a:pt x="34" y="2402"/>
                      <a:pt x="1" y="2402"/>
                    </a:cubicBezTo>
                    <a:lnTo>
                      <a:pt x="1" y="2436"/>
                    </a:lnTo>
                    <a:cubicBezTo>
                      <a:pt x="2135" y="2269"/>
                      <a:pt x="5004" y="1969"/>
                      <a:pt x="6539" y="401"/>
                    </a:cubicBezTo>
                    <a:cubicBezTo>
                      <a:pt x="6539" y="268"/>
                      <a:pt x="6505" y="101"/>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4"/>
              <p:cNvSpPr/>
              <p:nvPr/>
            </p:nvSpPr>
            <p:spPr>
              <a:xfrm rot="-9425991" flipH="1">
                <a:off x="5727944" y="1331778"/>
                <a:ext cx="45581" cy="116572"/>
              </a:xfrm>
              <a:custGeom>
                <a:avLst/>
                <a:gdLst/>
                <a:ahLst/>
                <a:cxnLst/>
                <a:rect l="l" t="t" r="r" b="b"/>
                <a:pathLst>
                  <a:path w="1435" h="3670" extrusionOk="0">
                    <a:moveTo>
                      <a:pt x="0" y="0"/>
                    </a:moveTo>
                    <a:lnTo>
                      <a:pt x="0" y="0"/>
                    </a:lnTo>
                    <a:cubicBezTo>
                      <a:pt x="100" y="834"/>
                      <a:pt x="67" y="1702"/>
                      <a:pt x="67" y="2602"/>
                    </a:cubicBezTo>
                    <a:cubicBezTo>
                      <a:pt x="100" y="2669"/>
                      <a:pt x="167" y="2769"/>
                      <a:pt x="100" y="2802"/>
                    </a:cubicBezTo>
                    <a:lnTo>
                      <a:pt x="1368" y="3670"/>
                    </a:lnTo>
                    <a:cubicBezTo>
                      <a:pt x="1435" y="2869"/>
                      <a:pt x="1335" y="2035"/>
                      <a:pt x="1268" y="1268"/>
                    </a:cubicBezTo>
                    <a:cubicBezTo>
                      <a:pt x="1068" y="1034"/>
                      <a:pt x="901" y="834"/>
                      <a:pt x="701" y="667"/>
                    </a:cubicBezTo>
                    <a:cubicBezTo>
                      <a:pt x="434" y="467"/>
                      <a:pt x="234" y="2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4"/>
              <p:cNvSpPr/>
              <p:nvPr/>
            </p:nvSpPr>
            <p:spPr>
              <a:xfrm rot="-9425991" flipH="1">
                <a:off x="5775429" y="1209932"/>
                <a:ext cx="118700" cy="41356"/>
              </a:xfrm>
              <a:custGeom>
                <a:avLst/>
                <a:gdLst/>
                <a:ahLst/>
                <a:cxnLst/>
                <a:rect l="l" t="t" r="r" b="b"/>
                <a:pathLst>
                  <a:path w="3737" h="1302" extrusionOk="0">
                    <a:moveTo>
                      <a:pt x="0" y="1"/>
                    </a:moveTo>
                    <a:lnTo>
                      <a:pt x="0" y="1"/>
                    </a:lnTo>
                    <a:cubicBezTo>
                      <a:pt x="701" y="367"/>
                      <a:pt x="1368" y="768"/>
                      <a:pt x="2002" y="1301"/>
                    </a:cubicBezTo>
                    <a:cubicBezTo>
                      <a:pt x="2402" y="1268"/>
                      <a:pt x="2769" y="1201"/>
                      <a:pt x="3202" y="1135"/>
                    </a:cubicBezTo>
                    <a:cubicBezTo>
                      <a:pt x="3369" y="1101"/>
                      <a:pt x="3569" y="1035"/>
                      <a:pt x="3736" y="1035"/>
                    </a:cubicBezTo>
                    <a:cubicBezTo>
                      <a:pt x="3236" y="701"/>
                      <a:pt x="2669" y="468"/>
                      <a:pt x="2102" y="2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4"/>
              <p:cNvSpPr/>
              <p:nvPr/>
            </p:nvSpPr>
            <p:spPr>
              <a:xfrm rot="-9425991" flipH="1">
                <a:off x="5785704" y="1254044"/>
                <a:ext cx="40276" cy="13817"/>
              </a:xfrm>
              <a:custGeom>
                <a:avLst/>
                <a:gdLst/>
                <a:ahLst/>
                <a:cxnLst/>
                <a:rect l="l" t="t" r="r" b="b"/>
                <a:pathLst>
                  <a:path w="1268" h="435" extrusionOk="0">
                    <a:moveTo>
                      <a:pt x="234" y="1"/>
                    </a:moveTo>
                    <a:cubicBezTo>
                      <a:pt x="67" y="1"/>
                      <a:pt x="0" y="234"/>
                      <a:pt x="100" y="335"/>
                    </a:cubicBezTo>
                    <a:cubicBezTo>
                      <a:pt x="167" y="401"/>
                      <a:pt x="267" y="401"/>
                      <a:pt x="334" y="435"/>
                    </a:cubicBezTo>
                    <a:cubicBezTo>
                      <a:pt x="667" y="435"/>
                      <a:pt x="968" y="401"/>
                      <a:pt x="1268" y="301"/>
                    </a:cubicBezTo>
                    <a:cubicBezTo>
                      <a:pt x="934" y="268"/>
                      <a:pt x="601" y="134"/>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4"/>
              <p:cNvSpPr/>
              <p:nvPr/>
            </p:nvSpPr>
            <p:spPr>
              <a:xfrm rot="-9425991" flipH="1">
                <a:off x="5792911" y="1249926"/>
                <a:ext cx="8513" cy="3208"/>
              </a:xfrm>
              <a:custGeom>
                <a:avLst/>
                <a:gdLst/>
                <a:ahLst/>
                <a:cxnLst/>
                <a:rect l="l" t="t" r="r" b="b"/>
                <a:pathLst>
                  <a:path w="268" h="101" extrusionOk="0">
                    <a:moveTo>
                      <a:pt x="1" y="1"/>
                    </a:moveTo>
                    <a:lnTo>
                      <a:pt x="1" y="1"/>
                    </a:lnTo>
                    <a:cubicBezTo>
                      <a:pt x="34" y="67"/>
                      <a:pt x="67" y="101"/>
                      <a:pt x="168" y="101"/>
                    </a:cubicBezTo>
                    <a:lnTo>
                      <a:pt x="268" y="101"/>
                    </a:lnTo>
                    <a:cubicBezTo>
                      <a:pt x="168" y="67"/>
                      <a:pt x="101" y="67"/>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4"/>
              <p:cNvSpPr/>
              <p:nvPr/>
            </p:nvSpPr>
            <p:spPr>
              <a:xfrm rot="-9425991" flipH="1">
                <a:off x="5786239" y="1269990"/>
                <a:ext cx="94306" cy="33923"/>
              </a:xfrm>
              <a:custGeom>
                <a:avLst/>
                <a:gdLst/>
                <a:ahLst/>
                <a:cxnLst/>
                <a:rect l="l" t="t" r="r" b="b"/>
                <a:pathLst>
                  <a:path w="2969" h="1068" extrusionOk="0">
                    <a:moveTo>
                      <a:pt x="2535" y="0"/>
                    </a:moveTo>
                    <a:cubicBezTo>
                      <a:pt x="1805" y="304"/>
                      <a:pt x="1103" y="747"/>
                      <a:pt x="252" y="747"/>
                    </a:cubicBezTo>
                    <a:cubicBezTo>
                      <a:pt x="170" y="747"/>
                      <a:pt x="86" y="743"/>
                      <a:pt x="0" y="734"/>
                    </a:cubicBezTo>
                    <a:lnTo>
                      <a:pt x="0" y="734"/>
                    </a:lnTo>
                    <a:cubicBezTo>
                      <a:pt x="300" y="867"/>
                      <a:pt x="667" y="967"/>
                      <a:pt x="1001" y="1068"/>
                    </a:cubicBezTo>
                    <a:cubicBezTo>
                      <a:pt x="1668" y="901"/>
                      <a:pt x="2302" y="534"/>
                      <a:pt x="2969" y="300"/>
                    </a:cubicBezTo>
                    <a:cubicBezTo>
                      <a:pt x="2836" y="200"/>
                      <a:pt x="2669" y="67"/>
                      <a:pt x="2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4"/>
              <p:cNvSpPr/>
              <p:nvPr/>
            </p:nvSpPr>
            <p:spPr>
              <a:xfrm rot="-9425991" flipH="1">
                <a:off x="5800533" y="1254166"/>
                <a:ext cx="65719" cy="13817"/>
              </a:xfrm>
              <a:custGeom>
                <a:avLst/>
                <a:gdLst/>
                <a:ahLst/>
                <a:cxnLst/>
                <a:rect l="l" t="t" r="r" b="b"/>
                <a:pathLst>
                  <a:path w="2069" h="435" extrusionOk="0">
                    <a:moveTo>
                      <a:pt x="901" y="1"/>
                    </a:moveTo>
                    <a:cubicBezTo>
                      <a:pt x="601" y="101"/>
                      <a:pt x="334" y="134"/>
                      <a:pt x="1" y="134"/>
                    </a:cubicBezTo>
                    <a:lnTo>
                      <a:pt x="368" y="267"/>
                    </a:lnTo>
                    <a:lnTo>
                      <a:pt x="434" y="267"/>
                    </a:lnTo>
                    <a:cubicBezTo>
                      <a:pt x="484" y="192"/>
                      <a:pt x="534" y="155"/>
                      <a:pt x="598" y="155"/>
                    </a:cubicBezTo>
                    <a:cubicBezTo>
                      <a:pt x="620" y="155"/>
                      <a:pt x="643" y="159"/>
                      <a:pt x="668" y="167"/>
                    </a:cubicBezTo>
                    <a:cubicBezTo>
                      <a:pt x="768" y="234"/>
                      <a:pt x="935" y="301"/>
                      <a:pt x="1101" y="334"/>
                    </a:cubicBezTo>
                    <a:cubicBezTo>
                      <a:pt x="1268" y="401"/>
                      <a:pt x="1402" y="401"/>
                      <a:pt x="1568" y="434"/>
                    </a:cubicBezTo>
                    <a:cubicBezTo>
                      <a:pt x="1602" y="434"/>
                      <a:pt x="1602" y="401"/>
                      <a:pt x="1668" y="401"/>
                    </a:cubicBezTo>
                    <a:cubicBezTo>
                      <a:pt x="1835" y="334"/>
                      <a:pt x="1935" y="334"/>
                      <a:pt x="2069" y="301"/>
                    </a:cubicBezTo>
                    <a:cubicBezTo>
                      <a:pt x="1702" y="234"/>
                      <a:pt x="1268" y="101"/>
                      <a:pt x="9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44"/>
              <p:cNvSpPr/>
              <p:nvPr/>
            </p:nvSpPr>
            <p:spPr>
              <a:xfrm rot="-9425991" flipH="1">
                <a:off x="5814190" y="1251724"/>
                <a:ext cx="2160" cy="1080"/>
              </a:xfrm>
              <a:custGeom>
                <a:avLst/>
                <a:gdLst/>
                <a:ahLst/>
                <a:cxnLst/>
                <a:rect l="l" t="t" r="r" b="b"/>
                <a:pathLst>
                  <a:path w="68" h="34" extrusionOk="0">
                    <a:moveTo>
                      <a:pt x="1" y="0"/>
                    </a:moveTo>
                    <a:cubicBezTo>
                      <a:pt x="34" y="0"/>
                      <a:pt x="34" y="0"/>
                      <a:pt x="67" y="33"/>
                    </a:cubicBezTo>
                    <a:lnTo>
                      <a:pt x="67" y="33"/>
                    </a:lnTo>
                    <a:cubicBezTo>
                      <a:pt x="34" y="0"/>
                      <a:pt x="34"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4"/>
              <p:cNvSpPr/>
              <p:nvPr/>
            </p:nvSpPr>
            <p:spPr>
              <a:xfrm rot="-9425991" flipH="1">
                <a:off x="5830528" y="1199533"/>
                <a:ext cx="20138" cy="10037"/>
              </a:xfrm>
              <a:custGeom>
                <a:avLst/>
                <a:gdLst/>
                <a:ahLst/>
                <a:cxnLst/>
                <a:rect l="l" t="t" r="r" b="b"/>
                <a:pathLst>
                  <a:path w="634" h="316" extrusionOk="0">
                    <a:moveTo>
                      <a:pt x="388" y="0"/>
                    </a:moveTo>
                    <a:cubicBezTo>
                      <a:pt x="237" y="0"/>
                      <a:pt x="111" y="15"/>
                      <a:pt x="0" y="15"/>
                    </a:cubicBezTo>
                    <a:cubicBezTo>
                      <a:pt x="134" y="115"/>
                      <a:pt x="267" y="182"/>
                      <a:pt x="334" y="315"/>
                    </a:cubicBezTo>
                    <a:cubicBezTo>
                      <a:pt x="367" y="215"/>
                      <a:pt x="434" y="182"/>
                      <a:pt x="467" y="115"/>
                    </a:cubicBezTo>
                    <a:cubicBezTo>
                      <a:pt x="500" y="15"/>
                      <a:pt x="534" y="15"/>
                      <a:pt x="634" y="15"/>
                    </a:cubicBezTo>
                    <a:cubicBezTo>
                      <a:pt x="545" y="4"/>
                      <a:pt x="463" y="0"/>
                      <a:pt x="38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4"/>
              <p:cNvSpPr/>
              <p:nvPr/>
            </p:nvSpPr>
            <p:spPr>
              <a:xfrm rot="-9425991" flipH="1">
                <a:off x="5817103" y="1243570"/>
                <a:ext cx="62542" cy="21218"/>
              </a:xfrm>
              <a:custGeom>
                <a:avLst/>
                <a:gdLst/>
                <a:ahLst/>
                <a:cxnLst/>
                <a:rect l="l" t="t" r="r" b="b"/>
                <a:pathLst>
                  <a:path w="1969" h="668" extrusionOk="0">
                    <a:moveTo>
                      <a:pt x="34" y="0"/>
                    </a:moveTo>
                    <a:cubicBezTo>
                      <a:pt x="1" y="134"/>
                      <a:pt x="34" y="234"/>
                      <a:pt x="168" y="334"/>
                    </a:cubicBezTo>
                    <a:cubicBezTo>
                      <a:pt x="301" y="367"/>
                      <a:pt x="435" y="467"/>
                      <a:pt x="601" y="501"/>
                    </a:cubicBezTo>
                    <a:cubicBezTo>
                      <a:pt x="1035" y="534"/>
                      <a:pt x="1502" y="634"/>
                      <a:pt x="1969" y="668"/>
                    </a:cubicBezTo>
                    <a:cubicBezTo>
                      <a:pt x="1869" y="634"/>
                      <a:pt x="1769" y="534"/>
                      <a:pt x="1669" y="501"/>
                    </a:cubicBezTo>
                    <a:cubicBezTo>
                      <a:pt x="1602" y="501"/>
                      <a:pt x="1502" y="534"/>
                      <a:pt x="1435" y="534"/>
                    </a:cubicBezTo>
                    <a:cubicBezTo>
                      <a:pt x="1421" y="537"/>
                      <a:pt x="1406" y="538"/>
                      <a:pt x="1393" y="538"/>
                    </a:cubicBezTo>
                    <a:cubicBezTo>
                      <a:pt x="1252" y="538"/>
                      <a:pt x="1168" y="392"/>
                      <a:pt x="1168" y="301"/>
                    </a:cubicBezTo>
                    <a:cubicBezTo>
                      <a:pt x="768" y="167"/>
                      <a:pt x="368"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4"/>
              <p:cNvSpPr/>
              <p:nvPr/>
            </p:nvSpPr>
            <p:spPr>
              <a:xfrm rot="-9425991" flipH="1">
                <a:off x="5816339" y="1251623"/>
                <a:ext cx="33923" cy="8481"/>
              </a:xfrm>
              <a:custGeom>
                <a:avLst/>
                <a:gdLst/>
                <a:ahLst/>
                <a:cxnLst/>
                <a:rect l="l" t="t" r="r" b="b"/>
                <a:pathLst>
                  <a:path w="1068" h="267" extrusionOk="0">
                    <a:moveTo>
                      <a:pt x="0" y="0"/>
                    </a:moveTo>
                    <a:lnTo>
                      <a:pt x="0" y="0"/>
                    </a:lnTo>
                    <a:cubicBezTo>
                      <a:pt x="334" y="100"/>
                      <a:pt x="734" y="200"/>
                      <a:pt x="1068" y="267"/>
                    </a:cubicBezTo>
                    <a:lnTo>
                      <a:pt x="1068" y="234"/>
                    </a:lnTo>
                    <a:cubicBezTo>
                      <a:pt x="934" y="200"/>
                      <a:pt x="801" y="100"/>
                      <a:pt x="634" y="67"/>
                    </a:cubicBezTo>
                    <a:cubicBezTo>
                      <a:pt x="434" y="67"/>
                      <a:pt x="234" y="33"/>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44"/>
              <p:cNvSpPr/>
              <p:nvPr/>
            </p:nvSpPr>
            <p:spPr>
              <a:xfrm rot="-9425991" flipH="1">
                <a:off x="5841867" y="1196318"/>
                <a:ext cx="5336" cy="3208"/>
              </a:xfrm>
              <a:custGeom>
                <a:avLst/>
                <a:gdLst/>
                <a:ahLst/>
                <a:cxnLst/>
                <a:rect l="l" t="t" r="r" b="b"/>
                <a:pathLst>
                  <a:path w="168" h="101" extrusionOk="0">
                    <a:moveTo>
                      <a:pt x="34" y="0"/>
                    </a:moveTo>
                    <a:cubicBezTo>
                      <a:pt x="34" y="0"/>
                      <a:pt x="34" y="34"/>
                      <a:pt x="1" y="100"/>
                    </a:cubicBezTo>
                    <a:lnTo>
                      <a:pt x="168" y="100"/>
                    </a:lnTo>
                    <a:cubicBezTo>
                      <a:pt x="101" y="34"/>
                      <a:pt x="68" y="0"/>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4"/>
              <p:cNvSpPr/>
              <p:nvPr/>
            </p:nvSpPr>
            <p:spPr>
              <a:xfrm rot="-9425991" flipH="1">
                <a:off x="5815320" y="1254116"/>
                <a:ext cx="21218" cy="5749"/>
              </a:xfrm>
              <a:custGeom>
                <a:avLst/>
                <a:gdLst/>
                <a:ahLst/>
                <a:cxnLst/>
                <a:rect l="l" t="t" r="r" b="b"/>
                <a:pathLst>
                  <a:path w="668" h="181" extrusionOk="0">
                    <a:moveTo>
                      <a:pt x="150" y="1"/>
                    </a:moveTo>
                    <a:cubicBezTo>
                      <a:pt x="82" y="1"/>
                      <a:pt x="50" y="38"/>
                      <a:pt x="0" y="113"/>
                    </a:cubicBezTo>
                    <a:cubicBezTo>
                      <a:pt x="234" y="147"/>
                      <a:pt x="467" y="180"/>
                      <a:pt x="667" y="180"/>
                    </a:cubicBezTo>
                    <a:cubicBezTo>
                      <a:pt x="501" y="113"/>
                      <a:pt x="401" y="80"/>
                      <a:pt x="234" y="13"/>
                    </a:cubicBezTo>
                    <a:cubicBezTo>
                      <a:pt x="200" y="5"/>
                      <a:pt x="173" y="1"/>
                      <a:pt x="15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4"/>
              <p:cNvSpPr/>
              <p:nvPr/>
            </p:nvSpPr>
            <p:spPr>
              <a:xfrm rot="-9425991" flipH="1">
                <a:off x="5840272" y="1200916"/>
                <a:ext cx="16993" cy="14865"/>
              </a:xfrm>
              <a:custGeom>
                <a:avLst/>
                <a:gdLst/>
                <a:ahLst/>
                <a:cxnLst/>
                <a:rect l="l" t="t" r="r" b="b"/>
                <a:pathLst>
                  <a:path w="535" h="468" extrusionOk="0">
                    <a:moveTo>
                      <a:pt x="301" y="1"/>
                    </a:moveTo>
                    <a:cubicBezTo>
                      <a:pt x="201" y="67"/>
                      <a:pt x="167" y="101"/>
                      <a:pt x="134" y="201"/>
                    </a:cubicBezTo>
                    <a:cubicBezTo>
                      <a:pt x="101" y="268"/>
                      <a:pt x="34" y="301"/>
                      <a:pt x="1" y="401"/>
                    </a:cubicBezTo>
                    <a:cubicBezTo>
                      <a:pt x="34" y="434"/>
                      <a:pt x="101" y="434"/>
                      <a:pt x="134" y="468"/>
                    </a:cubicBezTo>
                    <a:lnTo>
                      <a:pt x="167" y="468"/>
                    </a:lnTo>
                    <a:cubicBezTo>
                      <a:pt x="268" y="468"/>
                      <a:pt x="334" y="468"/>
                      <a:pt x="434" y="434"/>
                    </a:cubicBezTo>
                    <a:cubicBezTo>
                      <a:pt x="501" y="368"/>
                      <a:pt x="534" y="234"/>
                      <a:pt x="434" y="134"/>
                    </a:cubicBezTo>
                    <a:lnTo>
                      <a:pt x="3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4"/>
              <p:cNvSpPr/>
              <p:nvPr/>
            </p:nvSpPr>
            <p:spPr>
              <a:xfrm rot="-9425991" flipH="1">
                <a:off x="5827937" y="1161471"/>
                <a:ext cx="91161" cy="58286"/>
              </a:xfrm>
              <a:custGeom>
                <a:avLst/>
                <a:gdLst/>
                <a:ahLst/>
                <a:cxnLst/>
                <a:rect l="l" t="t" r="r" b="b"/>
                <a:pathLst>
                  <a:path w="2870" h="1835" extrusionOk="0">
                    <a:moveTo>
                      <a:pt x="2869" y="0"/>
                    </a:moveTo>
                    <a:cubicBezTo>
                      <a:pt x="2369" y="134"/>
                      <a:pt x="1902" y="267"/>
                      <a:pt x="1435" y="300"/>
                    </a:cubicBezTo>
                    <a:cubicBezTo>
                      <a:pt x="1335" y="300"/>
                      <a:pt x="1201" y="334"/>
                      <a:pt x="1101" y="334"/>
                    </a:cubicBezTo>
                    <a:cubicBezTo>
                      <a:pt x="801" y="901"/>
                      <a:pt x="434" y="1401"/>
                      <a:pt x="1" y="1835"/>
                    </a:cubicBezTo>
                    <a:cubicBezTo>
                      <a:pt x="768" y="1768"/>
                      <a:pt x="1468" y="1668"/>
                      <a:pt x="2169" y="1501"/>
                    </a:cubicBezTo>
                    <a:cubicBezTo>
                      <a:pt x="2169" y="1468"/>
                      <a:pt x="2202" y="1468"/>
                      <a:pt x="2269" y="1435"/>
                    </a:cubicBezTo>
                    <a:cubicBezTo>
                      <a:pt x="2669" y="1134"/>
                      <a:pt x="2736" y="501"/>
                      <a:pt x="2869" y="67"/>
                    </a:cubicBezTo>
                    <a:lnTo>
                      <a:pt x="2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4"/>
              <p:cNvSpPr/>
              <p:nvPr/>
            </p:nvSpPr>
            <p:spPr>
              <a:xfrm rot="-9425991" flipH="1">
                <a:off x="5759538" y="1400277"/>
                <a:ext cx="14865" cy="25220"/>
              </a:xfrm>
              <a:custGeom>
                <a:avLst/>
                <a:gdLst/>
                <a:ahLst/>
                <a:cxnLst/>
                <a:rect l="l" t="t" r="r" b="b"/>
                <a:pathLst>
                  <a:path w="468" h="794" extrusionOk="0">
                    <a:moveTo>
                      <a:pt x="222" y="0"/>
                    </a:moveTo>
                    <a:cubicBezTo>
                      <a:pt x="111" y="0"/>
                      <a:pt x="0" y="69"/>
                      <a:pt x="0" y="193"/>
                    </a:cubicBezTo>
                    <a:lnTo>
                      <a:pt x="0" y="326"/>
                    </a:lnTo>
                    <a:lnTo>
                      <a:pt x="467" y="793"/>
                    </a:lnTo>
                    <a:cubicBezTo>
                      <a:pt x="467" y="560"/>
                      <a:pt x="434" y="360"/>
                      <a:pt x="434" y="193"/>
                    </a:cubicBezTo>
                    <a:cubicBezTo>
                      <a:pt x="434" y="159"/>
                      <a:pt x="434" y="159"/>
                      <a:pt x="367" y="126"/>
                    </a:cubicBezTo>
                    <a:cubicBezTo>
                      <a:pt x="367" y="59"/>
                      <a:pt x="367" y="26"/>
                      <a:pt x="334" y="26"/>
                    </a:cubicBezTo>
                    <a:cubicBezTo>
                      <a:pt x="300" y="9"/>
                      <a:pt x="261" y="0"/>
                      <a:pt x="22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4"/>
              <p:cNvSpPr/>
              <p:nvPr/>
            </p:nvSpPr>
            <p:spPr>
              <a:xfrm rot="-9425991" flipH="1">
                <a:off x="5795070" y="1324208"/>
                <a:ext cx="16993" cy="9561"/>
              </a:xfrm>
              <a:custGeom>
                <a:avLst/>
                <a:gdLst/>
                <a:ahLst/>
                <a:cxnLst/>
                <a:rect l="l" t="t" r="r" b="b"/>
                <a:pathLst>
                  <a:path w="535" h="301" extrusionOk="0">
                    <a:moveTo>
                      <a:pt x="134" y="0"/>
                    </a:moveTo>
                    <a:cubicBezTo>
                      <a:pt x="101" y="34"/>
                      <a:pt x="34" y="34"/>
                      <a:pt x="0" y="67"/>
                    </a:cubicBezTo>
                    <a:lnTo>
                      <a:pt x="367" y="300"/>
                    </a:lnTo>
                    <a:cubicBezTo>
                      <a:pt x="367" y="300"/>
                      <a:pt x="434" y="300"/>
                      <a:pt x="434" y="267"/>
                    </a:cubicBezTo>
                    <a:cubicBezTo>
                      <a:pt x="534" y="200"/>
                      <a:pt x="501" y="67"/>
                      <a:pt x="434" y="0"/>
                    </a:cubicBezTo>
                    <a:cubicBezTo>
                      <a:pt x="384" y="17"/>
                      <a:pt x="342" y="25"/>
                      <a:pt x="297" y="25"/>
                    </a:cubicBezTo>
                    <a:cubicBezTo>
                      <a:pt x="251" y="25"/>
                      <a:pt x="201" y="17"/>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4"/>
              <p:cNvSpPr/>
              <p:nvPr/>
            </p:nvSpPr>
            <p:spPr>
              <a:xfrm rot="-9425991" flipH="1">
                <a:off x="5847629" y="1199394"/>
                <a:ext cx="7433" cy="3018"/>
              </a:xfrm>
              <a:custGeom>
                <a:avLst/>
                <a:gdLst/>
                <a:ahLst/>
                <a:cxnLst/>
                <a:rect l="l" t="t" r="r" b="b"/>
                <a:pathLst>
                  <a:path w="234" h="95" extrusionOk="0">
                    <a:moveTo>
                      <a:pt x="234" y="0"/>
                    </a:moveTo>
                    <a:lnTo>
                      <a:pt x="234" y="0"/>
                    </a:lnTo>
                    <a:cubicBezTo>
                      <a:pt x="167" y="34"/>
                      <a:pt x="67" y="34"/>
                      <a:pt x="0" y="34"/>
                    </a:cubicBezTo>
                    <a:cubicBezTo>
                      <a:pt x="28" y="76"/>
                      <a:pt x="68" y="94"/>
                      <a:pt x="107" y="94"/>
                    </a:cubicBezTo>
                    <a:cubicBezTo>
                      <a:pt x="161" y="94"/>
                      <a:pt x="214" y="59"/>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4"/>
              <p:cNvSpPr/>
              <p:nvPr/>
            </p:nvSpPr>
            <p:spPr>
              <a:xfrm rot="-9425991" flipH="1">
                <a:off x="5794287" y="1332099"/>
                <a:ext cx="11689" cy="12737"/>
              </a:xfrm>
              <a:custGeom>
                <a:avLst/>
                <a:gdLst/>
                <a:ahLst/>
                <a:cxnLst/>
                <a:rect l="l" t="t" r="r" b="b"/>
                <a:pathLst>
                  <a:path w="368" h="401" extrusionOk="0">
                    <a:moveTo>
                      <a:pt x="1" y="0"/>
                    </a:moveTo>
                    <a:lnTo>
                      <a:pt x="1" y="134"/>
                    </a:lnTo>
                    <a:cubicBezTo>
                      <a:pt x="1" y="234"/>
                      <a:pt x="1" y="301"/>
                      <a:pt x="67" y="367"/>
                    </a:cubicBezTo>
                    <a:cubicBezTo>
                      <a:pt x="97" y="337"/>
                      <a:pt x="141" y="321"/>
                      <a:pt x="186" y="321"/>
                    </a:cubicBezTo>
                    <a:cubicBezTo>
                      <a:pt x="240" y="321"/>
                      <a:pt x="297" y="346"/>
                      <a:pt x="334" y="401"/>
                    </a:cubicBezTo>
                    <a:cubicBezTo>
                      <a:pt x="367" y="367"/>
                      <a:pt x="367" y="301"/>
                      <a:pt x="367" y="267"/>
                    </a:cubicBez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4"/>
              <p:cNvSpPr/>
              <p:nvPr/>
            </p:nvSpPr>
            <p:spPr>
              <a:xfrm rot="-9425991" flipH="1">
                <a:off x="5844928" y="1213445"/>
                <a:ext cx="65719" cy="21218"/>
              </a:xfrm>
              <a:custGeom>
                <a:avLst/>
                <a:gdLst/>
                <a:ahLst/>
                <a:cxnLst/>
                <a:rect l="l" t="t" r="r" b="b"/>
                <a:pathLst>
                  <a:path w="2069" h="668" extrusionOk="0">
                    <a:moveTo>
                      <a:pt x="1735" y="1"/>
                    </a:moveTo>
                    <a:cubicBezTo>
                      <a:pt x="1568" y="67"/>
                      <a:pt x="1368" y="67"/>
                      <a:pt x="1201" y="101"/>
                    </a:cubicBezTo>
                    <a:cubicBezTo>
                      <a:pt x="768" y="167"/>
                      <a:pt x="401" y="201"/>
                      <a:pt x="1" y="267"/>
                    </a:cubicBezTo>
                    <a:cubicBezTo>
                      <a:pt x="134" y="267"/>
                      <a:pt x="334" y="434"/>
                      <a:pt x="201" y="601"/>
                    </a:cubicBezTo>
                    <a:cubicBezTo>
                      <a:pt x="201" y="634"/>
                      <a:pt x="134" y="634"/>
                      <a:pt x="134" y="668"/>
                    </a:cubicBezTo>
                    <a:cubicBezTo>
                      <a:pt x="267" y="668"/>
                      <a:pt x="401" y="634"/>
                      <a:pt x="534" y="634"/>
                    </a:cubicBezTo>
                    <a:cubicBezTo>
                      <a:pt x="1035" y="568"/>
                      <a:pt x="1468" y="434"/>
                      <a:pt x="1969" y="334"/>
                    </a:cubicBezTo>
                    <a:cubicBezTo>
                      <a:pt x="2035" y="301"/>
                      <a:pt x="2035" y="267"/>
                      <a:pt x="2069" y="267"/>
                    </a:cubicBezTo>
                    <a:cubicBezTo>
                      <a:pt x="2069" y="267"/>
                      <a:pt x="2035" y="267"/>
                      <a:pt x="2035" y="234"/>
                    </a:cubicBezTo>
                    <a:cubicBezTo>
                      <a:pt x="1935" y="134"/>
                      <a:pt x="1802" y="101"/>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4"/>
              <p:cNvSpPr/>
              <p:nvPr/>
            </p:nvSpPr>
            <p:spPr>
              <a:xfrm rot="-9425991" flipH="1">
                <a:off x="5774989" y="1334351"/>
                <a:ext cx="19090" cy="84777"/>
              </a:xfrm>
              <a:custGeom>
                <a:avLst/>
                <a:gdLst/>
                <a:ahLst/>
                <a:cxnLst/>
                <a:rect l="l" t="t" r="r" b="b"/>
                <a:pathLst>
                  <a:path w="601" h="2669" extrusionOk="0">
                    <a:moveTo>
                      <a:pt x="0" y="0"/>
                    </a:moveTo>
                    <a:lnTo>
                      <a:pt x="0" y="0"/>
                    </a:lnTo>
                    <a:cubicBezTo>
                      <a:pt x="34" y="801"/>
                      <a:pt x="201" y="1635"/>
                      <a:pt x="101" y="2402"/>
                    </a:cubicBezTo>
                    <a:lnTo>
                      <a:pt x="467" y="2669"/>
                    </a:lnTo>
                    <a:cubicBezTo>
                      <a:pt x="601" y="1902"/>
                      <a:pt x="501" y="1201"/>
                      <a:pt x="467" y="434"/>
                    </a:cubicBezTo>
                    <a:cubicBezTo>
                      <a:pt x="301" y="267"/>
                      <a:pt x="167" y="1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4"/>
              <p:cNvSpPr/>
              <p:nvPr/>
            </p:nvSpPr>
            <p:spPr>
              <a:xfrm rot="-9425991" flipH="1">
                <a:off x="5848749" y="1203064"/>
                <a:ext cx="10641" cy="12737"/>
              </a:xfrm>
              <a:custGeom>
                <a:avLst/>
                <a:gdLst/>
                <a:ahLst/>
                <a:cxnLst/>
                <a:rect l="l" t="t" r="r" b="b"/>
                <a:pathLst>
                  <a:path w="335" h="401" extrusionOk="0">
                    <a:moveTo>
                      <a:pt x="1" y="0"/>
                    </a:moveTo>
                    <a:lnTo>
                      <a:pt x="101" y="134"/>
                    </a:lnTo>
                    <a:cubicBezTo>
                      <a:pt x="201" y="201"/>
                      <a:pt x="201" y="334"/>
                      <a:pt x="101" y="401"/>
                    </a:cubicBezTo>
                    <a:lnTo>
                      <a:pt x="167" y="401"/>
                    </a:lnTo>
                    <a:cubicBezTo>
                      <a:pt x="167" y="367"/>
                      <a:pt x="201" y="367"/>
                      <a:pt x="201" y="334"/>
                    </a:cubicBezTo>
                    <a:cubicBezTo>
                      <a:pt x="334" y="167"/>
                      <a:pt x="1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4"/>
              <p:cNvSpPr/>
              <p:nvPr/>
            </p:nvSpPr>
            <p:spPr>
              <a:xfrm rot="-9425991" flipH="1">
                <a:off x="5820367" y="1272096"/>
                <a:ext cx="84777" cy="35003"/>
              </a:xfrm>
              <a:custGeom>
                <a:avLst/>
                <a:gdLst/>
                <a:ahLst/>
                <a:cxnLst/>
                <a:rect l="l" t="t" r="r" b="b"/>
                <a:pathLst>
                  <a:path w="2669" h="1102" extrusionOk="0">
                    <a:moveTo>
                      <a:pt x="1935" y="1"/>
                    </a:moveTo>
                    <a:cubicBezTo>
                      <a:pt x="1268" y="268"/>
                      <a:pt x="667" y="601"/>
                      <a:pt x="0" y="802"/>
                    </a:cubicBezTo>
                    <a:cubicBezTo>
                      <a:pt x="367" y="935"/>
                      <a:pt x="801" y="1035"/>
                      <a:pt x="1168" y="1102"/>
                    </a:cubicBezTo>
                    <a:cubicBezTo>
                      <a:pt x="1701" y="968"/>
                      <a:pt x="2168" y="768"/>
                      <a:pt x="2669" y="501"/>
                    </a:cubicBezTo>
                    <a:lnTo>
                      <a:pt x="19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4"/>
              <p:cNvSpPr/>
              <p:nvPr/>
            </p:nvSpPr>
            <p:spPr>
              <a:xfrm rot="-9425991" flipH="1">
                <a:off x="5798065" y="1333065"/>
                <a:ext cx="8513" cy="3208"/>
              </a:xfrm>
              <a:custGeom>
                <a:avLst/>
                <a:gdLst/>
                <a:ahLst/>
                <a:cxnLst/>
                <a:rect l="l" t="t" r="r" b="b"/>
                <a:pathLst>
                  <a:path w="268" h="101" extrusionOk="0">
                    <a:moveTo>
                      <a:pt x="75" y="0"/>
                    </a:moveTo>
                    <a:cubicBezTo>
                      <a:pt x="52" y="0"/>
                      <a:pt x="27" y="5"/>
                      <a:pt x="0" y="14"/>
                    </a:cubicBezTo>
                    <a:cubicBezTo>
                      <a:pt x="64" y="77"/>
                      <a:pt x="114" y="100"/>
                      <a:pt x="167" y="100"/>
                    </a:cubicBezTo>
                    <a:cubicBezTo>
                      <a:pt x="198" y="100"/>
                      <a:pt x="231" y="92"/>
                      <a:pt x="267" y="80"/>
                    </a:cubicBezTo>
                    <a:cubicBezTo>
                      <a:pt x="194" y="31"/>
                      <a:pt x="139" y="0"/>
                      <a:pt x="7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44"/>
              <p:cNvSpPr/>
              <p:nvPr/>
            </p:nvSpPr>
            <p:spPr>
              <a:xfrm rot="-9425991" flipH="1">
                <a:off x="5651839" y="1679152"/>
                <a:ext cx="2160" cy="7464"/>
              </a:xfrm>
              <a:custGeom>
                <a:avLst/>
                <a:gdLst/>
                <a:ahLst/>
                <a:cxnLst/>
                <a:rect l="l" t="t" r="r" b="b"/>
                <a:pathLst>
                  <a:path w="68" h="235" extrusionOk="0">
                    <a:moveTo>
                      <a:pt x="67" y="1"/>
                    </a:moveTo>
                    <a:cubicBezTo>
                      <a:pt x="1" y="68"/>
                      <a:pt x="1" y="134"/>
                      <a:pt x="67" y="234"/>
                    </a:cubicBezTo>
                    <a:lnTo>
                      <a:pt x="67" y="134"/>
                    </a:ln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44"/>
              <p:cNvSpPr/>
              <p:nvPr/>
            </p:nvSpPr>
            <p:spPr>
              <a:xfrm rot="-9425991" flipH="1">
                <a:off x="5637577" y="1712495"/>
                <a:ext cx="3208" cy="8513"/>
              </a:xfrm>
              <a:custGeom>
                <a:avLst/>
                <a:gdLst/>
                <a:ahLst/>
                <a:cxnLst/>
                <a:rect l="l" t="t" r="r" b="b"/>
                <a:pathLst>
                  <a:path w="101" h="268" extrusionOk="0">
                    <a:moveTo>
                      <a:pt x="101" y="0"/>
                    </a:moveTo>
                    <a:lnTo>
                      <a:pt x="101" y="0"/>
                    </a:lnTo>
                    <a:cubicBezTo>
                      <a:pt x="34" y="101"/>
                      <a:pt x="1" y="167"/>
                      <a:pt x="101" y="267"/>
                    </a:cubicBezTo>
                    <a:cubicBezTo>
                      <a:pt x="67" y="167"/>
                      <a:pt x="101" y="101"/>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4"/>
              <p:cNvSpPr/>
              <p:nvPr/>
            </p:nvSpPr>
            <p:spPr>
              <a:xfrm rot="-9425991" flipH="1">
                <a:off x="5646374" y="1688051"/>
                <a:ext cx="12737" cy="28619"/>
              </a:xfrm>
              <a:custGeom>
                <a:avLst/>
                <a:gdLst/>
                <a:ahLst/>
                <a:cxnLst/>
                <a:rect l="l" t="t" r="r" b="b"/>
                <a:pathLst>
                  <a:path w="401" h="901" extrusionOk="0">
                    <a:moveTo>
                      <a:pt x="0" y="0"/>
                    </a:moveTo>
                    <a:lnTo>
                      <a:pt x="0" y="901"/>
                    </a:lnTo>
                    <a:cubicBezTo>
                      <a:pt x="25" y="852"/>
                      <a:pt x="67" y="821"/>
                      <a:pt x="140" y="821"/>
                    </a:cubicBezTo>
                    <a:cubicBezTo>
                      <a:pt x="167" y="821"/>
                      <a:pt x="198" y="825"/>
                      <a:pt x="234" y="834"/>
                    </a:cubicBezTo>
                    <a:cubicBezTo>
                      <a:pt x="267" y="834"/>
                      <a:pt x="367" y="868"/>
                      <a:pt x="401" y="868"/>
                    </a:cubicBezTo>
                    <a:lnTo>
                      <a:pt x="401" y="200"/>
                    </a:lnTo>
                    <a:cubicBezTo>
                      <a:pt x="267" y="167"/>
                      <a:pt x="200" y="67"/>
                      <a:pt x="67" y="34"/>
                    </a:cubicBezTo>
                    <a:cubicBezTo>
                      <a:pt x="34" y="34"/>
                      <a:pt x="34" y="34"/>
                      <a:pt x="0"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4"/>
              <p:cNvSpPr/>
              <p:nvPr/>
            </p:nvSpPr>
            <p:spPr>
              <a:xfrm rot="-9425991" flipH="1">
                <a:off x="5654130" y="1675836"/>
                <a:ext cx="12737" cy="16326"/>
              </a:xfrm>
              <a:custGeom>
                <a:avLst/>
                <a:gdLst/>
                <a:ahLst/>
                <a:cxnLst/>
                <a:rect l="l" t="t" r="r" b="b"/>
                <a:pathLst>
                  <a:path w="401" h="514" extrusionOk="0">
                    <a:moveTo>
                      <a:pt x="140" y="0"/>
                    </a:moveTo>
                    <a:cubicBezTo>
                      <a:pt x="67" y="0"/>
                      <a:pt x="25" y="31"/>
                      <a:pt x="0" y="80"/>
                    </a:cubicBezTo>
                    <a:lnTo>
                      <a:pt x="0" y="213"/>
                    </a:lnTo>
                    <a:lnTo>
                      <a:pt x="0" y="313"/>
                    </a:lnTo>
                    <a:cubicBezTo>
                      <a:pt x="34" y="347"/>
                      <a:pt x="34" y="380"/>
                      <a:pt x="100" y="414"/>
                    </a:cubicBezTo>
                    <a:cubicBezTo>
                      <a:pt x="200" y="480"/>
                      <a:pt x="334" y="514"/>
                      <a:pt x="401" y="514"/>
                    </a:cubicBezTo>
                    <a:lnTo>
                      <a:pt x="401" y="47"/>
                    </a:lnTo>
                    <a:cubicBezTo>
                      <a:pt x="367" y="47"/>
                      <a:pt x="267" y="13"/>
                      <a:pt x="234" y="13"/>
                    </a:cubicBezTo>
                    <a:cubicBezTo>
                      <a:pt x="198" y="4"/>
                      <a:pt x="167" y="0"/>
                      <a:pt x="14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44"/>
              <p:cNvSpPr/>
              <p:nvPr/>
            </p:nvSpPr>
            <p:spPr>
              <a:xfrm rot="-9425991" flipH="1">
                <a:off x="5640786" y="1709797"/>
                <a:ext cx="14865" cy="17406"/>
              </a:xfrm>
              <a:custGeom>
                <a:avLst/>
                <a:gdLst/>
                <a:ahLst/>
                <a:cxnLst/>
                <a:rect l="l" t="t" r="r" b="b"/>
                <a:pathLst>
                  <a:path w="468" h="548" extrusionOk="0">
                    <a:moveTo>
                      <a:pt x="196" y="1"/>
                    </a:moveTo>
                    <a:cubicBezTo>
                      <a:pt x="103" y="1"/>
                      <a:pt x="25" y="32"/>
                      <a:pt x="1" y="80"/>
                    </a:cubicBezTo>
                    <a:lnTo>
                      <a:pt x="1" y="347"/>
                    </a:lnTo>
                    <a:cubicBezTo>
                      <a:pt x="1" y="381"/>
                      <a:pt x="34" y="381"/>
                      <a:pt x="67" y="381"/>
                    </a:cubicBezTo>
                    <a:cubicBezTo>
                      <a:pt x="201" y="414"/>
                      <a:pt x="301" y="481"/>
                      <a:pt x="401" y="547"/>
                    </a:cubicBezTo>
                    <a:cubicBezTo>
                      <a:pt x="401" y="381"/>
                      <a:pt x="401" y="247"/>
                      <a:pt x="468" y="80"/>
                    </a:cubicBezTo>
                    <a:cubicBezTo>
                      <a:pt x="401" y="47"/>
                      <a:pt x="368" y="47"/>
                      <a:pt x="301" y="14"/>
                    </a:cubicBezTo>
                    <a:cubicBezTo>
                      <a:pt x="265" y="5"/>
                      <a:pt x="229" y="1"/>
                      <a:pt x="19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44"/>
              <p:cNvSpPr/>
              <p:nvPr/>
            </p:nvSpPr>
            <p:spPr>
              <a:xfrm rot="-9425991" flipH="1">
                <a:off x="5838621" y="1234860"/>
                <a:ext cx="69975" cy="25443"/>
              </a:xfrm>
              <a:custGeom>
                <a:avLst/>
                <a:gdLst/>
                <a:ahLst/>
                <a:cxnLst/>
                <a:rect l="l" t="t" r="r" b="b"/>
                <a:pathLst>
                  <a:path w="2203" h="801" extrusionOk="0">
                    <a:moveTo>
                      <a:pt x="1" y="0"/>
                    </a:moveTo>
                    <a:lnTo>
                      <a:pt x="1" y="0"/>
                    </a:lnTo>
                    <a:cubicBezTo>
                      <a:pt x="601" y="234"/>
                      <a:pt x="1135" y="467"/>
                      <a:pt x="1635" y="801"/>
                    </a:cubicBezTo>
                    <a:cubicBezTo>
                      <a:pt x="1835" y="767"/>
                      <a:pt x="2002" y="734"/>
                      <a:pt x="2202" y="734"/>
                    </a:cubicBezTo>
                    <a:cubicBezTo>
                      <a:pt x="1935" y="467"/>
                      <a:pt x="1668" y="300"/>
                      <a:pt x="1402" y="167"/>
                    </a:cubicBezTo>
                    <a:cubicBezTo>
                      <a:pt x="935" y="133"/>
                      <a:pt x="468"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4"/>
              <p:cNvSpPr/>
              <p:nvPr/>
            </p:nvSpPr>
            <p:spPr>
              <a:xfrm rot="-9425991" flipH="1">
                <a:off x="5665510" y="1629597"/>
                <a:ext cx="13785" cy="55141"/>
              </a:xfrm>
              <a:custGeom>
                <a:avLst/>
                <a:gdLst/>
                <a:ahLst/>
                <a:cxnLst/>
                <a:rect l="l" t="t" r="r" b="b"/>
                <a:pathLst>
                  <a:path w="434" h="1736" extrusionOk="0">
                    <a:moveTo>
                      <a:pt x="0" y="0"/>
                    </a:moveTo>
                    <a:cubicBezTo>
                      <a:pt x="0" y="568"/>
                      <a:pt x="34" y="1168"/>
                      <a:pt x="34" y="1735"/>
                    </a:cubicBezTo>
                    <a:cubicBezTo>
                      <a:pt x="54" y="1654"/>
                      <a:pt x="123" y="1610"/>
                      <a:pt x="204" y="1610"/>
                    </a:cubicBezTo>
                    <a:cubicBezTo>
                      <a:pt x="257" y="1610"/>
                      <a:pt x="315" y="1629"/>
                      <a:pt x="367" y="1668"/>
                    </a:cubicBezTo>
                    <a:cubicBezTo>
                      <a:pt x="401" y="1702"/>
                      <a:pt x="434" y="1702"/>
                      <a:pt x="434" y="1735"/>
                    </a:cubicBezTo>
                    <a:lnTo>
                      <a:pt x="434" y="1668"/>
                    </a:lnTo>
                    <a:cubicBezTo>
                      <a:pt x="401" y="1168"/>
                      <a:pt x="367" y="668"/>
                      <a:pt x="367" y="167"/>
                    </a:cubicBezTo>
                    <a:cubicBezTo>
                      <a:pt x="267" y="101"/>
                      <a:pt x="167" y="67"/>
                      <a:pt x="67" y="67"/>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4"/>
              <p:cNvSpPr/>
              <p:nvPr/>
            </p:nvSpPr>
            <p:spPr>
              <a:xfrm rot="-9425991" flipH="1">
                <a:off x="5678723" y="1624645"/>
                <a:ext cx="1112" cy="5304"/>
              </a:xfrm>
              <a:custGeom>
                <a:avLst/>
                <a:gdLst/>
                <a:ahLst/>
                <a:cxnLst/>
                <a:rect l="l" t="t" r="r" b="b"/>
                <a:pathLst>
                  <a:path w="35" h="167" extrusionOk="0">
                    <a:moveTo>
                      <a:pt x="34" y="0"/>
                    </a:moveTo>
                    <a:cubicBezTo>
                      <a:pt x="1" y="33"/>
                      <a:pt x="1" y="133"/>
                      <a:pt x="34" y="167"/>
                    </a:cubicBezTo>
                    <a:lnTo>
                      <a:pt x="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44"/>
              <p:cNvSpPr/>
              <p:nvPr/>
            </p:nvSpPr>
            <p:spPr>
              <a:xfrm rot="-9425991" flipH="1">
                <a:off x="5680671" y="1616387"/>
                <a:ext cx="14865" cy="20932"/>
              </a:xfrm>
              <a:custGeom>
                <a:avLst/>
                <a:gdLst/>
                <a:ahLst/>
                <a:cxnLst/>
                <a:rect l="l" t="t" r="r" b="b"/>
                <a:pathLst>
                  <a:path w="468" h="659" extrusionOk="0">
                    <a:moveTo>
                      <a:pt x="170" y="0"/>
                    </a:moveTo>
                    <a:cubicBezTo>
                      <a:pt x="89" y="0"/>
                      <a:pt x="20" y="44"/>
                      <a:pt x="0" y="125"/>
                    </a:cubicBezTo>
                    <a:lnTo>
                      <a:pt x="0" y="292"/>
                    </a:lnTo>
                    <a:lnTo>
                      <a:pt x="33" y="325"/>
                    </a:lnTo>
                    <a:cubicBezTo>
                      <a:pt x="167" y="459"/>
                      <a:pt x="334" y="592"/>
                      <a:pt x="467" y="659"/>
                    </a:cubicBezTo>
                    <a:cubicBezTo>
                      <a:pt x="467" y="492"/>
                      <a:pt x="434" y="292"/>
                      <a:pt x="434" y="125"/>
                    </a:cubicBezTo>
                    <a:cubicBezTo>
                      <a:pt x="367" y="92"/>
                      <a:pt x="334" y="92"/>
                      <a:pt x="334" y="58"/>
                    </a:cubicBezTo>
                    <a:cubicBezTo>
                      <a:pt x="281" y="19"/>
                      <a:pt x="223" y="0"/>
                      <a:pt x="17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4"/>
              <p:cNvSpPr/>
              <p:nvPr/>
            </p:nvSpPr>
            <p:spPr>
              <a:xfrm rot="-9425991" flipH="1">
                <a:off x="5693204" y="1572105"/>
                <a:ext cx="18042" cy="56190"/>
              </a:xfrm>
              <a:custGeom>
                <a:avLst/>
                <a:gdLst/>
                <a:ahLst/>
                <a:cxnLst/>
                <a:rect l="l" t="t" r="r" b="b"/>
                <a:pathLst>
                  <a:path w="568" h="1769" extrusionOk="0">
                    <a:moveTo>
                      <a:pt x="0" y="1"/>
                    </a:moveTo>
                    <a:cubicBezTo>
                      <a:pt x="0" y="568"/>
                      <a:pt x="67" y="1202"/>
                      <a:pt x="134" y="1769"/>
                    </a:cubicBezTo>
                    <a:cubicBezTo>
                      <a:pt x="134" y="1648"/>
                      <a:pt x="239" y="1562"/>
                      <a:pt x="360" y="1562"/>
                    </a:cubicBezTo>
                    <a:cubicBezTo>
                      <a:pt x="406" y="1562"/>
                      <a:pt x="455" y="1574"/>
                      <a:pt x="501" y="1602"/>
                    </a:cubicBezTo>
                    <a:lnTo>
                      <a:pt x="567" y="1635"/>
                    </a:lnTo>
                    <a:lnTo>
                      <a:pt x="434" y="268"/>
                    </a:lnTo>
                    <a:cubicBezTo>
                      <a:pt x="267" y="201"/>
                      <a:pt x="134"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4"/>
              <p:cNvSpPr/>
              <p:nvPr/>
            </p:nvSpPr>
            <p:spPr>
              <a:xfrm rot="-9425991" flipH="1">
                <a:off x="5765809" y="1422521"/>
                <a:ext cx="3208" cy="3208"/>
              </a:xfrm>
              <a:custGeom>
                <a:avLst/>
                <a:gdLst/>
                <a:ahLst/>
                <a:cxnLst/>
                <a:rect l="l" t="t" r="r" b="b"/>
                <a:pathLst>
                  <a:path w="101" h="101" extrusionOk="0">
                    <a:moveTo>
                      <a:pt x="0" y="0"/>
                    </a:moveTo>
                    <a:lnTo>
                      <a:pt x="100" y="100"/>
                    </a:lnTo>
                    <a:cubicBezTo>
                      <a:pt x="100" y="33"/>
                      <a:pt x="33"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4"/>
              <p:cNvSpPr/>
              <p:nvPr/>
            </p:nvSpPr>
            <p:spPr>
              <a:xfrm rot="-9425991" flipH="1">
                <a:off x="5809872" y="1306553"/>
                <a:ext cx="49837" cy="41356"/>
              </a:xfrm>
              <a:custGeom>
                <a:avLst/>
                <a:gdLst/>
                <a:ahLst/>
                <a:cxnLst/>
                <a:rect l="l" t="t" r="r" b="b"/>
                <a:pathLst>
                  <a:path w="1569" h="1302" extrusionOk="0">
                    <a:moveTo>
                      <a:pt x="100" y="1"/>
                    </a:moveTo>
                    <a:cubicBezTo>
                      <a:pt x="100" y="67"/>
                      <a:pt x="67" y="101"/>
                      <a:pt x="67" y="134"/>
                    </a:cubicBezTo>
                    <a:cubicBezTo>
                      <a:pt x="134" y="134"/>
                      <a:pt x="167" y="267"/>
                      <a:pt x="67" y="334"/>
                    </a:cubicBezTo>
                    <a:lnTo>
                      <a:pt x="0" y="401"/>
                    </a:lnTo>
                    <a:cubicBezTo>
                      <a:pt x="434" y="668"/>
                      <a:pt x="901" y="1001"/>
                      <a:pt x="1301" y="1301"/>
                    </a:cubicBezTo>
                    <a:cubicBezTo>
                      <a:pt x="1401" y="1268"/>
                      <a:pt x="1468" y="1235"/>
                      <a:pt x="1568" y="1235"/>
                    </a:cubicBezTo>
                    <a:lnTo>
                      <a:pt x="1568" y="1001"/>
                    </a:lnTo>
                    <a:cubicBezTo>
                      <a:pt x="1068" y="668"/>
                      <a:pt x="567" y="334"/>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4"/>
              <p:cNvSpPr/>
              <p:nvPr/>
            </p:nvSpPr>
            <p:spPr>
              <a:xfrm rot="-9425991" flipH="1">
                <a:off x="5621796" y="1725762"/>
                <a:ext cx="133534" cy="99420"/>
              </a:xfrm>
              <a:custGeom>
                <a:avLst/>
                <a:gdLst/>
                <a:ahLst/>
                <a:cxnLst/>
                <a:rect l="l" t="t" r="r" b="b"/>
                <a:pathLst>
                  <a:path w="4204" h="3130" extrusionOk="0">
                    <a:moveTo>
                      <a:pt x="1522" y="1"/>
                    </a:moveTo>
                    <a:cubicBezTo>
                      <a:pt x="1354" y="1"/>
                      <a:pt x="1180" y="49"/>
                      <a:pt x="1001" y="161"/>
                    </a:cubicBezTo>
                    <a:cubicBezTo>
                      <a:pt x="234" y="528"/>
                      <a:pt x="34" y="1595"/>
                      <a:pt x="1" y="2529"/>
                    </a:cubicBezTo>
                    <a:cubicBezTo>
                      <a:pt x="25" y="2481"/>
                      <a:pt x="103" y="2450"/>
                      <a:pt x="196" y="2450"/>
                    </a:cubicBezTo>
                    <a:cubicBezTo>
                      <a:pt x="229" y="2450"/>
                      <a:pt x="265" y="2454"/>
                      <a:pt x="301" y="2463"/>
                    </a:cubicBezTo>
                    <a:cubicBezTo>
                      <a:pt x="334" y="2463"/>
                      <a:pt x="368" y="2496"/>
                      <a:pt x="434" y="2529"/>
                    </a:cubicBezTo>
                    <a:cubicBezTo>
                      <a:pt x="501" y="2129"/>
                      <a:pt x="568" y="1762"/>
                      <a:pt x="701" y="1362"/>
                    </a:cubicBezTo>
                    <a:cubicBezTo>
                      <a:pt x="768" y="1162"/>
                      <a:pt x="835" y="995"/>
                      <a:pt x="901" y="862"/>
                    </a:cubicBezTo>
                    <a:cubicBezTo>
                      <a:pt x="901" y="828"/>
                      <a:pt x="868" y="762"/>
                      <a:pt x="868" y="695"/>
                    </a:cubicBezTo>
                    <a:cubicBezTo>
                      <a:pt x="777" y="535"/>
                      <a:pt x="936" y="391"/>
                      <a:pt x="1077" y="391"/>
                    </a:cubicBezTo>
                    <a:cubicBezTo>
                      <a:pt x="1142" y="391"/>
                      <a:pt x="1203" y="421"/>
                      <a:pt x="1235" y="495"/>
                    </a:cubicBezTo>
                    <a:cubicBezTo>
                      <a:pt x="1235" y="495"/>
                      <a:pt x="1235" y="528"/>
                      <a:pt x="1268" y="528"/>
                    </a:cubicBezTo>
                    <a:cubicBezTo>
                      <a:pt x="1337" y="500"/>
                      <a:pt x="1407" y="487"/>
                      <a:pt x="1478" y="487"/>
                    </a:cubicBezTo>
                    <a:cubicBezTo>
                      <a:pt x="2001" y="487"/>
                      <a:pt x="2596" y="1187"/>
                      <a:pt x="3036" y="1862"/>
                    </a:cubicBezTo>
                    <a:cubicBezTo>
                      <a:pt x="3071" y="1828"/>
                      <a:pt x="3111" y="1813"/>
                      <a:pt x="3151" y="1813"/>
                    </a:cubicBezTo>
                    <a:cubicBezTo>
                      <a:pt x="3307" y="1813"/>
                      <a:pt x="3469" y="2030"/>
                      <a:pt x="3336" y="2163"/>
                    </a:cubicBezTo>
                    <a:cubicBezTo>
                      <a:pt x="3336" y="2163"/>
                      <a:pt x="3270" y="2196"/>
                      <a:pt x="3270" y="2263"/>
                    </a:cubicBezTo>
                    <a:cubicBezTo>
                      <a:pt x="3403" y="2463"/>
                      <a:pt x="3537" y="2663"/>
                      <a:pt x="3570" y="2796"/>
                    </a:cubicBezTo>
                    <a:cubicBezTo>
                      <a:pt x="3603" y="2930"/>
                      <a:pt x="3703" y="2996"/>
                      <a:pt x="3737" y="3130"/>
                    </a:cubicBezTo>
                    <a:lnTo>
                      <a:pt x="3770" y="3097"/>
                    </a:lnTo>
                    <a:cubicBezTo>
                      <a:pt x="3833" y="3018"/>
                      <a:pt x="3911" y="2984"/>
                      <a:pt x="3983" y="2984"/>
                    </a:cubicBezTo>
                    <a:cubicBezTo>
                      <a:pt x="4063" y="2984"/>
                      <a:pt x="4135" y="3026"/>
                      <a:pt x="4170" y="3097"/>
                    </a:cubicBezTo>
                    <a:lnTo>
                      <a:pt x="4204" y="3097"/>
                    </a:lnTo>
                    <a:cubicBezTo>
                      <a:pt x="3903" y="2463"/>
                      <a:pt x="3570" y="1862"/>
                      <a:pt x="3170" y="1329"/>
                    </a:cubicBezTo>
                    <a:cubicBezTo>
                      <a:pt x="2795" y="793"/>
                      <a:pt x="2206" y="1"/>
                      <a:pt x="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4"/>
              <p:cNvSpPr/>
              <p:nvPr/>
            </p:nvSpPr>
            <p:spPr>
              <a:xfrm rot="-9425991" flipH="1">
                <a:off x="5836810" y="1257249"/>
                <a:ext cx="14865" cy="5336"/>
              </a:xfrm>
              <a:custGeom>
                <a:avLst/>
                <a:gdLst/>
                <a:ahLst/>
                <a:cxnLst/>
                <a:rect l="l" t="t" r="r" b="b"/>
                <a:pathLst>
                  <a:path w="468" h="168" extrusionOk="0">
                    <a:moveTo>
                      <a:pt x="0" y="1"/>
                    </a:moveTo>
                    <a:lnTo>
                      <a:pt x="0" y="1"/>
                    </a:lnTo>
                    <a:cubicBezTo>
                      <a:pt x="131" y="33"/>
                      <a:pt x="261" y="130"/>
                      <a:pt x="423" y="165"/>
                    </a:cubicBezTo>
                    <a:lnTo>
                      <a:pt x="423" y="165"/>
                    </a:lnTo>
                    <a:cubicBezTo>
                      <a:pt x="411" y="157"/>
                      <a:pt x="439" y="129"/>
                      <a:pt x="467" y="101"/>
                    </a:cubicBezTo>
                    <a:cubicBezTo>
                      <a:pt x="301" y="101"/>
                      <a:pt x="167" y="34"/>
                      <a:pt x="0" y="1"/>
                    </a:cubicBezTo>
                    <a:close/>
                    <a:moveTo>
                      <a:pt x="423" y="165"/>
                    </a:moveTo>
                    <a:cubicBezTo>
                      <a:pt x="425" y="167"/>
                      <a:pt x="429" y="168"/>
                      <a:pt x="434" y="168"/>
                    </a:cubicBezTo>
                    <a:cubicBezTo>
                      <a:pt x="430" y="167"/>
                      <a:pt x="427" y="166"/>
                      <a:pt x="423" y="165"/>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4"/>
              <p:cNvSpPr/>
              <p:nvPr/>
            </p:nvSpPr>
            <p:spPr>
              <a:xfrm rot="-9425991" flipH="1">
                <a:off x="5779878" y="1369791"/>
                <a:ext cx="55110" cy="68895"/>
              </a:xfrm>
              <a:custGeom>
                <a:avLst/>
                <a:gdLst/>
                <a:ahLst/>
                <a:cxnLst/>
                <a:rect l="l" t="t" r="r" b="b"/>
                <a:pathLst>
                  <a:path w="1735" h="2169" extrusionOk="0">
                    <a:moveTo>
                      <a:pt x="0" y="0"/>
                    </a:moveTo>
                    <a:cubicBezTo>
                      <a:pt x="0" y="67"/>
                      <a:pt x="33" y="67"/>
                      <a:pt x="33" y="100"/>
                    </a:cubicBezTo>
                    <a:cubicBezTo>
                      <a:pt x="33" y="301"/>
                      <a:pt x="33" y="501"/>
                      <a:pt x="67" y="668"/>
                    </a:cubicBezTo>
                    <a:cubicBezTo>
                      <a:pt x="534" y="1168"/>
                      <a:pt x="1001" y="1668"/>
                      <a:pt x="1401" y="2169"/>
                    </a:cubicBezTo>
                    <a:lnTo>
                      <a:pt x="1401" y="2102"/>
                    </a:lnTo>
                    <a:cubicBezTo>
                      <a:pt x="1377" y="1958"/>
                      <a:pt x="1492" y="1848"/>
                      <a:pt x="1608" y="1848"/>
                    </a:cubicBezTo>
                    <a:cubicBezTo>
                      <a:pt x="1652" y="1848"/>
                      <a:pt x="1697" y="1864"/>
                      <a:pt x="1735" y="1902"/>
                    </a:cubicBezTo>
                    <a:cubicBezTo>
                      <a:pt x="1168" y="1301"/>
                      <a:pt x="567" y="634"/>
                      <a:pt x="0"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4"/>
              <p:cNvSpPr/>
              <p:nvPr/>
            </p:nvSpPr>
            <p:spPr>
              <a:xfrm rot="-9425991" flipH="1">
                <a:off x="6315073" y="130143"/>
                <a:ext cx="15913" cy="11689"/>
              </a:xfrm>
              <a:custGeom>
                <a:avLst/>
                <a:gdLst/>
                <a:ahLst/>
                <a:cxnLst/>
                <a:rect l="l" t="t" r="r" b="b"/>
                <a:pathLst>
                  <a:path w="501" h="368" extrusionOk="0">
                    <a:moveTo>
                      <a:pt x="501" y="1"/>
                    </a:moveTo>
                    <a:lnTo>
                      <a:pt x="0" y="134"/>
                    </a:lnTo>
                    <a:cubicBezTo>
                      <a:pt x="167" y="201"/>
                      <a:pt x="301" y="301"/>
                      <a:pt x="401" y="367"/>
                    </a:cubicBezTo>
                    <a:cubicBezTo>
                      <a:pt x="467" y="267"/>
                      <a:pt x="467" y="134"/>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4"/>
              <p:cNvSpPr/>
              <p:nvPr/>
            </p:nvSpPr>
            <p:spPr>
              <a:xfrm rot="-9425991" flipH="1">
                <a:off x="5725497" y="1489685"/>
                <a:ext cx="29699" cy="92209"/>
              </a:xfrm>
              <a:custGeom>
                <a:avLst/>
                <a:gdLst/>
                <a:ahLst/>
                <a:cxnLst/>
                <a:rect l="l" t="t" r="r" b="b"/>
                <a:pathLst>
                  <a:path w="935" h="2903" extrusionOk="0">
                    <a:moveTo>
                      <a:pt x="1" y="1"/>
                    </a:moveTo>
                    <a:cubicBezTo>
                      <a:pt x="1" y="10"/>
                      <a:pt x="2" y="19"/>
                      <a:pt x="3" y="27"/>
                    </a:cubicBezTo>
                    <a:lnTo>
                      <a:pt x="3" y="27"/>
                    </a:lnTo>
                    <a:cubicBezTo>
                      <a:pt x="2" y="18"/>
                      <a:pt x="2" y="10"/>
                      <a:pt x="1" y="1"/>
                    </a:cubicBezTo>
                    <a:close/>
                    <a:moveTo>
                      <a:pt x="3" y="27"/>
                    </a:moveTo>
                    <a:cubicBezTo>
                      <a:pt x="37" y="449"/>
                      <a:pt x="102" y="810"/>
                      <a:pt x="168" y="1235"/>
                    </a:cubicBezTo>
                    <a:cubicBezTo>
                      <a:pt x="234" y="1769"/>
                      <a:pt x="368" y="2336"/>
                      <a:pt x="501" y="2903"/>
                    </a:cubicBezTo>
                    <a:cubicBezTo>
                      <a:pt x="501" y="2790"/>
                      <a:pt x="620" y="2654"/>
                      <a:pt x="757" y="2654"/>
                    </a:cubicBezTo>
                    <a:cubicBezTo>
                      <a:pt x="782" y="2654"/>
                      <a:pt x="809" y="2659"/>
                      <a:pt x="835" y="2669"/>
                    </a:cubicBezTo>
                    <a:cubicBezTo>
                      <a:pt x="868" y="2669"/>
                      <a:pt x="868" y="2736"/>
                      <a:pt x="935" y="2736"/>
                    </a:cubicBezTo>
                    <a:cubicBezTo>
                      <a:pt x="868" y="2636"/>
                      <a:pt x="868" y="2569"/>
                      <a:pt x="868" y="2469"/>
                    </a:cubicBezTo>
                    <a:cubicBezTo>
                      <a:pt x="735" y="1802"/>
                      <a:pt x="635" y="1135"/>
                      <a:pt x="535" y="468"/>
                    </a:cubicBezTo>
                    <a:cubicBezTo>
                      <a:pt x="401" y="334"/>
                      <a:pt x="234" y="268"/>
                      <a:pt x="134" y="134"/>
                    </a:cubicBezTo>
                    <a:cubicBezTo>
                      <a:pt x="48" y="106"/>
                      <a:pt x="12" y="77"/>
                      <a:pt x="3" y="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4"/>
              <p:cNvSpPr/>
              <p:nvPr/>
            </p:nvSpPr>
            <p:spPr>
              <a:xfrm rot="-9425991" flipH="1">
                <a:off x="5709718" y="1561047"/>
                <a:ext cx="15945" cy="21409"/>
              </a:xfrm>
              <a:custGeom>
                <a:avLst/>
                <a:gdLst/>
                <a:ahLst/>
                <a:cxnLst/>
                <a:rect l="l" t="t" r="r" b="b"/>
                <a:pathLst>
                  <a:path w="502" h="674" extrusionOk="0">
                    <a:moveTo>
                      <a:pt x="227" y="0"/>
                    </a:moveTo>
                    <a:cubicBezTo>
                      <a:pt x="106" y="0"/>
                      <a:pt x="1" y="86"/>
                      <a:pt x="1" y="207"/>
                    </a:cubicBezTo>
                    <a:cubicBezTo>
                      <a:pt x="1" y="274"/>
                      <a:pt x="1" y="307"/>
                      <a:pt x="101" y="340"/>
                    </a:cubicBezTo>
                    <a:cubicBezTo>
                      <a:pt x="201" y="474"/>
                      <a:pt x="368" y="574"/>
                      <a:pt x="501" y="674"/>
                    </a:cubicBezTo>
                    <a:cubicBezTo>
                      <a:pt x="468" y="474"/>
                      <a:pt x="468" y="307"/>
                      <a:pt x="434" y="73"/>
                    </a:cubicBezTo>
                    <a:lnTo>
                      <a:pt x="368" y="40"/>
                    </a:lnTo>
                    <a:cubicBezTo>
                      <a:pt x="322" y="12"/>
                      <a:pt x="273" y="0"/>
                      <a:pt x="22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44"/>
              <p:cNvSpPr/>
              <p:nvPr/>
            </p:nvSpPr>
            <p:spPr>
              <a:xfrm rot="-9425991" flipH="1">
                <a:off x="5796639" y="1315529"/>
                <a:ext cx="46661" cy="101738"/>
              </a:xfrm>
              <a:custGeom>
                <a:avLst/>
                <a:gdLst/>
                <a:ahLst/>
                <a:cxnLst/>
                <a:rect l="l" t="t" r="r" b="b"/>
                <a:pathLst>
                  <a:path w="1469" h="3203" extrusionOk="0">
                    <a:moveTo>
                      <a:pt x="0" y="0"/>
                    </a:moveTo>
                    <a:cubicBezTo>
                      <a:pt x="34" y="734"/>
                      <a:pt x="134" y="1501"/>
                      <a:pt x="0" y="2202"/>
                    </a:cubicBezTo>
                    <a:cubicBezTo>
                      <a:pt x="501" y="2535"/>
                      <a:pt x="968" y="2869"/>
                      <a:pt x="1468" y="3203"/>
                    </a:cubicBezTo>
                    <a:cubicBezTo>
                      <a:pt x="1468" y="2602"/>
                      <a:pt x="1468" y="2035"/>
                      <a:pt x="1335" y="1501"/>
                    </a:cubicBezTo>
                    <a:cubicBezTo>
                      <a:pt x="901" y="1001"/>
                      <a:pt x="467" y="4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44"/>
              <p:cNvSpPr/>
              <p:nvPr/>
            </p:nvSpPr>
            <p:spPr>
              <a:xfrm rot="-9425991" flipH="1">
                <a:off x="5661729" y="1681323"/>
                <a:ext cx="50885" cy="42404"/>
              </a:xfrm>
              <a:custGeom>
                <a:avLst/>
                <a:gdLst/>
                <a:ahLst/>
                <a:cxnLst/>
                <a:rect l="l" t="t" r="r" b="b"/>
                <a:pathLst>
                  <a:path w="1602" h="1335" extrusionOk="0">
                    <a:moveTo>
                      <a:pt x="1" y="0"/>
                    </a:moveTo>
                    <a:lnTo>
                      <a:pt x="1" y="668"/>
                    </a:lnTo>
                    <a:cubicBezTo>
                      <a:pt x="534" y="868"/>
                      <a:pt x="1101" y="1101"/>
                      <a:pt x="1602" y="1335"/>
                    </a:cubicBezTo>
                    <a:cubicBezTo>
                      <a:pt x="1502" y="1001"/>
                      <a:pt x="1435" y="634"/>
                      <a:pt x="1335" y="301"/>
                    </a:cubicBezTo>
                    <a:cubicBezTo>
                      <a:pt x="1294" y="304"/>
                      <a:pt x="1254" y="305"/>
                      <a:pt x="1214" y="305"/>
                    </a:cubicBezTo>
                    <a:cubicBezTo>
                      <a:pt x="792" y="305"/>
                      <a:pt x="396" y="15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4"/>
              <p:cNvSpPr/>
              <p:nvPr/>
            </p:nvSpPr>
            <p:spPr>
              <a:xfrm rot="-9425991" flipH="1">
                <a:off x="5668864" y="1667286"/>
                <a:ext cx="53013" cy="37131"/>
              </a:xfrm>
              <a:custGeom>
                <a:avLst/>
                <a:gdLst/>
                <a:ahLst/>
                <a:cxnLst/>
                <a:rect l="l" t="t" r="r" b="b"/>
                <a:pathLst>
                  <a:path w="1669" h="1169" extrusionOk="0">
                    <a:moveTo>
                      <a:pt x="1" y="1"/>
                    </a:moveTo>
                    <a:lnTo>
                      <a:pt x="1" y="468"/>
                    </a:lnTo>
                    <a:cubicBezTo>
                      <a:pt x="534" y="668"/>
                      <a:pt x="1101" y="868"/>
                      <a:pt x="1635" y="1168"/>
                    </a:cubicBezTo>
                    <a:lnTo>
                      <a:pt x="1668" y="1168"/>
                    </a:lnTo>
                    <a:lnTo>
                      <a:pt x="1535" y="668"/>
                    </a:lnTo>
                    <a:cubicBezTo>
                      <a:pt x="1035" y="434"/>
                      <a:pt x="534" y="1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4"/>
              <p:cNvSpPr/>
              <p:nvPr/>
            </p:nvSpPr>
            <p:spPr>
              <a:xfrm rot="-9425991" flipH="1">
                <a:off x="5652909" y="1710037"/>
                <a:ext cx="41356" cy="24807"/>
              </a:xfrm>
              <a:custGeom>
                <a:avLst/>
                <a:gdLst/>
                <a:ahLst/>
                <a:cxnLst/>
                <a:rect l="l" t="t" r="r" b="b"/>
                <a:pathLst>
                  <a:path w="1302" h="781" extrusionOk="0">
                    <a:moveTo>
                      <a:pt x="34" y="0"/>
                    </a:moveTo>
                    <a:cubicBezTo>
                      <a:pt x="34" y="134"/>
                      <a:pt x="1" y="301"/>
                      <a:pt x="1" y="467"/>
                    </a:cubicBezTo>
                    <a:cubicBezTo>
                      <a:pt x="347" y="612"/>
                      <a:pt x="743" y="781"/>
                      <a:pt x="1124" y="781"/>
                    </a:cubicBezTo>
                    <a:cubicBezTo>
                      <a:pt x="1184" y="781"/>
                      <a:pt x="1243" y="777"/>
                      <a:pt x="1302" y="768"/>
                    </a:cubicBezTo>
                    <a:cubicBezTo>
                      <a:pt x="1235" y="634"/>
                      <a:pt x="1201" y="467"/>
                      <a:pt x="1168" y="334"/>
                    </a:cubicBezTo>
                    <a:cubicBezTo>
                      <a:pt x="1124" y="342"/>
                      <a:pt x="1079" y="346"/>
                      <a:pt x="1034" y="346"/>
                    </a:cubicBezTo>
                    <a:cubicBezTo>
                      <a:pt x="699" y="346"/>
                      <a:pt x="328" y="14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4"/>
              <p:cNvSpPr/>
              <p:nvPr/>
            </p:nvSpPr>
            <p:spPr>
              <a:xfrm rot="-9425991" flipH="1">
                <a:off x="5683536" y="1609677"/>
                <a:ext cx="62542" cy="84808"/>
              </a:xfrm>
              <a:custGeom>
                <a:avLst/>
                <a:gdLst/>
                <a:ahLst/>
                <a:cxnLst/>
                <a:rect l="l" t="t" r="r" b="b"/>
                <a:pathLst>
                  <a:path w="1969" h="2670" extrusionOk="0">
                    <a:moveTo>
                      <a:pt x="1" y="1"/>
                    </a:moveTo>
                    <a:cubicBezTo>
                      <a:pt x="1" y="501"/>
                      <a:pt x="34" y="1001"/>
                      <a:pt x="101" y="1502"/>
                    </a:cubicBezTo>
                    <a:lnTo>
                      <a:pt x="101" y="1568"/>
                    </a:lnTo>
                    <a:cubicBezTo>
                      <a:pt x="634" y="2069"/>
                      <a:pt x="1335" y="2336"/>
                      <a:pt x="1969" y="2669"/>
                    </a:cubicBezTo>
                    <a:cubicBezTo>
                      <a:pt x="1869" y="2002"/>
                      <a:pt x="1769" y="1368"/>
                      <a:pt x="1635" y="734"/>
                    </a:cubicBezTo>
                    <a:lnTo>
                      <a:pt x="1602" y="734"/>
                    </a:lnTo>
                    <a:cubicBezTo>
                      <a:pt x="1101" y="401"/>
                      <a:pt x="534"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4"/>
              <p:cNvSpPr/>
              <p:nvPr/>
            </p:nvSpPr>
            <p:spPr>
              <a:xfrm rot="-9425991" flipH="1">
                <a:off x="5852186" y="1252546"/>
                <a:ext cx="15945" cy="7464"/>
              </a:xfrm>
              <a:custGeom>
                <a:avLst/>
                <a:gdLst/>
                <a:ahLst/>
                <a:cxnLst/>
                <a:rect l="l" t="t" r="r" b="b"/>
                <a:pathLst>
                  <a:path w="502" h="235" extrusionOk="0">
                    <a:moveTo>
                      <a:pt x="1" y="1"/>
                    </a:moveTo>
                    <a:cubicBezTo>
                      <a:pt x="1" y="101"/>
                      <a:pt x="101" y="234"/>
                      <a:pt x="234" y="234"/>
                    </a:cubicBezTo>
                    <a:cubicBezTo>
                      <a:pt x="334" y="234"/>
                      <a:pt x="401" y="201"/>
                      <a:pt x="501" y="201"/>
                    </a:cubicBezTo>
                    <a:cubicBezTo>
                      <a:pt x="401" y="167"/>
                      <a:pt x="268" y="101"/>
                      <a:pt x="201" y="67"/>
                    </a:cubicBezTo>
                    <a:cubicBezTo>
                      <a:pt x="167" y="1"/>
                      <a:pt x="67"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4"/>
              <p:cNvSpPr/>
              <p:nvPr/>
            </p:nvSpPr>
            <p:spPr>
              <a:xfrm rot="-9425991" flipH="1">
                <a:off x="5850864" y="1256945"/>
                <a:ext cx="7464" cy="3208"/>
              </a:xfrm>
              <a:custGeom>
                <a:avLst/>
                <a:gdLst/>
                <a:ahLst/>
                <a:cxnLst/>
                <a:rect l="l" t="t" r="r" b="b"/>
                <a:pathLst>
                  <a:path w="235" h="101" extrusionOk="0">
                    <a:moveTo>
                      <a:pt x="1" y="1"/>
                    </a:moveTo>
                    <a:lnTo>
                      <a:pt x="1" y="68"/>
                    </a:lnTo>
                    <a:cubicBezTo>
                      <a:pt x="67" y="101"/>
                      <a:pt x="167" y="101"/>
                      <a:pt x="234" y="101"/>
                    </a:cubicBezTo>
                    <a:cubicBezTo>
                      <a:pt x="167" y="68"/>
                      <a:pt x="67"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4"/>
              <p:cNvSpPr/>
              <p:nvPr/>
            </p:nvSpPr>
            <p:spPr>
              <a:xfrm rot="-9425991" flipH="1">
                <a:off x="5699284" y="1597416"/>
                <a:ext cx="61494" cy="50885"/>
              </a:xfrm>
              <a:custGeom>
                <a:avLst/>
                <a:gdLst/>
                <a:ahLst/>
                <a:cxnLst/>
                <a:rect l="l" t="t" r="r" b="b"/>
                <a:pathLst>
                  <a:path w="1936" h="1602" extrusionOk="0">
                    <a:moveTo>
                      <a:pt x="1" y="0"/>
                    </a:moveTo>
                    <a:cubicBezTo>
                      <a:pt x="1" y="167"/>
                      <a:pt x="34" y="401"/>
                      <a:pt x="34" y="567"/>
                    </a:cubicBezTo>
                    <a:cubicBezTo>
                      <a:pt x="601" y="968"/>
                      <a:pt x="1335" y="1268"/>
                      <a:pt x="1935" y="1602"/>
                    </a:cubicBezTo>
                    <a:cubicBezTo>
                      <a:pt x="1902" y="1435"/>
                      <a:pt x="1902" y="1268"/>
                      <a:pt x="1869" y="1101"/>
                    </a:cubicBezTo>
                    <a:cubicBezTo>
                      <a:pt x="1235" y="768"/>
                      <a:pt x="534" y="4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4"/>
              <p:cNvSpPr/>
              <p:nvPr/>
            </p:nvSpPr>
            <p:spPr>
              <a:xfrm rot="-9425991" flipH="1">
                <a:off x="5850324" y="1261765"/>
                <a:ext cx="36052" cy="7464"/>
              </a:xfrm>
              <a:custGeom>
                <a:avLst/>
                <a:gdLst/>
                <a:ahLst/>
                <a:cxnLst/>
                <a:rect l="l" t="t" r="r" b="b"/>
                <a:pathLst>
                  <a:path w="1135" h="235" extrusionOk="0">
                    <a:moveTo>
                      <a:pt x="33" y="1"/>
                    </a:moveTo>
                    <a:cubicBezTo>
                      <a:pt x="0" y="34"/>
                      <a:pt x="0" y="34"/>
                      <a:pt x="0" y="68"/>
                    </a:cubicBezTo>
                    <a:cubicBezTo>
                      <a:pt x="67" y="101"/>
                      <a:pt x="167" y="134"/>
                      <a:pt x="200" y="134"/>
                    </a:cubicBezTo>
                    <a:cubicBezTo>
                      <a:pt x="367" y="201"/>
                      <a:pt x="500" y="234"/>
                      <a:pt x="667" y="234"/>
                    </a:cubicBezTo>
                    <a:cubicBezTo>
                      <a:pt x="834" y="201"/>
                      <a:pt x="1001" y="134"/>
                      <a:pt x="1134" y="101"/>
                    </a:cubicBezTo>
                    <a:cubicBezTo>
                      <a:pt x="734" y="101"/>
                      <a:pt x="367" y="68"/>
                      <a:pt x="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4"/>
              <p:cNvSpPr/>
              <p:nvPr/>
            </p:nvSpPr>
            <p:spPr>
              <a:xfrm rot="-9425991" flipH="1">
                <a:off x="5850378" y="1263499"/>
                <a:ext cx="38180" cy="9561"/>
              </a:xfrm>
              <a:custGeom>
                <a:avLst/>
                <a:gdLst/>
                <a:ahLst/>
                <a:cxnLst/>
                <a:rect l="l" t="t" r="r" b="b"/>
                <a:pathLst>
                  <a:path w="1202" h="301" extrusionOk="0">
                    <a:moveTo>
                      <a:pt x="534" y="1"/>
                    </a:moveTo>
                    <a:cubicBezTo>
                      <a:pt x="367" y="1"/>
                      <a:pt x="201" y="34"/>
                      <a:pt x="100" y="101"/>
                    </a:cubicBezTo>
                    <a:cubicBezTo>
                      <a:pt x="34" y="101"/>
                      <a:pt x="34" y="101"/>
                      <a:pt x="0" y="134"/>
                    </a:cubicBezTo>
                    <a:cubicBezTo>
                      <a:pt x="367" y="168"/>
                      <a:pt x="701" y="268"/>
                      <a:pt x="1101" y="301"/>
                    </a:cubicBezTo>
                    <a:cubicBezTo>
                      <a:pt x="1135" y="301"/>
                      <a:pt x="1168" y="268"/>
                      <a:pt x="1201" y="268"/>
                    </a:cubicBezTo>
                    <a:cubicBezTo>
                      <a:pt x="1168" y="201"/>
                      <a:pt x="1168" y="168"/>
                      <a:pt x="1168" y="134"/>
                    </a:cubicBezTo>
                    <a:lnTo>
                      <a:pt x="5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4"/>
              <p:cNvSpPr/>
              <p:nvPr/>
            </p:nvSpPr>
            <p:spPr>
              <a:xfrm rot="-9425991" flipH="1">
                <a:off x="5640011" y="1720735"/>
                <a:ext cx="37131" cy="63622"/>
              </a:xfrm>
              <a:custGeom>
                <a:avLst/>
                <a:gdLst/>
                <a:ahLst/>
                <a:cxnLst/>
                <a:rect l="l" t="t" r="r" b="b"/>
                <a:pathLst>
                  <a:path w="1169" h="2003" extrusionOk="0">
                    <a:moveTo>
                      <a:pt x="468" y="1"/>
                    </a:moveTo>
                    <a:cubicBezTo>
                      <a:pt x="434" y="134"/>
                      <a:pt x="334" y="301"/>
                      <a:pt x="267" y="501"/>
                    </a:cubicBezTo>
                    <a:cubicBezTo>
                      <a:pt x="134" y="901"/>
                      <a:pt x="34" y="1268"/>
                      <a:pt x="1" y="1668"/>
                    </a:cubicBezTo>
                    <a:cubicBezTo>
                      <a:pt x="368" y="1835"/>
                      <a:pt x="768" y="2002"/>
                      <a:pt x="1168" y="2002"/>
                    </a:cubicBezTo>
                    <a:cubicBezTo>
                      <a:pt x="968" y="1335"/>
                      <a:pt x="768" y="668"/>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4"/>
              <p:cNvSpPr/>
              <p:nvPr/>
            </p:nvSpPr>
            <p:spPr>
              <a:xfrm rot="-9425991" flipH="1">
                <a:off x="5713224" y="1551933"/>
                <a:ext cx="67815" cy="82680"/>
              </a:xfrm>
              <a:custGeom>
                <a:avLst/>
                <a:gdLst/>
                <a:ahLst/>
                <a:cxnLst/>
                <a:rect l="l" t="t" r="r" b="b"/>
                <a:pathLst>
                  <a:path w="2135" h="2603" extrusionOk="0">
                    <a:moveTo>
                      <a:pt x="0" y="0"/>
                    </a:moveTo>
                    <a:lnTo>
                      <a:pt x="133" y="1368"/>
                    </a:lnTo>
                    <a:cubicBezTo>
                      <a:pt x="734" y="1868"/>
                      <a:pt x="1401" y="2269"/>
                      <a:pt x="2135" y="2602"/>
                    </a:cubicBezTo>
                    <a:cubicBezTo>
                      <a:pt x="2068" y="2069"/>
                      <a:pt x="2001" y="1535"/>
                      <a:pt x="1968" y="1035"/>
                    </a:cubicBezTo>
                    <a:cubicBezTo>
                      <a:pt x="1301" y="668"/>
                      <a:pt x="567" y="40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4"/>
              <p:cNvSpPr/>
              <p:nvPr/>
            </p:nvSpPr>
            <p:spPr>
              <a:xfrm rot="-9425991" flipH="1">
                <a:off x="5728370" y="1540386"/>
                <a:ext cx="64670" cy="55141"/>
              </a:xfrm>
              <a:custGeom>
                <a:avLst/>
                <a:gdLst/>
                <a:ahLst/>
                <a:cxnLst/>
                <a:rect l="l" t="t" r="r" b="b"/>
                <a:pathLst>
                  <a:path w="2036" h="1736" extrusionOk="0">
                    <a:moveTo>
                      <a:pt x="0" y="1"/>
                    </a:moveTo>
                    <a:cubicBezTo>
                      <a:pt x="0" y="201"/>
                      <a:pt x="34" y="368"/>
                      <a:pt x="67" y="568"/>
                    </a:cubicBezTo>
                    <a:cubicBezTo>
                      <a:pt x="701" y="1035"/>
                      <a:pt x="1368" y="1402"/>
                      <a:pt x="2035" y="1735"/>
                    </a:cubicBezTo>
                    <a:cubicBezTo>
                      <a:pt x="2035" y="1569"/>
                      <a:pt x="1969" y="1402"/>
                      <a:pt x="1969" y="1235"/>
                    </a:cubicBezTo>
                    <a:cubicBezTo>
                      <a:pt x="1268" y="901"/>
                      <a:pt x="601" y="5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4"/>
              <p:cNvSpPr/>
              <p:nvPr/>
            </p:nvSpPr>
            <p:spPr>
              <a:xfrm rot="-9425991" flipH="1">
                <a:off x="5758976" y="1486500"/>
                <a:ext cx="16962" cy="19280"/>
              </a:xfrm>
              <a:custGeom>
                <a:avLst/>
                <a:gdLst/>
                <a:ahLst/>
                <a:cxnLst/>
                <a:rect l="l" t="t" r="r" b="b"/>
                <a:pathLst>
                  <a:path w="534" h="607" extrusionOk="0">
                    <a:moveTo>
                      <a:pt x="281" y="1"/>
                    </a:moveTo>
                    <a:cubicBezTo>
                      <a:pt x="133" y="1"/>
                      <a:pt x="0" y="117"/>
                      <a:pt x="0" y="206"/>
                    </a:cubicBezTo>
                    <a:cubicBezTo>
                      <a:pt x="0" y="240"/>
                      <a:pt x="0" y="306"/>
                      <a:pt x="34" y="306"/>
                    </a:cubicBezTo>
                    <a:cubicBezTo>
                      <a:pt x="34" y="340"/>
                      <a:pt x="100" y="340"/>
                      <a:pt x="134" y="373"/>
                    </a:cubicBezTo>
                    <a:cubicBezTo>
                      <a:pt x="267" y="473"/>
                      <a:pt x="434" y="506"/>
                      <a:pt x="534" y="606"/>
                    </a:cubicBezTo>
                    <a:cubicBezTo>
                      <a:pt x="501" y="440"/>
                      <a:pt x="467" y="206"/>
                      <a:pt x="434" y="39"/>
                    </a:cubicBezTo>
                    <a:cubicBezTo>
                      <a:pt x="367" y="39"/>
                      <a:pt x="367" y="6"/>
                      <a:pt x="334" y="6"/>
                    </a:cubicBezTo>
                    <a:cubicBezTo>
                      <a:pt x="316" y="2"/>
                      <a:pt x="298" y="1"/>
                      <a:pt x="28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4"/>
              <p:cNvSpPr/>
              <p:nvPr/>
            </p:nvSpPr>
            <p:spPr>
              <a:xfrm rot="-9425991" flipH="1">
                <a:off x="5759633" y="1491897"/>
                <a:ext cx="1080" cy="2160"/>
              </a:xfrm>
              <a:custGeom>
                <a:avLst/>
                <a:gdLst/>
                <a:ahLst/>
                <a:cxnLst/>
                <a:rect l="l" t="t" r="r" b="b"/>
                <a:pathLst>
                  <a:path w="34" h="68" extrusionOk="0">
                    <a:moveTo>
                      <a:pt x="0" y="1"/>
                    </a:moveTo>
                    <a:cubicBezTo>
                      <a:pt x="0" y="1"/>
                      <a:pt x="0" y="34"/>
                      <a:pt x="34" y="68"/>
                    </a:cubicBezTo>
                    <a:cubicBezTo>
                      <a:pt x="34" y="34"/>
                      <a:pt x="34"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4"/>
              <p:cNvSpPr/>
              <p:nvPr/>
            </p:nvSpPr>
            <p:spPr>
              <a:xfrm rot="-9425991" flipH="1">
                <a:off x="5788054" y="1352657"/>
                <a:ext cx="69943" cy="160024"/>
              </a:xfrm>
              <a:custGeom>
                <a:avLst/>
                <a:gdLst/>
                <a:ahLst/>
                <a:cxnLst/>
                <a:rect l="l" t="t" r="r" b="b"/>
                <a:pathLst>
                  <a:path w="2202" h="5038" extrusionOk="0">
                    <a:moveTo>
                      <a:pt x="0" y="0"/>
                    </a:moveTo>
                    <a:cubicBezTo>
                      <a:pt x="367" y="1568"/>
                      <a:pt x="934" y="3136"/>
                      <a:pt x="1635" y="4570"/>
                    </a:cubicBezTo>
                    <a:cubicBezTo>
                      <a:pt x="1768" y="4737"/>
                      <a:pt x="1868" y="4870"/>
                      <a:pt x="2002" y="5037"/>
                    </a:cubicBezTo>
                    <a:cubicBezTo>
                      <a:pt x="2002" y="4970"/>
                      <a:pt x="2102" y="4837"/>
                      <a:pt x="2202" y="4837"/>
                    </a:cubicBezTo>
                    <a:cubicBezTo>
                      <a:pt x="2035" y="4537"/>
                      <a:pt x="1935" y="4203"/>
                      <a:pt x="1735" y="3903"/>
                    </a:cubicBezTo>
                    <a:cubicBezTo>
                      <a:pt x="1601" y="3803"/>
                      <a:pt x="1368" y="3670"/>
                      <a:pt x="1201" y="3536"/>
                    </a:cubicBezTo>
                    <a:cubicBezTo>
                      <a:pt x="1047" y="3382"/>
                      <a:pt x="1235" y="3199"/>
                      <a:pt x="1370" y="3199"/>
                    </a:cubicBezTo>
                    <a:cubicBezTo>
                      <a:pt x="1381" y="3199"/>
                      <a:pt x="1391" y="3200"/>
                      <a:pt x="1401" y="3203"/>
                    </a:cubicBezTo>
                    <a:cubicBezTo>
                      <a:pt x="1301" y="2836"/>
                      <a:pt x="1134" y="2502"/>
                      <a:pt x="1001" y="2135"/>
                    </a:cubicBezTo>
                    <a:cubicBezTo>
                      <a:pt x="901" y="2068"/>
                      <a:pt x="834" y="2035"/>
                      <a:pt x="701" y="2002"/>
                    </a:cubicBezTo>
                    <a:cubicBezTo>
                      <a:pt x="485" y="1909"/>
                      <a:pt x="554" y="1561"/>
                      <a:pt x="750" y="1561"/>
                    </a:cubicBezTo>
                    <a:cubicBezTo>
                      <a:pt x="766" y="1561"/>
                      <a:pt x="783" y="1563"/>
                      <a:pt x="801" y="1568"/>
                    </a:cubicBezTo>
                    <a:cubicBezTo>
                      <a:pt x="667" y="1168"/>
                      <a:pt x="534" y="734"/>
                      <a:pt x="434" y="300"/>
                    </a:cubicBezTo>
                    <a:cubicBezTo>
                      <a:pt x="367" y="234"/>
                      <a:pt x="267" y="167"/>
                      <a:pt x="100" y="67"/>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4"/>
              <p:cNvSpPr/>
              <p:nvPr/>
            </p:nvSpPr>
            <p:spPr>
              <a:xfrm rot="-9425991" flipH="1">
                <a:off x="5857871" y="1256893"/>
                <a:ext cx="14865" cy="4288"/>
              </a:xfrm>
              <a:custGeom>
                <a:avLst/>
                <a:gdLst/>
                <a:ahLst/>
                <a:cxnLst/>
                <a:rect l="l" t="t" r="r" b="b"/>
                <a:pathLst>
                  <a:path w="468" h="135" extrusionOk="0">
                    <a:moveTo>
                      <a:pt x="1" y="1"/>
                    </a:moveTo>
                    <a:lnTo>
                      <a:pt x="1" y="1"/>
                    </a:lnTo>
                    <a:cubicBezTo>
                      <a:pt x="68" y="34"/>
                      <a:pt x="201" y="68"/>
                      <a:pt x="301" y="134"/>
                    </a:cubicBezTo>
                    <a:cubicBezTo>
                      <a:pt x="368" y="134"/>
                      <a:pt x="401" y="134"/>
                      <a:pt x="468" y="68"/>
                    </a:cubicBezTo>
                    <a:cubicBezTo>
                      <a:pt x="301" y="34"/>
                      <a:pt x="168"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4"/>
              <p:cNvSpPr/>
              <p:nvPr/>
            </p:nvSpPr>
            <p:spPr>
              <a:xfrm rot="-9425991" flipH="1">
                <a:off x="5636324" y="1781218"/>
                <a:ext cx="13881" cy="14992"/>
              </a:xfrm>
              <a:custGeom>
                <a:avLst/>
                <a:gdLst/>
                <a:ahLst/>
                <a:cxnLst/>
                <a:rect l="l" t="t" r="r" b="b"/>
                <a:pathLst>
                  <a:path w="437" h="472" extrusionOk="0">
                    <a:moveTo>
                      <a:pt x="270" y="1"/>
                    </a:moveTo>
                    <a:cubicBezTo>
                      <a:pt x="136" y="1"/>
                      <a:pt x="1" y="145"/>
                      <a:pt x="69" y="305"/>
                    </a:cubicBezTo>
                    <a:cubicBezTo>
                      <a:pt x="69" y="372"/>
                      <a:pt x="103" y="438"/>
                      <a:pt x="103" y="472"/>
                    </a:cubicBezTo>
                    <a:cubicBezTo>
                      <a:pt x="169" y="305"/>
                      <a:pt x="303" y="238"/>
                      <a:pt x="436" y="205"/>
                    </a:cubicBezTo>
                    <a:lnTo>
                      <a:pt x="436" y="105"/>
                    </a:lnTo>
                    <a:cubicBezTo>
                      <a:pt x="394" y="31"/>
                      <a:pt x="332" y="1"/>
                      <a:pt x="27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4"/>
              <p:cNvSpPr/>
              <p:nvPr/>
            </p:nvSpPr>
            <p:spPr>
              <a:xfrm rot="-9425991" flipH="1">
                <a:off x="5745871" y="1482495"/>
                <a:ext cx="67847" cy="99642"/>
              </a:xfrm>
              <a:custGeom>
                <a:avLst/>
                <a:gdLst/>
                <a:ahLst/>
                <a:cxnLst/>
                <a:rect l="l" t="t" r="r" b="b"/>
                <a:pathLst>
                  <a:path w="2136" h="3137" extrusionOk="0">
                    <a:moveTo>
                      <a:pt x="0" y="1"/>
                    </a:moveTo>
                    <a:lnTo>
                      <a:pt x="0" y="1"/>
                    </a:lnTo>
                    <a:cubicBezTo>
                      <a:pt x="100" y="668"/>
                      <a:pt x="200" y="1335"/>
                      <a:pt x="334" y="2002"/>
                    </a:cubicBezTo>
                    <a:cubicBezTo>
                      <a:pt x="334" y="2102"/>
                      <a:pt x="367" y="2169"/>
                      <a:pt x="367" y="2269"/>
                    </a:cubicBezTo>
                    <a:cubicBezTo>
                      <a:pt x="968" y="2603"/>
                      <a:pt x="1535" y="2836"/>
                      <a:pt x="2135" y="3136"/>
                    </a:cubicBezTo>
                    <a:cubicBezTo>
                      <a:pt x="2035" y="2503"/>
                      <a:pt x="2002" y="1835"/>
                      <a:pt x="1935" y="1202"/>
                    </a:cubicBezTo>
                    <a:cubicBezTo>
                      <a:pt x="1268" y="835"/>
                      <a:pt x="601" y="4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44"/>
              <p:cNvSpPr/>
              <p:nvPr/>
            </p:nvSpPr>
            <p:spPr>
              <a:xfrm rot="-9425991" flipH="1">
                <a:off x="5867448" y="1258941"/>
                <a:ext cx="47709" cy="10641"/>
              </a:xfrm>
              <a:custGeom>
                <a:avLst/>
                <a:gdLst/>
                <a:ahLst/>
                <a:cxnLst/>
                <a:rect l="l" t="t" r="r" b="b"/>
                <a:pathLst>
                  <a:path w="1502" h="335" extrusionOk="0">
                    <a:moveTo>
                      <a:pt x="167" y="1"/>
                    </a:moveTo>
                    <a:cubicBezTo>
                      <a:pt x="100" y="1"/>
                      <a:pt x="67" y="34"/>
                      <a:pt x="0" y="34"/>
                    </a:cubicBezTo>
                    <a:cubicBezTo>
                      <a:pt x="67" y="101"/>
                      <a:pt x="200" y="134"/>
                      <a:pt x="267" y="201"/>
                    </a:cubicBezTo>
                    <a:lnTo>
                      <a:pt x="400" y="201"/>
                    </a:lnTo>
                    <a:cubicBezTo>
                      <a:pt x="767" y="268"/>
                      <a:pt x="1101" y="301"/>
                      <a:pt x="1501" y="334"/>
                    </a:cubicBezTo>
                    <a:cubicBezTo>
                      <a:pt x="1434" y="301"/>
                      <a:pt x="1434" y="301"/>
                      <a:pt x="1401" y="301"/>
                    </a:cubicBezTo>
                    <a:cubicBezTo>
                      <a:pt x="1001" y="167"/>
                      <a:pt x="567" y="101"/>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44"/>
              <p:cNvSpPr/>
              <p:nvPr/>
            </p:nvSpPr>
            <p:spPr>
              <a:xfrm rot="-9425991" flipH="1">
                <a:off x="5901656" y="1176732"/>
                <a:ext cx="25030" cy="16009"/>
              </a:xfrm>
              <a:custGeom>
                <a:avLst/>
                <a:gdLst/>
                <a:ahLst/>
                <a:cxnLst/>
                <a:rect l="l" t="t" r="r" b="b"/>
                <a:pathLst>
                  <a:path w="788" h="504" extrusionOk="0">
                    <a:moveTo>
                      <a:pt x="788" y="0"/>
                    </a:moveTo>
                    <a:cubicBezTo>
                      <a:pt x="521" y="67"/>
                      <a:pt x="288" y="101"/>
                      <a:pt x="54" y="167"/>
                    </a:cubicBezTo>
                    <a:cubicBezTo>
                      <a:pt x="0" y="303"/>
                      <a:pt x="100" y="504"/>
                      <a:pt x="246" y="504"/>
                    </a:cubicBezTo>
                    <a:cubicBezTo>
                      <a:pt x="280" y="504"/>
                      <a:pt x="317" y="493"/>
                      <a:pt x="354" y="467"/>
                    </a:cubicBezTo>
                    <a:cubicBezTo>
                      <a:pt x="521" y="334"/>
                      <a:pt x="655" y="167"/>
                      <a:pt x="78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44"/>
              <p:cNvSpPr/>
              <p:nvPr/>
            </p:nvSpPr>
            <p:spPr>
              <a:xfrm rot="-9425991" flipH="1">
                <a:off x="5891277" y="1187663"/>
                <a:ext cx="36052" cy="48789"/>
              </a:xfrm>
              <a:custGeom>
                <a:avLst/>
                <a:gdLst/>
                <a:ahLst/>
                <a:cxnLst/>
                <a:rect l="l" t="t" r="r" b="b"/>
                <a:pathLst>
                  <a:path w="1135" h="1536" extrusionOk="0">
                    <a:moveTo>
                      <a:pt x="1001" y="1"/>
                    </a:moveTo>
                    <a:cubicBezTo>
                      <a:pt x="935" y="1"/>
                      <a:pt x="801" y="34"/>
                      <a:pt x="701" y="34"/>
                    </a:cubicBezTo>
                    <a:lnTo>
                      <a:pt x="701" y="68"/>
                    </a:lnTo>
                    <a:cubicBezTo>
                      <a:pt x="601" y="535"/>
                      <a:pt x="501" y="1135"/>
                      <a:pt x="101" y="1469"/>
                    </a:cubicBezTo>
                    <a:cubicBezTo>
                      <a:pt x="34" y="1469"/>
                      <a:pt x="34" y="1502"/>
                      <a:pt x="1" y="1535"/>
                    </a:cubicBezTo>
                    <a:cubicBezTo>
                      <a:pt x="268" y="1502"/>
                      <a:pt x="468" y="1402"/>
                      <a:pt x="668" y="1368"/>
                    </a:cubicBezTo>
                    <a:cubicBezTo>
                      <a:pt x="868" y="1035"/>
                      <a:pt x="968" y="568"/>
                      <a:pt x="1102" y="201"/>
                    </a:cubicBezTo>
                    <a:cubicBezTo>
                      <a:pt x="1135" y="134"/>
                      <a:pt x="1102" y="34"/>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44"/>
              <p:cNvSpPr/>
              <p:nvPr/>
            </p:nvSpPr>
            <p:spPr>
              <a:xfrm rot="-9425991" flipH="1">
                <a:off x="5652150" y="1725555"/>
                <a:ext cx="33955" cy="72103"/>
              </a:xfrm>
              <a:custGeom>
                <a:avLst/>
                <a:gdLst/>
                <a:ahLst/>
                <a:cxnLst/>
                <a:rect l="l" t="t" r="r" b="b"/>
                <a:pathLst>
                  <a:path w="1069" h="2270" extrusionOk="0">
                    <a:moveTo>
                      <a:pt x="334" y="1"/>
                    </a:moveTo>
                    <a:cubicBezTo>
                      <a:pt x="201" y="34"/>
                      <a:pt x="134" y="168"/>
                      <a:pt x="1" y="268"/>
                    </a:cubicBezTo>
                    <a:cubicBezTo>
                      <a:pt x="301" y="935"/>
                      <a:pt x="501" y="1602"/>
                      <a:pt x="701" y="2269"/>
                    </a:cubicBezTo>
                    <a:cubicBezTo>
                      <a:pt x="768" y="2269"/>
                      <a:pt x="868" y="2269"/>
                      <a:pt x="901" y="2236"/>
                    </a:cubicBezTo>
                    <a:cubicBezTo>
                      <a:pt x="968" y="2236"/>
                      <a:pt x="1035" y="2202"/>
                      <a:pt x="1068" y="2169"/>
                    </a:cubicBezTo>
                    <a:cubicBezTo>
                      <a:pt x="901" y="1435"/>
                      <a:pt x="668" y="7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44"/>
              <p:cNvSpPr/>
              <p:nvPr/>
            </p:nvSpPr>
            <p:spPr>
              <a:xfrm rot="-9425991" flipH="1">
                <a:off x="5774140" y="1472551"/>
                <a:ext cx="57238" cy="43452"/>
              </a:xfrm>
              <a:custGeom>
                <a:avLst/>
                <a:gdLst/>
                <a:ahLst/>
                <a:cxnLst/>
                <a:rect l="l" t="t" r="r" b="b"/>
                <a:pathLst>
                  <a:path w="1802" h="1368" extrusionOk="0">
                    <a:moveTo>
                      <a:pt x="0" y="0"/>
                    </a:moveTo>
                    <a:lnTo>
                      <a:pt x="0" y="0"/>
                    </a:lnTo>
                    <a:cubicBezTo>
                      <a:pt x="67" y="167"/>
                      <a:pt x="100" y="367"/>
                      <a:pt x="134" y="534"/>
                    </a:cubicBezTo>
                    <a:cubicBezTo>
                      <a:pt x="667" y="834"/>
                      <a:pt x="1268" y="1068"/>
                      <a:pt x="1801" y="1368"/>
                    </a:cubicBezTo>
                    <a:cubicBezTo>
                      <a:pt x="1801" y="1201"/>
                      <a:pt x="1768" y="1034"/>
                      <a:pt x="1768" y="8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44"/>
              <p:cNvSpPr/>
              <p:nvPr/>
            </p:nvSpPr>
            <p:spPr>
              <a:xfrm rot="-9425991" flipH="1">
                <a:off x="5859769" y="1278613"/>
                <a:ext cx="61494" cy="21218"/>
              </a:xfrm>
              <a:custGeom>
                <a:avLst/>
                <a:gdLst/>
                <a:ahLst/>
                <a:cxnLst/>
                <a:rect l="l" t="t" r="r" b="b"/>
                <a:pathLst>
                  <a:path w="1936" h="668" extrusionOk="0">
                    <a:moveTo>
                      <a:pt x="1502" y="0"/>
                    </a:moveTo>
                    <a:cubicBezTo>
                      <a:pt x="1001" y="167"/>
                      <a:pt x="534" y="367"/>
                      <a:pt x="1" y="534"/>
                    </a:cubicBezTo>
                    <a:lnTo>
                      <a:pt x="635" y="667"/>
                    </a:lnTo>
                    <a:cubicBezTo>
                      <a:pt x="585" y="543"/>
                      <a:pt x="683" y="419"/>
                      <a:pt x="806" y="419"/>
                    </a:cubicBezTo>
                    <a:cubicBezTo>
                      <a:pt x="848" y="419"/>
                      <a:pt x="892" y="433"/>
                      <a:pt x="935" y="467"/>
                    </a:cubicBezTo>
                    <a:cubicBezTo>
                      <a:pt x="1001" y="500"/>
                      <a:pt x="1068" y="534"/>
                      <a:pt x="1168" y="634"/>
                    </a:cubicBezTo>
                    <a:cubicBezTo>
                      <a:pt x="1435" y="500"/>
                      <a:pt x="1669" y="400"/>
                      <a:pt x="1935" y="300"/>
                    </a:cubicBezTo>
                    <a:cubicBezTo>
                      <a:pt x="1802" y="200"/>
                      <a:pt x="1669" y="133"/>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44"/>
              <p:cNvSpPr/>
              <p:nvPr/>
            </p:nvSpPr>
            <p:spPr>
              <a:xfrm rot="-9425991" flipH="1">
                <a:off x="5880978" y="1250714"/>
                <a:ext cx="50885" cy="18042"/>
              </a:xfrm>
              <a:custGeom>
                <a:avLst/>
                <a:gdLst/>
                <a:ahLst/>
                <a:cxnLst/>
                <a:rect l="l" t="t" r="r" b="b"/>
                <a:pathLst>
                  <a:path w="1602" h="568" extrusionOk="0">
                    <a:moveTo>
                      <a:pt x="1" y="1"/>
                    </a:moveTo>
                    <a:cubicBezTo>
                      <a:pt x="267" y="201"/>
                      <a:pt x="568" y="368"/>
                      <a:pt x="835" y="568"/>
                    </a:cubicBezTo>
                    <a:cubicBezTo>
                      <a:pt x="1068" y="535"/>
                      <a:pt x="1368" y="468"/>
                      <a:pt x="1602" y="468"/>
                    </a:cubicBezTo>
                    <a:cubicBezTo>
                      <a:pt x="1435" y="368"/>
                      <a:pt x="1335" y="268"/>
                      <a:pt x="1135" y="201"/>
                    </a:cubicBezTo>
                    <a:cubicBezTo>
                      <a:pt x="835" y="101"/>
                      <a:pt x="434" y="68"/>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44"/>
              <p:cNvSpPr/>
              <p:nvPr/>
            </p:nvSpPr>
            <p:spPr>
              <a:xfrm rot="-9425991" flipH="1">
                <a:off x="5659810" y="1736748"/>
                <a:ext cx="55110" cy="72262"/>
              </a:xfrm>
              <a:custGeom>
                <a:avLst/>
                <a:gdLst/>
                <a:ahLst/>
                <a:cxnLst/>
                <a:rect l="l" t="t" r="r" b="b"/>
                <a:pathLst>
                  <a:path w="1735" h="2275" extrusionOk="0">
                    <a:moveTo>
                      <a:pt x="194" y="0"/>
                    </a:moveTo>
                    <a:cubicBezTo>
                      <a:pt x="127" y="0"/>
                      <a:pt x="63" y="13"/>
                      <a:pt x="0" y="40"/>
                    </a:cubicBezTo>
                    <a:cubicBezTo>
                      <a:pt x="334" y="774"/>
                      <a:pt x="567" y="1508"/>
                      <a:pt x="801" y="2275"/>
                    </a:cubicBezTo>
                    <a:cubicBezTo>
                      <a:pt x="1168" y="2108"/>
                      <a:pt x="1501" y="1675"/>
                      <a:pt x="1735" y="1374"/>
                    </a:cubicBezTo>
                    <a:cubicBezTo>
                      <a:pt x="1293" y="726"/>
                      <a:pt x="695"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44"/>
              <p:cNvSpPr/>
              <p:nvPr/>
            </p:nvSpPr>
            <p:spPr>
              <a:xfrm rot="-9425991" flipH="1">
                <a:off x="5872602" y="1261682"/>
                <a:ext cx="39228" cy="11689"/>
              </a:xfrm>
              <a:custGeom>
                <a:avLst/>
                <a:gdLst/>
                <a:ahLst/>
                <a:cxnLst/>
                <a:rect l="l" t="t" r="r" b="b"/>
                <a:pathLst>
                  <a:path w="1235" h="368" extrusionOk="0">
                    <a:moveTo>
                      <a:pt x="467" y="1"/>
                    </a:moveTo>
                    <a:cubicBezTo>
                      <a:pt x="300" y="34"/>
                      <a:pt x="167" y="67"/>
                      <a:pt x="0" y="101"/>
                    </a:cubicBezTo>
                    <a:lnTo>
                      <a:pt x="1234" y="368"/>
                    </a:lnTo>
                    <a:cubicBezTo>
                      <a:pt x="1068" y="234"/>
                      <a:pt x="867" y="101"/>
                      <a:pt x="701" y="34"/>
                    </a:cubicBezTo>
                    <a:cubicBezTo>
                      <a:pt x="567" y="34"/>
                      <a:pt x="501" y="1"/>
                      <a:pt x="4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44"/>
              <p:cNvSpPr/>
              <p:nvPr/>
            </p:nvSpPr>
            <p:spPr>
              <a:xfrm rot="-9425991" flipH="1">
                <a:off x="5858359" y="1311334"/>
                <a:ext cx="19122" cy="13785"/>
              </a:xfrm>
              <a:custGeom>
                <a:avLst/>
                <a:gdLst/>
                <a:ahLst/>
                <a:cxnLst/>
                <a:rect l="l" t="t" r="r" b="b"/>
                <a:pathLst>
                  <a:path w="602" h="434" extrusionOk="0">
                    <a:moveTo>
                      <a:pt x="268" y="0"/>
                    </a:moveTo>
                    <a:cubicBezTo>
                      <a:pt x="167" y="134"/>
                      <a:pt x="101" y="134"/>
                      <a:pt x="1" y="167"/>
                    </a:cubicBezTo>
                    <a:cubicBezTo>
                      <a:pt x="134" y="234"/>
                      <a:pt x="301" y="367"/>
                      <a:pt x="434" y="434"/>
                    </a:cubicBezTo>
                    <a:cubicBezTo>
                      <a:pt x="434" y="434"/>
                      <a:pt x="468" y="434"/>
                      <a:pt x="468" y="401"/>
                    </a:cubicBezTo>
                    <a:cubicBezTo>
                      <a:pt x="568" y="367"/>
                      <a:pt x="601" y="334"/>
                      <a:pt x="601" y="234"/>
                    </a:cubicBezTo>
                    <a:lnTo>
                      <a:pt x="601" y="234"/>
                    </a:lnTo>
                    <a:cubicBezTo>
                      <a:pt x="560" y="265"/>
                      <a:pt x="512" y="280"/>
                      <a:pt x="466" y="280"/>
                    </a:cubicBezTo>
                    <a:cubicBezTo>
                      <a:pt x="363" y="280"/>
                      <a:pt x="268" y="205"/>
                      <a:pt x="268" y="67"/>
                    </a:cubicBezTo>
                    <a:lnTo>
                      <a:pt x="268"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44"/>
              <p:cNvSpPr/>
              <p:nvPr/>
            </p:nvSpPr>
            <p:spPr>
              <a:xfrm rot="-9425991" flipH="1">
                <a:off x="5798072" y="1439781"/>
                <a:ext cx="17343" cy="18296"/>
              </a:xfrm>
              <a:custGeom>
                <a:avLst/>
                <a:gdLst/>
                <a:ahLst/>
                <a:cxnLst/>
                <a:rect l="l" t="t" r="r" b="b"/>
                <a:pathLst>
                  <a:path w="546" h="576" extrusionOk="0">
                    <a:moveTo>
                      <a:pt x="258" y="0"/>
                    </a:moveTo>
                    <a:cubicBezTo>
                      <a:pt x="65" y="0"/>
                      <a:pt x="1" y="319"/>
                      <a:pt x="246" y="442"/>
                    </a:cubicBezTo>
                    <a:cubicBezTo>
                      <a:pt x="312" y="475"/>
                      <a:pt x="446" y="508"/>
                      <a:pt x="546" y="575"/>
                    </a:cubicBezTo>
                    <a:cubicBezTo>
                      <a:pt x="446" y="408"/>
                      <a:pt x="379" y="175"/>
                      <a:pt x="312" y="8"/>
                    </a:cubicBezTo>
                    <a:cubicBezTo>
                      <a:pt x="293" y="3"/>
                      <a:pt x="275" y="0"/>
                      <a:pt x="25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44"/>
              <p:cNvSpPr/>
              <p:nvPr/>
            </p:nvSpPr>
            <p:spPr>
              <a:xfrm rot="-9425991" flipH="1">
                <a:off x="5836317" y="1361947"/>
                <a:ext cx="16708" cy="28841"/>
              </a:xfrm>
              <a:custGeom>
                <a:avLst/>
                <a:gdLst/>
                <a:ahLst/>
                <a:cxnLst/>
                <a:rect l="l" t="t" r="r" b="b"/>
                <a:pathLst>
                  <a:path w="526" h="908" extrusionOk="0">
                    <a:moveTo>
                      <a:pt x="237" y="1"/>
                    </a:moveTo>
                    <a:cubicBezTo>
                      <a:pt x="119" y="1"/>
                      <a:pt x="0" y="94"/>
                      <a:pt x="25" y="240"/>
                    </a:cubicBezTo>
                    <a:lnTo>
                      <a:pt x="25" y="340"/>
                    </a:lnTo>
                    <a:cubicBezTo>
                      <a:pt x="192" y="540"/>
                      <a:pt x="358" y="707"/>
                      <a:pt x="525" y="907"/>
                    </a:cubicBezTo>
                    <a:cubicBezTo>
                      <a:pt x="492" y="674"/>
                      <a:pt x="425" y="407"/>
                      <a:pt x="392" y="107"/>
                    </a:cubicBezTo>
                    <a:lnTo>
                      <a:pt x="392" y="73"/>
                    </a:lnTo>
                    <a:lnTo>
                      <a:pt x="358" y="40"/>
                    </a:lnTo>
                    <a:cubicBezTo>
                      <a:pt x="323" y="13"/>
                      <a:pt x="280" y="1"/>
                      <a:pt x="23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44"/>
              <p:cNvSpPr/>
              <p:nvPr/>
            </p:nvSpPr>
            <p:spPr>
              <a:xfrm rot="12174009" flipH="1" flipV="1">
                <a:off x="5820187" y="1395755"/>
                <a:ext cx="108843" cy="65725"/>
              </a:xfrm>
              <a:custGeom>
                <a:avLst/>
                <a:gdLst/>
                <a:ahLst/>
                <a:cxnLst/>
                <a:rect l="l" t="t" r="r" b="b"/>
                <a:pathLst>
                  <a:path w="534" h="1969" extrusionOk="0">
                    <a:moveTo>
                      <a:pt x="0" y="0"/>
                    </a:moveTo>
                    <a:lnTo>
                      <a:pt x="0" y="0"/>
                    </a:lnTo>
                    <a:cubicBezTo>
                      <a:pt x="134" y="567"/>
                      <a:pt x="134" y="1101"/>
                      <a:pt x="134" y="1702"/>
                    </a:cubicBezTo>
                    <a:cubicBezTo>
                      <a:pt x="267" y="1768"/>
                      <a:pt x="434" y="1868"/>
                      <a:pt x="534" y="1968"/>
                    </a:cubicBezTo>
                    <a:cubicBezTo>
                      <a:pt x="534" y="1535"/>
                      <a:pt x="534" y="1068"/>
                      <a:pt x="500" y="567"/>
                    </a:cubicBezTo>
                    <a:cubicBezTo>
                      <a:pt x="334" y="367"/>
                      <a:pt x="167" y="2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44"/>
              <p:cNvSpPr/>
              <p:nvPr/>
            </p:nvSpPr>
            <p:spPr>
              <a:xfrm rot="-9425991" flipH="1">
                <a:off x="5788705" y="1438428"/>
                <a:ext cx="58318" cy="64670"/>
              </a:xfrm>
              <a:custGeom>
                <a:avLst/>
                <a:gdLst/>
                <a:ahLst/>
                <a:cxnLst/>
                <a:rect l="l" t="t" r="r" b="b"/>
                <a:pathLst>
                  <a:path w="1836" h="2036" extrusionOk="0">
                    <a:moveTo>
                      <a:pt x="1" y="1"/>
                    </a:moveTo>
                    <a:cubicBezTo>
                      <a:pt x="134" y="401"/>
                      <a:pt x="201" y="835"/>
                      <a:pt x="367" y="1268"/>
                    </a:cubicBezTo>
                    <a:cubicBezTo>
                      <a:pt x="868" y="1502"/>
                      <a:pt x="1335" y="1835"/>
                      <a:pt x="1835" y="2036"/>
                    </a:cubicBezTo>
                    <a:cubicBezTo>
                      <a:pt x="1802" y="1602"/>
                      <a:pt x="1702" y="1235"/>
                      <a:pt x="1668" y="835"/>
                    </a:cubicBezTo>
                    <a:cubicBezTo>
                      <a:pt x="1135" y="535"/>
                      <a:pt x="601" y="2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44"/>
              <p:cNvSpPr/>
              <p:nvPr/>
            </p:nvSpPr>
            <p:spPr>
              <a:xfrm rot="-9425991" flipH="1">
                <a:off x="5894521" y="1238557"/>
                <a:ext cx="22266" cy="10641"/>
              </a:xfrm>
              <a:custGeom>
                <a:avLst/>
                <a:gdLst/>
                <a:ahLst/>
                <a:cxnLst/>
                <a:rect l="l" t="t" r="r" b="b"/>
                <a:pathLst>
                  <a:path w="701" h="335" extrusionOk="0">
                    <a:moveTo>
                      <a:pt x="601" y="1"/>
                    </a:moveTo>
                    <a:cubicBezTo>
                      <a:pt x="367" y="1"/>
                      <a:pt x="200" y="34"/>
                      <a:pt x="0" y="68"/>
                    </a:cubicBezTo>
                    <a:cubicBezTo>
                      <a:pt x="100" y="168"/>
                      <a:pt x="200" y="201"/>
                      <a:pt x="300" y="268"/>
                    </a:cubicBezTo>
                    <a:cubicBezTo>
                      <a:pt x="334" y="268"/>
                      <a:pt x="334" y="334"/>
                      <a:pt x="334" y="334"/>
                    </a:cubicBezTo>
                    <a:cubicBezTo>
                      <a:pt x="350" y="301"/>
                      <a:pt x="384" y="284"/>
                      <a:pt x="417" y="284"/>
                    </a:cubicBezTo>
                    <a:cubicBezTo>
                      <a:pt x="450" y="284"/>
                      <a:pt x="484" y="301"/>
                      <a:pt x="500" y="334"/>
                    </a:cubicBezTo>
                    <a:cubicBezTo>
                      <a:pt x="634" y="268"/>
                      <a:pt x="701" y="101"/>
                      <a:pt x="6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44"/>
              <p:cNvSpPr/>
              <p:nvPr/>
            </p:nvSpPr>
            <p:spPr>
              <a:xfrm rot="-9425991" flipH="1">
                <a:off x="5690623" y="1720662"/>
                <a:ext cx="15913" cy="15913"/>
              </a:xfrm>
              <a:custGeom>
                <a:avLst/>
                <a:gdLst/>
                <a:ahLst/>
                <a:cxnLst/>
                <a:rect l="l" t="t" r="r" b="b"/>
                <a:pathLst>
                  <a:path w="501" h="501" extrusionOk="0">
                    <a:moveTo>
                      <a:pt x="401" y="0"/>
                    </a:moveTo>
                    <a:cubicBezTo>
                      <a:pt x="334" y="34"/>
                      <a:pt x="267" y="34"/>
                      <a:pt x="234" y="67"/>
                    </a:cubicBezTo>
                    <a:lnTo>
                      <a:pt x="0" y="67"/>
                    </a:lnTo>
                    <a:cubicBezTo>
                      <a:pt x="67" y="200"/>
                      <a:pt x="101" y="367"/>
                      <a:pt x="134" y="501"/>
                    </a:cubicBezTo>
                    <a:cubicBezTo>
                      <a:pt x="167" y="501"/>
                      <a:pt x="234" y="501"/>
                      <a:pt x="267" y="467"/>
                    </a:cubicBezTo>
                    <a:cubicBezTo>
                      <a:pt x="334" y="401"/>
                      <a:pt x="434" y="401"/>
                      <a:pt x="501" y="367"/>
                    </a:cubicBezTo>
                    <a:lnTo>
                      <a:pt x="4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44"/>
              <p:cNvSpPr/>
              <p:nvPr/>
            </p:nvSpPr>
            <p:spPr>
              <a:xfrm rot="-9425991" flipH="1">
                <a:off x="5810296" y="1428611"/>
                <a:ext cx="49837" cy="40276"/>
              </a:xfrm>
              <a:custGeom>
                <a:avLst/>
                <a:gdLst/>
                <a:ahLst/>
                <a:cxnLst/>
                <a:rect l="l" t="t" r="r" b="b"/>
                <a:pathLst>
                  <a:path w="1569" h="1268" extrusionOk="0">
                    <a:moveTo>
                      <a:pt x="0" y="0"/>
                    </a:moveTo>
                    <a:lnTo>
                      <a:pt x="0" y="0"/>
                    </a:lnTo>
                    <a:cubicBezTo>
                      <a:pt x="67" y="167"/>
                      <a:pt x="134" y="334"/>
                      <a:pt x="167" y="567"/>
                    </a:cubicBezTo>
                    <a:cubicBezTo>
                      <a:pt x="634" y="767"/>
                      <a:pt x="1001" y="1101"/>
                      <a:pt x="1502" y="1268"/>
                    </a:cubicBezTo>
                    <a:lnTo>
                      <a:pt x="1568" y="1268"/>
                    </a:lnTo>
                    <a:cubicBezTo>
                      <a:pt x="1568" y="1101"/>
                      <a:pt x="1502" y="934"/>
                      <a:pt x="1502" y="801"/>
                    </a:cubicBezTo>
                    <a:cubicBezTo>
                      <a:pt x="968" y="567"/>
                      <a:pt x="568" y="2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44"/>
              <p:cNvSpPr/>
              <p:nvPr/>
            </p:nvSpPr>
            <p:spPr>
              <a:xfrm rot="-9425991" flipH="1">
                <a:off x="5885041" y="1271375"/>
                <a:ext cx="7433" cy="3208"/>
              </a:xfrm>
              <a:custGeom>
                <a:avLst/>
                <a:gdLst/>
                <a:ahLst/>
                <a:cxnLst/>
                <a:rect l="l" t="t" r="r" b="b"/>
                <a:pathLst>
                  <a:path w="234" h="101" extrusionOk="0">
                    <a:moveTo>
                      <a:pt x="100" y="1"/>
                    </a:moveTo>
                    <a:cubicBezTo>
                      <a:pt x="67" y="1"/>
                      <a:pt x="34" y="68"/>
                      <a:pt x="0" y="68"/>
                    </a:cubicBezTo>
                    <a:cubicBezTo>
                      <a:pt x="67" y="68"/>
                      <a:pt x="167" y="101"/>
                      <a:pt x="234" y="101"/>
                    </a:cubicBezTo>
                    <a:cubicBezTo>
                      <a:pt x="200" y="68"/>
                      <a:pt x="200" y="68"/>
                      <a:pt x="167" y="68"/>
                    </a:cubicBezTo>
                    <a:cubicBezTo>
                      <a:pt x="167" y="68"/>
                      <a:pt x="100" y="68"/>
                      <a:pt x="10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44"/>
              <p:cNvSpPr/>
              <p:nvPr/>
            </p:nvSpPr>
            <p:spPr>
              <a:xfrm rot="-9425991" flipH="1">
                <a:off x="5864155" y="1319285"/>
                <a:ext cx="12737" cy="12737"/>
              </a:xfrm>
              <a:custGeom>
                <a:avLst/>
                <a:gdLst/>
                <a:ahLst/>
                <a:cxnLst/>
                <a:rect l="l" t="t" r="r" b="b"/>
                <a:pathLst>
                  <a:path w="401" h="401" extrusionOk="0">
                    <a:moveTo>
                      <a:pt x="1" y="1"/>
                    </a:moveTo>
                    <a:lnTo>
                      <a:pt x="1" y="201"/>
                    </a:lnTo>
                    <a:cubicBezTo>
                      <a:pt x="34" y="201"/>
                      <a:pt x="67" y="201"/>
                      <a:pt x="67" y="167"/>
                    </a:cubicBezTo>
                    <a:cubicBezTo>
                      <a:pt x="82" y="164"/>
                      <a:pt x="97" y="163"/>
                      <a:pt x="111" y="163"/>
                    </a:cubicBezTo>
                    <a:cubicBezTo>
                      <a:pt x="256" y="163"/>
                      <a:pt x="365" y="310"/>
                      <a:pt x="334" y="401"/>
                    </a:cubicBezTo>
                    <a:cubicBezTo>
                      <a:pt x="367" y="367"/>
                      <a:pt x="401" y="334"/>
                      <a:pt x="401" y="234"/>
                    </a:cubicBezTo>
                    <a:cubicBezTo>
                      <a:pt x="234" y="201"/>
                      <a:pt x="134" y="1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44"/>
              <p:cNvSpPr/>
              <p:nvPr/>
            </p:nvSpPr>
            <p:spPr>
              <a:xfrm rot="-9425991" flipH="1">
                <a:off x="5866369" y="1315309"/>
                <a:ext cx="11594" cy="9974"/>
              </a:xfrm>
              <a:custGeom>
                <a:avLst/>
                <a:gdLst/>
                <a:ahLst/>
                <a:cxnLst/>
                <a:rect l="l" t="t" r="r" b="b"/>
                <a:pathLst>
                  <a:path w="365" h="314" extrusionOk="0">
                    <a:moveTo>
                      <a:pt x="43" y="0"/>
                    </a:moveTo>
                    <a:cubicBezTo>
                      <a:pt x="30" y="0"/>
                      <a:pt x="23" y="15"/>
                      <a:pt x="1" y="15"/>
                    </a:cubicBezTo>
                    <a:lnTo>
                      <a:pt x="1" y="115"/>
                    </a:lnTo>
                    <a:cubicBezTo>
                      <a:pt x="1" y="255"/>
                      <a:pt x="114" y="313"/>
                      <a:pt x="217" y="313"/>
                    </a:cubicBezTo>
                    <a:cubicBezTo>
                      <a:pt x="261" y="313"/>
                      <a:pt x="304" y="302"/>
                      <a:pt x="334" y="282"/>
                    </a:cubicBezTo>
                    <a:cubicBezTo>
                      <a:pt x="365" y="160"/>
                      <a:pt x="256" y="11"/>
                      <a:pt x="110" y="11"/>
                    </a:cubicBezTo>
                    <a:cubicBezTo>
                      <a:pt x="96" y="11"/>
                      <a:pt x="82" y="12"/>
                      <a:pt x="67" y="15"/>
                    </a:cubicBezTo>
                    <a:cubicBezTo>
                      <a:pt x="56" y="4"/>
                      <a:pt x="49" y="0"/>
                      <a:pt x="4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4"/>
              <p:cNvSpPr/>
              <p:nvPr/>
            </p:nvSpPr>
            <p:spPr>
              <a:xfrm rot="-9425991" flipH="1">
                <a:off x="5881599" y="1278100"/>
                <a:ext cx="17883" cy="8989"/>
              </a:xfrm>
              <a:custGeom>
                <a:avLst/>
                <a:gdLst/>
                <a:ahLst/>
                <a:cxnLst/>
                <a:rect l="l" t="t" r="r" b="b"/>
                <a:pathLst>
                  <a:path w="563" h="283" extrusionOk="0">
                    <a:moveTo>
                      <a:pt x="251" y="0"/>
                    </a:moveTo>
                    <a:cubicBezTo>
                      <a:pt x="115" y="0"/>
                      <a:pt x="0" y="136"/>
                      <a:pt x="29" y="249"/>
                    </a:cubicBezTo>
                    <a:cubicBezTo>
                      <a:pt x="95" y="249"/>
                      <a:pt x="195" y="282"/>
                      <a:pt x="229" y="282"/>
                    </a:cubicBezTo>
                    <a:cubicBezTo>
                      <a:pt x="362" y="249"/>
                      <a:pt x="429" y="182"/>
                      <a:pt x="562" y="149"/>
                    </a:cubicBezTo>
                    <a:lnTo>
                      <a:pt x="329" y="15"/>
                    </a:lnTo>
                    <a:cubicBezTo>
                      <a:pt x="303" y="5"/>
                      <a:pt x="276" y="0"/>
                      <a:pt x="25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4"/>
              <p:cNvSpPr/>
              <p:nvPr/>
            </p:nvSpPr>
            <p:spPr>
              <a:xfrm rot="-9425991" flipH="1">
                <a:off x="5703444" y="1684700"/>
                <a:ext cx="21218" cy="44532"/>
              </a:xfrm>
              <a:custGeom>
                <a:avLst/>
                <a:gdLst/>
                <a:ahLst/>
                <a:cxnLst/>
                <a:rect l="l" t="t" r="r" b="b"/>
                <a:pathLst>
                  <a:path w="668" h="1402" extrusionOk="0">
                    <a:moveTo>
                      <a:pt x="367" y="0"/>
                    </a:moveTo>
                    <a:cubicBezTo>
                      <a:pt x="334" y="34"/>
                      <a:pt x="234" y="100"/>
                      <a:pt x="134" y="100"/>
                    </a:cubicBezTo>
                    <a:cubicBezTo>
                      <a:pt x="67" y="100"/>
                      <a:pt x="34" y="100"/>
                      <a:pt x="1" y="134"/>
                    </a:cubicBezTo>
                    <a:cubicBezTo>
                      <a:pt x="67" y="467"/>
                      <a:pt x="167" y="834"/>
                      <a:pt x="234" y="1168"/>
                    </a:cubicBezTo>
                    <a:lnTo>
                      <a:pt x="501" y="1301"/>
                    </a:lnTo>
                    <a:cubicBezTo>
                      <a:pt x="534" y="1335"/>
                      <a:pt x="568" y="1368"/>
                      <a:pt x="568" y="1401"/>
                    </a:cubicBezTo>
                    <a:lnTo>
                      <a:pt x="668" y="1335"/>
                    </a:lnTo>
                    <a:cubicBezTo>
                      <a:pt x="568" y="868"/>
                      <a:pt x="468" y="401"/>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4"/>
              <p:cNvSpPr/>
              <p:nvPr/>
            </p:nvSpPr>
            <p:spPr>
              <a:xfrm rot="-9425991" flipH="1">
                <a:off x="5885436" y="1272503"/>
                <a:ext cx="6384" cy="4256"/>
              </a:xfrm>
              <a:custGeom>
                <a:avLst/>
                <a:gdLst/>
                <a:ahLst/>
                <a:cxnLst/>
                <a:rect l="l" t="t" r="r" b="b"/>
                <a:pathLst>
                  <a:path w="201" h="134" extrusionOk="0">
                    <a:moveTo>
                      <a:pt x="1" y="0"/>
                    </a:moveTo>
                    <a:cubicBezTo>
                      <a:pt x="1" y="34"/>
                      <a:pt x="34" y="67"/>
                      <a:pt x="34" y="134"/>
                    </a:cubicBezTo>
                    <a:cubicBezTo>
                      <a:pt x="67" y="67"/>
                      <a:pt x="167" y="67"/>
                      <a:pt x="201" y="67"/>
                    </a:cubicBezTo>
                    <a:cubicBezTo>
                      <a:pt x="167" y="0"/>
                      <a:pt x="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4"/>
              <p:cNvSpPr/>
              <p:nvPr/>
            </p:nvSpPr>
            <p:spPr>
              <a:xfrm rot="-9425991" flipH="1">
                <a:off x="5886221" y="1274852"/>
                <a:ext cx="31827" cy="6384"/>
              </a:xfrm>
              <a:custGeom>
                <a:avLst/>
                <a:gdLst/>
                <a:ahLst/>
                <a:cxnLst/>
                <a:rect l="l" t="t" r="r" b="b"/>
                <a:pathLst>
                  <a:path w="1002" h="201" extrusionOk="0">
                    <a:moveTo>
                      <a:pt x="168" y="1"/>
                    </a:moveTo>
                    <a:cubicBezTo>
                      <a:pt x="134" y="34"/>
                      <a:pt x="34" y="34"/>
                      <a:pt x="1" y="34"/>
                    </a:cubicBezTo>
                    <a:cubicBezTo>
                      <a:pt x="1" y="34"/>
                      <a:pt x="34" y="34"/>
                      <a:pt x="34" y="67"/>
                    </a:cubicBezTo>
                    <a:cubicBezTo>
                      <a:pt x="101" y="67"/>
                      <a:pt x="101" y="134"/>
                      <a:pt x="134" y="134"/>
                    </a:cubicBezTo>
                    <a:cubicBezTo>
                      <a:pt x="435" y="167"/>
                      <a:pt x="701" y="167"/>
                      <a:pt x="1002" y="201"/>
                    </a:cubicBezTo>
                    <a:cubicBezTo>
                      <a:pt x="968" y="167"/>
                      <a:pt x="935" y="167"/>
                      <a:pt x="868" y="134"/>
                    </a:cubicBezTo>
                    <a:cubicBezTo>
                      <a:pt x="668" y="101"/>
                      <a:pt x="435" y="34"/>
                      <a:pt x="1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4"/>
              <p:cNvSpPr/>
              <p:nvPr/>
            </p:nvSpPr>
            <p:spPr>
              <a:xfrm rot="-9425991" flipH="1">
                <a:off x="5875058" y="1302252"/>
                <a:ext cx="32875" cy="26522"/>
              </a:xfrm>
              <a:custGeom>
                <a:avLst/>
                <a:gdLst/>
                <a:ahLst/>
                <a:cxnLst/>
                <a:rect l="l" t="t" r="r" b="b"/>
                <a:pathLst>
                  <a:path w="1035" h="835" extrusionOk="0">
                    <a:moveTo>
                      <a:pt x="234" y="0"/>
                    </a:moveTo>
                    <a:cubicBezTo>
                      <a:pt x="234" y="67"/>
                      <a:pt x="200" y="100"/>
                      <a:pt x="167" y="167"/>
                    </a:cubicBezTo>
                    <a:cubicBezTo>
                      <a:pt x="167" y="200"/>
                      <a:pt x="134" y="234"/>
                      <a:pt x="34" y="267"/>
                    </a:cubicBezTo>
                    <a:cubicBezTo>
                      <a:pt x="34" y="267"/>
                      <a:pt x="0" y="267"/>
                      <a:pt x="0" y="334"/>
                    </a:cubicBezTo>
                    <a:lnTo>
                      <a:pt x="734" y="834"/>
                    </a:lnTo>
                    <a:cubicBezTo>
                      <a:pt x="834" y="767"/>
                      <a:pt x="968" y="734"/>
                      <a:pt x="1034" y="701"/>
                    </a:cubicBezTo>
                    <a:lnTo>
                      <a:pt x="1034" y="534"/>
                    </a:lnTo>
                    <a:cubicBezTo>
                      <a:pt x="768" y="367"/>
                      <a:pt x="534" y="167"/>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4"/>
              <p:cNvSpPr/>
              <p:nvPr/>
            </p:nvSpPr>
            <p:spPr>
              <a:xfrm rot="-9425991" flipH="1">
                <a:off x="5908983" y="1204904"/>
                <a:ext cx="49837" cy="47709"/>
              </a:xfrm>
              <a:custGeom>
                <a:avLst/>
                <a:gdLst/>
                <a:ahLst/>
                <a:cxnLst/>
                <a:rect l="l" t="t" r="r" b="b"/>
                <a:pathLst>
                  <a:path w="1569" h="1502" extrusionOk="0">
                    <a:moveTo>
                      <a:pt x="1168" y="0"/>
                    </a:moveTo>
                    <a:cubicBezTo>
                      <a:pt x="901" y="0"/>
                      <a:pt x="601" y="33"/>
                      <a:pt x="334" y="133"/>
                    </a:cubicBezTo>
                    <a:cubicBezTo>
                      <a:pt x="434" y="167"/>
                      <a:pt x="467" y="267"/>
                      <a:pt x="434" y="334"/>
                    </a:cubicBezTo>
                    <a:cubicBezTo>
                      <a:pt x="300" y="767"/>
                      <a:pt x="234" y="1168"/>
                      <a:pt x="0" y="1501"/>
                    </a:cubicBezTo>
                    <a:cubicBezTo>
                      <a:pt x="501" y="1368"/>
                      <a:pt x="968" y="1201"/>
                      <a:pt x="1401" y="1034"/>
                    </a:cubicBezTo>
                    <a:cubicBezTo>
                      <a:pt x="1335" y="1001"/>
                      <a:pt x="1335" y="934"/>
                      <a:pt x="1401" y="867"/>
                    </a:cubicBezTo>
                    <a:cubicBezTo>
                      <a:pt x="1501" y="634"/>
                      <a:pt x="1568" y="30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4"/>
              <p:cNvSpPr/>
              <p:nvPr/>
            </p:nvSpPr>
            <p:spPr>
              <a:xfrm rot="-9425991" flipH="1">
                <a:off x="5905324" y="1237542"/>
                <a:ext cx="8513" cy="2160"/>
              </a:xfrm>
              <a:custGeom>
                <a:avLst/>
                <a:gdLst/>
                <a:ahLst/>
                <a:cxnLst/>
                <a:rect l="l" t="t" r="r" b="b"/>
                <a:pathLst>
                  <a:path w="268" h="68" extrusionOk="0">
                    <a:moveTo>
                      <a:pt x="68" y="0"/>
                    </a:moveTo>
                    <a:cubicBezTo>
                      <a:pt x="34" y="0"/>
                      <a:pt x="1" y="34"/>
                      <a:pt x="1" y="67"/>
                    </a:cubicBezTo>
                    <a:cubicBezTo>
                      <a:pt x="68" y="34"/>
                      <a:pt x="201" y="34"/>
                      <a:pt x="268" y="34"/>
                    </a:cubicBezTo>
                    <a:cubicBezTo>
                      <a:pt x="268" y="34"/>
                      <a:pt x="234" y="34"/>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4"/>
              <p:cNvSpPr/>
              <p:nvPr/>
            </p:nvSpPr>
            <p:spPr>
              <a:xfrm rot="-9425991" flipH="1">
                <a:off x="5843711" y="1389073"/>
                <a:ext cx="32" cy="32"/>
              </a:xfrm>
              <a:custGeom>
                <a:avLst/>
                <a:gdLst/>
                <a:ahLst/>
                <a:cxnLst/>
                <a:rect l="l" t="t" r="r" b="b"/>
                <a:pathLst>
                  <a:path w="1" h="1" extrusionOk="0">
                    <a:moveTo>
                      <a:pt x="1" y="0"/>
                    </a:move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4"/>
              <p:cNvSpPr/>
              <p:nvPr/>
            </p:nvSpPr>
            <p:spPr>
              <a:xfrm rot="-9425991" flipH="1">
                <a:off x="5853630" y="1340104"/>
                <a:ext cx="30779" cy="57238"/>
              </a:xfrm>
              <a:custGeom>
                <a:avLst/>
                <a:gdLst/>
                <a:ahLst/>
                <a:cxnLst/>
                <a:rect l="l" t="t" r="r" b="b"/>
                <a:pathLst>
                  <a:path w="969" h="1802" extrusionOk="0">
                    <a:moveTo>
                      <a:pt x="1" y="0"/>
                    </a:moveTo>
                    <a:lnTo>
                      <a:pt x="1" y="34"/>
                    </a:lnTo>
                    <a:cubicBezTo>
                      <a:pt x="34" y="301"/>
                      <a:pt x="101" y="534"/>
                      <a:pt x="134" y="834"/>
                    </a:cubicBezTo>
                    <a:cubicBezTo>
                      <a:pt x="368" y="1168"/>
                      <a:pt x="668" y="1468"/>
                      <a:pt x="935" y="1802"/>
                    </a:cubicBezTo>
                    <a:lnTo>
                      <a:pt x="935" y="1635"/>
                    </a:lnTo>
                    <a:cubicBezTo>
                      <a:pt x="935" y="1602"/>
                      <a:pt x="935" y="1535"/>
                      <a:pt x="968" y="1502"/>
                    </a:cubicBezTo>
                    <a:cubicBezTo>
                      <a:pt x="801" y="1168"/>
                      <a:pt x="634" y="868"/>
                      <a:pt x="501" y="534"/>
                    </a:cubicBezTo>
                    <a:cubicBezTo>
                      <a:pt x="334" y="367"/>
                      <a:pt x="167" y="201"/>
                      <a:pt x="1"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4"/>
              <p:cNvSpPr/>
              <p:nvPr/>
            </p:nvSpPr>
            <p:spPr>
              <a:xfrm rot="-9425991" flipH="1">
                <a:off x="5906779" y="1239276"/>
                <a:ext cx="5336" cy="2096"/>
              </a:xfrm>
              <a:custGeom>
                <a:avLst/>
                <a:gdLst/>
                <a:ahLst/>
                <a:cxnLst/>
                <a:rect l="l" t="t" r="r" b="b"/>
                <a:pathLst>
                  <a:path w="168" h="66" extrusionOk="0">
                    <a:moveTo>
                      <a:pt x="84" y="0"/>
                    </a:moveTo>
                    <a:cubicBezTo>
                      <a:pt x="51" y="0"/>
                      <a:pt x="17" y="17"/>
                      <a:pt x="1" y="50"/>
                    </a:cubicBezTo>
                    <a:cubicBezTo>
                      <a:pt x="12" y="62"/>
                      <a:pt x="30" y="65"/>
                      <a:pt x="51" y="65"/>
                    </a:cubicBezTo>
                    <a:cubicBezTo>
                      <a:pt x="93" y="65"/>
                      <a:pt x="145" y="50"/>
                      <a:pt x="167" y="50"/>
                    </a:cubicBezTo>
                    <a:cubicBezTo>
                      <a:pt x="151" y="17"/>
                      <a:pt x="117" y="0"/>
                      <a:pt x="8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4"/>
              <p:cNvSpPr/>
              <p:nvPr/>
            </p:nvSpPr>
            <p:spPr>
              <a:xfrm rot="-9425991" flipH="1">
                <a:off x="5833664" y="1395342"/>
                <a:ext cx="23505" cy="22679"/>
              </a:xfrm>
              <a:custGeom>
                <a:avLst/>
                <a:gdLst/>
                <a:ahLst/>
                <a:cxnLst/>
                <a:rect l="l" t="t" r="r" b="b"/>
                <a:pathLst>
                  <a:path w="740" h="714" extrusionOk="0">
                    <a:moveTo>
                      <a:pt x="333" y="1"/>
                    </a:moveTo>
                    <a:cubicBezTo>
                      <a:pt x="157" y="1"/>
                      <a:pt x="0" y="199"/>
                      <a:pt x="206" y="346"/>
                    </a:cubicBezTo>
                    <a:cubicBezTo>
                      <a:pt x="373" y="480"/>
                      <a:pt x="539" y="646"/>
                      <a:pt x="739" y="713"/>
                    </a:cubicBezTo>
                    <a:cubicBezTo>
                      <a:pt x="606" y="480"/>
                      <a:pt x="473" y="279"/>
                      <a:pt x="406" y="13"/>
                    </a:cubicBezTo>
                    <a:cubicBezTo>
                      <a:pt x="382" y="5"/>
                      <a:pt x="357" y="1"/>
                      <a:pt x="3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4"/>
              <p:cNvSpPr/>
              <p:nvPr/>
            </p:nvSpPr>
            <p:spPr>
              <a:xfrm rot="-9425991" flipH="1">
                <a:off x="5721459" y="1679869"/>
                <a:ext cx="11689" cy="15945"/>
              </a:xfrm>
              <a:custGeom>
                <a:avLst/>
                <a:gdLst/>
                <a:ahLst/>
                <a:cxnLst/>
                <a:rect l="l" t="t" r="r" b="b"/>
                <a:pathLst>
                  <a:path w="368" h="502" extrusionOk="0">
                    <a:moveTo>
                      <a:pt x="1" y="1"/>
                    </a:moveTo>
                    <a:lnTo>
                      <a:pt x="101" y="501"/>
                    </a:lnTo>
                    <a:lnTo>
                      <a:pt x="234" y="501"/>
                    </a:lnTo>
                    <a:cubicBezTo>
                      <a:pt x="234" y="434"/>
                      <a:pt x="234" y="334"/>
                      <a:pt x="334" y="301"/>
                    </a:cubicBezTo>
                    <a:cubicBezTo>
                      <a:pt x="334" y="301"/>
                      <a:pt x="368" y="301"/>
                      <a:pt x="368" y="268"/>
                    </a:cubicBezTo>
                    <a:lnTo>
                      <a:pt x="234" y="134"/>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4"/>
              <p:cNvSpPr/>
              <p:nvPr/>
            </p:nvSpPr>
            <p:spPr>
              <a:xfrm rot="-9425991" flipH="1">
                <a:off x="5825287" y="1398798"/>
                <a:ext cx="49837" cy="56190"/>
              </a:xfrm>
              <a:custGeom>
                <a:avLst/>
                <a:gdLst/>
                <a:ahLst/>
                <a:cxnLst/>
                <a:rect l="l" t="t" r="r" b="b"/>
                <a:pathLst>
                  <a:path w="1569" h="1769" extrusionOk="0">
                    <a:moveTo>
                      <a:pt x="0" y="0"/>
                    </a:moveTo>
                    <a:lnTo>
                      <a:pt x="0" y="0"/>
                    </a:lnTo>
                    <a:cubicBezTo>
                      <a:pt x="134" y="367"/>
                      <a:pt x="267" y="701"/>
                      <a:pt x="434" y="1068"/>
                    </a:cubicBezTo>
                    <a:cubicBezTo>
                      <a:pt x="467" y="1068"/>
                      <a:pt x="467" y="1068"/>
                      <a:pt x="501" y="1101"/>
                    </a:cubicBezTo>
                    <a:cubicBezTo>
                      <a:pt x="834" y="1368"/>
                      <a:pt x="1168" y="1601"/>
                      <a:pt x="1568" y="1768"/>
                    </a:cubicBezTo>
                    <a:cubicBezTo>
                      <a:pt x="1501" y="1434"/>
                      <a:pt x="1435" y="1068"/>
                      <a:pt x="1401" y="734"/>
                    </a:cubicBezTo>
                    <a:lnTo>
                      <a:pt x="1335" y="734"/>
                    </a:lnTo>
                    <a:cubicBezTo>
                      <a:pt x="901" y="500"/>
                      <a:pt x="467" y="20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4"/>
              <p:cNvSpPr/>
              <p:nvPr/>
            </p:nvSpPr>
            <p:spPr>
              <a:xfrm rot="-9425991" flipH="1">
                <a:off x="5694855" y="1732827"/>
                <a:ext cx="38180" cy="41356"/>
              </a:xfrm>
              <a:custGeom>
                <a:avLst/>
                <a:gdLst/>
                <a:ahLst/>
                <a:cxnLst/>
                <a:rect l="l" t="t" r="r" b="b"/>
                <a:pathLst>
                  <a:path w="1202" h="1302" extrusionOk="0">
                    <a:moveTo>
                      <a:pt x="935" y="0"/>
                    </a:moveTo>
                    <a:cubicBezTo>
                      <a:pt x="701" y="301"/>
                      <a:pt x="368" y="734"/>
                      <a:pt x="1" y="934"/>
                    </a:cubicBezTo>
                    <a:lnTo>
                      <a:pt x="101" y="1301"/>
                    </a:lnTo>
                    <a:cubicBezTo>
                      <a:pt x="534" y="1101"/>
                      <a:pt x="868" y="734"/>
                      <a:pt x="1202" y="401"/>
                    </a:cubicBezTo>
                    <a:lnTo>
                      <a:pt x="9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4"/>
              <p:cNvSpPr/>
              <p:nvPr/>
            </p:nvSpPr>
            <p:spPr>
              <a:xfrm rot="-9425991" flipH="1">
                <a:off x="5890247" y="1276940"/>
                <a:ext cx="22298" cy="8481"/>
              </a:xfrm>
              <a:custGeom>
                <a:avLst/>
                <a:gdLst/>
                <a:ahLst/>
                <a:cxnLst/>
                <a:rect l="l" t="t" r="r" b="b"/>
                <a:pathLst>
                  <a:path w="702" h="267" extrusionOk="0">
                    <a:moveTo>
                      <a:pt x="334" y="0"/>
                    </a:moveTo>
                    <a:cubicBezTo>
                      <a:pt x="201" y="67"/>
                      <a:pt x="134" y="100"/>
                      <a:pt x="1" y="134"/>
                    </a:cubicBezTo>
                    <a:cubicBezTo>
                      <a:pt x="268" y="167"/>
                      <a:pt x="468" y="234"/>
                      <a:pt x="701" y="267"/>
                    </a:cubicBezTo>
                    <a:cubicBezTo>
                      <a:pt x="601" y="167"/>
                      <a:pt x="468" y="67"/>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4"/>
              <p:cNvSpPr/>
              <p:nvPr/>
            </p:nvSpPr>
            <p:spPr>
              <a:xfrm rot="-9425991" flipH="1">
                <a:off x="5739161" y="1618894"/>
                <a:ext cx="25474" cy="67815"/>
              </a:xfrm>
              <a:custGeom>
                <a:avLst/>
                <a:gdLst/>
                <a:ahLst/>
                <a:cxnLst/>
                <a:rect l="l" t="t" r="r" b="b"/>
                <a:pathLst>
                  <a:path w="802" h="2135" extrusionOk="0">
                    <a:moveTo>
                      <a:pt x="134" y="0"/>
                    </a:moveTo>
                    <a:cubicBezTo>
                      <a:pt x="117" y="17"/>
                      <a:pt x="92" y="25"/>
                      <a:pt x="67" y="25"/>
                    </a:cubicBezTo>
                    <a:cubicBezTo>
                      <a:pt x="42" y="25"/>
                      <a:pt x="17" y="17"/>
                      <a:pt x="0" y="0"/>
                    </a:cubicBezTo>
                    <a:lnTo>
                      <a:pt x="0" y="0"/>
                    </a:lnTo>
                    <a:cubicBezTo>
                      <a:pt x="134" y="634"/>
                      <a:pt x="267" y="1301"/>
                      <a:pt x="334" y="1935"/>
                    </a:cubicBezTo>
                    <a:cubicBezTo>
                      <a:pt x="467" y="2002"/>
                      <a:pt x="601" y="2035"/>
                      <a:pt x="768" y="2135"/>
                    </a:cubicBezTo>
                    <a:lnTo>
                      <a:pt x="801" y="2135"/>
                    </a:lnTo>
                    <a:cubicBezTo>
                      <a:pt x="701" y="1468"/>
                      <a:pt x="634" y="801"/>
                      <a:pt x="467" y="134"/>
                    </a:cubicBezTo>
                    <a:cubicBezTo>
                      <a:pt x="423" y="151"/>
                      <a:pt x="381" y="160"/>
                      <a:pt x="342" y="160"/>
                    </a:cubicBezTo>
                    <a:cubicBezTo>
                      <a:pt x="236" y="160"/>
                      <a:pt x="158" y="98"/>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44"/>
              <p:cNvSpPr/>
              <p:nvPr/>
            </p:nvSpPr>
            <p:spPr>
              <a:xfrm rot="-9425991" flipH="1">
                <a:off x="5870024" y="1311842"/>
                <a:ext cx="26522" cy="62542"/>
              </a:xfrm>
              <a:custGeom>
                <a:avLst/>
                <a:gdLst/>
                <a:ahLst/>
                <a:cxnLst/>
                <a:rect l="l" t="t" r="r" b="b"/>
                <a:pathLst>
                  <a:path w="835" h="1969" extrusionOk="0">
                    <a:moveTo>
                      <a:pt x="0" y="0"/>
                    </a:moveTo>
                    <a:lnTo>
                      <a:pt x="0" y="0"/>
                    </a:lnTo>
                    <a:cubicBezTo>
                      <a:pt x="34" y="467"/>
                      <a:pt x="34" y="968"/>
                      <a:pt x="34" y="1435"/>
                    </a:cubicBezTo>
                    <a:cubicBezTo>
                      <a:pt x="301" y="1602"/>
                      <a:pt x="534" y="1768"/>
                      <a:pt x="834" y="1968"/>
                    </a:cubicBezTo>
                    <a:cubicBezTo>
                      <a:pt x="834" y="1635"/>
                      <a:pt x="834" y="1301"/>
                      <a:pt x="801" y="968"/>
                    </a:cubicBezTo>
                    <a:cubicBezTo>
                      <a:pt x="501" y="668"/>
                      <a:pt x="267" y="3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44"/>
              <p:cNvSpPr/>
              <p:nvPr/>
            </p:nvSpPr>
            <p:spPr>
              <a:xfrm rot="-9425991" flipH="1">
                <a:off x="5907577" y="1248284"/>
                <a:ext cx="41356" cy="14865"/>
              </a:xfrm>
              <a:custGeom>
                <a:avLst/>
                <a:gdLst/>
                <a:ahLst/>
                <a:cxnLst/>
                <a:rect l="l" t="t" r="r" b="b"/>
                <a:pathLst>
                  <a:path w="1302" h="468" extrusionOk="0">
                    <a:moveTo>
                      <a:pt x="834" y="0"/>
                    </a:moveTo>
                    <a:cubicBezTo>
                      <a:pt x="601" y="34"/>
                      <a:pt x="301" y="34"/>
                      <a:pt x="34" y="67"/>
                    </a:cubicBezTo>
                    <a:cubicBezTo>
                      <a:pt x="201" y="201"/>
                      <a:pt x="134" y="367"/>
                      <a:pt x="0" y="401"/>
                    </a:cubicBezTo>
                    <a:cubicBezTo>
                      <a:pt x="0" y="401"/>
                      <a:pt x="34" y="401"/>
                      <a:pt x="34" y="467"/>
                    </a:cubicBezTo>
                    <a:cubicBezTo>
                      <a:pt x="334" y="401"/>
                      <a:pt x="601" y="367"/>
                      <a:pt x="868" y="334"/>
                    </a:cubicBezTo>
                    <a:lnTo>
                      <a:pt x="1268" y="334"/>
                    </a:lnTo>
                    <a:lnTo>
                      <a:pt x="1268" y="301"/>
                    </a:lnTo>
                    <a:cubicBezTo>
                      <a:pt x="1268" y="234"/>
                      <a:pt x="1268" y="201"/>
                      <a:pt x="1301" y="167"/>
                    </a:cubicBezTo>
                    <a:lnTo>
                      <a:pt x="1301" y="167"/>
                    </a:lnTo>
                    <a:cubicBezTo>
                      <a:pt x="1285" y="184"/>
                      <a:pt x="1251" y="192"/>
                      <a:pt x="1214" y="192"/>
                    </a:cubicBezTo>
                    <a:cubicBezTo>
                      <a:pt x="1176" y="192"/>
                      <a:pt x="1135" y="184"/>
                      <a:pt x="1101" y="167"/>
                    </a:cubicBezTo>
                    <a:cubicBezTo>
                      <a:pt x="1001" y="134"/>
                      <a:pt x="934"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44"/>
              <p:cNvSpPr/>
              <p:nvPr/>
            </p:nvSpPr>
            <p:spPr>
              <a:xfrm rot="-9425991" flipH="1">
                <a:off x="5892851" y="1267356"/>
                <a:ext cx="46661" cy="14865"/>
              </a:xfrm>
              <a:custGeom>
                <a:avLst/>
                <a:gdLst/>
                <a:ahLst/>
                <a:cxnLst/>
                <a:rect l="l" t="t" r="r" b="b"/>
                <a:pathLst>
                  <a:path w="1469" h="468" extrusionOk="0">
                    <a:moveTo>
                      <a:pt x="0" y="1"/>
                    </a:moveTo>
                    <a:cubicBezTo>
                      <a:pt x="167" y="134"/>
                      <a:pt x="367" y="201"/>
                      <a:pt x="534" y="335"/>
                    </a:cubicBezTo>
                    <a:lnTo>
                      <a:pt x="1168" y="468"/>
                    </a:lnTo>
                    <a:lnTo>
                      <a:pt x="1468" y="468"/>
                    </a:lnTo>
                    <a:cubicBezTo>
                      <a:pt x="1235" y="335"/>
                      <a:pt x="1068" y="201"/>
                      <a:pt x="868" y="34"/>
                    </a:cubicBezTo>
                    <a:cubicBezTo>
                      <a:pt x="634" y="34"/>
                      <a:pt x="301"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4"/>
              <p:cNvSpPr/>
              <p:nvPr/>
            </p:nvSpPr>
            <p:spPr>
              <a:xfrm rot="-9425991" flipH="1">
                <a:off x="5847896" y="1388969"/>
                <a:ext cx="38180" cy="37131"/>
              </a:xfrm>
              <a:custGeom>
                <a:avLst/>
                <a:gdLst/>
                <a:ahLst/>
                <a:cxnLst/>
                <a:rect l="l" t="t" r="r" b="b"/>
                <a:pathLst>
                  <a:path w="1202" h="1169" extrusionOk="0">
                    <a:moveTo>
                      <a:pt x="1" y="1"/>
                    </a:moveTo>
                    <a:cubicBezTo>
                      <a:pt x="68" y="267"/>
                      <a:pt x="201" y="501"/>
                      <a:pt x="334" y="701"/>
                    </a:cubicBezTo>
                    <a:cubicBezTo>
                      <a:pt x="635" y="868"/>
                      <a:pt x="902" y="1035"/>
                      <a:pt x="1202" y="1168"/>
                    </a:cubicBezTo>
                    <a:cubicBezTo>
                      <a:pt x="1168" y="1001"/>
                      <a:pt x="1168" y="834"/>
                      <a:pt x="1135" y="701"/>
                    </a:cubicBezTo>
                    <a:cubicBezTo>
                      <a:pt x="735" y="534"/>
                      <a:pt x="368" y="301"/>
                      <a:pt x="68" y="34"/>
                    </a:cubicBezTo>
                    <a:cubicBezTo>
                      <a:pt x="34" y="34"/>
                      <a:pt x="34"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4"/>
              <p:cNvSpPr/>
              <p:nvPr/>
            </p:nvSpPr>
            <p:spPr>
              <a:xfrm rot="-9425991" flipH="1">
                <a:off x="5729002" y="1682476"/>
                <a:ext cx="5336" cy="6384"/>
              </a:xfrm>
              <a:custGeom>
                <a:avLst/>
                <a:gdLst/>
                <a:ahLst/>
                <a:cxnLst/>
                <a:rect l="l" t="t" r="r" b="b"/>
                <a:pathLst>
                  <a:path w="168" h="201" extrusionOk="0">
                    <a:moveTo>
                      <a:pt x="68" y="1"/>
                    </a:moveTo>
                    <a:cubicBezTo>
                      <a:pt x="1" y="34"/>
                      <a:pt x="1" y="167"/>
                      <a:pt x="1" y="201"/>
                    </a:cubicBezTo>
                    <a:cubicBezTo>
                      <a:pt x="68" y="201"/>
                      <a:pt x="168" y="67"/>
                      <a:pt x="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4"/>
              <p:cNvSpPr/>
              <p:nvPr/>
            </p:nvSpPr>
            <p:spPr>
              <a:xfrm rot="-9425991" flipH="1">
                <a:off x="5729501" y="1676833"/>
                <a:ext cx="9593" cy="16168"/>
              </a:xfrm>
              <a:custGeom>
                <a:avLst/>
                <a:gdLst/>
                <a:ahLst/>
                <a:cxnLst/>
                <a:rect l="l" t="t" r="r" b="b"/>
                <a:pathLst>
                  <a:path w="302" h="509" extrusionOk="0">
                    <a:moveTo>
                      <a:pt x="201" y="1"/>
                    </a:moveTo>
                    <a:lnTo>
                      <a:pt x="134" y="101"/>
                    </a:lnTo>
                    <a:cubicBezTo>
                      <a:pt x="168" y="167"/>
                      <a:pt x="68" y="301"/>
                      <a:pt x="1" y="334"/>
                    </a:cubicBezTo>
                    <a:cubicBezTo>
                      <a:pt x="25" y="430"/>
                      <a:pt x="100" y="508"/>
                      <a:pt x="190" y="508"/>
                    </a:cubicBezTo>
                    <a:cubicBezTo>
                      <a:pt x="225" y="508"/>
                      <a:pt x="263" y="496"/>
                      <a:pt x="301" y="468"/>
                    </a:cubicBezTo>
                    <a:cubicBezTo>
                      <a:pt x="301" y="301"/>
                      <a:pt x="234" y="167"/>
                      <a:pt x="2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4"/>
              <p:cNvSpPr/>
              <p:nvPr/>
            </p:nvSpPr>
            <p:spPr>
              <a:xfrm rot="-9425991" flipH="1">
                <a:off x="5897448" y="1283155"/>
                <a:ext cx="56190" cy="23346"/>
              </a:xfrm>
              <a:custGeom>
                <a:avLst/>
                <a:gdLst/>
                <a:ahLst/>
                <a:cxnLst/>
                <a:rect l="l" t="t" r="r" b="b"/>
                <a:pathLst>
                  <a:path w="1769" h="735" extrusionOk="0">
                    <a:moveTo>
                      <a:pt x="701" y="1"/>
                    </a:moveTo>
                    <a:cubicBezTo>
                      <a:pt x="501" y="101"/>
                      <a:pt x="267" y="234"/>
                      <a:pt x="0" y="334"/>
                    </a:cubicBezTo>
                    <a:lnTo>
                      <a:pt x="367" y="601"/>
                    </a:lnTo>
                    <a:lnTo>
                      <a:pt x="1134" y="734"/>
                    </a:lnTo>
                    <a:lnTo>
                      <a:pt x="1768" y="734"/>
                    </a:lnTo>
                    <a:cubicBezTo>
                      <a:pt x="1435" y="468"/>
                      <a:pt x="1068" y="267"/>
                      <a:pt x="701"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44"/>
              <p:cNvSpPr/>
              <p:nvPr/>
            </p:nvSpPr>
            <p:spPr>
              <a:xfrm rot="-9425991" flipH="1">
                <a:off x="5708038" y="1696129"/>
                <a:ext cx="49837" cy="71023"/>
              </a:xfrm>
              <a:custGeom>
                <a:avLst/>
                <a:gdLst/>
                <a:ahLst/>
                <a:cxnLst/>
                <a:rect l="l" t="t" r="r" b="b"/>
                <a:pathLst>
                  <a:path w="1569" h="2236" extrusionOk="0">
                    <a:moveTo>
                      <a:pt x="1102" y="1"/>
                    </a:moveTo>
                    <a:cubicBezTo>
                      <a:pt x="768" y="334"/>
                      <a:pt x="434" y="701"/>
                      <a:pt x="1" y="901"/>
                    </a:cubicBezTo>
                    <a:cubicBezTo>
                      <a:pt x="134" y="1368"/>
                      <a:pt x="234" y="1769"/>
                      <a:pt x="301" y="2236"/>
                    </a:cubicBezTo>
                    <a:cubicBezTo>
                      <a:pt x="801" y="1869"/>
                      <a:pt x="1168" y="1368"/>
                      <a:pt x="1569" y="868"/>
                    </a:cubicBezTo>
                    <a:cubicBezTo>
                      <a:pt x="1502" y="734"/>
                      <a:pt x="1469" y="668"/>
                      <a:pt x="1402" y="534"/>
                    </a:cubicBezTo>
                    <a:cubicBezTo>
                      <a:pt x="1302" y="401"/>
                      <a:pt x="1235" y="20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44"/>
              <p:cNvSpPr/>
              <p:nvPr/>
            </p:nvSpPr>
            <p:spPr>
              <a:xfrm rot="-9425991" flipH="1">
                <a:off x="5763504" y="1612517"/>
                <a:ext cx="14865" cy="17692"/>
              </a:xfrm>
              <a:custGeom>
                <a:avLst/>
                <a:gdLst/>
                <a:ahLst/>
                <a:cxnLst/>
                <a:rect l="l" t="t" r="r" b="b"/>
                <a:pathLst>
                  <a:path w="468" h="557" extrusionOk="0">
                    <a:moveTo>
                      <a:pt x="0" y="1"/>
                    </a:moveTo>
                    <a:lnTo>
                      <a:pt x="0" y="1"/>
                    </a:lnTo>
                    <a:cubicBezTo>
                      <a:pt x="33" y="168"/>
                      <a:pt x="33" y="334"/>
                      <a:pt x="100" y="501"/>
                    </a:cubicBezTo>
                    <a:cubicBezTo>
                      <a:pt x="133" y="501"/>
                      <a:pt x="167" y="535"/>
                      <a:pt x="200" y="535"/>
                    </a:cubicBezTo>
                    <a:cubicBezTo>
                      <a:pt x="242" y="548"/>
                      <a:pt x="277" y="556"/>
                      <a:pt x="312" y="556"/>
                    </a:cubicBezTo>
                    <a:cubicBezTo>
                      <a:pt x="361" y="556"/>
                      <a:pt x="408" y="540"/>
                      <a:pt x="467" y="501"/>
                    </a:cubicBezTo>
                    <a:cubicBezTo>
                      <a:pt x="367" y="401"/>
                      <a:pt x="367" y="268"/>
                      <a:pt x="467" y="201"/>
                    </a:cubicBezTo>
                    <a:lnTo>
                      <a:pt x="434" y="201"/>
                    </a:lnTo>
                    <a:cubicBezTo>
                      <a:pt x="267" y="101"/>
                      <a:pt x="133" y="68"/>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44"/>
              <p:cNvSpPr/>
              <p:nvPr/>
            </p:nvSpPr>
            <p:spPr>
              <a:xfrm rot="-9425991" flipH="1">
                <a:off x="5777986" y="1562107"/>
                <a:ext cx="19090" cy="56190"/>
              </a:xfrm>
              <a:custGeom>
                <a:avLst/>
                <a:gdLst/>
                <a:ahLst/>
                <a:cxnLst/>
                <a:rect l="l" t="t" r="r" b="b"/>
                <a:pathLst>
                  <a:path w="601" h="1769" extrusionOk="0">
                    <a:moveTo>
                      <a:pt x="334" y="0"/>
                    </a:moveTo>
                    <a:cubicBezTo>
                      <a:pt x="310" y="49"/>
                      <a:pt x="267" y="80"/>
                      <a:pt x="207" y="80"/>
                    </a:cubicBezTo>
                    <a:cubicBezTo>
                      <a:pt x="185" y="80"/>
                      <a:pt x="161" y="76"/>
                      <a:pt x="134" y="67"/>
                    </a:cubicBezTo>
                    <a:cubicBezTo>
                      <a:pt x="100" y="34"/>
                      <a:pt x="67" y="34"/>
                      <a:pt x="0" y="34"/>
                    </a:cubicBezTo>
                    <a:cubicBezTo>
                      <a:pt x="100" y="567"/>
                      <a:pt x="134" y="1101"/>
                      <a:pt x="167" y="1601"/>
                    </a:cubicBezTo>
                    <a:cubicBezTo>
                      <a:pt x="301" y="1701"/>
                      <a:pt x="434" y="1735"/>
                      <a:pt x="534" y="1768"/>
                    </a:cubicBezTo>
                    <a:cubicBezTo>
                      <a:pt x="534" y="1768"/>
                      <a:pt x="601" y="1768"/>
                      <a:pt x="601" y="1735"/>
                    </a:cubicBezTo>
                    <a:cubicBezTo>
                      <a:pt x="534" y="1168"/>
                      <a:pt x="467" y="601"/>
                      <a:pt x="401" y="34"/>
                    </a:cubicBezTo>
                    <a:cubicBezTo>
                      <a:pt x="334" y="34"/>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44"/>
              <p:cNvSpPr/>
              <p:nvPr/>
            </p:nvSpPr>
            <p:spPr>
              <a:xfrm rot="-9425991" flipH="1">
                <a:off x="5725467" y="1685900"/>
                <a:ext cx="45581" cy="57238"/>
              </a:xfrm>
              <a:custGeom>
                <a:avLst/>
                <a:gdLst/>
                <a:ahLst/>
                <a:cxnLst/>
                <a:rect l="l" t="t" r="r" b="b"/>
                <a:pathLst>
                  <a:path w="1435" h="1802" extrusionOk="0">
                    <a:moveTo>
                      <a:pt x="1201" y="0"/>
                    </a:moveTo>
                    <a:cubicBezTo>
                      <a:pt x="867" y="467"/>
                      <a:pt x="500" y="968"/>
                      <a:pt x="0" y="1335"/>
                    </a:cubicBezTo>
                    <a:cubicBezTo>
                      <a:pt x="33" y="1501"/>
                      <a:pt x="100" y="1635"/>
                      <a:pt x="100" y="1802"/>
                    </a:cubicBezTo>
                    <a:cubicBezTo>
                      <a:pt x="600" y="1401"/>
                      <a:pt x="1034" y="934"/>
                      <a:pt x="1434" y="434"/>
                    </a:cubicBezTo>
                    <a:cubicBezTo>
                      <a:pt x="1368" y="234"/>
                      <a:pt x="1301" y="134"/>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44"/>
              <p:cNvSpPr/>
              <p:nvPr/>
            </p:nvSpPr>
            <p:spPr>
              <a:xfrm rot="-9425991" flipH="1">
                <a:off x="5743019" y="1628677"/>
                <a:ext cx="61462" cy="108123"/>
              </a:xfrm>
              <a:custGeom>
                <a:avLst/>
                <a:gdLst/>
                <a:ahLst/>
                <a:cxnLst/>
                <a:rect l="l" t="t" r="r" b="b"/>
                <a:pathLst>
                  <a:path w="1935" h="3404" extrusionOk="0">
                    <a:moveTo>
                      <a:pt x="1334" y="1"/>
                    </a:moveTo>
                    <a:cubicBezTo>
                      <a:pt x="934" y="501"/>
                      <a:pt x="534" y="1002"/>
                      <a:pt x="0" y="1369"/>
                    </a:cubicBezTo>
                    <a:cubicBezTo>
                      <a:pt x="100" y="2036"/>
                      <a:pt x="200" y="2703"/>
                      <a:pt x="267" y="3403"/>
                    </a:cubicBezTo>
                    <a:lnTo>
                      <a:pt x="334" y="3370"/>
                    </a:lnTo>
                    <a:cubicBezTo>
                      <a:pt x="1001" y="2936"/>
                      <a:pt x="1501" y="2403"/>
                      <a:pt x="1901" y="1769"/>
                    </a:cubicBezTo>
                    <a:lnTo>
                      <a:pt x="1935" y="1735"/>
                    </a:lnTo>
                    <a:cubicBezTo>
                      <a:pt x="1768" y="1168"/>
                      <a:pt x="1568" y="535"/>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44"/>
              <p:cNvSpPr/>
              <p:nvPr/>
            </p:nvSpPr>
            <p:spPr>
              <a:xfrm rot="-9425991" flipH="1">
                <a:off x="5911177" y="1271227"/>
                <a:ext cx="20138" cy="2160"/>
              </a:xfrm>
              <a:custGeom>
                <a:avLst/>
                <a:gdLst/>
                <a:ahLst/>
                <a:cxnLst/>
                <a:rect l="l" t="t" r="r" b="b"/>
                <a:pathLst>
                  <a:path w="634" h="68" extrusionOk="0">
                    <a:moveTo>
                      <a:pt x="0" y="1"/>
                    </a:moveTo>
                    <a:cubicBezTo>
                      <a:pt x="33" y="34"/>
                      <a:pt x="100" y="34"/>
                      <a:pt x="100" y="34"/>
                    </a:cubicBezTo>
                    <a:cubicBezTo>
                      <a:pt x="267" y="67"/>
                      <a:pt x="467" y="67"/>
                      <a:pt x="634" y="67"/>
                    </a:cubicBezTo>
                    <a:cubicBezTo>
                      <a:pt x="434" y="67"/>
                      <a:pt x="20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44"/>
              <p:cNvSpPr/>
              <p:nvPr/>
            </p:nvSpPr>
            <p:spPr>
              <a:xfrm rot="-9425991" flipH="1">
                <a:off x="5867138" y="1363437"/>
                <a:ext cx="34972" cy="45581"/>
              </a:xfrm>
              <a:custGeom>
                <a:avLst/>
                <a:gdLst/>
                <a:ahLst/>
                <a:cxnLst/>
                <a:rect l="l" t="t" r="r" b="b"/>
                <a:pathLst>
                  <a:path w="1101" h="1435" extrusionOk="0">
                    <a:moveTo>
                      <a:pt x="0" y="0"/>
                    </a:moveTo>
                    <a:lnTo>
                      <a:pt x="0" y="0"/>
                    </a:lnTo>
                    <a:cubicBezTo>
                      <a:pt x="100" y="334"/>
                      <a:pt x="267" y="634"/>
                      <a:pt x="434" y="934"/>
                    </a:cubicBezTo>
                    <a:cubicBezTo>
                      <a:pt x="500" y="934"/>
                      <a:pt x="567" y="934"/>
                      <a:pt x="601" y="967"/>
                    </a:cubicBezTo>
                    <a:cubicBezTo>
                      <a:pt x="767" y="1134"/>
                      <a:pt x="934" y="1268"/>
                      <a:pt x="1101" y="1434"/>
                    </a:cubicBezTo>
                    <a:cubicBezTo>
                      <a:pt x="1034" y="1101"/>
                      <a:pt x="1001" y="767"/>
                      <a:pt x="901" y="434"/>
                    </a:cubicBezTo>
                    <a:cubicBezTo>
                      <a:pt x="567" y="334"/>
                      <a:pt x="267" y="20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44"/>
              <p:cNvSpPr/>
              <p:nvPr/>
            </p:nvSpPr>
            <p:spPr>
              <a:xfrm rot="-9425991" flipH="1">
                <a:off x="5869075" y="1354048"/>
                <a:ext cx="22298" cy="30747"/>
              </a:xfrm>
              <a:custGeom>
                <a:avLst/>
                <a:gdLst/>
                <a:ahLst/>
                <a:cxnLst/>
                <a:rect l="l" t="t" r="r" b="b"/>
                <a:pathLst>
                  <a:path w="702" h="968" extrusionOk="0">
                    <a:moveTo>
                      <a:pt x="1" y="0"/>
                    </a:moveTo>
                    <a:cubicBezTo>
                      <a:pt x="167" y="334"/>
                      <a:pt x="334" y="634"/>
                      <a:pt x="468" y="968"/>
                    </a:cubicBezTo>
                    <a:cubicBezTo>
                      <a:pt x="487" y="928"/>
                      <a:pt x="541" y="912"/>
                      <a:pt x="596" y="912"/>
                    </a:cubicBezTo>
                    <a:cubicBezTo>
                      <a:pt x="634" y="912"/>
                      <a:pt x="674" y="920"/>
                      <a:pt x="701" y="934"/>
                    </a:cubicBezTo>
                    <a:cubicBezTo>
                      <a:pt x="701" y="901"/>
                      <a:pt x="668" y="901"/>
                      <a:pt x="668" y="834"/>
                    </a:cubicBezTo>
                    <a:cubicBezTo>
                      <a:pt x="568" y="767"/>
                      <a:pt x="501" y="667"/>
                      <a:pt x="401" y="634"/>
                    </a:cubicBezTo>
                    <a:cubicBezTo>
                      <a:pt x="401" y="601"/>
                      <a:pt x="368" y="567"/>
                      <a:pt x="368" y="467"/>
                    </a:cubicBezTo>
                    <a:cubicBezTo>
                      <a:pt x="234" y="300"/>
                      <a:pt x="101" y="167"/>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44"/>
              <p:cNvSpPr/>
              <p:nvPr/>
            </p:nvSpPr>
            <p:spPr>
              <a:xfrm rot="-9425991" flipH="1">
                <a:off x="5901812" y="1301126"/>
                <a:ext cx="14865" cy="12737"/>
              </a:xfrm>
              <a:custGeom>
                <a:avLst/>
                <a:gdLst/>
                <a:ahLst/>
                <a:cxnLst/>
                <a:rect l="l" t="t" r="r" b="b"/>
                <a:pathLst>
                  <a:path w="468" h="401" extrusionOk="0">
                    <a:moveTo>
                      <a:pt x="334" y="0"/>
                    </a:moveTo>
                    <a:cubicBezTo>
                      <a:pt x="201" y="34"/>
                      <a:pt x="134" y="67"/>
                      <a:pt x="1" y="134"/>
                    </a:cubicBezTo>
                    <a:cubicBezTo>
                      <a:pt x="134" y="200"/>
                      <a:pt x="268" y="300"/>
                      <a:pt x="434" y="401"/>
                    </a:cubicBezTo>
                    <a:cubicBezTo>
                      <a:pt x="434" y="401"/>
                      <a:pt x="468" y="401"/>
                      <a:pt x="468" y="367"/>
                    </a:cubicBezTo>
                    <a:cubicBezTo>
                      <a:pt x="368" y="334"/>
                      <a:pt x="334" y="300"/>
                      <a:pt x="334" y="200"/>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44"/>
              <p:cNvSpPr/>
              <p:nvPr/>
            </p:nvSpPr>
            <p:spPr>
              <a:xfrm rot="-9425991" flipH="1">
                <a:off x="5797616" y="1552584"/>
                <a:ext cx="11689" cy="18836"/>
              </a:xfrm>
              <a:custGeom>
                <a:avLst/>
                <a:gdLst/>
                <a:ahLst/>
                <a:cxnLst/>
                <a:rect l="l" t="t" r="r" b="b"/>
                <a:pathLst>
                  <a:path w="368" h="593" extrusionOk="0">
                    <a:moveTo>
                      <a:pt x="1" y="0"/>
                    </a:moveTo>
                    <a:cubicBezTo>
                      <a:pt x="1" y="167"/>
                      <a:pt x="34" y="334"/>
                      <a:pt x="34" y="501"/>
                    </a:cubicBezTo>
                    <a:cubicBezTo>
                      <a:pt x="68" y="501"/>
                      <a:pt x="68" y="567"/>
                      <a:pt x="101" y="567"/>
                    </a:cubicBezTo>
                    <a:cubicBezTo>
                      <a:pt x="151" y="584"/>
                      <a:pt x="184" y="592"/>
                      <a:pt x="218" y="592"/>
                    </a:cubicBezTo>
                    <a:cubicBezTo>
                      <a:pt x="251" y="592"/>
                      <a:pt x="284" y="584"/>
                      <a:pt x="334" y="567"/>
                    </a:cubicBezTo>
                    <a:cubicBezTo>
                      <a:pt x="234" y="467"/>
                      <a:pt x="201" y="267"/>
                      <a:pt x="368" y="167"/>
                    </a:cubicBezTo>
                    <a:cubicBezTo>
                      <a:pt x="201" y="134"/>
                      <a:pt x="68" y="67"/>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44"/>
              <p:cNvSpPr/>
              <p:nvPr/>
            </p:nvSpPr>
            <p:spPr>
              <a:xfrm rot="-9425991" flipH="1">
                <a:off x="5813374" y="1495995"/>
                <a:ext cx="20170" cy="64670"/>
              </a:xfrm>
              <a:custGeom>
                <a:avLst/>
                <a:gdLst/>
                <a:ahLst/>
                <a:cxnLst/>
                <a:rect l="l" t="t" r="r" b="b"/>
                <a:pathLst>
                  <a:path w="635" h="2036" extrusionOk="0">
                    <a:moveTo>
                      <a:pt x="0" y="1"/>
                    </a:moveTo>
                    <a:cubicBezTo>
                      <a:pt x="34" y="634"/>
                      <a:pt x="134" y="1302"/>
                      <a:pt x="200" y="1935"/>
                    </a:cubicBezTo>
                    <a:lnTo>
                      <a:pt x="467" y="2035"/>
                    </a:lnTo>
                    <a:cubicBezTo>
                      <a:pt x="467" y="2002"/>
                      <a:pt x="501" y="2002"/>
                      <a:pt x="534" y="1969"/>
                    </a:cubicBezTo>
                    <a:cubicBezTo>
                      <a:pt x="567" y="1969"/>
                      <a:pt x="567" y="1935"/>
                      <a:pt x="634" y="1935"/>
                    </a:cubicBezTo>
                    <a:cubicBezTo>
                      <a:pt x="567" y="1302"/>
                      <a:pt x="501" y="668"/>
                      <a:pt x="467" y="101"/>
                    </a:cubicBezTo>
                    <a:cubicBezTo>
                      <a:pt x="401" y="101"/>
                      <a:pt x="367" y="101"/>
                      <a:pt x="334" y="67"/>
                    </a:cubicBezTo>
                    <a:cubicBezTo>
                      <a:pt x="317" y="84"/>
                      <a:pt x="284" y="92"/>
                      <a:pt x="246" y="92"/>
                    </a:cubicBezTo>
                    <a:cubicBezTo>
                      <a:pt x="209" y="92"/>
                      <a:pt x="167" y="84"/>
                      <a:pt x="134" y="67"/>
                    </a:cubicBezTo>
                    <a:cubicBezTo>
                      <a:pt x="34" y="1"/>
                      <a:pt x="3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44"/>
              <p:cNvSpPr/>
              <p:nvPr/>
            </p:nvSpPr>
            <p:spPr>
              <a:xfrm rot="-9425991" flipH="1">
                <a:off x="5912530" y="1284259"/>
                <a:ext cx="24394" cy="3208"/>
              </a:xfrm>
              <a:custGeom>
                <a:avLst/>
                <a:gdLst/>
                <a:ahLst/>
                <a:cxnLst/>
                <a:rect l="l" t="t" r="r" b="b"/>
                <a:pathLst>
                  <a:path w="768" h="101" extrusionOk="0">
                    <a:moveTo>
                      <a:pt x="0" y="1"/>
                    </a:moveTo>
                    <a:lnTo>
                      <a:pt x="0" y="1"/>
                    </a:lnTo>
                    <a:cubicBezTo>
                      <a:pt x="67" y="34"/>
                      <a:pt x="100" y="67"/>
                      <a:pt x="134" y="67"/>
                    </a:cubicBezTo>
                    <a:cubicBezTo>
                      <a:pt x="334" y="101"/>
                      <a:pt x="567" y="101"/>
                      <a:pt x="767" y="101"/>
                    </a:cubicBezTo>
                    <a:cubicBezTo>
                      <a:pt x="501" y="101"/>
                      <a:pt x="267" y="67"/>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44"/>
              <p:cNvSpPr/>
              <p:nvPr/>
            </p:nvSpPr>
            <p:spPr>
              <a:xfrm rot="-9425991" flipH="1">
                <a:off x="5882337" y="1360959"/>
                <a:ext cx="10641" cy="11689"/>
              </a:xfrm>
              <a:custGeom>
                <a:avLst/>
                <a:gdLst/>
                <a:ahLst/>
                <a:cxnLst/>
                <a:rect l="l" t="t" r="r" b="b"/>
                <a:pathLst>
                  <a:path w="335" h="368" extrusionOk="0">
                    <a:moveTo>
                      <a:pt x="1" y="0"/>
                    </a:moveTo>
                    <a:cubicBezTo>
                      <a:pt x="1" y="34"/>
                      <a:pt x="1" y="134"/>
                      <a:pt x="101" y="167"/>
                    </a:cubicBezTo>
                    <a:cubicBezTo>
                      <a:pt x="167" y="267"/>
                      <a:pt x="234" y="334"/>
                      <a:pt x="334" y="367"/>
                    </a:cubicBezTo>
                    <a:cubicBezTo>
                      <a:pt x="201" y="267"/>
                      <a:pt x="134"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44"/>
              <p:cNvSpPr/>
              <p:nvPr/>
            </p:nvSpPr>
            <p:spPr>
              <a:xfrm rot="-9425991" flipH="1">
                <a:off x="5883317" y="1350813"/>
                <a:ext cx="22298" cy="29699"/>
              </a:xfrm>
              <a:custGeom>
                <a:avLst/>
                <a:gdLst/>
                <a:ahLst/>
                <a:cxnLst/>
                <a:rect l="l" t="t" r="r" b="b"/>
                <a:pathLst>
                  <a:path w="702" h="935" extrusionOk="0">
                    <a:moveTo>
                      <a:pt x="201" y="0"/>
                    </a:moveTo>
                    <a:cubicBezTo>
                      <a:pt x="134" y="0"/>
                      <a:pt x="1" y="67"/>
                      <a:pt x="1" y="167"/>
                    </a:cubicBezTo>
                    <a:cubicBezTo>
                      <a:pt x="134" y="301"/>
                      <a:pt x="201" y="434"/>
                      <a:pt x="334" y="534"/>
                    </a:cubicBezTo>
                    <a:lnTo>
                      <a:pt x="468" y="668"/>
                    </a:lnTo>
                    <a:lnTo>
                      <a:pt x="701" y="934"/>
                    </a:lnTo>
                    <a:cubicBezTo>
                      <a:pt x="534" y="634"/>
                      <a:pt x="368" y="301"/>
                      <a:pt x="2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44"/>
              <p:cNvSpPr/>
              <p:nvPr/>
            </p:nvSpPr>
            <p:spPr>
              <a:xfrm rot="-9425991" flipH="1">
                <a:off x="5774975" y="1615539"/>
                <a:ext cx="4288" cy="9561"/>
              </a:xfrm>
              <a:custGeom>
                <a:avLst/>
                <a:gdLst/>
                <a:ahLst/>
                <a:cxnLst/>
                <a:rect l="l" t="t" r="r" b="b"/>
                <a:pathLst>
                  <a:path w="135" h="301" extrusionOk="0">
                    <a:moveTo>
                      <a:pt x="101" y="0"/>
                    </a:moveTo>
                    <a:cubicBezTo>
                      <a:pt x="1" y="100"/>
                      <a:pt x="1" y="200"/>
                      <a:pt x="101" y="301"/>
                    </a:cubicBezTo>
                    <a:lnTo>
                      <a:pt x="134" y="267"/>
                    </a:lnTo>
                    <a:cubicBezTo>
                      <a:pt x="101" y="167"/>
                      <a:pt x="101" y="10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44"/>
              <p:cNvSpPr/>
              <p:nvPr/>
            </p:nvSpPr>
            <p:spPr>
              <a:xfrm rot="-9425991" flipH="1">
                <a:off x="5776214" y="1625100"/>
                <a:ext cx="32" cy="32"/>
              </a:xfrm>
              <a:custGeom>
                <a:avLst/>
                <a:gdLst/>
                <a:ahLst/>
                <a:cxnLst/>
                <a:rect l="l" t="t" r="r" b="b"/>
                <a:pathLst>
                  <a:path w="1" h="1" extrusionOk="0">
                    <a:moveTo>
                      <a:pt x="1" y="0"/>
                    </a:moveTo>
                    <a:lnTo>
                      <a:pt x="1" y="0"/>
                    </a:ln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44"/>
              <p:cNvSpPr/>
              <p:nvPr/>
            </p:nvSpPr>
            <p:spPr>
              <a:xfrm rot="-9425991" flipH="1">
                <a:off x="5777570" y="1618405"/>
                <a:ext cx="2160" cy="7433"/>
              </a:xfrm>
              <a:custGeom>
                <a:avLst/>
                <a:gdLst/>
                <a:ahLst/>
                <a:cxnLst/>
                <a:rect l="l" t="t" r="r" b="b"/>
                <a:pathLst>
                  <a:path w="68" h="234" extrusionOk="0">
                    <a:moveTo>
                      <a:pt x="1" y="0"/>
                    </a:moveTo>
                    <a:cubicBezTo>
                      <a:pt x="1" y="100"/>
                      <a:pt x="1" y="167"/>
                      <a:pt x="34" y="234"/>
                    </a:cubicBezTo>
                    <a:cubicBezTo>
                      <a:pt x="67" y="167"/>
                      <a:pt x="67" y="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44"/>
              <p:cNvSpPr/>
              <p:nvPr/>
            </p:nvSpPr>
            <p:spPr>
              <a:xfrm rot="-9425991" flipH="1">
                <a:off x="5765944" y="1623454"/>
                <a:ext cx="58191" cy="64385"/>
              </a:xfrm>
              <a:custGeom>
                <a:avLst/>
                <a:gdLst/>
                <a:ahLst/>
                <a:cxnLst/>
                <a:rect l="l" t="t" r="r" b="b"/>
                <a:pathLst>
                  <a:path w="1832" h="2027" extrusionOk="0">
                    <a:moveTo>
                      <a:pt x="30" y="1635"/>
                    </a:moveTo>
                    <a:cubicBezTo>
                      <a:pt x="8" y="1635"/>
                      <a:pt x="0" y="1650"/>
                      <a:pt x="8" y="1650"/>
                    </a:cubicBezTo>
                    <a:cubicBezTo>
                      <a:pt x="12" y="1650"/>
                      <a:pt x="19" y="1646"/>
                      <a:pt x="30" y="1635"/>
                    </a:cubicBezTo>
                    <a:close/>
                    <a:moveTo>
                      <a:pt x="1698" y="0"/>
                    </a:moveTo>
                    <a:lnTo>
                      <a:pt x="1665" y="34"/>
                    </a:lnTo>
                    <a:cubicBezTo>
                      <a:pt x="1164" y="668"/>
                      <a:pt x="664" y="1201"/>
                      <a:pt x="30" y="1635"/>
                    </a:cubicBezTo>
                    <a:cubicBezTo>
                      <a:pt x="63" y="1702"/>
                      <a:pt x="63" y="1835"/>
                      <a:pt x="30" y="1935"/>
                    </a:cubicBezTo>
                    <a:lnTo>
                      <a:pt x="30" y="2002"/>
                    </a:lnTo>
                    <a:cubicBezTo>
                      <a:pt x="47" y="2019"/>
                      <a:pt x="80" y="2027"/>
                      <a:pt x="118" y="2027"/>
                    </a:cubicBezTo>
                    <a:cubicBezTo>
                      <a:pt x="155" y="2027"/>
                      <a:pt x="197" y="2019"/>
                      <a:pt x="230" y="2002"/>
                    </a:cubicBezTo>
                    <a:cubicBezTo>
                      <a:pt x="864" y="1635"/>
                      <a:pt x="1364" y="1101"/>
                      <a:pt x="1831" y="501"/>
                    </a:cubicBezTo>
                    <a:lnTo>
                      <a:pt x="1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44"/>
              <p:cNvSpPr/>
              <p:nvPr/>
            </p:nvSpPr>
            <p:spPr>
              <a:xfrm rot="-9425991" flipH="1">
                <a:off x="5779880" y="1615484"/>
                <a:ext cx="1112" cy="2128"/>
              </a:xfrm>
              <a:custGeom>
                <a:avLst/>
                <a:gdLst/>
                <a:ahLst/>
                <a:cxnLst/>
                <a:rect l="l" t="t" r="r" b="b"/>
                <a:pathLst>
                  <a:path w="35" h="67" extrusionOk="0">
                    <a:moveTo>
                      <a:pt x="34" y="0"/>
                    </a:moveTo>
                    <a:cubicBezTo>
                      <a:pt x="12" y="0"/>
                      <a:pt x="4" y="15"/>
                      <a:pt x="12" y="15"/>
                    </a:cubicBezTo>
                    <a:cubicBezTo>
                      <a:pt x="16" y="15"/>
                      <a:pt x="23" y="11"/>
                      <a:pt x="34" y="0"/>
                    </a:cubicBezTo>
                    <a:lnTo>
                      <a:pt x="34" y="0"/>
                    </a:lnTo>
                    <a:cubicBezTo>
                      <a:pt x="1" y="34"/>
                      <a:pt x="34" y="67"/>
                      <a:pt x="34" y="67"/>
                    </a:cubicBezTo>
                    <a:lnTo>
                      <a:pt x="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44"/>
              <p:cNvSpPr/>
              <p:nvPr/>
            </p:nvSpPr>
            <p:spPr>
              <a:xfrm rot="-9425991" flipH="1">
                <a:off x="5894203" y="1333934"/>
                <a:ext cx="13817" cy="26522"/>
              </a:xfrm>
              <a:custGeom>
                <a:avLst/>
                <a:gdLst/>
                <a:ahLst/>
                <a:cxnLst/>
                <a:rect l="l" t="t" r="r" b="b"/>
                <a:pathLst>
                  <a:path w="435" h="835" extrusionOk="0">
                    <a:moveTo>
                      <a:pt x="34" y="1"/>
                    </a:moveTo>
                    <a:cubicBezTo>
                      <a:pt x="34" y="34"/>
                      <a:pt x="1" y="67"/>
                      <a:pt x="1" y="134"/>
                    </a:cubicBezTo>
                    <a:lnTo>
                      <a:pt x="1" y="301"/>
                    </a:lnTo>
                    <a:cubicBezTo>
                      <a:pt x="134" y="468"/>
                      <a:pt x="268" y="668"/>
                      <a:pt x="434" y="834"/>
                    </a:cubicBezTo>
                    <a:lnTo>
                      <a:pt x="434" y="768"/>
                    </a:lnTo>
                    <a:cubicBezTo>
                      <a:pt x="334" y="534"/>
                      <a:pt x="167" y="301"/>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44"/>
              <p:cNvSpPr/>
              <p:nvPr/>
            </p:nvSpPr>
            <p:spPr>
              <a:xfrm rot="-9425991" flipH="1">
                <a:off x="5899478" y="1317423"/>
                <a:ext cx="15945" cy="35003"/>
              </a:xfrm>
              <a:custGeom>
                <a:avLst/>
                <a:gdLst/>
                <a:ahLst/>
                <a:cxnLst/>
                <a:rect l="l" t="t" r="r" b="b"/>
                <a:pathLst>
                  <a:path w="502" h="1102" extrusionOk="0">
                    <a:moveTo>
                      <a:pt x="1" y="1"/>
                    </a:moveTo>
                    <a:cubicBezTo>
                      <a:pt x="34" y="334"/>
                      <a:pt x="34" y="668"/>
                      <a:pt x="34" y="1001"/>
                    </a:cubicBezTo>
                    <a:cubicBezTo>
                      <a:pt x="67" y="1035"/>
                      <a:pt x="101" y="1035"/>
                      <a:pt x="167" y="1068"/>
                    </a:cubicBezTo>
                    <a:lnTo>
                      <a:pt x="201" y="1068"/>
                    </a:lnTo>
                    <a:cubicBezTo>
                      <a:pt x="240" y="1058"/>
                      <a:pt x="273" y="1054"/>
                      <a:pt x="302" y="1054"/>
                    </a:cubicBezTo>
                    <a:cubicBezTo>
                      <a:pt x="371" y="1054"/>
                      <a:pt x="411" y="1078"/>
                      <a:pt x="434" y="1102"/>
                    </a:cubicBezTo>
                    <a:cubicBezTo>
                      <a:pt x="501" y="968"/>
                      <a:pt x="434" y="735"/>
                      <a:pt x="434" y="534"/>
                    </a:cubicBezTo>
                    <a:cubicBezTo>
                      <a:pt x="334" y="368"/>
                      <a:pt x="167" y="16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44"/>
              <p:cNvSpPr/>
              <p:nvPr/>
            </p:nvSpPr>
            <p:spPr>
              <a:xfrm rot="-9425991" flipH="1">
                <a:off x="5916876" y="1266076"/>
                <a:ext cx="31827" cy="9561"/>
              </a:xfrm>
              <a:custGeom>
                <a:avLst/>
                <a:gdLst/>
                <a:ahLst/>
                <a:cxnLst/>
                <a:rect l="l" t="t" r="r" b="b"/>
                <a:pathLst>
                  <a:path w="1002" h="301" extrusionOk="0">
                    <a:moveTo>
                      <a:pt x="0" y="0"/>
                    </a:moveTo>
                    <a:cubicBezTo>
                      <a:pt x="167" y="100"/>
                      <a:pt x="301" y="234"/>
                      <a:pt x="467" y="300"/>
                    </a:cubicBezTo>
                    <a:cubicBezTo>
                      <a:pt x="634" y="300"/>
                      <a:pt x="834" y="267"/>
                      <a:pt x="1001" y="267"/>
                    </a:cubicBezTo>
                    <a:cubicBezTo>
                      <a:pt x="1001" y="234"/>
                      <a:pt x="968" y="134"/>
                      <a:pt x="901" y="134"/>
                    </a:cubicBezTo>
                    <a:cubicBezTo>
                      <a:pt x="801" y="100"/>
                      <a:pt x="668" y="100"/>
                      <a:pt x="568" y="100"/>
                    </a:cubicBezTo>
                    <a:cubicBezTo>
                      <a:pt x="334" y="67"/>
                      <a:pt x="167"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44"/>
              <p:cNvSpPr/>
              <p:nvPr/>
            </p:nvSpPr>
            <p:spPr>
              <a:xfrm rot="-9425991" flipH="1">
                <a:off x="5907533" y="1314778"/>
                <a:ext cx="4256" cy="5336"/>
              </a:xfrm>
              <a:custGeom>
                <a:avLst/>
                <a:gdLst/>
                <a:ahLst/>
                <a:cxnLst/>
                <a:rect l="l" t="t" r="r" b="b"/>
                <a:pathLst>
                  <a:path w="134" h="168" extrusionOk="0">
                    <a:moveTo>
                      <a:pt x="0" y="0"/>
                    </a:moveTo>
                    <a:lnTo>
                      <a:pt x="0" y="167"/>
                    </a:lnTo>
                    <a:cubicBezTo>
                      <a:pt x="33" y="134"/>
                      <a:pt x="67" y="134"/>
                      <a:pt x="133" y="134"/>
                    </a:cubicBezTo>
                    <a:cubicBezTo>
                      <a:pt x="133" y="34"/>
                      <a:pt x="67" y="34"/>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44"/>
              <p:cNvSpPr/>
              <p:nvPr/>
            </p:nvSpPr>
            <p:spPr>
              <a:xfrm rot="-9425991" flipH="1">
                <a:off x="5909671" y="1305271"/>
                <a:ext cx="12737" cy="15945"/>
              </a:xfrm>
              <a:custGeom>
                <a:avLst/>
                <a:gdLst/>
                <a:ahLst/>
                <a:cxnLst/>
                <a:rect l="l" t="t" r="r" b="b"/>
                <a:pathLst>
                  <a:path w="401" h="502" extrusionOk="0">
                    <a:moveTo>
                      <a:pt x="133" y="1"/>
                    </a:moveTo>
                    <a:cubicBezTo>
                      <a:pt x="133" y="101"/>
                      <a:pt x="67" y="101"/>
                      <a:pt x="0" y="134"/>
                    </a:cubicBezTo>
                    <a:lnTo>
                      <a:pt x="0" y="334"/>
                    </a:lnTo>
                    <a:cubicBezTo>
                      <a:pt x="0" y="401"/>
                      <a:pt x="33" y="501"/>
                      <a:pt x="133" y="501"/>
                    </a:cubicBezTo>
                    <a:lnTo>
                      <a:pt x="367" y="368"/>
                    </a:lnTo>
                    <a:cubicBezTo>
                      <a:pt x="367" y="368"/>
                      <a:pt x="400" y="368"/>
                      <a:pt x="400" y="334"/>
                    </a:cubicBezTo>
                    <a:lnTo>
                      <a:pt x="400" y="301"/>
                    </a:lnTo>
                    <a:lnTo>
                      <a:pt x="400" y="201"/>
                    </a:lnTo>
                    <a:cubicBezTo>
                      <a:pt x="334" y="168"/>
                      <a:pt x="200" y="101"/>
                      <a:pt x="1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44"/>
              <p:cNvSpPr/>
              <p:nvPr/>
            </p:nvSpPr>
            <p:spPr>
              <a:xfrm rot="-9425991" flipH="1">
                <a:off x="5833189" y="1485816"/>
                <a:ext cx="9561" cy="16326"/>
              </a:xfrm>
              <a:custGeom>
                <a:avLst/>
                <a:gdLst/>
                <a:ahLst/>
                <a:cxnLst/>
                <a:rect l="l" t="t" r="r" b="b"/>
                <a:pathLst>
                  <a:path w="301" h="514" extrusionOk="0">
                    <a:moveTo>
                      <a:pt x="0" y="0"/>
                    </a:moveTo>
                    <a:cubicBezTo>
                      <a:pt x="0" y="167"/>
                      <a:pt x="33" y="334"/>
                      <a:pt x="33" y="501"/>
                    </a:cubicBezTo>
                    <a:cubicBezTo>
                      <a:pt x="67" y="509"/>
                      <a:pt x="96" y="513"/>
                      <a:pt x="122" y="513"/>
                    </a:cubicBezTo>
                    <a:cubicBezTo>
                      <a:pt x="200" y="513"/>
                      <a:pt x="250" y="476"/>
                      <a:pt x="300" y="401"/>
                    </a:cubicBezTo>
                    <a:cubicBezTo>
                      <a:pt x="234" y="334"/>
                      <a:pt x="200" y="201"/>
                      <a:pt x="234" y="134"/>
                    </a:cubicBez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44"/>
              <p:cNvSpPr/>
              <p:nvPr/>
            </p:nvSpPr>
            <p:spPr>
              <a:xfrm rot="-9425991" flipH="1">
                <a:off x="5779979" y="1574747"/>
                <a:ext cx="65719" cy="101770"/>
              </a:xfrm>
              <a:custGeom>
                <a:avLst/>
                <a:gdLst/>
                <a:ahLst/>
                <a:cxnLst/>
                <a:rect l="l" t="t" r="r" b="b"/>
                <a:pathLst>
                  <a:path w="2069" h="3204" extrusionOk="0">
                    <a:moveTo>
                      <a:pt x="1735" y="1"/>
                    </a:moveTo>
                    <a:cubicBezTo>
                      <a:pt x="1334" y="601"/>
                      <a:pt x="834" y="1102"/>
                      <a:pt x="200" y="1502"/>
                    </a:cubicBezTo>
                    <a:cubicBezTo>
                      <a:pt x="167" y="1519"/>
                      <a:pt x="133" y="1527"/>
                      <a:pt x="100" y="1527"/>
                    </a:cubicBezTo>
                    <a:cubicBezTo>
                      <a:pt x="67" y="1527"/>
                      <a:pt x="33" y="1519"/>
                      <a:pt x="0" y="1502"/>
                    </a:cubicBezTo>
                    <a:lnTo>
                      <a:pt x="0" y="1502"/>
                    </a:lnTo>
                    <a:cubicBezTo>
                      <a:pt x="67" y="2102"/>
                      <a:pt x="133" y="2636"/>
                      <a:pt x="200" y="3203"/>
                    </a:cubicBezTo>
                    <a:cubicBezTo>
                      <a:pt x="901" y="2936"/>
                      <a:pt x="1468" y="2269"/>
                      <a:pt x="1868" y="1635"/>
                    </a:cubicBezTo>
                    <a:cubicBezTo>
                      <a:pt x="1893" y="1560"/>
                      <a:pt x="1974" y="1523"/>
                      <a:pt x="2028" y="1523"/>
                    </a:cubicBezTo>
                    <a:cubicBezTo>
                      <a:pt x="2045" y="1523"/>
                      <a:pt x="2060" y="1527"/>
                      <a:pt x="2068" y="1535"/>
                    </a:cubicBezTo>
                    <a:cubicBezTo>
                      <a:pt x="2001" y="1035"/>
                      <a:pt x="1868" y="501"/>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44"/>
              <p:cNvSpPr/>
              <p:nvPr/>
            </p:nvSpPr>
            <p:spPr>
              <a:xfrm rot="-9425991" flipH="1">
                <a:off x="5804583" y="1555008"/>
                <a:ext cx="6384" cy="12737"/>
              </a:xfrm>
              <a:custGeom>
                <a:avLst/>
                <a:gdLst/>
                <a:ahLst/>
                <a:cxnLst/>
                <a:rect l="l" t="t" r="r" b="b"/>
                <a:pathLst>
                  <a:path w="201" h="401" extrusionOk="0">
                    <a:moveTo>
                      <a:pt x="133" y="0"/>
                    </a:moveTo>
                    <a:cubicBezTo>
                      <a:pt x="0" y="100"/>
                      <a:pt x="0" y="300"/>
                      <a:pt x="67" y="400"/>
                    </a:cubicBezTo>
                    <a:lnTo>
                      <a:pt x="200" y="267"/>
                    </a:lnTo>
                    <a:lnTo>
                      <a:pt x="200" y="67"/>
                    </a:lnTo>
                    <a:cubicBezTo>
                      <a:pt x="167" y="67"/>
                      <a:pt x="167" y="67"/>
                      <a:pt x="13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44"/>
              <p:cNvSpPr/>
              <p:nvPr/>
            </p:nvSpPr>
            <p:spPr>
              <a:xfrm rot="-9425991" flipH="1">
                <a:off x="5889455" y="1351427"/>
                <a:ext cx="23346" cy="32272"/>
              </a:xfrm>
              <a:custGeom>
                <a:avLst/>
                <a:gdLst/>
                <a:ahLst/>
                <a:cxnLst/>
                <a:rect l="l" t="t" r="r" b="b"/>
                <a:pathLst>
                  <a:path w="735" h="1016" extrusionOk="0">
                    <a:moveTo>
                      <a:pt x="59" y="1"/>
                    </a:moveTo>
                    <a:cubicBezTo>
                      <a:pt x="40" y="1"/>
                      <a:pt x="20" y="5"/>
                      <a:pt x="1" y="14"/>
                    </a:cubicBezTo>
                    <a:cubicBezTo>
                      <a:pt x="168" y="348"/>
                      <a:pt x="334" y="648"/>
                      <a:pt x="501" y="915"/>
                    </a:cubicBezTo>
                    <a:lnTo>
                      <a:pt x="568" y="982"/>
                    </a:lnTo>
                    <a:cubicBezTo>
                      <a:pt x="601" y="1015"/>
                      <a:pt x="601" y="1015"/>
                      <a:pt x="635" y="1015"/>
                    </a:cubicBezTo>
                    <a:cubicBezTo>
                      <a:pt x="601" y="915"/>
                      <a:pt x="635" y="848"/>
                      <a:pt x="735" y="815"/>
                    </a:cubicBezTo>
                    <a:cubicBezTo>
                      <a:pt x="668" y="715"/>
                      <a:pt x="668" y="581"/>
                      <a:pt x="635" y="515"/>
                    </a:cubicBezTo>
                    <a:cubicBezTo>
                      <a:pt x="501" y="348"/>
                      <a:pt x="334" y="181"/>
                      <a:pt x="168" y="48"/>
                    </a:cubicBezTo>
                    <a:cubicBezTo>
                      <a:pt x="144" y="24"/>
                      <a:pt x="104" y="1"/>
                      <a:pt x="5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4"/>
              <p:cNvSpPr/>
              <p:nvPr/>
            </p:nvSpPr>
            <p:spPr>
              <a:xfrm rot="-9425991" flipH="1">
                <a:off x="5931960" y="1262814"/>
                <a:ext cx="18042" cy="7179"/>
              </a:xfrm>
              <a:custGeom>
                <a:avLst/>
                <a:gdLst/>
                <a:ahLst/>
                <a:cxnLst/>
                <a:rect l="l" t="t" r="r" b="b"/>
                <a:pathLst>
                  <a:path w="568" h="226" extrusionOk="0">
                    <a:moveTo>
                      <a:pt x="568" y="0"/>
                    </a:moveTo>
                    <a:cubicBezTo>
                      <a:pt x="401" y="0"/>
                      <a:pt x="234" y="33"/>
                      <a:pt x="1" y="33"/>
                    </a:cubicBezTo>
                    <a:cubicBezTo>
                      <a:pt x="101" y="67"/>
                      <a:pt x="168" y="167"/>
                      <a:pt x="268" y="200"/>
                    </a:cubicBezTo>
                    <a:cubicBezTo>
                      <a:pt x="301" y="217"/>
                      <a:pt x="334" y="225"/>
                      <a:pt x="368" y="225"/>
                    </a:cubicBezTo>
                    <a:cubicBezTo>
                      <a:pt x="401" y="225"/>
                      <a:pt x="434" y="217"/>
                      <a:pt x="468" y="200"/>
                    </a:cubicBezTo>
                    <a:cubicBezTo>
                      <a:pt x="468" y="167"/>
                      <a:pt x="501" y="167"/>
                      <a:pt x="501" y="167"/>
                    </a:cubicBezTo>
                    <a:cubicBezTo>
                      <a:pt x="568" y="134"/>
                      <a:pt x="568" y="33"/>
                      <a:pt x="5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4"/>
              <p:cNvSpPr/>
              <p:nvPr/>
            </p:nvSpPr>
            <p:spPr>
              <a:xfrm rot="-9425991" flipH="1">
                <a:off x="5854574" y="1403291"/>
                <a:ext cx="26522" cy="94337"/>
              </a:xfrm>
              <a:custGeom>
                <a:avLst/>
                <a:gdLst/>
                <a:ahLst/>
                <a:cxnLst/>
                <a:rect l="l" t="t" r="r" b="b"/>
                <a:pathLst>
                  <a:path w="835" h="2970" extrusionOk="0">
                    <a:moveTo>
                      <a:pt x="268" y="1"/>
                    </a:moveTo>
                    <a:cubicBezTo>
                      <a:pt x="243" y="76"/>
                      <a:pt x="161" y="113"/>
                      <a:pt x="80" y="113"/>
                    </a:cubicBezTo>
                    <a:cubicBezTo>
                      <a:pt x="53" y="113"/>
                      <a:pt x="26" y="109"/>
                      <a:pt x="1" y="101"/>
                    </a:cubicBezTo>
                    <a:lnTo>
                      <a:pt x="1" y="101"/>
                    </a:lnTo>
                    <a:cubicBezTo>
                      <a:pt x="67" y="501"/>
                      <a:pt x="101" y="901"/>
                      <a:pt x="168" y="1302"/>
                    </a:cubicBezTo>
                    <a:cubicBezTo>
                      <a:pt x="234" y="1335"/>
                      <a:pt x="268" y="1335"/>
                      <a:pt x="301" y="1402"/>
                    </a:cubicBezTo>
                    <a:cubicBezTo>
                      <a:pt x="556" y="1466"/>
                      <a:pt x="476" y="1804"/>
                      <a:pt x="264" y="1804"/>
                    </a:cubicBezTo>
                    <a:cubicBezTo>
                      <a:pt x="254" y="1804"/>
                      <a:pt x="244" y="1803"/>
                      <a:pt x="234" y="1802"/>
                    </a:cubicBezTo>
                    <a:lnTo>
                      <a:pt x="234" y="1802"/>
                    </a:lnTo>
                    <a:cubicBezTo>
                      <a:pt x="268" y="2136"/>
                      <a:pt x="334" y="2502"/>
                      <a:pt x="368" y="2836"/>
                    </a:cubicBezTo>
                    <a:cubicBezTo>
                      <a:pt x="501" y="2903"/>
                      <a:pt x="635" y="2936"/>
                      <a:pt x="801" y="2969"/>
                    </a:cubicBezTo>
                    <a:lnTo>
                      <a:pt x="835" y="2969"/>
                    </a:lnTo>
                    <a:cubicBezTo>
                      <a:pt x="768" y="2569"/>
                      <a:pt x="735" y="2136"/>
                      <a:pt x="635" y="1735"/>
                    </a:cubicBezTo>
                    <a:cubicBezTo>
                      <a:pt x="601" y="1669"/>
                      <a:pt x="601" y="1602"/>
                      <a:pt x="601" y="1568"/>
                    </a:cubicBezTo>
                    <a:cubicBezTo>
                      <a:pt x="501" y="1068"/>
                      <a:pt x="468" y="568"/>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4"/>
              <p:cNvSpPr/>
              <p:nvPr/>
            </p:nvSpPr>
            <p:spPr>
              <a:xfrm rot="-9425991" flipH="1">
                <a:off x="5918837" y="1292401"/>
                <a:ext cx="44532" cy="31827"/>
              </a:xfrm>
              <a:custGeom>
                <a:avLst/>
                <a:gdLst/>
                <a:ahLst/>
                <a:cxnLst/>
                <a:rect l="l" t="t" r="r" b="b"/>
                <a:pathLst>
                  <a:path w="1402" h="1002" extrusionOk="0">
                    <a:moveTo>
                      <a:pt x="368" y="1"/>
                    </a:moveTo>
                    <a:cubicBezTo>
                      <a:pt x="368" y="34"/>
                      <a:pt x="334" y="101"/>
                      <a:pt x="334" y="101"/>
                    </a:cubicBezTo>
                    <a:cubicBezTo>
                      <a:pt x="256" y="258"/>
                      <a:pt x="136" y="312"/>
                      <a:pt x="56" y="312"/>
                    </a:cubicBezTo>
                    <a:cubicBezTo>
                      <a:pt x="34" y="312"/>
                      <a:pt x="15" y="308"/>
                      <a:pt x="1" y="301"/>
                    </a:cubicBezTo>
                    <a:lnTo>
                      <a:pt x="1" y="301"/>
                    </a:lnTo>
                    <a:cubicBezTo>
                      <a:pt x="301" y="568"/>
                      <a:pt x="668" y="802"/>
                      <a:pt x="1002" y="1002"/>
                    </a:cubicBezTo>
                    <a:cubicBezTo>
                      <a:pt x="1135" y="1002"/>
                      <a:pt x="1302" y="1002"/>
                      <a:pt x="1402" y="968"/>
                    </a:cubicBezTo>
                    <a:lnTo>
                      <a:pt x="1402" y="935"/>
                    </a:lnTo>
                    <a:lnTo>
                      <a:pt x="1168" y="568"/>
                    </a:lnTo>
                    <a:cubicBezTo>
                      <a:pt x="901" y="368"/>
                      <a:pt x="635" y="168"/>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4"/>
              <p:cNvSpPr/>
              <p:nvPr/>
            </p:nvSpPr>
            <p:spPr>
              <a:xfrm rot="-9425991" flipH="1">
                <a:off x="5894536" y="1336129"/>
                <a:ext cx="12737" cy="25887"/>
              </a:xfrm>
              <a:custGeom>
                <a:avLst/>
                <a:gdLst/>
                <a:ahLst/>
                <a:cxnLst/>
                <a:rect l="l" t="t" r="r" b="b"/>
                <a:pathLst>
                  <a:path w="401" h="815" extrusionOk="0">
                    <a:moveTo>
                      <a:pt x="162" y="0"/>
                    </a:moveTo>
                    <a:cubicBezTo>
                      <a:pt x="97" y="0"/>
                      <a:pt x="24" y="24"/>
                      <a:pt x="0" y="48"/>
                    </a:cubicBezTo>
                    <a:cubicBezTo>
                      <a:pt x="133" y="281"/>
                      <a:pt x="300" y="548"/>
                      <a:pt x="400" y="815"/>
                    </a:cubicBezTo>
                    <a:cubicBezTo>
                      <a:pt x="400" y="581"/>
                      <a:pt x="400" y="381"/>
                      <a:pt x="367" y="181"/>
                    </a:cubicBezTo>
                    <a:lnTo>
                      <a:pt x="367" y="148"/>
                    </a:lnTo>
                    <a:cubicBezTo>
                      <a:pt x="334" y="148"/>
                      <a:pt x="300" y="48"/>
                      <a:pt x="234" y="14"/>
                    </a:cubicBezTo>
                    <a:cubicBezTo>
                      <a:pt x="214" y="4"/>
                      <a:pt x="189" y="0"/>
                      <a:pt x="16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44"/>
              <p:cNvSpPr/>
              <p:nvPr/>
            </p:nvSpPr>
            <p:spPr>
              <a:xfrm rot="-9425991" flipH="1">
                <a:off x="5806787" y="1564983"/>
                <a:ext cx="2160" cy="3208"/>
              </a:xfrm>
              <a:custGeom>
                <a:avLst/>
                <a:gdLst/>
                <a:ahLst/>
                <a:cxnLst/>
                <a:rect l="l" t="t" r="r" b="b"/>
                <a:pathLst>
                  <a:path w="68" h="101" extrusionOk="0">
                    <a:moveTo>
                      <a:pt x="34" y="0"/>
                    </a:moveTo>
                    <a:cubicBezTo>
                      <a:pt x="34" y="0"/>
                      <a:pt x="0" y="0"/>
                      <a:pt x="0" y="67"/>
                    </a:cubicBezTo>
                    <a:cubicBezTo>
                      <a:pt x="34" y="67"/>
                      <a:pt x="34" y="100"/>
                      <a:pt x="34" y="100"/>
                    </a:cubicBezTo>
                    <a:cubicBezTo>
                      <a:pt x="67" y="67"/>
                      <a:pt x="67" y="0"/>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44"/>
              <p:cNvSpPr/>
              <p:nvPr/>
            </p:nvSpPr>
            <p:spPr>
              <a:xfrm rot="-9425991" flipH="1">
                <a:off x="5916071" y="1306186"/>
                <a:ext cx="8513" cy="4669"/>
              </a:xfrm>
              <a:custGeom>
                <a:avLst/>
                <a:gdLst/>
                <a:ahLst/>
                <a:cxnLst/>
                <a:rect l="l" t="t" r="r" b="b"/>
                <a:pathLst>
                  <a:path w="268" h="147" extrusionOk="0">
                    <a:moveTo>
                      <a:pt x="234" y="1"/>
                    </a:moveTo>
                    <a:lnTo>
                      <a:pt x="0" y="134"/>
                    </a:lnTo>
                    <a:cubicBezTo>
                      <a:pt x="24" y="142"/>
                      <a:pt x="50" y="146"/>
                      <a:pt x="75" y="146"/>
                    </a:cubicBezTo>
                    <a:cubicBezTo>
                      <a:pt x="158" y="146"/>
                      <a:pt x="242" y="103"/>
                      <a:pt x="2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44"/>
              <p:cNvSpPr/>
              <p:nvPr/>
            </p:nvSpPr>
            <p:spPr>
              <a:xfrm rot="-9425991" flipH="1">
                <a:off x="5913420" y="1313463"/>
                <a:ext cx="7464" cy="7846"/>
              </a:xfrm>
              <a:custGeom>
                <a:avLst/>
                <a:gdLst/>
                <a:ahLst/>
                <a:cxnLst/>
                <a:rect l="l" t="t" r="r" b="b"/>
                <a:pathLst>
                  <a:path w="235" h="247" extrusionOk="0">
                    <a:moveTo>
                      <a:pt x="89" y="1"/>
                    </a:moveTo>
                    <a:cubicBezTo>
                      <a:pt x="63" y="1"/>
                      <a:pt x="34" y="5"/>
                      <a:pt x="1" y="13"/>
                    </a:cubicBezTo>
                    <a:cubicBezTo>
                      <a:pt x="68" y="113"/>
                      <a:pt x="168" y="147"/>
                      <a:pt x="234" y="247"/>
                    </a:cubicBezTo>
                    <a:lnTo>
                      <a:pt x="234" y="113"/>
                    </a:lnTo>
                    <a:cubicBezTo>
                      <a:pt x="209" y="38"/>
                      <a:pt x="166" y="1"/>
                      <a:pt x="8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44"/>
              <p:cNvSpPr/>
              <p:nvPr/>
            </p:nvSpPr>
            <p:spPr>
              <a:xfrm rot="-9425991" flipH="1">
                <a:off x="5810658" y="1555402"/>
                <a:ext cx="3208" cy="4256"/>
              </a:xfrm>
              <a:custGeom>
                <a:avLst/>
                <a:gdLst/>
                <a:ahLst/>
                <a:cxnLst/>
                <a:rect l="l" t="t" r="r" b="b"/>
                <a:pathLst>
                  <a:path w="101" h="134" extrusionOk="0">
                    <a:moveTo>
                      <a:pt x="101" y="0"/>
                    </a:moveTo>
                    <a:cubicBezTo>
                      <a:pt x="67" y="0"/>
                      <a:pt x="34" y="34"/>
                      <a:pt x="0" y="100"/>
                    </a:cubicBezTo>
                    <a:cubicBezTo>
                      <a:pt x="34" y="134"/>
                      <a:pt x="67" y="134"/>
                      <a:pt x="101" y="134"/>
                    </a:cubicBezTo>
                    <a:lnTo>
                      <a:pt x="1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44"/>
              <p:cNvSpPr/>
              <p:nvPr/>
            </p:nvSpPr>
            <p:spPr>
              <a:xfrm rot="-9425991" flipH="1">
                <a:off x="5931513" y="1274319"/>
                <a:ext cx="10641" cy="1112"/>
              </a:xfrm>
              <a:custGeom>
                <a:avLst/>
                <a:gdLst/>
                <a:ahLst/>
                <a:cxnLst/>
                <a:rect l="l" t="t" r="r" b="b"/>
                <a:pathLst>
                  <a:path w="335" h="35" extrusionOk="0">
                    <a:moveTo>
                      <a:pt x="1" y="1"/>
                    </a:moveTo>
                    <a:cubicBezTo>
                      <a:pt x="134" y="1"/>
                      <a:pt x="234" y="34"/>
                      <a:pt x="334" y="34"/>
                    </a:cubicBezTo>
                    <a:lnTo>
                      <a:pt x="3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44"/>
              <p:cNvSpPr/>
              <p:nvPr/>
            </p:nvSpPr>
            <p:spPr>
              <a:xfrm rot="-9425991" flipH="1">
                <a:off x="5797876" y="1566092"/>
                <a:ext cx="61462" cy="66132"/>
              </a:xfrm>
              <a:custGeom>
                <a:avLst/>
                <a:gdLst/>
                <a:ahLst/>
                <a:cxnLst/>
                <a:rect l="l" t="t" r="r" b="b"/>
                <a:pathLst>
                  <a:path w="1935" h="2082" extrusionOk="0">
                    <a:moveTo>
                      <a:pt x="1780" y="1"/>
                    </a:moveTo>
                    <a:cubicBezTo>
                      <a:pt x="1722" y="1"/>
                      <a:pt x="1660" y="38"/>
                      <a:pt x="1635" y="113"/>
                    </a:cubicBezTo>
                    <a:cubicBezTo>
                      <a:pt x="1201" y="747"/>
                      <a:pt x="701" y="1414"/>
                      <a:pt x="0" y="1648"/>
                    </a:cubicBezTo>
                    <a:lnTo>
                      <a:pt x="0" y="1748"/>
                    </a:lnTo>
                    <a:cubicBezTo>
                      <a:pt x="34" y="1781"/>
                      <a:pt x="34" y="1848"/>
                      <a:pt x="0" y="1948"/>
                    </a:cubicBezTo>
                    <a:lnTo>
                      <a:pt x="0" y="2081"/>
                    </a:lnTo>
                    <a:lnTo>
                      <a:pt x="34" y="2081"/>
                    </a:lnTo>
                    <a:cubicBezTo>
                      <a:pt x="834" y="1748"/>
                      <a:pt x="1435" y="1114"/>
                      <a:pt x="1935" y="414"/>
                    </a:cubicBezTo>
                    <a:cubicBezTo>
                      <a:pt x="1935" y="280"/>
                      <a:pt x="1868" y="147"/>
                      <a:pt x="1835" y="13"/>
                    </a:cubicBezTo>
                    <a:cubicBezTo>
                      <a:pt x="1818" y="5"/>
                      <a:pt x="1799" y="1"/>
                      <a:pt x="1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44"/>
              <p:cNvSpPr/>
              <p:nvPr/>
            </p:nvSpPr>
            <p:spPr>
              <a:xfrm rot="-9425991" flipH="1">
                <a:off x="5717174" y="1767009"/>
                <a:ext cx="13658" cy="14834"/>
              </a:xfrm>
              <a:custGeom>
                <a:avLst/>
                <a:gdLst/>
                <a:ahLst/>
                <a:cxnLst/>
                <a:rect l="l" t="t" r="r" b="b"/>
                <a:pathLst>
                  <a:path w="430" h="467" extrusionOk="0">
                    <a:moveTo>
                      <a:pt x="131" y="0"/>
                    </a:moveTo>
                    <a:cubicBezTo>
                      <a:pt x="86" y="0"/>
                      <a:pt x="40" y="20"/>
                      <a:pt x="1" y="66"/>
                    </a:cubicBezTo>
                    <a:lnTo>
                      <a:pt x="268" y="467"/>
                    </a:lnTo>
                    <a:cubicBezTo>
                      <a:pt x="268" y="400"/>
                      <a:pt x="301" y="400"/>
                      <a:pt x="301" y="367"/>
                    </a:cubicBezTo>
                    <a:cubicBezTo>
                      <a:pt x="429" y="213"/>
                      <a:pt x="282" y="0"/>
                      <a:pt x="13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44"/>
              <p:cNvSpPr/>
              <p:nvPr/>
            </p:nvSpPr>
            <p:spPr>
              <a:xfrm rot="-9425991" flipH="1">
                <a:off x="5810224" y="1560619"/>
                <a:ext cx="1080" cy="6384"/>
              </a:xfrm>
              <a:custGeom>
                <a:avLst/>
                <a:gdLst/>
                <a:ahLst/>
                <a:cxnLst/>
                <a:rect l="l" t="t" r="r" b="b"/>
                <a:pathLst>
                  <a:path w="34" h="201" extrusionOk="0">
                    <a:moveTo>
                      <a:pt x="0" y="1"/>
                    </a:moveTo>
                    <a:lnTo>
                      <a:pt x="0" y="201"/>
                    </a:lnTo>
                    <a:cubicBezTo>
                      <a:pt x="34" y="168"/>
                      <a:pt x="34" y="68"/>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44"/>
              <p:cNvSpPr/>
              <p:nvPr/>
            </p:nvSpPr>
            <p:spPr>
              <a:xfrm rot="-9425991" flipH="1">
                <a:off x="5895492" y="1360042"/>
                <a:ext cx="3208" cy="4256"/>
              </a:xfrm>
              <a:custGeom>
                <a:avLst/>
                <a:gdLst/>
                <a:ahLst/>
                <a:cxnLst/>
                <a:rect l="l" t="t" r="r" b="b"/>
                <a:pathLst>
                  <a:path w="101" h="134" extrusionOk="0">
                    <a:moveTo>
                      <a:pt x="0" y="0"/>
                    </a:moveTo>
                    <a:cubicBezTo>
                      <a:pt x="34" y="67"/>
                      <a:pt x="34" y="67"/>
                      <a:pt x="34" y="100"/>
                    </a:cubicBezTo>
                    <a:cubicBezTo>
                      <a:pt x="34" y="100"/>
                      <a:pt x="100" y="100"/>
                      <a:pt x="100" y="133"/>
                    </a:cubicBezTo>
                    <a:lnTo>
                      <a:pt x="100" y="133"/>
                    </a:lnTo>
                    <a:cubicBezTo>
                      <a:pt x="100" y="100"/>
                      <a:pt x="34" y="67"/>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44"/>
              <p:cNvSpPr/>
              <p:nvPr/>
            </p:nvSpPr>
            <p:spPr>
              <a:xfrm rot="-9425991" flipH="1">
                <a:off x="5918581" y="1278413"/>
                <a:ext cx="57238" cy="14611"/>
              </a:xfrm>
              <a:custGeom>
                <a:avLst/>
                <a:gdLst/>
                <a:ahLst/>
                <a:cxnLst/>
                <a:rect l="l" t="t" r="r" b="b"/>
                <a:pathLst>
                  <a:path w="1802" h="460" extrusionOk="0">
                    <a:moveTo>
                      <a:pt x="1" y="1"/>
                    </a:moveTo>
                    <a:cubicBezTo>
                      <a:pt x="201" y="134"/>
                      <a:pt x="368" y="301"/>
                      <a:pt x="568" y="434"/>
                    </a:cubicBezTo>
                    <a:cubicBezTo>
                      <a:pt x="785" y="451"/>
                      <a:pt x="993" y="459"/>
                      <a:pt x="1197" y="459"/>
                    </a:cubicBezTo>
                    <a:cubicBezTo>
                      <a:pt x="1402" y="459"/>
                      <a:pt x="1602" y="451"/>
                      <a:pt x="1802" y="434"/>
                    </a:cubicBezTo>
                    <a:cubicBezTo>
                      <a:pt x="1668" y="334"/>
                      <a:pt x="1535" y="268"/>
                      <a:pt x="1468" y="167"/>
                    </a:cubicBezTo>
                    <a:cubicBezTo>
                      <a:pt x="1168" y="134"/>
                      <a:pt x="935" y="101"/>
                      <a:pt x="634" y="67"/>
                    </a:cubicBezTo>
                    <a:cubicBezTo>
                      <a:pt x="434" y="67"/>
                      <a:pt x="201" y="67"/>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44"/>
              <p:cNvSpPr/>
              <p:nvPr/>
            </p:nvSpPr>
            <p:spPr>
              <a:xfrm rot="-9425991" flipH="1">
                <a:off x="5860288" y="1441545"/>
                <a:ext cx="9751" cy="14643"/>
              </a:xfrm>
              <a:custGeom>
                <a:avLst/>
                <a:gdLst/>
                <a:ahLst/>
                <a:cxnLst/>
                <a:rect l="l" t="t" r="r" b="b"/>
                <a:pathLst>
                  <a:path w="307" h="461" extrusionOk="0">
                    <a:moveTo>
                      <a:pt x="1" y="0"/>
                    </a:moveTo>
                    <a:cubicBezTo>
                      <a:pt x="1" y="167"/>
                      <a:pt x="67" y="334"/>
                      <a:pt x="67" y="434"/>
                    </a:cubicBezTo>
                    <a:cubicBezTo>
                      <a:pt x="95" y="453"/>
                      <a:pt x="121" y="461"/>
                      <a:pt x="143" y="461"/>
                    </a:cubicBezTo>
                    <a:cubicBezTo>
                      <a:pt x="281" y="461"/>
                      <a:pt x="306" y="153"/>
                      <a:pt x="134" y="67"/>
                    </a:cubicBezTo>
                    <a:cubicBezTo>
                      <a:pt x="101" y="67"/>
                      <a:pt x="67" y="3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44"/>
              <p:cNvSpPr/>
              <p:nvPr/>
            </p:nvSpPr>
            <p:spPr>
              <a:xfrm rot="-9425991" flipH="1">
                <a:off x="5812646" y="1511467"/>
                <a:ext cx="68895" cy="112347"/>
              </a:xfrm>
              <a:custGeom>
                <a:avLst/>
                <a:gdLst/>
                <a:ahLst/>
                <a:cxnLst/>
                <a:rect l="l" t="t" r="r" b="b"/>
                <a:pathLst>
                  <a:path w="2169" h="3537" extrusionOk="0">
                    <a:moveTo>
                      <a:pt x="1935" y="1"/>
                    </a:moveTo>
                    <a:cubicBezTo>
                      <a:pt x="1435" y="701"/>
                      <a:pt x="901" y="1335"/>
                      <a:pt x="67" y="1668"/>
                    </a:cubicBezTo>
                    <a:cubicBezTo>
                      <a:pt x="1" y="1668"/>
                      <a:pt x="1" y="1668"/>
                      <a:pt x="1" y="1702"/>
                    </a:cubicBezTo>
                    <a:cubicBezTo>
                      <a:pt x="67" y="2336"/>
                      <a:pt x="134" y="2936"/>
                      <a:pt x="167" y="3536"/>
                    </a:cubicBezTo>
                    <a:cubicBezTo>
                      <a:pt x="901" y="3103"/>
                      <a:pt x="1602" y="2702"/>
                      <a:pt x="2169" y="2102"/>
                    </a:cubicBezTo>
                    <a:cubicBezTo>
                      <a:pt x="2135" y="1402"/>
                      <a:pt x="2069" y="734"/>
                      <a:pt x="1935" y="34"/>
                    </a:cubicBezTo>
                    <a:lnTo>
                      <a:pt x="19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44"/>
              <p:cNvSpPr/>
              <p:nvPr/>
            </p:nvSpPr>
            <p:spPr>
              <a:xfrm rot="-9425991" flipH="1">
                <a:off x="5897857" y="1356721"/>
                <a:ext cx="4256" cy="5304"/>
              </a:xfrm>
              <a:custGeom>
                <a:avLst/>
                <a:gdLst/>
                <a:ahLst/>
                <a:cxnLst/>
                <a:rect l="l" t="t" r="r" b="b"/>
                <a:pathLst>
                  <a:path w="134" h="167" extrusionOk="0">
                    <a:moveTo>
                      <a:pt x="1" y="0"/>
                    </a:moveTo>
                    <a:cubicBezTo>
                      <a:pt x="67" y="34"/>
                      <a:pt x="101" y="134"/>
                      <a:pt x="134" y="167"/>
                    </a:cubicBezTo>
                    <a:cubicBezTo>
                      <a:pt x="134" y="134"/>
                      <a:pt x="101" y="67"/>
                      <a:pt x="67" y="34"/>
                    </a:cubicBezTo>
                    <a:cubicBezTo>
                      <a:pt x="67" y="34"/>
                      <a:pt x="67" y="0"/>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44"/>
              <p:cNvSpPr/>
              <p:nvPr/>
            </p:nvSpPr>
            <p:spPr>
              <a:xfrm rot="-9425991" flipH="1">
                <a:off x="5838252" y="1491074"/>
                <a:ext cx="7464" cy="8513"/>
              </a:xfrm>
              <a:custGeom>
                <a:avLst/>
                <a:gdLst/>
                <a:ahLst/>
                <a:cxnLst/>
                <a:rect l="l" t="t" r="r" b="b"/>
                <a:pathLst>
                  <a:path w="235" h="268" extrusionOk="0">
                    <a:moveTo>
                      <a:pt x="68" y="1"/>
                    </a:moveTo>
                    <a:lnTo>
                      <a:pt x="68" y="1"/>
                    </a:lnTo>
                    <a:cubicBezTo>
                      <a:pt x="1" y="68"/>
                      <a:pt x="34" y="201"/>
                      <a:pt x="168" y="268"/>
                    </a:cubicBezTo>
                    <a:cubicBezTo>
                      <a:pt x="234" y="168"/>
                      <a:pt x="234" y="34"/>
                      <a:pt x="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44"/>
              <p:cNvSpPr/>
              <p:nvPr/>
            </p:nvSpPr>
            <p:spPr>
              <a:xfrm rot="-9425991" flipH="1">
                <a:off x="5948302" y="1230488"/>
                <a:ext cx="19090" cy="32875"/>
              </a:xfrm>
              <a:custGeom>
                <a:avLst/>
                <a:gdLst/>
                <a:ahLst/>
                <a:cxnLst/>
                <a:rect l="l" t="t" r="r" b="b"/>
                <a:pathLst>
                  <a:path w="601" h="1035" extrusionOk="0">
                    <a:moveTo>
                      <a:pt x="200" y="0"/>
                    </a:moveTo>
                    <a:cubicBezTo>
                      <a:pt x="200" y="300"/>
                      <a:pt x="167" y="600"/>
                      <a:pt x="34" y="867"/>
                    </a:cubicBezTo>
                    <a:cubicBezTo>
                      <a:pt x="0" y="967"/>
                      <a:pt x="0" y="1001"/>
                      <a:pt x="34" y="1034"/>
                    </a:cubicBezTo>
                    <a:cubicBezTo>
                      <a:pt x="200" y="967"/>
                      <a:pt x="367" y="901"/>
                      <a:pt x="501" y="834"/>
                    </a:cubicBezTo>
                    <a:cubicBezTo>
                      <a:pt x="567" y="600"/>
                      <a:pt x="601" y="30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44"/>
              <p:cNvSpPr/>
              <p:nvPr/>
            </p:nvSpPr>
            <p:spPr>
              <a:xfrm rot="-9425991" flipH="1">
                <a:off x="5839916" y="1489714"/>
                <a:ext cx="7464" cy="14294"/>
              </a:xfrm>
              <a:custGeom>
                <a:avLst/>
                <a:gdLst/>
                <a:ahLst/>
                <a:cxnLst/>
                <a:rect l="l" t="t" r="r" b="b"/>
                <a:pathLst>
                  <a:path w="235" h="450" extrusionOk="0">
                    <a:moveTo>
                      <a:pt x="143" y="1"/>
                    </a:moveTo>
                    <a:cubicBezTo>
                      <a:pt x="130" y="1"/>
                      <a:pt x="123" y="16"/>
                      <a:pt x="101" y="16"/>
                    </a:cubicBezTo>
                    <a:cubicBezTo>
                      <a:pt x="67" y="16"/>
                      <a:pt x="67" y="49"/>
                      <a:pt x="1" y="116"/>
                    </a:cubicBezTo>
                    <a:cubicBezTo>
                      <a:pt x="134" y="183"/>
                      <a:pt x="134" y="316"/>
                      <a:pt x="101" y="383"/>
                    </a:cubicBezTo>
                    <a:cubicBezTo>
                      <a:pt x="134" y="449"/>
                      <a:pt x="167" y="449"/>
                      <a:pt x="234" y="449"/>
                    </a:cubicBezTo>
                    <a:cubicBezTo>
                      <a:pt x="234" y="316"/>
                      <a:pt x="167" y="149"/>
                      <a:pt x="167" y="16"/>
                    </a:cubicBezTo>
                    <a:cubicBezTo>
                      <a:pt x="156" y="5"/>
                      <a:pt x="149" y="1"/>
                      <a:pt x="14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44"/>
              <p:cNvSpPr/>
              <p:nvPr/>
            </p:nvSpPr>
            <p:spPr>
              <a:xfrm rot="-9425991" flipH="1">
                <a:off x="5954526" y="1226213"/>
                <a:ext cx="15913" cy="11308"/>
              </a:xfrm>
              <a:custGeom>
                <a:avLst/>
                <a:gdLst/>
                <a:ahLst/>
                <a:cxnLst/>
                <a:rect l="l" t="t" r="r" b="b"/>
                <a:pathLst>
                  <a:path w="501" h="356" extrusionOk="0">
                    <a:moveTo>
                      <a:pt x="501" y="1"/>
                    </a:moveTo>
                    <a:lnTo>
                      <a:pt x="501" y="1"/>
                    </a:lnTo>
                    <a:cubicBezTo>
                      <a:pt x="334" y="68"/>
                      <a:pt x="167" y="134"/>
                      <a:pt x="0" y="201"/>
                    </a:cubicBezTo>
                    <a:cubicBezTo>
                      <a:pt x="21" y="285"/>
                      <a:pt x="121" y="355"/>
                      <a:pt x="217" y="355"/>
                    </a:cubicBezTo>
                    <a:cubicBezTo>
                      <a:pt x="274" y="355"/>
                      <a:pt x="330" y="330"/>
                      <a:pt x="367" y="268"/>
                    </a:cubicBezTo>
                    <a:lnTo>
                      <a:pt x="5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44"/>
              <p:cNvSpPr/>
              <p:nvPr/>
            </p:nvSpPr>
            <p:spPr>
              <a:xfrm rot="-9425991" flipH="1">
                <a:off x="5903030" y="1342732"/>
                <a:ext cx="16962" cy="22298"/>
              </a:xfrm>
              <a:custGeom>
                <a:avLst/>
                <a:gdLst/>
                <a:ahLst/>
                <a:cxnLst/>
                <a:rect l="l" t="t" r="r" b="b"/>
                <a:pathLst>
                  <a:path w="534" h="702" extrusionOk="0">
                    <a:moveTo>
                      <a:pt x="0" y="1"/>
                    </a:moveTo>
                    <a:cubicBezTo>
                      <a:pt x="34" y="34"/>
                      <a:pt x="67" y="67"/>
                      <a:pt x="67" y="134"/>
                    </a:cubicBezTo>
                    <a:cubicBezTo>
                      <a:pt x="234" y="334"/>
                      <a:pt x="401" y="501"/>
                      <a:pt x="534" y="701"/>
                    </a:cubicBezTo>
                    <a:cubicBezTo>
                      <a:pt x="434" y="534"/>
                      <a:pt x="334" y="367"/>
                      <a:pt x="234" y="201"/>
                    </a:cubicBezTo>
                    <a:cubicBezTo>
                      <a:pt x="200" y="134"/>
                      <a:pt x="100" y="10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44"/>
              <p:cNvSpPr/>
              <p:nvPr/>
            </p:nvSpPr>
            <p:spPr>
              <a:xfrm rot="-9425991" flipH="1">
                <a:off x="5913442" y="1305904"/>
                <a:ext cx="31827" cy="60446"/>
              </a:xfrm>
              <a:custGeom>
                <a:avLst/>
                <a:gdLst/>
                <a:ahLst/>
                <a:cxnLst/>
                <a:rect l="l" t="t" r="r" b="b"/>
                <a:pathLst>
                  <a:path w="1002" h="1903" extrusionOk="0">
                    <a:moveTo>
                      <a:pt x="1" y="1"/>
                    </a:moveTo>
                    <a:lnTo>
                      <a:pt x="1" y="1"/>
                    </a:lnTo>
                    <a:cubicBezTo>
                      <a:pt x="34" y="234"/>
                      <a:pt x="34" y="468"/>
                      <a:pt x="34" y="668"/>
                    </a:cubicBezTo>
                    <a:cubicBezTo>
                      <a:pt x="101" y="735"/>
                      <a:pt x="134" y="835"/>
                      <a:pt x="201" y="902"/>
                    </a:cubicBezTo>
                    <a:cubicBezTo>
                      <a:pt x="468" y="1235"/>
                      <a:pt x="768" y="1569"/>
                      <a:pt x="1002" y="1902"/>
                    </a:cubicBezTo>
                    <a:cubicBezTo>
                      <a:pt x="868" y="1569"/>
                      <a:pt x="802" y="1235"/>
                      <a:pt x="668" y="902"/>
                    </a:cubicBezTo>
                    <a:cubicBezTo>
                      <a:pt x="601" y="835"/>
                      <a:pt x="535" y="701"/>
                      <a:pt x="501" y="635"/>
                    </a:cubicBezTo>
                    <a:cubicBezTo>
                      <a:pt x="335" y="368"/>
                      <a:pt x="168" y="20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44"/>
              <p:cNvSpPr/>
              <p:nvPr/>
            </p:nvSpPr>
            <p:spPr>
              <a:xfrm rot="-9425991" flipH="1">
                <a:off x="5832909" y="1503297"/>
                <a:ext cx="65719" cy="59366"/>
              </a:xfrm>
              <a:custGeom>
                <a:avLst/>
                <a:gdLst/>
                <a:ahLst/>
                <a:cxnLst/>
                <a:rect l="l" t="t" r="r" b="b"/>
                <a:pathLst>
                  <a:path w="2069" h="1869" extrusionOk="0">
                    <a:moveTo>
                      <a:pt x="2002" y="1"/>
                    </a:moveTo>
                    <a:cubicBezTo>
                      <a:pt x="1435" y="634"/>
                      <a:pt x="734" y="1035"/>
                      <a:pt x="0" y="1468"/>
                    </a:cubicBezTo>
                    <a:cubicBezTo>
                      <a:pt x="0" y="1602"/>
                      <a:pt x="67" y="1769"/>
                      <a:pt x="67" y="1869"/>
                    </a:cubicBezTo>
                    <a:cubicBezTo>
                      <a:pt x="100" y="1869"/>
                      <a:pt x="100" y="1869"/>
                      <a:pt x="134" y="1835"/>
                    </a:cubicBezTo>
                    <a:cubicBezTo>
                      <a:pt x="801" y="1468"/>
                      <a:pt x="1468" y="1035"/>
                      <a:pt x="2068" y="534"/>
                    </a:cubicBezTo>
                    <a:cubicBezTo>
                      <a:pt x="2068" y="368"/>
                      <a:pt x="2002" y="201"/>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44"/>
              <p:cNvSpPr/>
              <p:nvPr/>
            </p:nvSpPr>
            <p:spPr>
              <a:xfrm rot="-9425991" flipH="1">
                <a:off x="5913423" y="1332548"/>
                <a:ext cx="5336" cy="7433"/>
              </a:xfrm>
              <a:custGeom>
                <a:avLst/>
                <a:gdLst/>
                <a:ahLst/>
                <a:cxnLst/>
                <a:rect l="l" t="t" r="r" b="b"/>
                <a:pathLst>
                  <a:path w="168" h="234" extrusionOk="0">
                    <a:moveTo>
                      <a:pt x="0" y="0"/>
                    </a:moveTo>
                    <a:lnTo>
                      <a:pt x="0" y="67"/>
                    </a:lnTo>
                    <a:cubicBezTo>
                      <a:pt x="67" y="134"/>
                      <a:pt x="134" y="167"/>
                      <a:pt x="167" y="234"/>
                    </a:cubicBezTo>
                    <a:cubicBezTo>
                      <a:pt x="134" y="167"/>
                      <a:pt x="100" y="67"/>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4"/>
              <p:cNvSpPr/>
              <p:nvPr/>
            </p:nvSpPr>
            <p:spPr>
              <a:xfrm rot="-9425991" flipH="1">
                <a:off x="5921965" y="1302974"/>
                <a:ext cx="26491" cy="41356"/>
              </a:xfrm>
              <a:custGeom>
                <a:avLst/>
                <a:gdLst/>
                <a:ahLst/>
                <a:cxnLst/>
                <a:rect l="l" t="t" r="r" b="b"/>
                <a:pathLst>
                  <a:path w="834" h="1302" extrusionOk="0">
                    <a:moveTo>
                      <a:pt x="0" y="1"/>
                    </a:moveTo>
                    <a:lnTo>
                      <a:pt x="0" y="601"/>
                    </a:lnTo>
                    <a:cubicBezTo>
                      <a:pt x="33" y="635"/>
                      <a:pt x="67" y="735"/>
                      <a:pt x="33" y="768"/>
                    </a:cubicBezTo>
                    <a:cubicBezTo>
                      <a:pt x="267" y="935"/>
                      <a:pt x="567" y="1135"/>
                      <a:pt x="834" y="1302"/>
                    </a:cubicBezTo>
                    <a:cubicBezTo>
                      <a:pt x="567" y="935"/>
                      <a:pt x="334" y="568"/>
                      <a:pt x="100" y="168"/>
                    </a:cubicBezTo>
                    <a:cubicBezTo>
                      <a:pt x="67" y="134"/>
                      <a:pt x="33" y="34"/>
                      <a:pt x="0" y="1"/>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44"/>
              <p:cNvSpPr/>
              <p:nvPr/>
            </p:nvSpPr>
            <p:spPr>
              <a:xfrm rot="-9425991" flipH="1">
                <a:off x="5924617" y="1313198"/>
                <a:ext cx="1080" cy="3208"/>
              </a:xfrm>
              <a:custGeom>
                <a:avLst/>
                <a:gdLst/>
                <a:ahLst/>
                <a:cxnLst/>
                <a:rect l="l" t="t" r="r" b="b"/>
                <a:pathLst>
                  <a:path w="34" h="101" extrusionOk="0">
                    <a:moveTo>
                      <a:pt x="0" y="1"/>
                    </a:moveTo>
                    <a:lnTo>
                      <a:pt x="0" y="67"/>
                    </a:lnTo>
                    <a:lnTo>
                      <a:pt x="0" y="101"/>
                    </a:lnTo>
                    <a:cubicBezTo>
                      <a:pt x="33" y="67"/>
                      <a:pt x="33" y="67"/>
                      <a:pt x="33" y="34"/>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4"/>
              <p:cNvSpPr/>
              <p:nvPr/>
            </p:nvSpPr>
            <p:spPr>
              <a:xfrm rot="-9425991" flipH="1">
                <a:off x="5920923" y="1315626"/>
                <a:ext cx="3208" cy="5336"/>
              </a:xfrm>
              <a:custGeom>
                <a:avLst/>
                <a:gdLst/>
                <a:ahLst/>
                <a:cxnLst/>
                <a:rect l="l" t="t" r="r" b="b"/>
                <a:pathLst>
                  <a:path w="101" h="168" extrusionOk="0">
                    <a:moveTo>
                      <a:pt x="0" y="1"/>
                    </a:moveTo>
                    <a:lnTo>
                      <a:pt x="0" y="101"/>
                    </a:lnTo>
                    <a:lnTo>
                      <a:pt x="67" y="168"/>
                    </a:lnTo>
                    <a:cubicBezTo>
                      <a:pt x="100" y="101"/>
                      <a:pt x="10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4"/>
              <p:cNvSpPr/>
              <p:nvPr/>
            </p:nvSpPr>
            <p:spPr>
              <a:xfrm rot="-9425991" flipH="1">
                <a:off x="5939891" y="1280161"/>
                <a:ext cx="42404" cy="5336"/>
              </a:xfrm>
              <a:custGeom>
                <a:avLst/>
                <a:gdLst/>
                <a:ahLst/>
                <a:cxnLst/>
                <a:rect l="l" t="t" r="r" b="b"/>
                <a:pathLst>
                  <a:path w="1335" h="168" extrusionOk="0">
                    <a:moveTo>
                      <a:pt x="0" y="1"/>
                    </a:moveTo>
                    <a:lnTo>
                      <a:pt x="33" y="34"/>
                    </a:lnTo>
                    <a:lnTo>
                      <a:pt x="667" y="168"/>
                    </a:lnTo>
                    <a:cubicBezTo>
                      <a:pt x="867" y="168"/>
                      <a:pt x="1067" y="101"/>
                      <a:pt x="1334" y="101"/>
                    </a:cubicBezTo>
                    <a:cubicBezTo>
                      <a:pt x="1268" y="68"/>
                      <a:pt x="1234" y="68"/>
                      <a:pt x="1201" y="34"/>
                    </a:cubicBezTo>
                    <a:cubicBezTo>
                      <a:pt x="834" y="34"/>
                      <a:pt x="40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4"/>
              <p:cNvSpPr/>
              <p:nvPr/>
            </p:nvSpPr>
            <p:spPr>
              <a:xfrm rot="-9425991" flipH="1">
                <a:off x="5946407" y="1263551"/>
                <a:ext cx="12737" cy="7083"/>
              </a:xfrm>
              <a:custGeom>
                <a:avLst/>
                <a:gdLst/>
                <a:ahLst/>
                <a:cxnLst/>
                <a:rect l="l" t="t" r="r" b="b"/>
                <a:pathLst>
                  <a:path w="401" h="223" extrusionOk="0">
                    <a:moveTo>
                      <a:pt x="187" y="1"/>
                    </a:moveTo>
                    <a:cubicBezTo>
                      <a:pt x="146" y="1"/>
                      <a:pt x="104" y="13"/>
                      <a:pt x="67" y="41"/>
                    </a:cubicBezTo>
                    <a:cubicBezTo>
                      <a:pt x="67" y="74"/>
                      <a:pt x="34" y="74"/>
                      <a:pt x="34" y="74"/>
                    </a:cubicBezTo>
                    <a:cubicBezTo>
                      <a:pt x="0" y="108"/>
                      <a:pt x="0" y="174"/>
                      <a:pt x="0" y="208"/>
                    </a:cubicBezTo>
                    <a:cubicBezTo>
                      <a:pt x="45" y="219"/>
                      <a:pt x="93" y="223"/>
                      <a:pt x="141" y="223"/>
                    </a:cubicBezTo>
                    <a:cubicBezTo>
                      <a:pt x="238" y="223"/>
                      <a:pt x="334" y="208"/>
                      <a:pt x="401" y="208"/>
                    </a:cubicBezTo>
                    <a:cubicBezTo>
                      <a:pt x="401" y="87"/>
                      <a:pt x="296" y="1"/>
                      <a:pt x="18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4"/>
              <p:cNvSpPr/>
              <p:nvPr/>
            </p:nvSpPr>
            <p:spPr>
              <a:xfrm rot="-9425991" flipH="1">
                <a:off x="5848725" y="1455859"/>
                <a:ext cx="64639" cy="90081"/>
              </a:xfrm>
              <a:custGeom>
                <a:avLst/>
                <a:gdLst/>
                <a:ahLst/>
                <a:cxnLst/>
                <a:rect l="l" t="t" r="r" b="b"/>
                <a:pathLst>
                  <a:path w="2035" h="2836" extrusionOk="0">
                    <a:moveTo>
                      <a:pt x="2001" y="0"/>
                    </a:moveTo>
                    <a:cubicBezTo>
                      <a:pt x="1401" y="467"/>
                      <a:pt x="734" y="868"/>
                      <a:pt x="67" y="1235"/>
                    </a:cubicBezTo>
                    <a:cubicBezTo>
                      <a:pt x="33" y="1235"/>
                      <a:pt x="33" y="1301"/>
                      <a:pt x="0" y="1301"/>
                    </a:cubicBezTo>
                    <a:cubicBezTo>
                      <a:pt x="33" y="1802"/>
                      <a:pt x="100" y="2302"/>
                      <a:pt x="200" y="2836"/>
                    </a:cubicBezTo>
                    <a:cubicBezTo>
                      <a:pt x="200" y="2802"/>
                      <a:pt x="234" y="2736"/>
                      <a:pt x="267" y="2736"/>
                    </a:cubicBezTo>
                    <a:cubicBezTo>
                      <a:pt x="934" y="2369"/>
                      <a:pt x="1501" y="1835"/>
                      <a:pt x="2001" y="1235"/>
                    </a:cubicBezTo>
                    <a:cubicBezTo>
                      <a:pt x="2001" y="1201"/>
                      <a:pt x="2035" y="1201"/>
                      <a:pt x="2035" y="1201"/>
                    </a:cubicBezTo>
                    <a:cubicBezTo>
                      <a:pt x="2035" y="801"/>
                      <a:pt x="2001" y="401"/>
                      <a:pt x="2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4"/>
              <p:cNvSpPr/>
              <p:nvPr/>
            </p:nvSpPr>
            <p:spPr>
              <a:xfrm rot="-9425991" flipH="1">
                <a:off x="5886190" y="1399086"/>
                <a:ext cx="13785" cy="15945"/>
              </a:xfrm>
              <a:custGeom>
                <a:avLst/>
                <a:gdLst/>
                <a:ahLst/>
                <a:cxnLst/>
                <a:rect l="l" t="t" r="r" b="b"/>
                <a:pathLst>
                  <a:path w="434" h="502" extrusionOk="0">
                    <a:moveTo>
                      <a:pt x="0" y="1"/>
                    </a:moveTo>
                    <a:lnTo>
                      <a:pt x="0" y="1"/>
                    </a:lnTo>
                    <a:cubicBezTo>
                      <a:pt x="33" y="167"/>
                      <a:pt x="33" y="334"/>
                      <a:pt x="67" y="468"/>
                    </a:cubicBezTo>
                    <a:cubicBezTo>
                      <a:pt x="100" y="468"/>
                      <a:pt x="100" y="468"/>
                      <a:pt x="167" y="501"/>
                    </a:cubicBezTo>
                    <a:cubicBezTo>
                      <a:pt x="100" y="368"/>
                      <a:pt x="167" y="234"/>
                      <a:pt x="267" y="201"/>
                    </a:cubicBezTo>
                    <a:cubicBezTo>
                      <a:pt x="334" y="201"/>
                      <a:pt x="367" y="167"/>
                      <a:pt x="434" y="167"/>
                    </a:cubicBezTo>
                    <a:lnTo>
                      <a:pt x="400" y="167"/>
                    </a:lnTo>
                    <a:cubicBezTo>
                      <a:pt x="234" y="134"/>
                      <a:pt x="100" y="10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4"/>
              <p:cNvSpPr/>
              <p:nvPr/>
            </p:nvSpPr>
            <p:spPr>
              <a:xfrm rot="-9425991" flipH="1">
                <a:off x="5937918" y="1289675"/>
                <a:ext cx="26522" cy="3208"/>
              </a:xfrm>
              <a:custGeom>
                <a:avLst/>
                <a:gdLst/>
                <a:ahLst/>
                <a:cxnLst/>
                <a:rect l="l" t="t" r="r" b="b"/>
                <a:pathLst>
                  <a:path w="835" h="101" extrusionOk="0">
                    <a:moveTo>
                      <a:pt x="1" y="0"/>
                    </a:moveTo>
                    <a:cubicBezTo>
                      <a:pt x="301" y="34"/>
                      <a:pt x="534" y="67"/>
                      <a:pt x="835" y="100"/>
                    </a:cubicBezTo>
                    <a:cubicBezTo>
                      <a:pt x="768" y="34"/>
                      <a:pt x="668" y="34"/>
                      <a:pt x="63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4"/>
              <p:cNvSpPr/>
              <p:nvPr/>
            </p:nvSpPr>
            <p:spPr>
              <a:xfrm rot="-9425991" flipH="1">
                <a:off x="5897926" y="1366325"/>
                <a:ext cx="21218" cy="38180"/>
              </a:xfrm>
              <a:custGeom>
                <a:avLst/>
                <a:gdLst/>
                <a:ahLst/>
                <a:cxnLst/>
                <a:rect l="l" t="t" r="r" b="b"/>
                <a:pathLst>
                  <a:path w="668" h="1202" extrusionOk="0">
                    <a:moveTo>
                      <a:pt x="1" y="1"/>
                    </a:moveTo>
                    <a:cubicBezTo>
                      <a:pt x="34" y="334"/>
                      <a:pt x="134" y="668"/>
                      <a:pt x="201" y="1001"/>
                    </a:cubicBezTo>
                    <a:cubicBezTo>
                      <a:pt x="301" y="1035"/>
                      <a:pt x="334" y="1135"/>
                      <a:pt x="434" y="1168"/>
                    </a:cubicBezTo>
                    <a:cubicBezTo>
                      <a:pt x="434" y="1168"/>
                      <a:pt x="434" y="1202"/>
                      <a:pt x="468" y="1202"/>
                    </a:cubicBezTo>
                    <a:cubicBezTo>
                      <a:pt x="534" y="1168"/>
                      <a:pt x="635" y="1135"/>
                      <a:pt x="668" y="1068"/>
                    </a:cubicBezTo>
                    <a:cubicBezTo>
                      <a:pt x="601" y="735"/>
                      <a:pt x="501" y="401"/>
                      <a:pt x="468" y="134"/>
                    </a:cubicBezTo>
                    <a:cubicBezTo>
                      <a:pt x="434" y="134"/>
                      <a:pt x="368" y="167"/>
                      <a:pt x="334" y="167"/>
                    </a:cubicBezTo>
                    <a:cubicBezTo>
                      <a:pt x="311" y="173"/>
                      <a:pt x="288" y="176"/>
                      <a:pt x="267" y="176"/>
                    </a:cubicBezTo>
                    <a:cubicBezTo>
                      <a:pt x="169" y="176"/>
                      <a:pt x="101" y="116"/>
                      <a:pt x="101" y="34"/>
                    </a:cubicBezTo>
                    <a:cubicBezTo>
                      <a:pt x="34" y="34"/>
                      <a:pt x="34"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4"/>
              <p:cNvSpPr/>
              <p:nvPr/>
            </p:nvSpPr>
            <p:spPr>
              <a:xfrm rot="-9425991" flipH="1">
                <a:off x="5943077" y="1275860"/>
                <a:ext cx="21218" cy="5336"/>
              </a:xfrm>
              <a:custGeom>
                <a:avLst/>
                <a:gdLst/>
                <a:ahLst/>
                <a:cxnLst/>
                <a:rect l="l" t="t" r="r" b="b"/>
                <a:pathLst>
                  <a:path w="668" h="168" extrusionOk="0">
                    <a:moveTo>
                      <a:pt x="1" y="0"/>
                    </a:moveTo>
                    <a:cubicBezTo>
                      <a:pt x="101" y="34"/>
                      <a:pt x="134" y="67"/>
                      <a:pt x="134" y="167"/>
                    </a:cubicBezTo>
                    <a:cubicBezTo>
                      <a:pt x="301" y="167"/>
                      <a:pt x="468" y="134"/>
                      <a:pt x="668" y="134"/>
                    </a:cubicBezTo>
                    <a:cubicBezTo>
                      <a:pt x="434" y="67"/>
                      <a:pt x="201" y="34"/>
                      <a:pt x="1"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4"/>
              <p:cNvSpPr/>
              <p:nvPr/>
            </p:nvSpPr>
            <p:spPr>
              <a:xfrm rot="-9425991" flipH="1">
                <a:off x="5947163" y="1266263"/>
                <a:ext cx="1112" cy="1112"/>
              </a:xfrm>
              <a:custGeom>
                <a:avLst/>
                <a:gdLst/>
                <a:ahLst/>
                <a:cxnLst/>
                <a:rect l="l" t="t" r="r" b="b"/>
                <a:pathLst>
                  <a:path w="35" h="35" extrusionOk="0">
                    <a:moveTo>
                      <a:pt x="34" y="1"/>
                    </a:moveTo>
                    <a:lnTo>
                      <a:pt x="1" y="34"/>
                    </a:lnTo>
                    <a:cubicBezTo>
                      <a:pt x="1" y="34"/>
                      <a:pt x="34" y="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4"/>
              <p:cNvSpPr/>
              <p:nvPr/>
            </p:nvSpPr>
            <p:spPr>
              <a:xfrm rot="-9425991" flipH="1">
                <a:off x="5914219" y="1337842"/>
                <a:ext cx="14865" cy="22266"/>
              </a:xfrm>
              <a:custGeom>
                <a:avLst/>
                <a:gdLst/>
                <a:ahLst/>
                <a:cxnLst/>
                <a:rect l="l" t="t" r="r" b="b"/>
                <a:pathLst>
                  <a:path w="468" h="701" extrusionOk="0">
                    <a:moveTo>
                      <a:pt x="0" y="0"/>
                    </a:moveTo>
                    <a:cubicBezTo>
                      <a:pt x="100" y="167"/>
                      <a:pt x="167" y="334"/>
                      <a:pt x="300" y="501"/>
                    </a:cubicBezTo>
                    <a:cubicBezTo>
                      <a:pt x="334" y="567"/>
                      <a:pt x="434" y="601"/>
                      <a:pt x="467" y="701"/>
                    </a:cubicBezTo>
                    <a:cubicBezTo>
                      <a:pt x="434" y="567"/>
                      <a:pt x="367" y="401"/>
                      <a:pt x="334" y="267"/>
                    </a:cubicBezTo>
                    <a:cubicBezTo>
                      <a:pt x="267" y="267"/>
                      <a:pt x="200" y="201"/>
                      <a:pt x="167" y="167"/>
                    </a:cubicBezTo>
                    <a:cubicBezTo>
                      <a:pt x="134" y="67"/>
                      <a:pt x="100" y="67"/>
                      <a:pt x="67" y="34"/>
                    </a:cubicBezTo>
                    <a:lnTo>
                      <a:pt x="0" y="0"/>
                    </a:ln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4"/>
              <p:cNvSpPr/>
              <p:nvPr/>
            </p:nvSpPr>
            <p:spPr>
              <a:xfrm rot="-9425991" flipH="1">
                <a:off x="5890473" y="1398923"/>
                <a:ext cx="12737" cy="12102"/>
              </a:xfrm>
              <a:custGeom>
                <a:avLst/>
                <a:gdLst/>
                <a:ahLst/>
                <a:cxnLst/>
                <a:rect l="l" t="t" r="r" b="b"/>
                <a:pathLst>
                  <a:path w="401" h="381" extrusionOk="0">
                    <a:moveTo>
                      <a:pt x="334" y="0"/>
                    </a:moveTo>
                    <a:cubicBezTo>
                      <a:pt x="267" y="34"/>
                      <a:pt x="234" y="34"/>
                      <a:pt x="167" y="34"/>
                    </a:cubicBezTo>
                    <a:cubicBezTo>
                      <a:pt x="67" y="67"/>
                      <a:pt x="0" y="267"/>
                      <a:pt x="67" y="334"/>
                    </a:cubicBezTo>
                    <a:cubicBezTo>
                      <a:pt x="100" y="334"/>
                      <a:pt x="134" y="367"/>
                      <a:pt x="167" y="367"/>
                    </a:cubicBezTo>
                    <a:cubicBezTo>
                      <a:pt x="194" y="376"/>
                      <a:pt x="218" y="380"/>
                      <a:pt x="241" y="380"/>
                    </a:cubicBezTo>
                    <a:cubicBezTo>
                      <a:pt x="303" y="380"/>
                      <a:pt x="352" y="350"/>
                      <a:pt x="400" y="301"/>
                    </a:cubicBezTo>
                    <a:cubicBezTo>
                      <a:pt x="400" y="201"/>
                      <a:pt x="334" y="67"/>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44"/>
              <p:cNvSpPr/>
              <p:nvPr/>
            </p:nvSpPr>
            <p:spPr>
              <a:xfrm rot="-9425991" flipH="1">
                <a:off x="5894837" y="1397256"/>
                <a:ext cx="11689" cy="5336"/>
              </a:xfrm>
              <a:custGeom>
                <a:avLst/>
                <a:gdLst/>
                <a:ahLst/>
                <a:cxnLst/>
                <a:rect l="l" t="t" r="r" b="b"/>
                <a:pathLst>
                  <a:path w="368" h="168" extrusionOk="0">
                    <a:moveTo>
                      <a:pt x="334" y="1"/>
                    </a:moveTo>
                    <a:cubicBezTo>
                      <a:pt x="287" y="48"/>
                      <a:pt x="240" y="95"/>
                      <a:pt x="181" y="95"/>
                    </a:cubicBezTo>
                    <a:cubicBezTo>
                      <a:pt x="157" y="95"/>
                      <a:pt x="130" y="87"/>
                      <a:pt x="101" y="67"/>
                    </a:cubicBezTo>
                    <a:cubicBezTo>
                      <a:pt x="68" y="67"/>
                      <a:pt x="34" y="34"/>
                      <a:pt x="1" y="34"/>
                    </a:cubicBezTo>
                    <a:cubicBezTo>
                      <a:pt x="34" y="134"/>
                      <a:pt x="101" y="167"/>
                      <a:pt x="234" y="167"/>
                    </a:cubicBezTo>
                    <a:cubicBezTo>
                      <a:pt x="268" y="167"/>
                      <a:pt x="334" y="134"/>
                      <a:pt x="368" y="134"/>
                    </a:cubicBezTo>
                    <a:cubicBezTo>
                      <a:pt x="368" y="67"/>
                      <a:pt x="368" y="34"/>
                      <a:pt x="3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44"/>
              <p:cNvSpPr/>
              <p:nvPr/>
            </p:nvSpPr>
            <p:spPr>
              <a:xfrm rot="-9425991" flipH="1">
                <a:off x="5945992" y="1271026"/>
                <a:ext cx="45581" cy="11689"/>
              </a:xfrm>
              <a:custGeom>
                <a:avLst/>
                <a:gdLst/>
                <a:ahLst/>
                <a:cxnLst/>
                <a:rect l="l" t="t" r="r" b="b"/>
                <a:pathLst>
                  <a:path w="1435" h="368" extrusionOk="0">
                    <a:moveTo>
                      <a:pt x="19" y="188"/>
                    </a:moveTo>
                    <a:cubicBezTo>
                      <a:pt x="13" y="192"/>
                      <a:pt x="6" y="196"/>
                      <a:pt x="0" y="201"/>
                    </a:cubicBezTo>
                    <a:cubicBezTo>
                      <a:pt x="7" y="197"/>
                      <a:pt x="14" y="193"/>
                      <a:pt x="19" y="188"/>
                    </a:cubicBezTo>
                    <a:close/>
                    <a:moveTo>
                      <a:pt x="601" y="1"/>
                    </a:moveTo>
                    <a:cubicBezTo>
                      <a:pt x="434" y="1"/>
                      <a:pt x="267" y="34"/>
                      <a:pt x="67" y="34"/>
                    </a:cubicBezTo>
                    <a:cubicBezTo>
                      <a:pt x="67" y="64"/>
                      <a:pt x="67" y="147"/>
                      <a:pt x="19" y="188"/>
                    </a:cubicBezTo>
                    <a:lnTo>
                      <a:pt x="19" y="188"/>
                    </a:lnTo>
                    <a:cubicBezTo>
                      <a:pt x="51" y="170"/>
                      <a:pt x="86" y="161"/>
                      <a:pt x="120" y="161"/>
                    </a:cubicBezTo>
                    <a:cubicBezTo>
                      <a:pt x="229" y="161"/>
                      <a:pt x="334" y="247"/>
                      <a:pt x="334" y="368"/>
                    </a:cubicBezTo>
                    <a:cubicBezTo>
                      <a:pt x="701" y="368"/>
                      <a:pt x="1068" y="334"/>
                      <a:pt x="1434" y="334"/>
                    </a:cubicBezTo>
                    <a:cubicBezTo>
                      <a:pt x="1334" y="268"/>
                      <a:pt x="1301" y="168"/>
                      <a:pt x="1334" y="101"/>
                    </a:cubicBezTo>
                    <a:lnTo>
                      <a:pt x="6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44"/>
              <p:cNvSpPr/>
              <p:nvPr/>
            </p:nvSpPr>
            <p:spPr>
              <a:xfrm rot="-9425991" flipH="1">
                <a:off x="5874188" y="1445173"/>
                <a:ext cx="2160" cy="5336"/>
              </a:xfrm>
              <a:custGeom>
                <a:avLst/>
                <a:gdLst/>
                <a:ahLst/>
                <a:cxnLst/>
                <a:rect l="l" t="t" r="r" b="b"/>
                <a:pathLst>
                  <a:path w="68" h="168" extrusionOk="0">
                    <a:moveTo>
                      <a:pt x="34" y="0"/>
                    </a:moveTo>
                    <a:lnTo>
                      <a:pt x="34" y="0"/>
                    </a:lnTo>
                    <a:cubicBezTo>
                      <a:pt x="1" y="34"/>
                      <a:pt x="34" y="101"/>
                      <a:pt x="68" y="167"/>
                    </a:cubicBezTo>
                    <a:cubicBezTo>
                      <a:pt x="34" y="101"/>
                      <a:pt x="34" y="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44"/>
              <p:cNvSpPr/>
              <p:nvPr/>
            </p:nvSpPr>
            <p:spPr>
              <a:xfrm rot="-9425991" flipH="1">
                <a:off x="5863319" y="1452236"/>
                <a:ext cx="59366" cy="59811"/>
              </a:xfrm>
              <a:custGeom>
                <a:avLst/>
                <a:gdLst/>
                <a:ahLst/>
                <a:cxnLst/>
                <a:rect l="l" t="t" r="r" b="b"/>
                <a:pathLst>
                  <a:path w="1869" h="1883" extrusionOk="0">
                    <a:moveTo>
                      <a:pt x="1868" y="1"/>
                    </a:moveTo>
                    <a:lnTo>
                      <a:pt x="1835" y="34"/>
                    </a:lnTo>
                    <a:cubicBezTo>
                      <a:pt x="1334" y="635"/>
                      <a:pt x="834" y="1168"/>
                      <a:pt x="134" y="1535"/>
                    </a:cubicBezTo>
                    <a:cubicBezTo>
                      <a:pt x="34" y="1535"/>
                      <a:pt x="0" y="1569"/>
                      <a:pt x="0" y="1635"/>
                    </a:cubicBezTo>
                    <a:cubicBezTo>
                      <a:pt x="0" y="1669"/>
                      <a:pt x="0" y="1736"/>
                      <a:pt x="34" y="1802"/>
                    </a:cubicBezTo>
                    <a:cubicBezTo>
                      <a:pt x="58" y="1851"/>
                      <a:pt x="136" y="1882"/>
                      <a:pt x="228" y="1882"/>
                    </a:cubicBezTo>
                    <a:cubicBezTo>
                      <a:pt x="262" y="1882"/>
                      <a:pt x="298" y="1878"/>
                      <a:pt x="334" y="1869"/>
                    </a:cubicBezTo>
                    <a:cubicBezTo>
                      <a:pt x="968" y="1535"/>
                      <a:pt x="1401" y="1068"/>
                      <a:pt x="1868" y="568"/>
                    </a:cubicBezTo>
                    <a:lnTo>
                      <a:pt x="1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44"/>
              <p:cNvSpPr/>
              <p:nvPr/>
            </p:nvSpPr>
            <p:spPr>
              <a:xfrm rot="-9425991" flipH="1">
                <a:off x="5912782" y="1356364"/>
                <a:ext cx="5304" cy="6416"/>
              </a:xfrm>
              <a:custGeom>
                <a:avLst/>
                <a:gdLst/>
                <a:ahLst/>
                <a:cxnLst/>
                <a:rect l="l" t="t" r="r" b="b"/>
                <a:pathLst>
                  <a:path w="167" h="202" extrusionOk="0">
                    <a:moveTo>
                      <a:pt x="134" y="1"/>
                    </a:moveTo>
                    <a:cubicBezTo>
                      <a:pt x="34" y="34"/>
                      <a:pt x="0" y="168"/>
                      <a:pt x="34" y="201"/>
                    </a:cubicBezTo>
                    <a:lnTo>
                      <a:pt x="167" y="201"/>
                    </a:lnTo>
                    <a:cubicBezTo>
                      <a:pt x="167" y="101"/>
                      <a:pt x="167" y="68"/>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44"/>
              <p:cNvSpPr/>
              <p:nvPr/>
            </p:nvSpPr>
            <p:spPr>
              <a:xfrm rot="-9425991" flipH="1">
                <a:off x="5910920" y="1365330"/>
                <a:ext cx="7464" cy="8513"/>
              </a:xfrm>
              <a:custGeom>
                <a:avLst/>
                <a:gdLst/>
                <a:ahLst/>
                <a:cxnLst/>
                <a:rect l="l" t="t" r="r" b="b"/>
                <a:pathLst>
                  <a:path w="235" h="268" extrusionOk="0">
                    <a:moveTo>
                      <a:pt x="1" y="0"/>
                    </a:moveTo>
                    <a:lnTo>
                      <a:pt x="1" y="0"/>
                    </a:lnTo>
                    <a:cubicBezTo>
                      <a:pt x="68" y="134"/>
                      <a:pt x="68" y="201"/>
                      <a:pt x="101" y="267"/>
                    </a:cubicBezTo>
                    <a:cubicBezTo>
                      <a:pt x="134" y="234"/>
                      <a:pt x="168" y="234"/>
                      <a:pt x="234" y="201"/>
                    </a:cubicBezTo>
                    <a:cubicBezTo>
                      <a:pt x="234" y="201"/>
                      <a:pt x="234" y="167"/>
                      <a:pt x="168" y="167"/>
                    </a:cubicBezTo>
                    <a:cubicBezTo>
                      <a:pt x="134" y="134"/>
                      <a:pt x="68" y="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4"/>
              <p:cNvSpPr/>
              <p:nvPr/>
            </p:nvSpPr>
            <p:spPr>
              <a:xfrm rot="-9425991" flipH="1">
                <a:off x="5916776" y="1353380"/>
                <a:ext cx="5336" cy="4256"/>
              </a:xfrm>
              <a:custGeom>
                <a:avLst/>
                <a:gdLst/>
                <a:ahLst/>
                <a:cxnLst/>
                <a:rect l="l" t="t" r="r" b="b"/>
                <a:pathLst>
                  <a:path w="168" h="134" extrusionOk="0">
                    <a:moveTo>
                      <a:pt x="134" y="0"/>
                    </a:moveTo>
                    <a:cubicBezTo>
                      <a:pt x="118" y="17"/>
                      <a:pt x="101" y="25"/>
                      <a:pt x="80" y="25"/>
                    </a:cubicBezTo>
                    <a:cubicBezTo>
                      <a:pt x="59" y="25"/>
                      <a:pt x="34" y="17"/>
                      <a:pt x="1" y="0"/>
                    </a:cubicBezTo>
                    <a:lnTo>
                      <a:pt x="1" y="0"/>
                    </a:lnTo>
                    <a:cubicBezTo>
                      <a:pt x="68" y="100"/>
                      <a:pt x="101" y="134"/>
                      <a:pt x="168" y="134"/>
                    </a:cubicBezTo>
                    <a:cubicBezTo>
                      <a:pt x="134" y="100"/>
                      <a:pt x="134" y="33"/>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4"/>
              <p:cNvSpPr/>
              <p:nvPr/>
            </p:nvSpPr>
            <p:spPr>
              <a:xfrm rot="-9425991" flipH="1">
                <a:off x="5753767" y="1738899"/>
                <a:ext cx="13817" cy="17660"/>
              </a:xfrm>
              <a:custGeom>
                <a:avLst/>
                <a:gdLst/>
                <a:ahLst/>
                <a:cxnLst/>
                <a:rect l="l" t="t" r="r" b="b"/>
                <a:pathLst>
                  <a:path w="435" h="556" extrusionOk="0">
                    <a:moveTo>
                      <a:pt x="234" y="0"/>
                    </a:moveTo>
                    <a:cubicBezTo>
                      <a:pt x="154" y="0"/>
                      <a:pt x="70" y="32"/>
                      <a:pt x="34" y="122"/>
                    </a:cubicBezTo>
                    <a:cubicBezTo>
                      <a:pt x="34" y="122"/>
                      <a:pt x="34" y="155"/>
                      <a:pt x="1" y="155"/>
                    </a:cubicBezTo>
                    <a:cubicBezTo>
                      <a:pt x="67" y="288"/>
                      <a:pt x="101" y="455"/>
                      <a:pt x="201" y="555"/>
                    </a:cubicBezTo>
                    <a:cubicBezTo>
                      <a:pt x="234" y="488"/>
                      <a:pt x="334" y="388"/>
                      <a:pt x="401" y="288"/>
                    </a:cubicBezTo>
                    <a:cubicBezTo>
                      <a:pt x="434" y="188"/>
                      <a:pt x="434" y="155"/>
                      <a:pt x="401" y="55"/>
                    </a:cubicBezTo>
                    <a:cubicBezTo>
                      <a:pt x="370" y="24"/>
                      <a:pt x="303" y="0"/>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4"/>
              <p:cNvSpPr/>
              <p:nvPr/>
            </p:nvSpPr>
            <p:spPr>
              <a:xfrm rot="-9425991" flipH="1">
                <a:off x="5873793" y="1417484"/>
                <a:ext cx="58286" cy="79504"/>
              </a:xfrm>
              <a:custGeom>
                <a:avLst/>
                <a:gdLst/>
                <a:ahLst/>
                <a:cxnLst/>
                <a:rect l="l" t="t" r="r" b="b"/>
                <a:pathLst>
                  <a:path w="1835" h="2503" extrusionOk="0">
                    <a:moveTo>
                      <a:pt x="1835" y="1"/>
                    </a:moveTo>
                    <a:cubicBezTo>
                      <a:pt x="1368" y="501"/>
                      <a:pt x="867" y="1001"/>
                      <a:pt x="300" y="1302"/>
                    </a:cubicBezTo>
                    <a:cubicBezTo>
                      <a:pt x="249" y="1327"/>
                      <a:pt x="203" y="1338"/>
                      <a:pt x="162" y="1338"/>
                    </a:cubicBezTo>
                    <a:cubicBezTo>
                      <a:pt x="95" y="1338"/>
                      <a:pt x="41" y="1309"/>
                      <a:pt x="0" y="1268"/>
                    </a:cubicBezTo>
                    <a:lnTo>
                      <a:pt x="0" y="1268"/>
                    </a:lnTo>
                    <a:cubicBezTo>
                      <a:pt x="34" y="1669"/>
                      <a:pt x="134" y="2102"/>
                      <a:pt x="200" y="2502"/>
                    </a:cubicBezTo>
                    <a:cubicBezTo>
                      <a:pt x="834" y="2302"/>
                      <a:pt x="1368" y="1969"/>
                      <a:pt x="1735" y="1368"/>
                    </a:cubicBezTo>
                    <a:cubicBezTo>
                      <a:pt x="1801" y="1335"/>
                      <a:pt x="1801" y="1302"/>
                      <a:pt x="1835" y="1302"/>
                    </a:cubicBezTo>
                    <a:lnTo>
                      <a:pt x="1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44"/>
              <p:cNvSpPr/>
              <p:nvPr/>
            </p:nvSpPr>
            <p:spPr>
              <a:xfrm rot="-9425991" flipH="1">
                <a:off x="5916489" y="1358408"/>
                <a:ext cx="6924" cy="9593"/>
              </a:xfrm>
              <a:custGeom>
                <a:avLst/>
                <a:gdLst/>
                <a:ahLst/>
                <a:cxnLst/>
                <a:rect l="l" t="t" r="r" b="b"/>
                <a:pathLst>
                  <a:path w="218" h="302" extrusionOk="0">
                    <a:moveTo>
                      <a:pt x="17" y="68"/>
                    </a:moveTo>
                    <a:lnTo>
                      <a:pt x="17" y="68"/>
                    </a:lnTo>
                    <a:cubicBezTo>
                      <a:pt x="0" y="84"/>
                      <a:pt x="0" y="93"/>
                      <a:pt x="4" y="93"/>
                    </a:cubicBezTo>
                    <a:cubicBezTo>
                      <a:pt x="9" y="93"/>
                      <a:pt x="17" y="84"/>
                      <a:pt x="17" y="68"/>
                    </a:cubicBezTo>
                    <a:close/>
                    <a:moveTo>
                      <a:pt x="184" y="1"/>
                    </a:moveTo>
                    <a:cubicBezTo>
                      <a:pt x="84" y="1"/>
                      <a:pt x="50" y="68"/>
                      <a:pt x="17" y="68"/>
                    </a:cubicBezTo>
                    <a:cubicBezTo>
                      <a:pt x="17" y="134"/>
                      <a:pt x="17" y="234"/>
                      <a:pt x="50" y="301"/>
                    </a:cubicBezTo>
                    <a:cubicBezTo>
                      <a:pt x="184" y="268"/>
                      <a:pt x="217" y="134"/>
                      <a:pt x="18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44"/>
              <p:cNvSpPr/>
              <p:nvPr/>
            </p:nvSpPr>
            <p:spPr>
              <a:xfrm rot="-9425991" flipH="1">
                <a:off x="5926271" y="1339203"/>
                <a:ext cx="5336" cy="9529"/>
              </a:xfrm>
              <a:custGeom>
                <a:avLst/>
                <a:gdLst/>
                <a:ahLst/>
                <a:cxnLst/>
                <a:rect l="l" t="t" r="r" b="b"/>
                <a:pathLst>
                  <a:path w="168" h="300" extrusionOk="0">
                    <a:moveTo>
                      <a:pt x="1" y="0"/>
                    </a:moveTo>
                    <a:lnTo>
                      <a:pt x="1" y="0"/>
                    </a:lnTo>
                    <a:cubicBezTo>
                      <a:pt x="35" y="100"/>
                      <a:pt x="134" y="233"/>
                      <a:pt x="167" y="299"/>
                    </a:cubicBezTo>
                    <a:cubicBezTo>
                      <a:pt x="167" y="266"/>
                      <a:pt x="167" y="233"/>
                      <a:pt x="134" y="166"/>
                    </a:cubicBezTo>
                    <a:cubicBezTo>
                      <a:pt x="101" y="133"/>
                      <a:pt x="34" y="99"/>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4"/>
              <p:cNvSpPr/>
              <p:nvPr/>
            </p:nvSpPr>
            <p:spPr>
              <a:xfrm rot="-9425991" flipH="1">
                <a:off x="5918090" y="1355171"/>
                <a:ext cx="13785" cy="18042"/>
              </a:xfrm>
              <a:custGeom>
                <a:avLst/>
                <a:gdLst/>
                <a:ahLst/>
                <a:cxnLst/>
                <a:rect l="l" t="t" r="r" b="b"/>
                <a:pathLst>
                  <a:path w="434" h="568" extrusionOk="0">
                    <a:moveTo>
                      <a:pt x="301" y="1"/>
                    </a:moveTo>
                    <a:cubicBezTo>
                      <a:pt x="200" y="34"/>
                      <a:pt x="167" y="68"/>
                      <a:pt x="100" y="101"/>
                    </a:cubicBezTo>
                    <a:cubicBezTo>
                      <a:pt x="167" y="201"/>
                      <a:pt x="100" y="368"/>
                      <a:pt x="0" y="401"/>
                    </a:cubicBezTo>
                    <a:cubicBezTo>
                      <a:pt x="0" y="434"/>
                      <a:pt x="34" y="501"/>
                      <a:pt x="34" y="568"/>
                    </a:cubicBezTo>
                    <a:cubicBezTo>
                      <a:pt x="100" y="568"/>
                      <a:pt x="134" y="568"/>
                      <a:pt x="167" y="535"/>
                    </a:cubicBezTo>
                    <a:lnTo>
                      <a:pt x="434" y="401"/>
                    </a:lnTo>
                    <a:cubicBezTo>
                      <a:pt x="367" y="268"/>
                      <a:pt x="334" y="101"/>
                      <a:pt x="3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4"/>
              <p:cNvSpPr/>
              <p:nvPr/>
            </p:nvSpPr>
            <p:spPr>
              <a:xfrm rot="-9425991" flipH="1">
                <a:off x="5890780" y="1407358"/>
                <a:ext cx="53013" cy="50917"/>
              </a:xfrm>
              <a:custGeom>
                <a:avLst/>
                <a:gdLst/>
                <a:ahLst/>
                <a:cxnLst/>
                <a:rect l="l" t="t" r="r" b="b"/>
                <a:pathLst>
                  <a:path w="1669" h="1603" extrusionOk="0">
                    <a:moveTo>
                      <a:pt x="1668" y="1"/>
                    </a:moveTo>
                    <a:cubicBezTo>
                      <a:pt x="1635" y="1"/>
                      <a:pt x="1601" y="34"/>
                      <a:pt x="1601" y="101"/>
                    </a:cubicBezTo>
                    <a:cubicBezTo>
                      <a:pt x="1168" y="635"/>
                      <a:pt x="634" y="968"/>
                      <a:pt x="0" y="1168"/>
                    </a:cubicBezTo>
                    <a:cubicBezTo>
                      <a:pt x="134" y="1202"/>
                      <a:pt x="134" y="1369"/>
                      <a:pt x="34" y="1469"/>
                    </a:cubicBezTo>
                    <a:cubicBezTo>
                      <a:pt x="34" y="1502"/>
                      <a:pt x="34" y="1535"/>
                      <a:pt x="100" y="1602"/>
                    </a:cubicBezTo>
                    <a:cubicBezTo>
                      <a:pt x="667" y="1369"/>
                      <a:pt x="1201" y="1102"/>
                      <a:pt x="1635" y="635"/>
                    </a:cubicBezTo>
                    <a:cubicBezTo>
                      <a:pt x="1635" y="401"/>
                      <a:pt x="1635" y="20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4"/>
              <p:cNvSpPr/>
              <p:nvPr/>
            </p:nvSpPr>
            <p:spPr>
              <a:xfrm rot="-9425991" flipH="1">
                <a:off x="5899091" y="1403422"/>
                <a:ext cx="4256" cy="9561"/>
              </a:xfrm>
              <a:custGeom>
                <a:avLst/>
                <a:gdLst/>
                <a:ahLst/>
                <a:cxnLst/>
                <a:rect l="l" t="t" r="r" b="b"/>
                <a:pathLst>
                  <a:path w="134" h="301" extrusionOk="0">
                    <a:moveTo>
                      <a:pt x="0" y="0"/>
                    </a:moveTo>
                    <a:cubicBezTo>
                      <a:pt x="0" y="134"/>
                      <a:pt x="34" y="201"/>
                      <a:pt x="34" y="301"/>
                    </a:cubicBezTo>
                    <a:cubicBezTo>
                      <a:pt x="134" y="201"/>
                      <a:pt x="134" y="34"/>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4"/>
              <p:cNvSpPr/>
              <p:nvPr/>
            </p:nvSpPr>
            <p:spPr>
              <a:xfrm rot="-9425991" flipH="1">
                <a:off x="5926395" y="1332080"/>
                <a:ext cx="21218" cy="31795"/>
              </a:xfrm>
              <a:custGeom>
                <a:avLst/>
                <a:gdLst/>
                <a:ahLst/>
                <a:cxnLst/>
                <a:rect l="l" t="t" r="r" b="b"/>
                <a:pathLst>
                  <a:path w="668" h="1001" extrusionOk="0">
                    <a:moveTo>
                      <a:pt x="434" y="0"/>
                    </a:moveTo>
                    <a:lnTo>
                      <a:pt x="167" y="134"/>
                    </a:lnTo>
                    <a:cubicBezTo>
                      <a:pt x="101" y="167"/>
                      <a:pt x="67" y="167"/>
                      <a:pt x="1" y="167"/>
                    </a:cubicBezTo>
                    <a:cubicBezTo>
                      <a:pt x="67" y="334"/>
                      <a:pt x="101" y="467"/>
                      <a:pt x="134" y="601"/>
                    </a:cubicBezTo>
                    <a:cubicBezTo>
                      <a:pt x="268" y="701"/>
                      <a:pt x="334" y="867"/>
                      <a:pt x="468" y="1001"/>
                    </a:cubicBezTo>
                    <a:cubicBezTo>
                      <a:pt x="468" y="967"/>
                      <a:pt x="501" y="967"/>
                      <a:pt x="568" y="934"/>
                    </a:cubicBezTo>
                    <a:cubicBezTo>
                      <a:pt x="601" y="867"/>
                      <a:pt x="634" y="867"/>
                      <a:pt x="668" y="867"/>
                    </a:cubicBezTo>
                    <a:lnTo>
                      <a:pt x="4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4"/>
              <p:cNvSpPr/>
              <p:nvPr/>
            </p:nvSpPr>
            <p:spPr>
              <a:xfrm rot="-9425991" flipH="1">
                <a:off x="5960482" y="1246635"/>
                <a:ext cx="39228" cy="28619"/>
              </a:xfrm>
              <a:custGeom>
                <a:avLst/>
                <a:gdLst/>
                <a:ahLst/>
                <a:cxnLst/>
                <a:rect l="l" t="t" r="r" b="b"/>
                <a:pathLst>
                  <a:path w="1235" h="901" extrusionOk="0">
                    <a:moveTo>
                      <a:pt x="1201" y="0"/>
                    </a:moveTo>
                    <a:cubicBezTo>
                      <a:pt x="835" y="34"/>
                      <a:pt x="434" y="34"/>
                      <a:pt x="101" y="67"/>
                    </a:cubicBezTo>
                    <a:cubicBezTo>
                      <a:pt x="101" y="367"/>
                      <a:pt x="67" y="667"/>
                      <a:pt x="1" y="901"/>
                    </a:cubicBezTo>
                    <a:cubicBezTo>
                      <a:pt x="267" y="734"/>
                      <a:pt x="568" y="567"/>
                      <a:pt x="835" y="401"/>
                    </a:cubicBezTo>
                    <a:cubicBezTo>
                      <a:pt x="968" y="267"/>
                      <a:pt x="1101" y="167"/>
                      <a:pt x="1235" y="34"/>
                    </a:cubicBezTo>
                    <a:cubicBezTo>
                      <a:pt x="1201" y="34"/>
                      <a:pt x="1201" y="34"/>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4"/>
              <p:cNvSpPr/>
              <p:nvPr/>
            </p:nvSpPr>
            <p:spPr>
              <a:xfrm rot="-9425991" flipH="1">
                <a:off x="5797842" y="1552372"/>
                <a:ext cx="58318" cy="218310"/>
              </a:xfrm>
              <a:custGeom>
                <a:avLst/>
                <a:gdLst/>
                <a:ahLst/>
                <a:cxnLst/>
                <a:rect l="l" t="t" r="r" b="b"/>
                <a:pathLst>
                  <a:path w="1836" h="6873" extrusionOk="0">
                    <a:moveTo>
                      <a:pt x="100" y="1"/>
                    </a:moveTo>
                    <a:cubicBezTo>
                      <a:pt x="136" y="10"/>
                      <a:pt x="163" y="19"/>
                      <a:pt x="181" y="29"/>
                    </a:cubicBezTo>
                    <a:lnTo>
                      <a:pt x="181" y="29"/>
                    </a:lnTo>
                    <a:cubicBezTo>
                      <a:pt x="177" y="20"/>
                      <a:pt x="172" y="10"/>
                      <a:pt x="167" y="1"/>
                    </a:cubicBezTo>
                    <a:close/>
                    <a:moveTo>
                      <a:pt x="181" y="29"/>
                    </a:moveTo>
                    <a:cubicBezTo>
                      <a:pt x="194" y="54"/>
                      <a:pt x="206" y="79"/>
                      <a:pt x="218" y="104"/>
                    </a:cubicBezTo>
                    <a:lnTo>
                      <a:pt x="218" y="104"/>
                    </a:lnTo>
                    <a:cubicBezTo>
                      <a:pt x="223" y="70"/>
                      <a:pt x="214" y="47"/>
                      <a:pt x="181" y="29"/>
                    </a:cubicBezTo>
                    <a:close/>
                    <a:moveTo>
                      <a:pt x="218" y="104"/>
                    </a:moveTo>
                    <a:lnTo>
                      <a:pt x="218" y="104"/>
                    </a:lnTo>
                    <a:cubicBezTo>
                      <a:pt x="215" y="122"/>
                      <a:pt x="209" y="142"/>
                      <a:pt x="201" y="168"/>
                    </a:cubicBezTo>
                    <a:cubicBezTo>
                      <a:pt x="167" y="234"/>
                      <a:pt x="67" y="334"/>
                      <a:pt x="0" y="468"/>
                    </a:cubicBezTo>
                    <a:cubicBezTo>
                      <a:pt x="234" y="1035"/>
                      <a:pt x="434" y="1635"/>
                      <a:pt x="601" y="2202"/>
                    </a:cubicBezTo>
                    <a:cubicBezTo>
                      <a:pt x="642" y="2170"/>
                      <a:pt x="691" y="2155"/>
                      <a:pt x="740" y="2155"/>
                    </a:cubicBezTo>
                    <a:cubicBezTo>
                      <a:pt x="889" y="2155"/>
                      <a:pt x="1035" y="2293"/>
                      <a:pt x="934" y="2469"/>
                    </a:cubicBezTo>
                    <a:cubicBezTo>
                      <a:pt x="901" y="2536"/>
                      <a:pt x="834" y="2636"/>
                      <a:pt x="768" y="2703"/>
                    </a:cubicBezTo>
                    <a:cubicBezTo>
                      <a:pt x="901" y="3203"/>
                      <a:pt x="1034" y="3704"/>
                      <a:pt x="1101" y="4237"/>
                    </a:cubicBezTo>
                    <a:cubicBezTo>
                      <a:pt x="1235" y="4304"/>
                      <a:pt x="1335" y="4404"/>
                      <a:pt x="1235" y="4537"/>
                    </a:cubicBezTo>
                    <a:cubicBezTo>
                      <a:pt x="1235" y="4571"/>
                      <a:pt x="1201" y="4638"/>
                      <a:pt x="1168" y="4638"/>
                    </a:cubicBezTo>
                    <a:lnTo>
                      <a:pt x="1168" y="4671"/>
                    </a:lnTo>
                    <a:cubicBezTo>
                      <a:pt x="1268" y="5371"/>
                      <a:pt x="1368" y="6039"/>
                      <a:pt x="1401" y="6739"/>
                    </a:cubicBezTo>
                    <a:lnTo>
                      <a:pt x="1435" y="6706"/>
                    </a:lnTo>
                    <a:cubicBezTo>
                      <a:pt x="1473" y="6668"/>
                      <a:pt x="1516" y="6651"/>
                      <a:pt x="1559" y="6651"/>
                    </a:cubicBezTo>
                    <a:cubicBezTo>
                      <a:pt x="1666" y="6651"/>
                      <a:pt x="1768" y="6753"/>
                      <a:pt x="1768" y="6872"/>
                    </a:cubicBezTo>
                    <a:lnTo>
                      <a:pt x="1835" y="6872"/>
                    </a:lnTo>
                    <a:cubicBezTo>
                      <a:pt x="1735" y="5638"/>
                      <a:pt x="1535" y="4404"/>
                      <a:pt x="1235" y="3203"/>
                    </a:cubicBezTo>
                    <a:cubicBezTo>
                      <a:pt x="1009" y="2172"/>
                      <a:pt x="690" y="1079"/>
                      <a:pt x="218" y="1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4"/>
              <p:cNvSpPr/>
              <p:nvPr/>
            </p:nvSpPr>
            <p:spPr>
              <a:xfrm rot="-9425991" flipH="1">
                <a:off x="5934064" y="1328958"/>
                <a:ext cx="10641" cy="15913"/>
              </a:xfrm>
              <a:custGeom>
                <a:avLst/>
                <a:gdLst/>
                <a:ahLst/>
                <a:cxnLst/>
                <a:rect l="l" t="t" r="r" b="b"/>
                <a:pathLst>
                  <a:path w="335" h="501" extrusionOk="0">
                    <a:moveTo>
                      <a:pt x="1" y="1"/>
                    </a:moveTo>
                    <a:cubicBezTo>
                      <a:pt x="1" y="34"/>
                      <a:pt x="1" y="67"/>
                      <a:pt x="34" y="101"/>
                    </a:cubicBezTo>
                    <a:lnTo>
                      <a:pt x="301" y="501"/>
                    </a:lnTo>
                    <a:cubicBezTo>
                      <a:pt x="301" y="434"/>
                      <a:pt x="334" y="401"/>
                      <a:pt x="334" y="401"/>
                    </a:cubicBezTo>
                    <a:cubicBezTo>
                      <a:pt x="234" y="234"/>
                      <a:pt x="134"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4"/>
              <p:cNvSpPr/>
              <p:nvPr/>
            </p:nvSpPr>
            <p:spPr>
              <a:xfrm rot="-9425991" flipH="1">
                <a:off x="5926668" y="1300745"/>
                <a:ext cx="28619" cy="40308"/>
              </a:xfrm>
              <a:custGeom>
                <a:avLst/>
                <a:gdLst/>
                <a:ahLst/>
                <a:cxnLst/>
                <a:rect l="l" t="t" r="r" b="b"/>
                <a:pathLst>
                  <a:path w="901" h="1269" extrusionOk="0">
                    <a:moveTo>
                      <a:pt x="0" y="1"/>
                    </a:moveTo>
                    <a:lnTo>
                      <a:pt x="0" y="1"/>
                    </a:lnTo>
                    <a:cubicBezTo>
                      <a:pt x="234" y="401"/>
                      <a:pt x="467" y="768"/>
                      <a:pt x="734" y="1135"/>
                    </a:cubicBezTo>
                    <a:cubicBezTo>
                      <a:pt x="767" y="1168"/>
                      <a:pt x="834" y="1201"/>
                      <a:pt x="901" y="1268"/>
                    </a:cubicBezTo>
                    <a:cubicBezTo>
                      <a:pt x="834" y="1168"/>
                      <a:pt x="834" y="1101"/>
                      <a:pt x="801" y="1068"/>
                    </a:cubicBezTo>
                    <a:cubicBezTo>
                      <a:pt x="567" y="668"/>
                      <a:pt x="267" y="3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4"/>
              <p:cNvSpPr/>
              <p:nvPr/>
            </p:nvSpPr>
            <p:spPr>
              <a:xfrm rot="-9425991" flipH="1">
                <a:off x="5903401" y="1379816"/>
                <a:ext cx="47709" cy="61494"/>
              </a:xfrm>
              <a:custGeom>
                <a:avLst/>
                <a:gdLst/>
                <a:ahLst/>
                <a:cxnLst/>
                <a:rect l="l" t="t" r="r" b="b"/>
                <a:pathLst>
                  <a:path w="1502" h="1936" extrusionOk="0">
                    <a:moveTo>
                      <a:pt x="1501" y="0"/>
                    </a:moveTo>
                    <a:cubicBezTo>
                      <a:pt x="1101" y="501"/>
                      <a:pt x="567" y="768"/>
                      <a:pt x="0" y="1001"/>
                    </a:cubicBezTo>
                    <a:cubicBezTo>
                      <a:pt x="34" y="1335"/>
                      <a:pt x="100" y="1668"/>
                      <a:pt x="201" y="1935"/>
                    </a:cubicBezTo>
                    <a:cubicBezTo>
                      <a:pt x="601" y="1668"/>
                      <a:pt x="1034" y="1335"/>
                      <a:pt x="1401" y="1001"/>
                    </a:cubicBezTo>
                    <a:lnTo>
                      <a:pt x="1435" y="934"/>
                    </a:lnTo>
                    <a:cubicBezTo>
                      <a:pt x="1501" y="601"/>
                      <a:pt x="1501" y="334"/>
                      <a:pt x="1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4"/>
              <p:cNvSpPr/>
              <p:nvPr/>
            </p:nvSpPr>
            <p:spPr>
              <a:xfrm rot="-9425991" flipH="1">
                <a:off x="5956599" y="1293691"/>
                <a:ext cx="18042" cy="8513"/>
              </a:xfrm>
              <a:custGeom>
                <a:avLst/>
                <a:gdLst/>
                <a:ahLst/>
                <a:cxnLst/>
                <a:rect l="l" t="t" r="r" b="b"/>
                <a:pathLst>
                  <a:path w="568" h="268" extrusionOk="0">
                    <a:moveTo>
                      <a:pt x="468" y="0"/>
                    </a:moveTo>
                    <a:cubicBezTo>
                      <a:pt x="234" y="34"/>
                      <a:pt x="134" y="34"/>
                      <a:pt x="1" y="100"/>
                    </a:cubicBezTo>
                    <a:cubicBezTo>
                      <a:pt x="67" y="134"/>
                      <a:pt x="134" y="167"/>
                      <a:pt x="201" y="200"/>
                    </a:cubicBezTo>
                    <a:cubicBezTo>
                      <a:pt x="334" y="267"/>
                      <a:pt x="468" y="267"/>
                      <a:pt x="568" y="267"/>
                    </a:cubicBezTo>
                    <a:cubicBezTo>
                      <a:pt x="534" y="200"/>
                      <a:pt x="534" y="200"/>
                      <a:pt x="534" y="167"/>
                    </a:cubicBezTo>
                    <a:cubicBezTo>
                      <a:pt x="501" y="134"/>
                      <a:pt x="468" y="134"/>
                      <a:pt x="468" y="34"/>
                    </a:cubicBezTo>
                    <a:lnTo>
                      <a:pt x="468"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4"/>
              <p:cNvSpPr/>
              <p:nvPr/>
            </p:nvSpPr>
            <p:spPr>
              <a:xfrm rot="-9425991" flipH="1">
                <a:off x="5941688" y="1299822"/>
                <a:ext cx="30747" cy="47709"/>
              </a:xfrm>
              <a:custGeom>
                <a:avLst/>
                <a:gdLst/>
                <a:ahLst/>
                <a:cxnLst/>
                <a:rect l="l" t="t" r="r" b="b"/>
                <a:pathLst>
                  <a:path w="968" h="1502" extrusionOk="0">
                    <a:moveTo>
                      <a:pt x="0" y="1"/>
                    </a:moveTo>
                    <a:lnTo>
                      <a:pt x="0" y="1"/>
                    </a:lnTo>
                    <a:cubicBezTo>
                      <a:pt x="100" y="334"/>
                      <a:pt x="200" y="668"/>
                      <a:pt x="334" y="1001"/>
                    </a:cubicBezTo>
                    <a:cubicBezTo>
                      <a:pt x="434" y="1135"/>
                      <a:pt x="534" y="1268"/>
                      <a:pt x="634" y="1402"/>
                    </a:cubicBezTo>
                    <a:cubicBezTo>
                      <a:pt x="667" y="1435"/>
                      <a:pt x="767" y="1468"/>
                      <a:pt x="801" y="1502"/>
                    </a:cubicBezTo>
                    <a:lnTo>
                      <a:pt x="967" y="1502"/>
                    </a:lnTo>
                    <a:lnTo>
                      <a:pt x="967" y="1468"/>
                    </a:lnTo>
                    <a:cubicBezTo>
                      <a:pt x="967" y="1435"/>
                      <a:pt x="901" y="1402"/>
                      <a:pt x="901" y="1335"/>
                    </a:cubicBezTo>
                    <a:cubicBezTo>
                      <a:pt x="734" y="1135"/>
                      <a:pt x="634" y="901"/>
                      <a:pt x="467" y="668"/>
                    </a:cubicBezTo>
                    <a:cubicBezTo>
                      <a:pt x="300" y="634"/>
                      <a:pt x="200" y="501"/>
                      <a:pt x="267" y="401"/>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4"/>
              <p:cNvSpPr/>
              <p:nvPr/>
            </p:nvSpPr>
            <p:spPr>
              <a:xfrm rot="-9425991" flipH="1">
                <a:off x="5918035" y="1368596"/>
                <a:ext cx="39228" cy="45581"/>
              </a:xfrm>
              <a:custGeom>
                <a:avLst/>
                <a:gdLst/>
                <a:ahLst/>
                <a:cxnLst/>
                <a:rect l="l" t="t" r="r" b="b"/>
                <a:pathLst>
                  <a:path w="1235" h="1435" extrusionOk="0">
                    <a:moveTo>
                      <a:pt x="1235" y="0"/>
                    </a:moveTo>
                    <a:cubicBezTo>
                      <a:pt x="1201" y="0"/>
                      <a:pt x="1201" y="0"/>
                      <a:pt x="1201" y="67"/>
                    </a:cubicBezTo>
                    <a:cubicBezTo>
                      <a:pt x="834" y="434"/>
                      <a:pt x="468" y="768"/>
                      <a:pt x="1" y="1001"/>
                    </a:cubicBezTo>
                    <a:cubicBezTo>
                      <a:pt x="34" y="1135"/>
                      <a:pt x="67" y="1301"/>
                      <a:pt x="134" y="1435"/>
                    </a:cubicBezTo>
                    <a:cubicBezTo>
                      <a:pt x="534" y="1168"/>
                      <a:pt x="868" y="901"/>
                      <a:pt x="1201" y="601"/>
                    </a:cubicBezTo>
                    <a:cubicBezTo>
                      <a:pt x="1235" y="401"/>
                      <a:pt x="1235" y="234"/>
                      <a:pt x="123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4"/>
              <p:cNvSpPr/>
              <p:nvPr/>
            </p:nvSpPr>
            <p:spPr>
              <a:xfrm rot="-9425991" flipH="1">
                <a:off x="5945573" y="1324712"/>
                <a:ext cx="7433" cy="7464"/>
              </a:xfrm>
              <a:custGeom>
                <a:avLst/>
                <a:gdLst/>
                <a:ahLst/>
                <a:cxnLst/>
                <a:rect l="l" t="t" r="r" b="b"/>
                <a:pathLst>
                  <a:path w="234" h="235" extrusionOk="0">
                    <a:moveTo>
                      <a:pt x="67" y="1"/>
                    </a:moveTo>
                    <a:cubicBezTo>
                      <a:pt x="0" y="101"/>
                      <a:pt x="100" y="234"/>
                      <a:pt x="234" y="234"/>
                    </a:cubicBezTo>
                    <a:cubicBezTo>
                      <a:pt x="167" y="168"/>
                      <a:pt x="100" y="68"/>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4"/>
              <p:cNvSpPr/>
              <p:nvPr/>
            </p:nvSpPr>
            <p:spPr>
              <a:xfrm rot="-9425991" flipH="1">
                <a:off x="5946640" y="1325571"/>
                <a:ext cx="8513" cy="11689"/>
              </a:xfrm>
              <a:custGeom>
                <a:avLst/>
                <a:gdLst/>
                <a:ahLst/>
                <a:cxnLst/>
                <a:rect l="l" t="t" r="r" b="b"/>
                <a:pathLst>
                  <a:path w="268" h="368" extrusionOk="0">
                    <a:moveTo>
                      <a:pt x="34" y="0"/>
                    </a:moveTo>
                    <a:cubicBezTo>
                      <a:pt x="34" y="34"/>
                      <a:pt x="1" y="67"/>
                      <a:pt x="1" y="134"/>
                    </a:cubicBezTo>
                    <a:cubicBezTo>
                      <a:pt x="34" y="201"/>
                      <a:pt x="101" y="301"/>
                      <a:pt x="168" y="367"/>
                    </a:cubicBezTo>
                    <a:lnTo>
                      <a:pt x="234" y="367"/>
                    </a:lnTo>
                    <a:cubicBezTo>
                      <a:pt x="234" y="367"/>
                      <a:pt x="268" y="367"/>
                      <a:pt x="268" y="334"/>
                    </a:cubicBezTo>
                    <a:cubicBezTo>
                      <a:pt x="201" y="201"/>
                      <a:pt x="101" y="1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4"/>
              <p:cNvSpPr/>
              <p:nvPr/>
            </p:nvSpPr>
            <p:spPr>
              <a:xfrm rot="-9425991" flipH="1">
                <a:off x="5956989" y="1300965"/>
                <a:ext cx="7464" cy="11689"/>
              </a:xfrm>
              <a:custGeom>
                <a:avLst/>
                <a:gdLst/>
                <a:ahLst/>
                <a:cxnLst/>
                <a:rect l="l" t="t" r="r" b="b"/>
                <a:pathLst>
                  <a:path w="235" h="368" extrusionOk="0">
                    <a:moveTo>
                      <a:pt x="1" y="0"/>
                    </a:moveTo>
                    <a:lnTo>
                      <a:pt x="234" y="367"/>
                    </a:lnTo>
                    <a:cubicBezTo>
                      <a:pt x="201" y="301"/>
                      <a:pt x="168" y="201"/>
                      <a:pt x="168" y="134"/>
                    </a:cubicBezTo>
                    <a:cubicBezTo>
                      <a:pt x="101" y="67"/>
                      <a:pt x="34" y="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4"/>
              <p:cNvSpPr/>
              <p:nvPr/>
            </p:nvSpPr>
            <p:spPr>
              <a:xfrm rot="-9425991" flipH="1">
                <a:off x="5964041" y="1289490"/>
                <a:ext cx="15913" cy="8513"/>
              </a:xfrm>
              <a:custGeom>
                <a:avLst/>
                <a:gdLst/>
                <a:ahLst/>
                <a:cxnLst/>
                <a:rect l="l" t="t" r="r" b="b"/>
                <a:pathLst>
                  <a:path w="501" h="268" extrusionOk="0">
                    <a:moveTo>
                      <a:pt x="0" y="0"/>
                    </a:moveTo>
                    <a:cubicBezTo>
                      <a:pt x="134" y="101"/>
                      <a:pt x="234" y="167"/>
                      <a:pt x="334" y="267"/>
                    </a:cubicBezTo>
                    <a:lnTo>
                      <a:pt x="501" y="267"/>
                    </a:lnTo>
                    <a:cubicBezTo>
                      <a:pt x="434" y="234"/>
                      <a:pt x="401" y="134"/>
                      <a:pt x="367" y="101"/>
                    </a:cubicBezTo>
                    <a:cubicBezTo>
                      <a:pt x="234" y="34"/>
                      <a:pt x="134"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4"/>
              <p:cNvSpPr/>
              <p:nvPr/>
            </p:nvSpPr>
            <p:spPr>
              <a:xfrm rot="-9425991" flipH="1">
                <a:off x="5946934" y="1326274"/>
                <a:ext cx="10609" cy="14865"/>
              </a:xfrm>
              <a:custGeom>
                <a:avLst/>
                <a:gdLst/>
                <a:ahLst/>
                <a:cxnLst/>
                <a:rect l="l" t="t" r="r" b="b"/>
                <a:pathLst>
                  <a:path w="334" h="468" extrusionOk="0">
                    <a:moveTo>
                      <a:pt x="200" y="0"/>
                    </a:moveTo>
                    <a:cubicBezTo>
                      <a:pt x="167" y="67"/>
                      <a:pt x="134" y="67"/>
                      <a:pt x="67" y="67"/>
                    </a:cubicBezTo>
                    <a:cubicBezTo>
                      <a:pt x="34" y="67"/>
                      <a:pt x="0" y="100"/>
                      <a:pt x="0" y="134"/>
                    </a:cubicBezTo>
                    <a:cubicBezTo>
                      <a:pt x="67" y="267"/>
                      <a:pt x="167" y="334"/>
                      <a:pt x="234" y="467"/>
                    </a:cubicBezTo>
                    <a:cubicBezTo>
                      <a:pt x="301" y="467"/>
                      <a:pt x="301" y="467"/>
                      <a:pt x="334" y="434"/>
                    </a:cubicBezTo>
                    <a:cubicBezTo>
                      <a:pt x="301" y="301"/>
                      <a:pt x="234" y="167"/>
                      <a:pt x="20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4"/>
              <p:cNvSpPr/>
              <p:nvPr/>
            </p:nvSpPr>
            <p:spPr>
              <a:xfrm rot="-9425991" flipH="1">
                <a:off x="5957421" y="1306164"/>
                <a:ext cx="9561" cy="10609"/>
              </a:xfrm>
              <a:custGeom>
                <a:avLst/>
                <a:gdLst/>
                <a:ahLst/>
                <a:cxnLst/>
                <a:rect l="l" t="t" r="r" b="b"/>
                <a:pathLst>
                  <a:path w="301" h="334" extrusionOk="0">
                    <a:moveTo>
                      <a:pt x="1" y="0"/>
                    </a:moveTo>
                    <a:lnTo>
                      <a:pt x="1" y="0"/>
                    </a:lnTo>
                    <a:cubicBezTo>
                      <a:pt x="34" y="100"/>
                      <a:pt x="34" y="167"/>
                      <a:pt x="101" y="234"/>
                    </a:cubicBezTo>
                    <a:cubicBezTo>
                      <a:pt x="167" y="267"/>
                      <a:pt x="201" y="301"/>
                      <a:pt x="301" y="334"/>
                    </a:cubicBezTo>
                    <a:cubicBezTo>
                      <a:pt x="201" y="267"/>
                      <a:pt x="101"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4"/>
              <p:cNvSpPr/>
              <p:nvPr/>
            </p:nvSpPr>
            <p:spPr>
              <a:xfrm rot="-9425991" flipH="1">
                <a:off x="5931411" y="1342474"/>
                <a:ext cx="33955" cy="55141"/>
              </a:xfrm>
              <a:custGeom>
                <a:avLst/>
                <a:gdLst/>
                <a:ahLst/>
                <a:cxnLst/>
                <a:rect l="l" t="t" r="r" b="b"/>
                <a:pathLst>
                  <a:path w="1069" h="1736" extrusionOk="0">
                    <a:moveTo>
                      <a:pt x="1068" y="1"/>
                    </a:moveTo>
                    <a:lnTo>
                      <a:pt x="1068" y="1"/>
                    </a:lnTo>
                    <a:cubicBezTo>
                      <a:pt x="735" y="334"/>
                      <a:pt x="368" y="635"/>
                      <a:pt x="1" y="868"/>
                    </a:cubicBezTo>
                    <a:lnTo>
                      <a:pt x="234" y="1735"/>
                    </a:lnTo>
                    <a:cubicBezTo>
                      <a:pt x="435" y="1669"/>
                      <a:pt x="668" y="1502"/>
                      <a:pt x="768" y="1302"/>
                    </a:cubicBezTo>
                    <a:cubicBezTo>
                      <a:pt x="835" y="1235"/>
                      <a:pt x="902" y="1202"/>
                      <a:pt x="935" y="1202"/>
                    </a:cubicBezTo>
                    <a:cubicBezTo>
                      <a:pt x="1002" y="835"/>
                      <a:pt x="1035" y="40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4"/>
              <p:cNvSpPr/>
              <p:nvPr/>
            </p:nvSpPr>
            <p:spPr>
              <a:xfrm rot="-9425991" flipH="1">
                <a:off x="5962901" y="1302188"/>
                <a:ext cx="7464" cy="8513"/>
              </a:xfrm>
              <a:custGeom>
                <a:avLst/>
                <a:gdLst/>
                <a:ahLst/>
                <a:cxnLst/>
                <a:rect l="l" t="t" r="r" b="b"/>
                <a:pathLst>
                  <a:path w="235" h="268" extrusionOk="0">
                    <a:moveTo>
                      <a:pt x="1" y="1"/>
                    </a:moveTo>
                    <a:cubicBezTo>
                      <a:pt x="34" y="68"/>
                      <a:pt x="34" y="168"/>
                      <a:pt x="67" y="234"/>
                    </a:cubicBezTo>
                    <a:lnTo>
                      <a:pt x="67" y="268"/>
                    </a:lnTo>
                    <a:cubicBezTo>
                      <a:pt x="101" y="268"/>
                      <a:pt x="201" y="268"/>
                      <a:pt x="234" y="234"/>
                    </a:cubicBezTo>
                    <a:cubicBezTo>
                      <a:pt x="201" y="201"/>
                      <a:pt x="201" y="168"/>
                      <a:pt x="168" y="101"/>
                    </a:cubicBezTo>
                    <a:cubicBezTo>
                      <a:pt x="101" y="101"/>
                      <a:pt x="67"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4"/>
              <p:cNvSpPr/>
              <p:nvPr/>
            </p:nvSpPr>
            <p:spPr>
              <a:xfrm rot="-9425991" flipH="1">
                <a:off x="5957503" y="1308734"/>
                <a:ext cx="13817" cy="22266"/>
              </a:xfrm>
              <a:custGeom>
                <a:avLst/>
                <a:gdLst/>
                <a:ahLst/>
                <a:cxnLst/>
                <a:rect l="l" t="t" r="r" b="b"/>
                <a:pathLst>
                  <a:path w="435" h="701" extrusionOk="0">
                    <a:moveTo>
                      <a:pt x="168" y="0"/>
                    </a:moveTo>
                    <a:cubicBezTo>
                      <a:pt x="101" y="33"/>
                      <a:pt x="67" y="33"/>
                      <a:pt x="67" y="33"/>
                    </a:cubicBezTo>
                    <a:lnTo>
                      <a:pt x="1" y="33"/>
                    </a:lnTo>
                    <a:cubicBezTo>
                      <a:pt x="101" y="234"/>
                      <a:pt x="268" y="500"/>
                      <a:pt x="434" y="701"/>
                    </a:cubicBezTo>
                    <a:cubicBezTo>
                      <a:pt x="368" y="534"/>
                      <a:pt x="334" y="367"/>
                      <a:pt x="268" y="200"/>
                    </a:cubicBezTo>
                    <a:cubicBezTo>
                      <a:pt x="234" y="133"/>
                      <a:pt x="201" y="67"/>
                      <a:pt x="1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4"/>
              <p:cNvSpPr/>
              <p:nvPr/>
            </p:nvSpPr>
            <p:spPr>
              <a:xfrm rot="-9425991" flipH="1">
                <a:off x="5962282" y="1282594"/>
                <a:ext cx="25474" cy="5304"/>
              </a:xfrm>
              <a:custGeom>
                <a:avLst/>
                <a:gdLst/>
                <a:ahLst/>
                <a:cxnLst/>
                <a:rect l="l" t="t" r="r" b="b"/>
                <a:pathLst>
                  <a:path w="802" h="167" extrusionOk="0">
                    <a:moveTo>
                      <a:pt x="668" y="0"/>
                    </a:moveTo>
                    <a:cubicBezTo>
                      <a:pt x="401" y="0"/>
                      <a:pt x="201" y="0"/>
                      <a:pt x="1" y="67"/>
                    </a:cubicBezTo>
                    <a:lnTo>
                      <a:pt x="734" y="167"/>
                    </a:lnTo>
                    <a:cubicBezTo>
                      <a:pt x="734" y="167"/>
                      <a:pt x="734" y="133"/>
                      <a:pt x="801" y="133"/>
                    </a:cubicBezTo>
                    <a:cubicBezTo>
                      <a:pt x="801" y="100"/>
                      <a:pt x="801" y="100"/>
                      <a:pt x="734" y="67"/>
                    </a:cubicBezTo>
                    <a:cubicBezTo>
                      <a:pt x="701" y="0"/>
                      <a:pt x="701" y="0"/>
                      <a:pt x="6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4"/>
              <p:cNvSpPr/>
              <p:nvPr/>
            </p:nvSpPr>
            <p:spPr>
              <a:xfrm rot="-9425991" flipH="1">
                <a:off x="5966601" y="1301863"/>
                <a:ext cx="32" cy="1080"/>
              </a:xfrm>
              <a:custGeom>
                <a:avLst/>
                <a:gdLst/>
                <a:ahLst/>
                <a:cxnLst/>
                <a:rect l="l" t="t" r="r" b="b"/>
                <a:pathLst>
                  <a:path w="1" h="34" extrusionOk="0">
                    <a:moveTo>
                      <a:pt x="0" y="0"/>
                    </a:moveTo>
                    <a:cubicBezTo>
                      <a:pt x="0" y="0"/>
                      <a:pt x="0" y="34"/>
                      <a:pt x="0" y="0"/>
                    </a:cubicBezTo>
                    <a:cubicBezTo>
                      <a:pt x="0" y="34"/>
                      <a:pt x="0" y="34"/>
                      <a:pt x="0" y="0"/>
                    </a:cubicBezTo>
                    <a:cubicBezTo>
                      <a:pt x="0" y="34"/>
                      <a:pt x="0"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4"/>
              <p:cNvSpPr/>
              <p:nvPr/>
            </p:nvSpPr>
            <p:spPr>
              <a:xfrm rot="-9425991" flipH="1">
                <a:off x="5967467" y="1298638"/>
                <a:ext cx="4256" cy="4288"/>
              </a:xfrm>
              <a:custGeom>
                <a:avLst/>
                <a:gdLst/>
                <a:ahLst/>
                <a:cxnLst/>
                <a:rect l="l" t="t" r="r" b="b"/>
                <a:pathLst>
                  <a:path w="134" h="135" extrusionOk="0">
                    <a:moveTo>
                      <a:pt x="0" y="1"/>
                    </a:moveTo>
                    <a:cubicBezTo>
                      <a:pt x="34" y="101"/>
                      <a:pt x="101" y="134"/>
                      <a:pt x="134" y="134"/>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4"/>
              <p:cNvSpPr/>
              <p:nvPr/>
            </p:nvSpPr>
            <p:spPr>
              <a:xfrm rot="-9425991" flipH="1">
                <a:off x="5967208" y="1298866"/>
                <a:ext cx="9561" cy="6130"/>
              </a:xfrm>
              <a:custGeom>
                <a:avLst/>
                <a:gdLst/>
                <a:ahLst/>
                <a:cxnLst/>
                <a:rect l="l" t="t" r="r" b="b"/>
                <a:pathLst>
                  <a:path w="301" h="193" extrusionOk="0">
                    <a:moveTo>
                      <a:pt x="167" y="0"/>
                    </a:moveTo>
                    <a:cubicBezTo>
                      <a:pt x="134" y="34"/>
                      <a:pt x="101" y="34"/>
                      <a:pt x="0" y="34"/>
                    </a:cubicBezTo>
                    <a:cubicBezTo>
                      <a:pt x="34" y="67"/>
                      <a:pt x="34" y="134"/>
                      <a:pt x="101" y="167"/>
                    </a:cubicBezTo>
                    <a:cubicBezTo>
                      <a:pt x="134" y="184"/>
                      <a:pt x="167" y="192"/>
                      <a:pt x="201" y="192"/>
                    </a:cubicBezTo>
                    <a:cubicBezTo>
                      <a:pt x="234" y="192"/>
                      <a:pt x="267" y="184"/>
                      <a:pt x="301" y="167"/>
                    </a:cubicBezTo>
                    <a:cubicBezTo>
                      <a:pt x="234" y="134"/>
                      <a:pt x="201" y="34"/>
                      <a:pt x="1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4"/>
              <p:cNvSpPr/>
              <p:nvPr/>
            </p:nvSpPr>
            <p:spPr>
              <a:xfrm rot="-9425991" flipH="1">
                <a:off x="5948949" y="1331810"/>
                <a:ext cx="24394" cy="29699"/>
              </a:xfrm>
              <a:custGeom>
                <a:avLst/>
                <a:gdLst/>
                <a:ahLst/>
                <a:cxnLst/>
                <a:rect l="l" t="t" r="r" b="b"/>
                <a:pathLst>
                  <a:path w="768" h="935" extrusionOk="0">
                    <a:moveTo>
                      <a:pt x="768" y="0"/>
                    </a:moveTo>
                    <a:cubicBezTo>
                      <a:pt x="701" y="0"/>
                      <a:pt x="634" y="0"/>
                      <a:pt x="601" y="100"/>
                    </a:cubicBezTo>
                    <a:cubicBezTo>
                      <a:pt x="434" y="267"/>
                      <a:pt x="201" y="434"/>
                      <a:pt x="0" y="500"/>
                    </a:cubicBezTo>
                    <a:cubicBezTo>
                      <a:pt x="34" y="634"/>
                      <a:pt x="101" y="767"/>
                      <a:pt x="134" y="934"/>
                    </a:cubicBezTo>
                    <a:cubicBezTo>
                      <a:pt x="334" y="834"/>
                      <a:pt x="501" y="734"/>
                      <a:pt x="668" y="600"/>
                    </a:cubicBezTo>
                    <a:cubicBezTo>
                      <a:pt x="701" y="367"/>
                      <a:pt x="701" y="200"/>
                      <a:pt x="7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4"/>
              <p:cNvSpPr/>
              <p:nvPr/>
            </p:nvSpPr>
            <p:spPr>
              <a:xfrm rot="-9425991" flipH="1">
                <a:off x="5957715" y="1323372"/>
                <a:ext cx="4288" cy="6384"/>
              </a:xfrm>
              <a:custGeom>
                <a:avLst/>
                <a:gdLst/>
                <a:ahLst/>
                <a:cxnLst/>
                <a:rect l="l" t="t" r="r" b="b"/>
                <a:pathLst>
                  <a:path w="135" h="201" extrusionOk="0">
                    <a:moveTo>
                      <a:pt x="1" y="0"/>
                    </a:moveTo>
                    <a:cubicBezTo>
                      <a:pt x="68" y="67"/>
                      <a:pt x="101" y="133"/>
                      <a:pt x="134" y="200"/>
                    </a:cubicBezTo>
                    <a:cubicBezTo>
                      <a:pt x="101" y="133"/>
                      <a:pt x="101" y="33"/>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4"/>
              <p:cNvSpPr/>
              <p:nvPr/>
            </p:nvSpPr>
            <p:spPr>
              <a:xfrm rot="-9425991" flipH="1">
                <a:off x="5806621" y="1681605"/>
                <a:ext cx="12451" cy="17883"/>
              </a:xfrm>
              <a:custGeom>
                <a:avLst/>
                <a:gdLst/>
                <a:ahLst/>
                <a:cxnLst/>
                <a:rect l="l" t="t" r="r" b="b"/>
                <a:pathLst>
                  <a:path w="392" h="563" extrusionOk="0">
                    <a:moveTo>
                      <a:pt x="140" y="1"/>
                    </a:moveTo>
                    <a:cubicBezTo>
                      <a:pt x="93" y="1"/>
                      <a:pt x="43" y="20"/>
                      <a:pt x="1" y="62"/>
                    </a:cubicBezTo>
                    <a:lnTo>
                      <a:pt x="101" y="563"/>
                    </a:lnTo>
                    <a:cubicBezTo>
                      <a:pt x="167" y="496"/>
                      <a:pt x="234" y="396"/>
                      <a:pt x="267" y="329"/>
                    </a:cubicBezTo>
                    <a:cubicBezTo>
                      <a:pt x="391" y="156"/>
                      <a:pt x="276" y="1"/>
                      <a:pt x="14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4"/>
              <p:cNvSpPr/>
              <p:nvPr/>
            </p:nvSpPr>
            <p:spPr>
              <a:xfrm rot="-9425991" flipH="1">
                <a:off x="5972882" y="1297016"/>
                <a:ext cx="7464" cy="4256"/>
              </a:xfrm>
              <a:custGeom>
                <a:avLst/>
                <a:gdLst/>
                <a:ahLst/>
                <a:cxnLst/>
                <a:rect l="l" t="t" r="r" b="b"/>
                <a:pathLst>
                  <a:path w="235" h="134" extrusionOk="0">
                    <a:moveTo>
                      <a:pt x="1" y="0"/>
                    </a:moveTo>
                    <a:cubicBezTo>
                      <a:pt x="1" y="33"/>
                      <a:pt x="34" y="33"/>
                      <a:pt x="34" y="67"/>
                    </a:cubicBezTo>
                    <a:cubicBezTo>
                      <a:pt x="134" y="67"/>
                      <a:pt x="201" y="134"/>
                      <a:pt x="234" y="134"/>
                    </a:cubicBezTo>
                    <a:lnTo>
                      <a:pt x="168" y="33"/>
                    </a:lnTo>
                    <a:cubicBezTo>
                      <a:pt x="134" y="33"/>
                      <a:pt x="34" y="33"/>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4"/>
              <p:cNvSpPr/>
              <p:nvPr/>
            </p:nvSpPr>
            <p:spPr>
              <a:xfrm rot="-9425991" flipH="1">
                <a:off x="5969869" y="1304455"/>
                <a:ext cx="5336" cy="3208"/>
              </a:xfrm>
              <a:custGeom>
                <a:avLst/>
                <a:gdLst/>
                <a:ahLst/>
                <a:cxnLst/>
                <a:rect l="l" t="t" r="r" b="b"/>
                <a:pathLst>
                  <a:path w="168" h="101" extrusionOk="0">
                    <a:moveTo>
                      <a:pt x="1" y="1"/>
                    </a:moveTo>
                    <a:cubicBezTo>
                      <a:pt x="34" y="34"/>
                      <a:pt x="68" y="67"/>
                      <a:pt x="68" y="101"/>
                    </a:cubicBezTo>
                    <a:lnTo>
                      <a:pt x="168" y="101"/>
                    </a:lnTo>
                    <a:cubicBezTo>
                      <a:pt x="68" y="34"/>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4"/>
              <p:cNvSpPr/>
              <p:nvPr/>
            </p:nvSpPr>
            <p:spPr>
              <a:xfrm rot="-9425991" flipH="1">
                <a:off x="5960181" y="1315219"/>
                <a:ext cx="15945" cy="29699"/>
              </a:xfrm>
              <a:custGeom>
                <a:avLst/>
                <a:gdLst/>
                <a:ahLst/>
                <a:cxnLst/>
                <a:rect l="l" t="t" r="r" b="b"/>
                <a:pathLst>
                  <a:path w="502" h="935" extrusionOk="0">
                    <a:moveTo>
                      <a:pt x="501" y="0"/>
                    </a:moveTo>
                    <a:lnTo>
                      <a:pt x="501" y="0"/>
                    </a:lnTo>
                    <a:cubicBezTo>
                      <a:pt x="368" y="167"/>
                      <a:pt x="201" y="267"/>
                      <a:pt x="1" y="367"/>
                    </a:cubicBezTo>
                    <a:cubicBezTo>
                      <a:pt x="1" y="434"/>
                      <a:pt x="34" y="534"/>
                      <a:pt x="68" y="567"/>
                    </a:cubicBezTo>
                    <a:cubicBezTo>
                      <a:pt x="201" y="701"/>
                      <a:pt x="301" y="834"/>
                      <a:pt x="368" y="934"/>
                    </a:cubicBezTo>
                    <a:cubicBezTo>
                      <a:pt x="401" y="601"/>
                      <a:pt x="435" y="334"/>
                      <a:pt x="501" y="0"/>
                    </a:cubicBezTo>
                    <a:close/>
                  </a:path>
                </a:pathLst>
              </a:custGeom>
              <a:solidFill>
                <a:srgbClr val="4F8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4"/>
              <p:cNvSpPr/>
              <p:nvPr/>
            </p:nvSpPr>
            <p:spPr>
              <a:xfrm rot="-9425991" flipH="1">
                <a:off x="5975803" y="1291042"/>
                <a:ext cx="6416" cy="2160"/>
              </a:xfrm>
              <a:custGeom>
                <a:avLst/>
                <a:gdLst/>
                <a:ahLst/>
                <a:cxnLst/>
                <a:rect l="l" t="t" r="r" b="b"/>
                <a:pathLst>
                  <a:path w="202" h="68" extrusionOk="0">
                    <a:moveTo>
                      <a:pt x="1" y="1"/>
                    </a:moveTo>
                    <a:cubicBezTo>
                      <a:pt x="34" y="34"/>
                      <a:pt x="68" y="34"/>
                      <a:pt x="134" y="68"/>
                    </a:cubicBezTo>
                    <a:lnTo>
                      <a:pt x="201" y="68"/>
                    </a:lnTo>
                    <a:cubicBezTo>
                      <a:pt x="168" y="34"/>
                      <a:pt x="168" y="1"/>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4"/>
              <p:cNvSpPr/>
              <p:nvPr/>
            </p:nvSpPr>
            <p:spPr>
              <a:xfrm rot="-9425991" flipH="1">
                <a:off x="5975149" y="1293250"/>
                <a:ext cx="6384" cy="6384"/>
              </a:xfrm>
              <a:custGeom>
                <a:avLst/>
                <a:gdLst/>
                <a:ahLst/>
                <a:cxnLst/>
                <a:rect l="l" t="t" r="r" b="b"/>
                <a:pathLst>
                  <a:path w="201" h="201" extrusionOk="0">
                    <a:moveTo>
                      <a:pt x="0" y="1"/>
                    </a:moveTo>
                    <a:cubicBezTo>
                      <a:pt x="34" y="68"/>
                      <a:pt x="100" y="134"/>
                      <a:pt x="134" y="201"/>
                    </a:cubicBezTo>
                    <a:lnTo>
                      <a:pt x="200" y="201"/>
                    </a:lnTo>
                    <a:lnTo>
                      <a:pt x="200" y="68"/>
                    </a:lnTo>
                    <a:cubicBezTo>
                      <a:pt x="167" y="68"/>
                      <a:pt x="100"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4"/>
              <p:cNvSpPr/>
              <p:nvPr/>
            </p:nvSpPr>
            <p:spPr>
              <a:xfrm rot="-9425991" flipH="1">
                <a:off x="5967133" y="1309412"/>
                <a:ext cx="9561" cy="18042"/>
              </a:xfrm>
              <a:custGeom>
                <a:avLst/>
                <a:gdLst/>
                <a:ahLst/>
                <a:cxnLst/>
                <a:rect l="l" t="t" r="r" b="b"/>
                <a:pathLst>
                  <a:path w="301" h="568" extrusionOk="0">
                    <a:moveTo>
                      <a:pt x="1" y="0"/>
                    </a:moveTo>
                    <a:cubicBezTo>
                      <a:pt x="67" y="167"/>
                      <a:pt x="134" y="334"/>
                      <a:pt x="167" y="501"/>
                    </a:cubicBezTo>
                    <a:cubicBezTo>
                      <a:pt x="234" y="534"/>
                      <a:pt x="234" y="567"/>
                      <a:pt x="267" y="567"/>
                    </a:cubicBezTo>
                    <a:cubicBezTo>
                      <a:pt x="267" y="567"/>
                      <a:pt x="267" y="534"/>
                      <a:pt x="301" y="534"/>
                    </a:cubicBezTo>
                    <a:lnTo>
                      <a:pt x="301" y="367"/>
                    </a:lnTo>
                    <a:cubicBezTo>
                      <a:pt x="234" y="267"/>
                      <a:pt x="101" y="134"/>
                      <a:pt x="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4"/>
              <p:cNvSpPr/>
              <p:nvPr/>
            </p:nvSpPr>
            <p:spPr>
              <a:xfrm rot="-9425991" flipH="1">
                <a:off x="5972988" y="1301693"/>
                <a:ext cx="7464" cy="5336"/>
              </a:xfrm>
              <a:custGeom>
                <a:avLst/>
                <a:gdLst/>
                <a:ahLst/>
                <a:cxnLst/>
                <a:rect l="l" t="t" r="r" b="b"/>
                <a:pathLst>
                  <a:path w="235" h="168" extrusionOk="0">
                    <a:moveTo>
                      <a:pt x="1" y="0"/>
                    </a:moveTo>
                    <a:cubicBezTo>
                      <a:pt x="67" y="34"/>
                      <a:pt x="101" y="134"/>
                      <a:pt x="134" y="167"/>
                    </a:cubicBezTo>
                    <a:cubicBezTo>
                      <a:pt x="167" y="167"/>
                      <a:pt x="167" y="134"/>
                      <a:pt x="234" y="100"/>
                    </a:cubicBezTo>
                    <a:cubicBezTo>
                      <a:pt x="167" y="34"/>
                      <a:pt x="134" y="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4"/>
              <p:cNvSpPr/>
              <p:nvPr/>
            </p:nvSpPr>
            <p:spPr>
              <a:xfrm rot="-9425991" flipH="1">
                <a:off x="5975170" y="1305523"/>
                <a:ext cx="5336" cy="3240"/>
              </a:xfrm>
              <a:custGeom>
                <a:avLst/>
                <a:gdLst/>
                <a:ahLst/>
                <a:cxnLst/>
                <a:rect l="l" t="t" r="r" b="b"/>
                <a:pathLst>
                  <a:path w="168" h="102" extrusionOk="0">
                    <a:moveTo>
                      <a:pt x="167" y="1"/>
                    </a:moveTo>
                    <a:cubicBezTo>
                      <a:pt x="67" y="34"/>
                      <a:pt x="34" y="34"/>
                      <a:pt x="1" y="34"/>
                    </a:cubicBezTo>
                    <a:cubicBezTo>
                      <a:pt x="34" y="68"/>
                      <a:pt x="67" y="101"/>
                      <a:pt x="134" y="101"/>
                    </a:cubicBezTo>
                    <a:cubicBezTo>
                      <a:pt x="134" y="68"/>
                      <a:pt x="134" y="68"/>
                      <a:pt x="167" y="34"/>
                    </a:cubicBezTo>
                    <a:lnTo>
                      <a:pt x="1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4"/>
              <p:cNvSpPr/>
              <p:nvPr/>
            </p:nvSpPr>
            <p:spPr>
              <a:xfrm rot="-9425991" flipH="1">
                <a:off x="5981889" y="1289311"/>
                <a:ext cx="2160" cy="3208"/>
              </a:xfrm>
              <a:custGeom>
                <a:avLst/>
                <a:gdLst/>
                <a:ahLst/>
                <a:cxnLst/>
                <a:rect l="l" t="t" r="r" b="b"/>
                <a:pathLst>
                  <a:path w="68" h="101" extrusionOk="0">
                    <a:moveTo>
                      <a:pt x="67" y="1"/>
                    </a:moveTo>
                    <a:cubicBezTo>
                      <a:pt x="34" y="34"/>
                      <a:pt x="1" y="34"/>
                      <a:pt x="1" y="34"/>
                    </a:cubicBezTo>
                    <a:cubicBezTo>
                      <a:pt x="34" y="34"/>
                      <a:pt x="34" y="101"/>
                      <a:pt x="67"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4"/>
              <p:cNvSpPr/>
              <p:nvPr/>
            </p:nvSpPr>
            <p:spPr>
              <a:xfrm rot="-9425991" flipH="1">
                <a:off x="5980857" y="1292278"/>
                <a:ext cx="2160" cy="2160"/>
              </a:xfrm>
              <a:custGeom>
                <a:avLst/>
                <a:gdLst/>
                <a:ahLst/>
                <a:cxnLst/>
                <a:rect l="l" t="t" r="r" b="b"/>
                <a:pathLst>
                  <a:path w="68" h="68" extrusionOk="0">
                    <a:moveTo>
                      <a:pt x="1" y="1"/>
                    </a:moveTo>
                    <a:cubicBezTo>
                      <a:pt x="34" y="34"/>
                      <a:pt x="34" y="68"/>
                      <a:pt x="67" y="68"/>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4"/>
              <p:cNvSpPr/>
              <p:nvPr/>
            </p:nvSpPr>
            <p:spPr>
              <a:xfrm rot="-9425991" flipH="1">
                <a:off x="5977857" y="1300795"/>
                <a:ext cx="4256" cy="5304"/>
              </a:xfrm>
              <a:custGeom>
                <a:avLst/>
                <a:gdLst/>
                <a:ahLst/>
                <a:cxnLst/>
                <a:rect l="l" t="t" r="r" b="b"/>
                <a:pathLst>
                  <a:path w="134" h="167" extrusionOk="0">
                    <a:moveTo>
                      <a:pt x="133" y="0"/>
                    </a:moveTo>
                    <a:cubicBezTo>
                      <a:pt x="33" y="67"/>
                      <a:pt x="33" y="100"/>
                      <a:pt x="0" y="100"/>
                    </a:cubicBezTo>
                    <a:lnTo>
                      <a:pt x="100" y="167"/>
                    </a:lnTo>
                    <a:cubicBezTo>
                      <a:pt x="100" y="133"/>
                      <a:pt x="100" y="100"/>
                      <a:pt x="13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4"/>
              <p:cNvSpPr/>
              <p:nvPr/>
            </p:nvSpPr>
            <p:spPr>
              <a:xfrm rot="-9425991" flipH="1">
                <a:off x="5983808" y="1290343"/>
                <a:ext cx="3208" cy="3208"/>
              </a:xfrm>
              <a:custGeom>
                <a:avLst/>
                <a:gdLst/>
                <a:ahLst/>
                <a:cxnLst/>
                <a:rect l="l" t="t" r="r" b="b"/>
                <a:pathLst>
                  <a:path w="101" h="101" extrusionOk="0">
                    <a:moveTo>
                      <a:pt x="0" y="1"/>
                    </a:moveTo>
                    <a:lnTo>
                      <a:pt x="0" y="101"/>
                    </a:lnTo>
                    <a:lnTo>
                      <a:pt x="100" y="101"/>
                    </a:lnTo>
                    <a:cubicBezTo>
                      <a:pt x="67" y="101"/>
                      <a:pt x="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4"/>
              <p:cNvSpPr/>
              <p:nvPr/>
            </p:nvSpPr>
            <p:spPr>
              <a:xfrm rot="-9425991" flipH="1">
                <a:off x="5985892" y="1281231"/>
                <a:ext cx="9561" cy="7464"/>
              </a:xfrm>
              <a:custGeom>
                <a:avLst/>
                <a:gdLst/>
                <a:ahLst/>
                <a:cxnLst/>
                <a:rect l="l" t="t" r="r" b="b"/>
                <a:pathLst>
                  <a:path w="301" h="235" extrusionOk="0">
                    <a:moveTo>
                      <a:pt x="33" y="1"/>
                    </a:moveTo>
                    <a:lnTo>
                      <a:pt x="33" y="1"/>
                    </a:lnTo>
                    <a:cubicBezTo>
                      <a:pt x="0" y="101"/>
                      <a:pt x="33" y="168"/>
                      <a:pt x="133" y="234"/>
                    </a:cubicBezTo>
                    <a:lnTo>
                      <a:pt x="267" y="234"/>
                    </a:lnTo>
                    <a:lnTo>
                      <a:pt x="300" y="168"/>
                    </a:lnTo>
                    <a:lnTo>
                      <a:pt x="300" y="101"/>
                    </a:lnTo>
                    <a:cubicBezTo>
                      <a:pt x="267" y="101"/>
                      <a:pt x="200" y="68"/>
                      <a:pt x="167" y="68"/>
                    </a:cubicBezTo>
                    <a:cubicBezTo>
                      <a:pt x="100" y="1"/>
                      <a:pt x="33" y="1"/>
                      <a:pt x="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4"/>
              <p:cNvSpPr/>
              <p:nvPr/>
            </p:nvSpPr>
            <p:spPr>
              <a:xfrm rot="-9425991" flipH="1">
                <a:off x="5985458" y="1287501"/>
                <a:ext cx="3208" cy="1080"/>
              </a:xfrm>
              <a:custGeom>
                <a:avLst/>
                <a:gdLst/>
                <a:ahLst/>
                <a:cxnLst/>
                <a:rect l="l" t="t" r="r" b="b"/>
                <a:pathLst>
                  <a:path w="101" h="34" extrusionOk="0">
                    <a:moveTo>
                      <a:pt x="67" y="0"/>
                    </a:moveTo>
                    <a:cubicBezTo>
                      <a:pt x="0" y="0"/>
                      <a:pt x="0" y="0"/>
                      <a:pt x="0" y="34"/>
                    </a:cubicBezTo>
                    <a:lnTo>
                      <a:pt x="100" y="34"/>
                    </a:lnTo>
                    <a:cubicBezTo>
                      <a:pt x="67" y="34"/>
                      <a:pt x="67" y="0"/>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44"/>
              <p:cNvSpPr/>
              <p:nvPr/>
            </p:nvSpPr>
            <p:spPr>
              <a:xfrm rot="-9425991" flipH="1">
                <a:off x="5982284" y="1293642"/>
                <a:ext cx="5336" cy="4256"/>
              </a:xfrm>
              <a:custGeom>
                <a:avLst/>
                <a:gdLst/>
                <a:ahLst/>
                <a:cxnLst/>
                <a:rect l="l" t="t" r="r" b="b"/>
                <a:pathLst>
                  <a:path w="168" h="134" extrusionOk="0">
                    <a:moveTo>
                      <a:pt x="67" y="0"/>
                    </a:moveTo>
                    <a:cubicBezTo>
                      <a:pt x="0" y="100"/>
                      <a:pt x="0" y="100"/>
                      <a:pt x="0" y="134"/>
                    </a:cubicBezTo>
                    <a:lnTo>
                      <a:pt x="167" y="134"/>
                    </a:lnTo>
                    <a:lnTo>
                      <a:pt x="167"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44"/>
              <p:cNvSpPr/>
              <p:nvPr/>
            </p:nvSpPr>
            <p:spPr>
              <a:xfrm rot="-9425991" flipH="1">
                <a:off x="5982717" y="1290553"/>
                <a:ext cx="6384" cy="3208"/>
              </a:xfrm>
              <a:custGeom>
                <a:avLst/>
                <a:gdLst/>
                <a:ahLst/>
                <a:cxnLst/>
                <a:rect l="l" t="t" r="r" b="b"/>
                <a:pathLst>
                  <a:path w="201" h="101" extrusionOk="0">
                    <a:moveTo>
                      <a:pt x="0" y="1"/>
                    </a:moveTo>
                    <a:lnTo>
                      <a:pt x="100" y="101"/>
                    </a:lnTo>
                    <a:lnTo>
                      <a:pt x="133" y="101"/>
                    </a:lnTo>
                    <a:cubicBezTo>
                      <a:pt x="133" y="101"/>
                      <a:pt x="167" y="101"/>
                      <a:pt x="167" y="34"/>
                    </a:cubicBezTo>
                    <a:cubicBezTo>
                      <a:pt x="200" y="34"/>
                      <a:pt x="200" y="1"/>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4"/>
              <p:cNvSpPr/>
              <p:nvPr/>
            </p:nvSpPr>
            <p:spPr>
              <a:xfrm rot="-9425991" flipH="1">
                <a:off x="5984678" y="1289227"/>
                <a:ext cx="2160" cy="1112"/>
              </a:xfrm>
              <a:custGeom>
                <a:avLst/>
                <a:gdLst/>
                <a:ahLst/>
                <a:cxnLst/>
                <a:rect l="l" t="t" r="r" b="b"/>
                <a:pathLst>
                  <a:path w="68" h="35" extrusionOk="0">
                    <a:moveTo>
                      <a:pt x="0" y="1"/>
                    </a:moveTo>
                    <a:lnTo>
                      <a:pt x="0" y="34"/>
                    </a:lnTo>
                    <a:cubicBezTo>
                      <a:pt x="0" y="34"/>
                      <a:pt x="67"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4"/>
              <p:cNvSpPr/>
              <p:nvPr/>
            </p:nvSpPr>
            <p:spPr>
              <a:xfrm rot="-9425991" flipH="1">
                <a:off x="5975768" y="1308853"/>
                <a:ext cx="3208" cy="4256"/>
              </a:xfrm>
              <a:custGeom>
                <a:avLst/>
                <a:gdLst/>
                <a:ahLst/>
                <a:cxnLst/>
                <a:rect l="l" t="t" r="r" b="b"/>
                <a:pathLst>
                  <a:path w="101" h="134" extrusionOk="0">
                    <a:moveTo>
                      <a:pt x="0" y="1"/>
                    </a:moveTo>
                    <a:cubicBezTo>
                      <a:pt x="0" y="34"/>
                      <a:pt x="67" y="101"/>
                      <a:pt x="100" y="101"/>
                    </a:cubicBezTo>
                    <a:lnTo>
                      <a:pt x="0" y="1"/>
                    </a:lnTo>
                    <a:close/>
                    <a:moveTo>
                      <a:pt x="100" y="101"/>
                    </a:moveTo>
                    <a:cubicBezTo>
                      <a:pt x="67" y="134"/>
                      <a:pt x="67" y="134"/>
                      <a:pt x="100" y="134"/>
                    </a:cubicBezTo>
                    <a:cubicBezTo>
                      <a:pt x="67" y="134"/>
                      <a:pt x="100" y="134"/>
                      <a:pt x="100" y="10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4"/>
              <p:cNvSpPr/>
              <p:nvPr/>
            </p:nvSpPr>
            <p:spPr>
              <a:xfrm rot="-9425991" flipH="1">
                <a:off x="5983501" y="1296016"/>
                <a:ext cx="3208" cy="4256"/>
              </a:xfrm>
              <a:custGeom>
                <a:avLst/>
                <a:gdLst/>
                <a:ahLst/>
                <a:cxnLst/>
                <a:rect l="l" t="t" r="r" b="b"/>
                <a:pathLst>
                  <a:path w="101" h="134" extrusionOk="0">
                    <a:moveTo>
                      <a:pt x="0" y="1"/>
                    </a:moveTo>
                    <a:lnTo>
                      <a:pt x="0" y="134"/>
                    </a:lnTo>
                    <a:lnTo>
                      <a:pt x="100" y="134"/>
                    </a:lnTo>
                    <a:lnTo>
                      <a:pt x="100" y="67"/>
                    </a:lnTo>
                    <a:cubicBezTo>
                      <a:pt x="33" y="34"/>
                      <a:pt x="33"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4"/>
              <p:cNvSpPr/>
              <p:nvPr/>
            </p:nvSpPr>
            <p:spPr>
              <a:xfrm rot="-9425991" flipH="1">
                <a:off x="5982804" y="1299456"/>
                <a:ext cx="32" cy="32"/>
              </a:xfrm>
              <a:custGeom>
                <a:avLst/>
                <a:gdLst/>
                <a:ahLst/>
                <a:cxnLst/>
                <a:rect l="l" t="t" r="r" b="b"/>
                <a:pathLst>
                  <a:path w="1" h="1" extrusionOk="0">
                    <a:moveTo>
                      <a:pt x="0" y="1"/>
                    </a:moveTo>
                    <a:lnTo>
                      <a:pt x="0" y="1"/>
                    </a:lnTo>
                    <a:lnTo>
                      <a:pt x="0" y="1"/>
                    </a:ln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4"/>
              <p:cNvSpPr/>
              <p:nvPr/>
            </p:nvSpPr>
            <p:spPr>
              <a:xfrm rot="-9425991" flipH="1">
                <a:off x="5979686" y="1299037"/>
                <a:ext cx="3208" cy="5336"/>
              </a:xfrm>
              <a:custGeom>
                <a:avLst/>
                <a:gdLst/>
                <a:ahLst/>
                <a:cxnLst/>
                <a:rect l="l" t="t" r="r" b="b"/>
                <a:pathLst>
                  <a:path w="101" h="168" extrusionOk="0">
                    <a:moveTo>
                      <a:pt x="67" y="1"/>
                    </a:moveTo>
                    <a:cubicBezTo>
                      <a:pt x="67" y="34"/>
                      <a:pt x="67" y="67"/>
                      <a:pt x="0" y="168"/>
                    </a:cubicBezTo>
                    <a:lnTo>
                      <a:pt x="67" y="168"/>
                    </a:lnTo>
                    <a:cubicBezTo>
                      <a:pt x="100" y="101"/>
                      <a:pt x="100" y="67"/>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4"/>
              <p:cNvSpPr/>
              <p:nvPr/>
            </p:nvSpPr>
            <p:spPr>
              <a:xfrm rot="-9425991" flipH="1">
                <a:off x="5980494" y="1304505"/>
                <a:ext cx="1080" cy="1080"/>
              </a:xfrm>
              <a:custGeom>
                <a:avLst/>
                <a:gdLst/>
                <a:ahLst/>
                <a:cxnLst/>
                <a:rect l="l" t="t" r="r" b="b"/>
                <a:pathLst>
                  <a:path w="34" h="34" extrusionOk="0">
                    <a:moveTo>
                      <a:pt x="33" y="0"/>
                    </a:moveTo>
                    <a:cubicBezTo>
                      <a:pt x="0" y="0"/>
                      <a:pt x="0" y="0"/>
                      <a:pt x="0" y="34"/>
                    </a:cubicBezTo>
                    <a:lnTo>
                      <a:pt x="33"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4"/>
              <p:cNvSpPr/>
              <p:nvPr/>
            </p:nvSpPr>
            <p:spPr>
              <a:xfrm rot="-9425991" flipH="1">
                <a:off x="5987215" y="1288288"/>
                <a:ext cx="3208" cy="2128"/>
              </a:xfrm>
              <a:custGeom>
                <a:avLst/>
                <a:gdLst/>
                <a:ahLst/>
                <a:cxnLst/>
                <a:rect l="l" t="t" r="r" b="b"/>
                <a:pathLst>
                  <a:path w="101" h="67" extrusionOk="0">
                    <a:moveTo>
                      <a:pt x="0" y="0"/>
                    </a:moveTo>
                    <a:cubicBezTo>
                      <a:pt x="0" y="33"/>
                      <a:pt x="0" y="67"/>
                      <a:pt x="33" y="67"/>
                    </a:cubicBezTo>
                    <a:lnTo>
                      <a:pt x="100" y="67"/>
                    </a:lnTo>
                    <a:cubicBezTo>
                      <a:pt x="67" y="67"/>
                      <a:pt x="33" y="33"/>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4"/>
              <p:cNvSpPr/>
              <p:nvPr/>
            </p:nvSpPr>
            <p:spPr>
              <a:xfrm rot="-9425991" flipH="1">
                <a:off x="5986891" y="1289888"/>
                <a:ext cx="1080" cy="32"/>
              </a:xfrm>
              <a:custGeom>
                <a:avLst/>
                <a:gdLst/>
                <a:ahLst/>
                <a:cxnLst/>
                <a:rect l="l" t="t" r="r" b="b"/>
                <a:pathLst>
                  <a:path w="34" h="1" extrusionOk="0">
                    <a:moveTo>
                      <a:pt x="0" y="0"/>
                    </a:moveTo>
                    <a:lnTo>
                      <a:pt x="0" y="0"/>
                    </a:lnTo>
                    <a:cubicBezTo>
                      <a:pt x="0" y="0"/>
                      <a:pt x="33" y="0"/>
                      <a:pt x="0" y="0"/>
                    </a:cubicBezTo>
                    <a:cubicBezTo>
                      <a:pt x="33" y="0"/>
                      <a:pt x="33"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4"/>
              <p:cNvSpPr/>
              <p:nvPr/>
            </p:nvSpPr>
            <p:spPr>
              <a:xfrm rot="-9425991" flipH="1">
                <a:off x="5983883" y="1299305"/>
                <a:ext cx="1080" cy="826"/>
              </a:xfrm>
              <a:custGeom>
                <a:avLst/>
                <a:gdLst/>
                <a:ahLst/>
                <a:cxnLst/>
                <a:rect l="l" t="t" r="r" b="b"/>
                <a:pathLst>
                  <a:path w="34" h="26" extrusionOk="0">
                    <a:moveTo>
                      <a:pt x="0" y="1"/>
                    </a:moveTo>
                    <a:cubicBezTo>
                      <a:pt x="0" y="17"/>
                      <a:pt x="0" y="26"/>
                      <a:pt x="5" y="26"/>
                    </a:cubicBezTo>
                    <a:cubicBezTo>
                      <a:pt x="9" y="26"/>
                      <a:pt x="17" y="17"/>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4"/>
              <p:cNvSpPr/>
              <p:nvPr/>
            </p:nvSpPr>
            <p:spPr>
              <a:xfrm rot="-9425991" flipH="1">
                <a:off x="5979300" y="1307228"/>
                <a:ext cx="32" cy="1080"/>
              </a:xfrm>
              <a:custGeom>
                <a:avLst/>
                <a:gdLst/>
                <a:ahLst/>
                <a:cxnLst/>
                <a:rect l="l" t="t" r="r" b="b"/>
                <a:pathLst>
                  <a:path w="1" h="34" extrusionOk="0">
                    <a:moveTo>
                      <a:pt x="0" y="0"/>
                    </a:moveTo>
                    <a:lnTo>
                      <a:pt x="0" y="34"/>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4"/>
              <p:cNvSpPr/>
              <p:nvPr/>
            </p:nvSpPr>
            <p:spPr>
              <a:xfrm rot="-9425991" flipH="1">
                <a:off x="5980611" y="1304503"/>
                <a:ext cx="953" cy="508"/>
              </a:xfrm>
              <a:custGeom>
                <a:avLst/>
                <a:gdLst/>
                <a:ahLst/>
                <a:cxnLst/>
                <a:rect l="l" t="t" r="r" b="b"/>
                <a:pathLst>
                  <a:path w="30" h="16" extrusionOk="0">
                    <a:moveTo>
                      <a:pt x="22" y="1"/>
                    </a:moveTo>
                    <a:cubicBezTo>
                      <a:pt x="19" y="1"/>
                      <a:pt x="11" y="5"/>
                      <a:pt x="0" y="16"/>
                    </a:cubicBezTo>
                    <a:cubicBezTo>
                      <a:pt x="22" y="16"/>
                      <a:pt x="30" y="1"/>
                      <a:pt x="22"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4"/>
              <p:cNvSpPr/>
              <p:nvPr/>
            </p:nvSpPr>
            <p:spPr>
              <a:xfrm rot="-9425991" flipH="1">
                <a:off x="5979096" y="1308234"/>
                <a:ext cx="32" cy="32"/>
              </a:xfrm>
              <a:custGeom>
                <a:avLst/>
                <a:gdLst/>
                <a:ahLst/>
                <a:cxnLst/>
                <a:rect l="l" t="t" r="r" b="b"/>
                <a:pathLst>
                  <a:path w="1" h="1" extrusionOk="0">
                    <a:moveTo>
                      <a:pt x="0" y="0"/>
                    </a:move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4"/>
              <p:cNvSpPr/>
              <p:nvPr/>
            </p:nvSpPr>
            <p:spPr>
              <a:xfrm rot="-9425991" flipH="1">
                <a:off x="5979258" y="1307431"/>
                <a:ext cx="1080" cy="1080"/>
              </a:xfrm>
              <a:custGeom>
                <a:avLst/>
                <a:gdLst/>
                <a:ahLst/>
                <a:cxnLst/>
                <a:rect l="l" t="t" r="r" b="b"/>
                <a:pathLst>
                  <a:path w="34" h="34" extrusionOk="0">
                    <a:moveTo>
                      <a:pt x="0" y="0"/>
                    </a:moveTo>
                    <a:lnTo>
                      <a:pt x="0" y="34"/>
                    </a:lnTo>
                    <a:cubicBezTo>
                      <a:pt x="33" y="34"/>
                      <a:pt x="33"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4"/>
              <p:cNvSpPr/>
              <p:nvPr/>
            </p:nvSpPr>
            <p:spPr>
              <a:xfrm rot="-9425991" flipH="1">
                <a:off x="5986801" y="1289252"/>
                <a:ext cx="3208" cy="2160"/>
              </a:xfrm>
              <a:custGeom>
                <a:avLst/>
                <a:gdLst/>
                <a:ahLst/>
                <a:cxnLst/>
                <a:rect l="l" t="t" r="r" b="b"/>
                <a:pathLst>
                  <a:path w="101" h="68" extrusionOk="0">
                    <a:moveTo>
                      <a:pt x="100" y="1"/>
                    </a:moveTo>
                    <a:cubicBezTo>
                      <a:pt x="67" y="1"/>
                      <a:pt x="67" y="1"/>
                      <a:pt x="0" y="34"/>
                    </a:cubicBezTo>
                    <a:cubicBezTo>
                      <a:pt x="33" y="67"/>
                      <a:pt x="67" y="67"/>
                      <a:pt x="100" y="67"/>
                    </a:cubicBezTo>
                    <a:lnTo>
                      <a:pt x="10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4"/>
              <p:cNvSpPr/>
              <p:nvPr/>
            </p:nvSpPr>
            <p:spPr>
              <a:xfrm rot="-9425991" flipH="1">
                <a:off x="5979437" y="1309596"/>
                <a:ext cx="32" cy="1080"/>
              </a:xfrm>
              <a:custGeom>
                <a:avLst/>
                <a:gdLst/>
                <a:ahLst/>
                <a:cxnLst/>
                <a:rect l="l" t="t" r="r" b="b"/>
                <a:pathLst>
                  <a:path w="1" h="34" extrusionOk="0">
                    <a:moveTo>
                      <a:pt x="0" y="1"/>
                    </a:moveTo>
                    <a:lnTo>
                      <a:pt x="0" y="34"/>
                    </a:lnTo>
                    <a:lnTo>
                      <a:pt x="0" y="34"/>
                    </a:lnTo>
                    <a:lnTo>
                      <a:pt x="0" y="1"/>
                    </a:lnTo>
                    <a:cubicBezTo>
                      <a:pt x="0" y="34"/>
                      <a:pt x="0"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44"/>
              <p:cNvSpPr/>
              <p:nvPr/>
            </p:nvSpPr>
            <p:spPr>
              <a:xfrm rot="-9425991" flipH="1">
                <a:off x="5981744" y="1300336"/>
                <a:ext cx="9561" cy="10609"/>
              </a:xfrm>
              <a:custGeom>
                <a:avLst/>
                <a:gdLst/>
                <a:ahLst/>
                <a:cxnLst/>
                <a:rect l="l" t="t" r="r" b="b"/>
                <a:pathLst>
                  <a:path w="301" h="334" extrusionOk="0">
                    <a:moveTo>
                      <a:pt x="0" y="0"/>
                    </a:moveTo>
                    <a:lnTo>
                      <a:pt x="0" y="67"/>
                    </a:lnTo>
                    <a:lnTo>
                      <a:pt x="0" y="134"/>
                    </a:lnTo>
                    <a:cubicBezTo>
                      <a:pt x="34" y="167"/>
                      <a:pt x="134" y="200"/>
                      <a:pt x="167" y="234"/>
                    </a:cubicBezTo>
                    <a:lnTo>
                      <a:pt x="234" y="334"/>
                    </a:lnTo>
                    <a:lnTo>
                      <a:pt x="301" y="301"/>
                    </a:lnTo>
                    <a:lnTo>
                      <a:pt x="0"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4"/>
              <p:cNvSpPr/>
              <p:nvPr/>
            </p:nvSpPr>
            <p:spPr>
              <a:xfrm rot="-9425991" flipH="1">
                <a:off x="5982650" y="1300088"/>
                <a:ext cx="7433" cy="6384"/>
              </a:xfrm>
              <a:custGeom>
                <a:avLst/>
                <a:gdLst/>
                <a:ahLst/>
                <a:cxnLst/>
                <a:rect l="l" t="t" r="r" b="b"/>
                <a:pathLst>
                  <a:path w="234" h="201" extrusionOk="0">
                    <a:moveTo>
                      <a:pt x="0" y="1"/>
                    </a:moveTo>
                    <a:cubicBezTo>
                      <a:pt x="0" y="34"/>
                      <a:pt x="34" y="134"/>
                      <a:pt x="34" y="168"/>
                    </a:cubicBezTo>
                    <a:cubicBezTo>
                      <a:pt x="67" y="168"/>
                      <a:pt x="167" y="168"/>
                      <a:pt x="201" y="201"/>
                    </a:cubicBezTo>
                    <a:lnTo>
                      <a:pt x="234" y="201"/>
                    </a:lnTo>
                    <a:cubicBezTo>
                      <a:pt x="234" y="168"/>
                      <a:pt x="201" y="168"/>
                      <a:pt x="167" y="134"/>
                    </a:cubicBezTo>
                    <a:cubicBezTo>
                      <a:pt x="67" y="67"/>
                      <a:pt x="34"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4"/>
              <p:cNvSpPr/>
              <p:nvPr/>
            </p:nvSpPr>
            <p:spPr>
              <a:xfrm rot="-9425991" flipH="1">
                <a:off x="5979437" y="1309596"/>
                <a:ext cx="32" cy="1080"/>
              </a:xfrm>
              <a:custGeom>
                <a:avLst/>
                <a:gdLst/>
                <a:ahLst/>
                <a:cxnLst/>
                <a:rect l="l" t="t" r="r" b="b"/>
                <a:pathLst>
                  <a:path w="1" h="34" extrusionOk="0">
                    <a:moveTo>
                      <a:pt x="0" y="1"/>
                    </a:moveTo>
                    <a:cubicBezTo>
                      <a:pt x="0" y="1"/>
                      <a:pt x="0" y="34"/>
                      <a:pt x="0" y="1"/>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4"/>
              <p:cNvSpPr/>
              <p:nvPr/>
            </p:nvSpPr>
            <p:spPr>
              <a:xfrm rot="-9425991" flipH="1">
                <a:off x="5989458" y="1286614"/>
                <a:ext cx="2160" cy="32"/>
              </a:xfrm>
              <a:custGeom>
                <a:avLst/>
                <a:gdLst/>
                <a:ahLst/>
                <a:cxnLst/>
                <a:rect l="l" t="t" r="r" b="b"/>
                <a:pathLst>
                  <a:path w="68" h="1" extrusionOk="0">
                    <a:moveTo>
                      <a:pt x="67" y="1"/>
                    </a:moveTo>
                    <a:lnTo>
                      <a:pt x="0" y="1"/>
                    </a:ln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4"/>
              <p:cNvSpPr/>
              <p:nvPr/>
            </p:nvSpPr>
            <p:spPr>
              <a:xfrm rot="-9425991" flipH="1">
                <a:off x="5990674" y="1280736"/>
                <a:ext cx="3081" cy="826"/>
              </a:xfrm>
              <a:custGeom>
                <a:avLst/>
                <a:gdLst/>
                <a:ahLst/>
                <a:cxnLst/>
                <a:rect l="l" t="t" r="r" b="b"/>
                <a:pathLst>
                  <a:path w="97" h="26" extrusionOk="0">
                    <a:moveTo>
                      <a:pt x="67" y="0"/>
                    </a:moveTo>
                    <a:cubicBezTo>
                      <a:pt x="78" y="11"/>
                      <a:pt x="85" y="15"/>
                      <a:pt x="89" y="15"/>
                    </a:cubicBezTo>
                    <a:cubicBezTo>
                      <a:pt x="97" y="15"/>
                      <a:pt x="89" y="0"/>
                      <a:pt x="67" y="0"/>
                    </a:cubicBezTo>
                    <a:close/>
                    <a:moveTo>
                      <a:pt x="0" y="0"/>
                    </a:moveTo>
                    <a:cubicBezTo>
                      <a:pt x="17" y="17"/>
                      <a:pt x="33" y="25"/>
                      <a:pt x="46" y="25"/>
                    </a:cubicBezTo>
                    <a:cubicBezTo>
                      <a:pt x="59" y="25"/>
                      <a:pt x="67" y="17"/>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4"/>
              <p:cNvSpPr/>
              <p:nvPr/>
            </p:nvSpPr>
            <p:spPr>
              <a:xfrm rot="-9425991" flipH="1">
                <a:off x="5988139" y="1288900"/>
                <a:ext cx="4256" cy="2128"/>
              </a:xfrm>
              <a:custGeom>
                <a:avLst/>
                <a:gdLst/>
                <a:ahLst/>
                <a:cxnLst/>
                <a:rect l="l" t="t" r="r" b="b"/>
                <a:pathLst>
                  <a:path w="134" h="67" extrusionOk="0">
                    <a:moveTo>
                      <a:pt x="0" y="0"/>
                    </a:moveTo>
                    <a:cubicBezTo>
                      <a:pt x="34" y="33"/>
                      <a:pt x="34" y="67"/>
                      <a:pt x="67" y="67"/>
                    </a:cubicBezTo>
                    <a:lnTo>
                      <a:pt x="134" y="67"/>
                    </a:lnTo>
                    <a:lnTo>
                      <a:pt x="1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4"/>
              <p:cNvSpPr/>
              <p:nvPr/>
            </p:nvSpPr>
            <p:spPr>
              <a:xfrm rot="-9425991" flipH="1">
                <a:off x="5979851" y="1308600"/>
                <a:ext cx="32" cy="1112"/>
              </a:xfrm>
              <a:custGeom>
                <a:avLst/>
                <a:gdLst/>
                <a:ahLst/>
                <a:cxnLst/>
                <a:rect l="l" t="t" r="r" b="b"/>
                <a:pathLst>
                  <a:path w="1" h="35" extrusionOk="0">
                    <a:moveTo>
                      <a:pt x="0" y="1"/>
                    </a:moveTo>
                    <a:lnTo>
                      <a:pt x="0" y="1"/>
                    </a:lnTo>
                    <a:cubicBezTo>
                      <a:pt x="0" y="34"/>
                      <a:pt x="0"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4"/>
              <p:cNvSpPr/>
              <p:nvPr/>
            </p:nvSpPr>
            <p:spPr>
              <a:xfrm rot="-9425991" flipH="1">
                <a:off x="5978324" y="1310869"/>
                <a:ext cx="7433" cy="5304"/>
              </a:xfrm>
              <a:custGeom>
                <a:avLst/>
                <a:gdLst/>
                <a:ahLst/>
                <a:cxnLst/>
                <a:rect l="l" t="t" r="r" b="b"/>
                <a:pathLst>
                  <a:path w="234" h="167" extrusionOk="0">
                    <a:moveTo>
                      <a:pt x="134" y="0"/>
                    </a:moveTo>
                    <a:cubicBezTo>
                      <a:pt x="67" y="34"/>
                      <a:pt x="34" y="67"/>
                      <a:pt x="0" y="67"/>
                    </a:cubicBezTo>
                    <a:lnTo>
                      <a:pt x="0" y="134"/>
                    </a:lnTo>
                    <a:cubicBezTo>
                      <a:pt x="0" y="134"/>
                      <a:pt x="0" y="167"/>
                      <a:pt x="34" y="167"/>
                    </a:cubicBezTo>
                    <a:cubicBezTo>
                      <a:pt x="134" y="167"/>
                      <a:pt x="167" y="167"/>
                      <a:pt x="234" y="134"/>
                    </a:cubicBezTo>
                    <a:lnTo>
                      <a:pt x="134"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4"/>
              <p:cNvSpPr/>
              <p:nvPr/>
            </p:nvSpPr>
            <p:spPr>
              <a:xfrm rot="-9425991" flipH="1">
                <a:off x="5977295" y="1312769"/>
                <a:ext cx="2160" cy="5304"/>
              </a:xfrm>
              <a:custGeom>
                <a:avLst/>
                <a:gdLst/>
                <a:ahLst/>
                <a:cxnLst/>
                <a:rect l="l" t="t" r="r" b="b"/>
                <a:pathLst>
                  <a:path w="68" h="167" extrusionOk="0">
                    <a:moveTo>
                      <a:pt x="34" y="0"/>
                    </a:moveTo>
                    <a:cubicBezTo>
                      <a:pt x="34" y="67"/>
                      <a:pt x="1" y="133"/>
                      <a:pt x="0" y="167"/>
                    </a:cubicBezTo>
                    <a:lnTo>
                      <a:pt x="0" y="167"/>
                    </a:lnTo>
                    <a:cubicBezTo>
                      <a:pt x="1" y="134"/>
                      <a:pt x="34" y="133"/>
                      <a:pt x="67" y="100"/>
                    </a:cubicBezTo>
                    <a:cubicBezTo>
                      <a:pt x="67" y="100"/>
                      <a:pt x="67"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4"/>
              <p:cNvSpPr/>
              <p:nvPr/>
            </p:nvSpPr>
            <p:spPr>
              <a:xfrm rot="-9425991" flipH="1">
                <a:off x="5984823" y="1299840"/>
                <a:ext cx="5336" cy="1556"/>
              </a:xfrm>
              <a:custGeom>
                <a:avLst/>
                <a:gdLst/>
                <a:ahLst/>
                <a:cxnLst/>
                <a:rect l="l" t="t" r="r" b="b"/>
                <a:pathLst>
                  <a:path w="168" h="49" extrusionOk="0">
                    <a:moveTo>
                      <a:pt x="1" y="1"/>
                    </a:moveTo>
                    <a:lnTo>
                      <a:pt x="1" y="34"/>
                    </a:lnTo>
                    <a:cubicBezTo>
                      <a:pt x="12" y="45"/>
                      <a:pt x="31" y="49"/>
                      <a:pt x="52" y="49"/>
                    </a:cubicBezTo>
                    <a:cubicBezTo>
                      <a:pt x="94" y="49"/>
                      <a:pt x="145" y="34"/>
                      <a:pt x="168" y="34"/>
                    </a:cubicBezTo>
                    <a:cubicBezTo>
                      <a:pt x="101" y="34"/>
                      <a:pt x="34"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4"/>
              <p:cNvSpPr/>
              <p:nvPr/>
            </p:nvSpPr>
            <p:spPr>
              <a:xfrm rot="-9425991" flipH="1">
                <a:off x="5982294" y="1301714"/>
                <a:ext cx="9593" cy="10641"/>
              </a:xfrm>
              <a:custGeom>
                <a:avLst/>
                <a:gdLst/>
                <a:ahLst/>
                <a:cxnLst/>
                <a:rect l="l" t="t" r="r" b="b"/>
                <a:pathLst>
                  <a:path w="302" h="335" extrusionOk="0">
                    <a:moveTo>
                      <a:pt x="168" y="1"/>
                    </a:moveTo>
                    <a:cubicBezTo>
                      <a:pt x="134" y="1"/>
                      <a:pt x="34" y="1"/>
                      <a:pt x="1" y="34"/>
                    </a:cubicBezTo>
                    <a:cubicBezTo>
                      <a:pt x="101" y="101"/>
                      <a:pt x="134" y="234"/>
                      <a:pt x="201" y="335"/>
                    </a:cubicBezTo>
                    <a:cubicBezTo>
                      <a:pt x="268" y="234"/>
                      <a:pt x="301" y="168"/>
                      <a:pt x="201" y="34"/>
                    </a:cubicBezTo>
                    <a:lnTo>
                      <a:pt x="168"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4"/>
              <p:cNvSpPr/>
              <p:nvPr/>
            </p:nvSpPr>
            <p:spPr>
              <a:xfrm rot="-9425991" flipH="1">
                <a:off x="5984899" y="1299464"/>
                <a:ext cx="6384" cy="2160"/>
              </a:xfrm>
              <a:custGeom>
                <a:avLst/>
                <a:gdLst/>
                <a:ahLst/>
                <a:cxnLst/>
                <a:rect l="l" t="t" r="r" b="b"/>
                <a:pathLst>
                  <a:path w="201" h="68" extrusionOk="0">
                    <a:moveTo>
                      <a:pt x="168" y="1"/>
                    </a:moveTo>
                    <a:cubicBezTo>
                      <a:pt x="129" y="40"/>
                      <a:pt x="89" y="56"/>
                      <a:pt x="57" y="56"/>
                    </a:cubicBezTo>
                    <a:cubicBezTo>
                      <a:pt x="34" y="56"/>
                      <a:pt x="15" y="48"/>
                      <a:pt x="1" y="34"/>
                    </a:cubicBezTo>
                    <a:lnTo>
                      <a:pt x="1" y="67"/>
                    </a:lnTo>
                    <a:cubicBezTo>
                      <a:pt x="101" y="67"/>
                      <a:pt x="134" y="34"/>
                      <a:pt x="201" y="34"/>
                    </a:cubicBezTo>
                    <a:lnTo>
                      <a:pt x="20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4"/>
              <p:cNvSpPr/>
              <p:nvPr/>
            </p:nvSpPr>
            <p:spPr>
              <a:xfrm rot="-9425991" flipH="1">
                <a:off x="5986485" y="1294268"/>
                <a:ext cx="5336" cy="4828"/>
              </a:xfrm>
              <a:custGeom>
                <a:avLst/>
                <a:gdLst/>
                <a:ahLst/>
                <a:cxnLst/>
                <a:rect l="l" t="t" r="r" b="b"/>
                <a:pathLst>
                  <a:path w="168" h="152" extrusionOk="0">
                    <a:moveTo>
                      <a:pt x="109" y="1"/>
                    </a:moveTo>
                    <a:cubicBezTo>
                      <a:pt x="84" y="1"/>
                      <a:pt x="51" y="18"/>
                      <a:pt x="1" y="51"/>
                    </a:cubicBezTo>
                    <a:lnTo>
                      <a:pt x="1" y="151"/>
                    </a:lnTo>
                    <a:lnTo>
                      <a:pt x="101" y="151"/>
                    </a:lnTo>
                    <a:cubicBezTo>
                      <a:pt x="134" y="151"/>
                      <a:pt x="168" y="118"/>
                      <a:pt x="168" y="118"/>
                    </a:cubicBezTo>
                    <a:lnTo>
                      <a:pt x="168" y="51"/>
                    </a:lnTo>
                    <a:cubicBezTo>
                      <a:pt x="151" y="18"/>
                      <a:pt x="134" y="1"/>
                      <a:pt x="10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4"/>
              <p:cNvSpPr/>
              <p:nvPr/>
            </p:nvSpPr>
            <p:spPr>
              <a:xfrm rot="-9425991" flipH="1">
                <a:off x="5970546" y="1315216"/>
                <a:ext cx="9593" cy="39260"/>
              </a:xfrm>
              <a:custGeom>
                <a:avLst/>
                <a:gdLst/>
                <a:ahLst/>
                <a:cxnLst/>
                <a:rect l="l" t="t" r="r" b="b"/>
                <a:pathLst>
                  <a:path w="302" h="1236" extrusionOk="0">
                    <a:moveTo>
                      <a:pt x="301" y="1"/>
                    </a:moveTo>
                    <a:cubicBezTo>
                      <a:pt x="268" y="101"/>
                      <a:pt x="168" y="134"/>
                      <a:pt x="134" y="201"/>
                    </a:cubicBezTo>
                    <a:cubicBezTo>
                      <a:pt x="101" y="535"/>
                      <a:pt x="34" y="835"/>
                      <a:pt x="1" y="1135"/>
                    </a:cubicBezTo>
                    <a:cubicBezTo>
                      <a:pt x="34" y="1202"/>
                      <a:pt x="34" y="1235"/>
                      <a:pt x="101" y="1235"/>
                    </a:cubicBezTo>
                    <a:cubicBezTo>
                      <a:pt x="112" y="1224"/>
                      <a:pt x="127" y="1220"/>
                      <a:pt x="144" y="1220"/>
                    </a:cubicBezTo>
                    <a:cubicBezTo>
                      <a:pt x="179" y="1220"/>
                      <a:pt x="223" y="1235"/>
                      <a:pt x="268" y="1235"/>
                    </a:cubicBezTo>
                    <a:cubicBezTo>
                      <a:pt x="268" y="802"/>
                      <a:pt x="268" y="401"/>
                      <a:pt x="3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4"/>
              <p:cNvSpPr/>
              <p:nvPr/>
            </p:nvSpPr>
            <p:spPr>
              <a:xfrm rot="-9425991" flipH="1">
                <a:off x="5993273" y="1281459"/>
                <a:ext cx="2128" cy="3208"/>
              </a:xfrm>
              <a:custGeom>
                <a:avLst/>
                <a:gdLst/>
                <a:ahLst/>
                <a:cxnLst/>
                <a:rect l="l" t="t" r="r" b="b"/>
                <a:pathLst>
                  <a:path w="67" h="101" extrusionOk="0">
                    <a:moveTo>
                      <a:pt x="67" y="1"/>
                    </a:moveTo>
                    <a:cubicBezTo>
                      <a:pt x="67" y="67"/>
                      <a:pt x="67" y="67"/>
                      <a:pt x="0" y="67"/>
                    </a:cubicBezTo>
                    <a:cubicBezTo>
                      <a:pt x="0" y="101"/>
                      <a:pt x="0" y="101"/>
                      <a:pt x="67"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4"/>
              <p:cNvSpPr/>
              <p:nvPr/>
            </p:nvSpPr>
            <p:spPr>
              <a:xfrm rot="-9425991" flipH="1">
                <a:off x="5987292" y="1294001"/>
                <a:ext cx="3208" cy="1112"/>
              </a:xfrm>
              <a:custGeom>
                <a:avLst/>
                <a:gdLst/>
                <a:ahLst/>
                <a:cxnLst/>
                <a:rect l="l" t="t" r="r" b="b"/>
                <a:pathLst>
                  <a:path w="101" h="35" extrusionOk="0">
                    <a:moveTo>
                      <a:pt x="1" y="1"/>
                    </a:moveTo>
                    <a:lnTo>
                      <a:pt x="1" y="34"/>
                    </a:lnTo>
                    <a:cubicBezTo>
                      <a:pt x="34" y="34"/>
                      <a:pt x="34" y="1"/>
                      <a:pt x="1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4"/>
              <p:cNvSpPr/>
              <p:nvPr/>
            </p:nvSpPr>
            <p:spPr>
              <a:xfrm rot="-9425991" flipH="1">
                <a:off x="5988863" y="1291574"/>
                <a:ext cx="4256" cy="4288"/>
              </a:xfrm>
              <a:custGeom>
                <a:avLst/>
                <a:gdLst/>
                <a:ahLst/>
                <a:cxnLst/>
                <a:rect l="l" t="t" r="r" b="b"/>
                <a:pathLst>
                  <a:path w="134" h="135" extrusionOk="0">
                    <a:moveTo>
                      <a:pt x="100" y="1"/>
                    </a:moveTo>
                    <a:cubicBezTo>
                      <a:pt x="67" y="34"/>
                      <a:pt x="0" y="34"/>
                      <a:pt x="0" y="34"/>
                    </a:cubicBezTo>
                    <a:lnTo>
                      <a:pt x="0" y="134"/>
                    </a:lnTo>
                    <a:cubicBezTo>
                      <a:pt x="67" y="134"/>
                      <a:pt x="100" y="101"/>
                      <a:pt x="134" y="34"/>
                    </a:cubicBezTo>
                    <a:lnTo>
                      <a:pt x="10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4"/>
              <p:cNvSpPr/>
              <p:nvPr/>
            </p:nvSpPr>
            <p:spPr>
              <a:xfrm rot="-9425991" flipH="1">
                <a:off x="5991419" y="1287436"/>
                <a:ext cx="2128" cy="32"/>
              </a:xfrm>
              <a:custGeom>
                <a:avLst/>
                <a:gdLst/>
                <a:ahLst/>
                <a:cxnLst/>
                <a:rect l="l" t="t" r="r" b="b"/>
                <a:pathLst>
                  <a:path w="67" h="1" extrusionOk="0">
                    <a:moveTo>
                      <a:pt x="0" y="1"/>
                    </a:moveTo>
                    <a:lnTo>
                      <a:pt x="0" y="1"/>
                    </a:lnTo>
                    <a:lnTo>
                      <a:pt x="0" y="1"/>
                    </a:lnTo>
                    <a:cubicBezTo>
                      <a:pt x="67" y="1"/>
                      <a:pt x="0"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44"/>
              <p:cNvSpPr/>
              <p:nvPr/>
            </p:nvSpPr>
            <p:spPr>
              <a:xfrm rot="-9425991" flipH="1">
                <a:off x="5989230" y="1289764"/>
                <a:ext cx="5304" cy="6384"/>
              </a:xfrm>
              <a:custGeom>
                <a:avLst/>
                <a:gdLst/>
                <a:ahLst/>
                <a:cxnLst/>
                <a:rect l="l" t="t" r="r" b="b"/>
                <a:pathLst>
                  <a:path w="167" h="201" extrusionOk="0">
                    <a:moveTo>
                      <a:pt x="134" y="1"/>
                    </a:moveTo>
                    <a:cubicBezTo>
                      <a:pt x="100" y="101"/>
                      <a:pt x="67" y="134"/>
                      <a:pt x="0" y="134"/>
                    </a:cubicBezTo>
                    <a:lnTo>
                      <a:pt x="0" y="201"/>
                    </a:lnTo>
                    <a:lnTo>
                      <a:pt x="134" y="201"/>
                    </a:lnTo>
                    <a:cubicBezTo>
                      <a:pt x="167" y="201"/>
                      <a:pt x="167" y="201"/>
                      <a:pt x="167" y="167"/>
                    </a:cubicBezTo>
                    <a:cubicBezTo>
                      <a:pt x="167" y="134"/>
                      <a:pt x="167" y="34"/>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44"/>
              <p:cNvSpPr/>
              <p:nvPr/>
            </p:nvSpPr>
            <p:spPr>
              <a:xfrm rot="-9425991" flipH="1">
                <a:off x="5844435" y="1629578"/>
                <a:ext cx="7433" cy="12737"/>
              </a:xfrm>
              <a:custGeom>
                <a:avLst/>
                <a:gdLst/>
                <a:ahLst/>
                <a:cxnLst/>
                <a:rect l="l" t="t" r="r" b="b"/>
                <a:pathLst>
                  <a:path w="234" h="401" extrusionOk="0">
                    <a:moveTo>
                      <a:pt x="0" y="0"/>
                    </a:moveTo>
                    <a:lnTo>
                      <a:pt x="0" y="0"/>
                    </a:lnTo>
                    <a:cubicBezTo>
                      <a:pt x="67" y="134"/>
                      <a:pt x="67" y="267"/>
                      <a:pt x="100" y="401"/>
                    </a:cubicBezTo>
                    <a:cubicBezTo>
                      <a:pt x="134" y="334"/>
                      <a:pt x="134" y="300"/>
                      <a:pt x="167" y="300"/>
                    </a:cubicBezTo>
                    <a:cubicBezTo>
                      <a:pt x="234" y="167"/>
                      <a:pt x="134" y="67"/>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44"/>
              <p:cNvSpPr/>
              <p:nvPr/>
            </p:nvSpPr>
            <p:spPr>
              <a:xfrm rot="-9425991" flipH="1">
                <a:off x="5992995" y="1282832"/>
                <a:ext cx="2128" cy="1779"/>
              </a:xfrm>
              <a:custGeom>
                <a:avLst/>
                <a:gdLst/>
                <a:ahLst/>
                <a:cxnLst/>
                <a:rect l="l" t="t" r="r" b="b"/>
                <a:pathLst>
                  <a:path w="67" h="56" extrusionOk="0">
                    <a:moveTo>
                      <a:pt x="67" y="1"/>
                    </a:moveTo>
                    <a:lnTo>
                      <a:pt x="0" y="34"/>
                    </a:lnTo>
                    <a:cubicBezTo>
                      <a:pt x="28" y="48"/>
                      <a:pt x="44" y="56"/>
                      <a:pt x="54" y="56"/>
                    </a:cubicBezTo>
                    <a:cubicBezTo>
                      <a:pt x="67" y="56"/>
                      <a:pt x="67" y="40"/>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44"/>
              <p:cNvSpPr/>
              <p:nvPr/>
            </p:nvSpPr>
            <p:spPr>
              <a:xfrm rot="-9425991" flipH="1">
                <a:off x="5991419" y="1287436"/>
                <a:ext cx="2128" cy="32"/>
              </a:xfrm>
              <a:custGeom>
                <a:avLst/>
                <a:gdLst/>
                <a:ahLst/>
                <a:cxnLst/>
                <a:rect l="l" t="t" r="r" b="b"/>
                <a:pathLst>
                  <a:path w="67" h="1" extrusionOk="0">
                    <a:moveTo>
                      <a:pt x="0" y="1"/>
                    </a:moveTo>
                    <a:lnTo>
                      <a:pt x="0" y="1"/>
                    </a:lnTo>
                    <a:cubicBezTo>
                      <a:pt x="67" y="1"/>
                      <a:pt x="67"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44"/>
              <p:cNvSpPr/>
              <p:nvPr/>
            </p:nvSpPr>
            <p:spPr>
              <a:xfrm rot="-9425991" flipH="1">
                <a:off x="5991490" y="1287087"/>
                <a:ext cx="4256" cy="826"/>
              </a:xfrm>
              <a:custGeom>
                <a:avLst/>
                <a:gdLst/>
                <a:ahLst/>
                <a:cxnLst/>
                <a:rect l="l" t="t" r="r" b="b"/>
                <a:pathLst>
                  <a:path w="134" h="26" extrusionOk="0">
                    <a:moveTo>
                      <a:pt x="0" y="1"/>
                    </a:moveTo>
                    <a:cubicBezTo>
                      <a:pt x="34" y="17"/>
                      <a:pt x="59" y="26"/>
                      <a:pt x="79" y="26"/>
                    </a:cubicBezTo>
                    <a:cubicBezTo>
                      <a:pt x="100" y="26"/>
                      <a:pt x="117" y="17"/>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44"/>
              <p:cNvSpPr/>
              <p:nvPr/>
            </p:nvSpPr>
            <p:spPr>
              <a:xfrm rot="-9425991" flipH="1">
                <a:off x="5993722" y="1286417"/>
                <a:ext cx="3208" cy="2160"/>
              </a:xfrm>
              <a:custGeom>
                <a:avLst/>
                <a:gdLst/>
                <a:ahLst/>
                <a:cxnLst/>
                <a:rect l="l" t="t" r="r" b="b"/>
                <a:pathLst>
                  <a:path w="101" h="68" extrusionOk="0">
                    <a:moveTo>
                      <a:pt x="1" y="1"/>
                    </a:moveTo>
                    <a:cubicBezTo>
                      <a:pt x="1" y="34"/>
                      <a:pt x="34" y="34"/>
                      <a:pt x="34" y="67"/>
                    </a:cubicBezTo>
                    <a:cubicBezTo>
                      <a:pt x="68" y="34"/>
                      <a:pt x="68" y="34"/>
                      <a:pt x="101" y="34"/>
                    </a:cubicBezTo>
                    <a:lnTo>
                      <a:pt x="68" y="34"/>
                    </a:lnTo>
                    <a:cubicBezTo>
                      <a:pt x="34" y="1"/>
                      <a:pt x="1"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44"/>
              <p:cNvSpPr/>
              <p:nvPr/>
            </p:nvSpPr>
            <p:spPr>
              <a:xfrm rot="-9425991" flipH="1">
                <a:off x="5994213" y="1285044"/>
                <a:ext cx="1112" cy="2160"/>
              </a:xfrm>
              <a:custGeom>
                <a:avLst/>
                <a:gdLst/>
                <a:ahLst/>
                <a:cxnLst/>
                <a:rect l="l" t="t" r="r" b="b"/>
                <a:pathLst>
                  <a:path w="35" h="68" extrusionOk="0">
                    <a:moveTo>
                      <a:pt x="1" y="1"/>
                    </a:moveTo>
                    <a:lnTo>
                      <a:pt x="1" y="68"/>
                    </a:lnTo>
                    <a:lnTo>
                      <a:pt x="34" y="34"/>
                    </a:lnTo>
                    <a:cubicBezTo>
                      <a:pt x="1" y="34"/>
                      <a:pt x="1"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44"/>
              <p:cNvSpPr/>
              <p:nvPr/>
            </p:nvSpPr>
            <p:spPr>
              <a:xfrm rot="-9425991" flipH="1">
                <a:off x="5982051" y="1313322"/>
                <a:ext cx="6416" cy="4256"/>
              </a:xfrm>
              <a:custGeom>
                <a:avLst/>
                <a:gdLst/>
                <a:ahLst/>
                <a:cxnLst/>
                <a:rect l="l" t="t" r="r" b="b"/>
                <a:pathLst>
                  <a:path w="202" h="134" extrusionOk="0">
                    <a:moveTo>
                      <a:pt x="1" y="0"/>
                    </a:moveTo>
                    <a:lnTo>
                      <a:pt x="101" y="134"/>
                    </a:lnTo>
                    <a:lnTo>
                      <a:pt x="201" y="134"/>
                    </a:lnTo>
                    <a:lnTo>
                      <a:pt x="2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44"/>
              <p:cNvSpPr/>
              <p:nvPr/>
            </p:nvSpPr>
            <p:spPr>
              <a:xfrm rot="-9425991" flipH="1">
                <a:off x="5993416" y="1284883"/>
                <a:ext cx="2160" cy="1080"/>
              </a:xfrm>
              <a:custGeom>
                <a:avLst/>
                <a:gdLst/>
                <a:ahLst/>
                <a:cxnLst/>
                <a:rect l="l" t="t" r="r" b="b"/>
                <a:pathLst>
                  <a:path w="68" h="34" extrusionOk="0">
                    <a:moveTo>
                      <a:pt x="67" y="0"/>
                    </a:moveTo>
                    <a:lnTo>
                      <a:pt x="1" y="34"/>
                    </a:lnTo>
                    <a:cubicBezTo>
                      <a:pt x="67" y="34"/>
                      <a:pt x="67" y="34"/>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44"/>
              <p:cNvSpPr/>
              <p:nvPr/>
            </p:nvSpPr>
            <p:spPr>
              <a:xfrm rot="-9425991" flipH="1">
                <a:off x="5995413" y="1281243"/>
                <a:ext cx="2160" cy="4288"/>
              </a:xfrm>
              <a:custGeom>
                <a:avLst/>
                <a:gdLst/>
                <a:ahLst/>
                <a:cxnLst/>
                <a:rect l="l" t="t" r="r" b="b"/>
                <a:pathLst>
                  <a:path w="68" h="135" extrusionOk="0">
                    <a:moveTo>
                      <a:pt x="34" y="1"/>
                    </a:moveTo>
                    <a:lnTo>
                      <a:pt x="1" y="67"/>
                    </a:lnTo>
                    <a:lnTo>
                      <a:pt x="1" y="134"/>
                    </a:lnTo>
                    <a:cubicBezTo>
                      <a:pt x="34" y="134"/>
                      <a:pt x="34" y="134"/>
                      <a:pt x="68" y="101"/>
                    </a:cubicBezTo>
                    <a:cubicBezTo>
                      <a:pt x="68" y="67"/>
                      <a:pt x="34" y="67"/>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44"/>
              <p:cNvSpPr/>
              <p:nvPr/>
            </p:nvSpPr>
            <p:spPr>
              <a:xfrm rot="-9425991" flipH="1">
                <a:off x="5997839" y="1271396"/>
                <a:ext cx="8513" cy="13785"/>
              </a:xfrm>
              <a:custGeom>
                <a:avLst/>
                <a:gdLst/>
                <a:ahLst/>
                <a:cxnLst/>
                <a:rect l="l" t="t" r="r" b="b"/>
                <a:pathLst>
                  <a:path w="268" h="434" extrusionOk="0">
                    <a:moveTo>
                      <a:pt x="68" y="0"/>
                    </a:moveTo>
                    <a:cubicBezTo>
                      <a:pt x="68" y="34"/>
                      <a:pt x="34" y="34"/>
                      <a:pt x="1" y="34"/>
                    </a:cubicBezTo>
                    <a:cubicBezTo>
                      <a:pt x="34" y="167"/>
                      <a:pt x="34" y="334"/>
                      <a:pt x="68" y="434"/>
                    </a:cubicBezTo>
                    <a:cubicBezTo>
                      <a:pt x="168" y="367"/>
                      <a:pt x="234" y="267"/>
                      <a:pt x="268" y="200"/>
                    </a:cubicBezTo>
                    <a:lnTo>
                      <a:pt x="234" y="167"/>
                    </a:lnTo>
                    <a:cubicBezTo>
                      <a:pt x="201" y="100"/>
                      <a:pt x="168" y="34"/>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44"/>
              <p:cNvSpPr/>
              <p:nvPr/>
            </p:nvSpPr>
            <p:spPr>
              <a:xfrm rot="-9425991" flipH="1">
                <a:off x="5994759" y="1286628"/>
                <a:ext cx="2128" cy="2160"/>
              </a:xfrm>
              <a:custGeom>
                <a:avLst/>
                <a:gdLst/>
                <a:ahLst/>
                <a:cxnLst/>
                <a:rect l="l" t="t" r="r" b="b"/>
                <a:pathLst>
                  <a:path w="67" h="68" extrusionOk="0">
                    <a:moveTo>
                      <a:pt x="67" y="1"/>
                    </a:moveTo>
                    <a:lnTo>
                      <a:pt x="0" y="67"/>
                    </a:lnTo>
                    <a:cubicBezTo>
                      <a:pt x="34" y="67"/>
                      <a:pt x="67" y="34"/>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44"/>
              <p:cNvSpPr/>
              <p:nvPr/>
            </p:nvSpPr>
            <p:spPr>
              <a:xfrm rot="-9425991" flipH="1">
                <a:off x="5995576" y="1283643"/>
                <a:ext cx="7433" cy="5336"/>
              </a:xfrm>
              <a:custGeom>
                <a:avLst/>
                <a:gdLst/>
                <a:ahLst/>
                <a:cxnLst/>
                <a:rect l="l" t="t" r="r" b="b"/>
                <a:pathLst>
                  <a:path w="234" h="168" extrusionOk="0">
                    <a:moveTo>
                      <a:pt x="34" y="1"/>
                    </a:moveTo>
                    <a:cubicBezTo>
                      <a:pt x="67" y="1"/>
                      <a:pt x="34" y="34"/>
                      <a:pt x="0" y="68"/>
                    </a:cubicBezTo>
                    <a:cubicBezTo>
                      <a:pt x="0" y="101"/>
                      <a:pt x="34" y="101"/>
                      <a:pt x="34" y="168"/>
                    </a:cubicBezTo>
                    <a:cubicBezTo>
                      <a:pt x="134" y="101"/>
                      <a:pt x="167" y="68"/>
                      <a:pt x="234" y="34"/>
                    </a:cubicBezTo>
                    <a:cubicBezTo>
                      <a:pt x="200" y="1"/>
                      <a:pt x="200" y="1"/>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44"/>
              <p:cNvSpPr/>
              <p:nvPr/>
            </p:nvSpPr>
            <p:spPr>
              <a:xfrm rot="-9425991" flipH="1">
                <a:off x="5990061" y="1294993"/>
                <a:ext cx="2160" cy="2128"/>
              </a:xfrm>
              <a:custGeom>
                <a:avLst/>
                <a:gdLst/>
                <a:ahLst/>
                <a:cxnLst/>
                <a:rect l="l" t="t" r="r" b="b"/>
                <a:pathLst>
                  <a:path w="68" h="67" extrusionOk="0">
                    <a:moveTo>
                      <a:pt x="68" y="0"/>
                    </a:moveTo>
                    <a:cubicBezTo>
                      <a:pt x="67" y="33"/>
                      <a:pt x="34" y="33"/>
                      <a:pt x="1" y="33"/>
                    </a:cubicBezTo>
                    <a:cubicBezTo>
                      <a:pt x="34" y="33"/>
                      <a:pt x="34" y="33"/>
                      <a:pt x="34" y="66"/>
                    </a:cubicBezTo>
                    <a:cubicBezTo>
                      <a:pt x="34" y="33"/>
                      <a:pt x="67" y="33"/>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44"/>
              <p:cNvSpPr/>
              <p:nvPr/>
            </p:nvSpPr>
            <p:spPr>
              <a:xfrm rot="-9425991" flipH="1">
                <a:off x="5966145" y="1346333"/>
                <a:ext cx="6384" cy="19090"/>
              </a:xfrm>
              <a:custGeom>
                <a:avLst/>
                <a:gdLst/>
                <a:ahLst/>
                <a:cxnLst/>
                <a:rect l="l" t="t" r="r" b="b"/>
                <a:pathLst>
                  <a:path w="201" h="601" extrusionOk="0">
                    <a:moveTo>
                      <a:pt x="67" y="0"/>
                    </a:moveTo>
                    <a:cubicBezTo>
                      <a:pt x="67" y="234"/>
                      <a:pt x="34" y="400"/>
                      <a:pt x="0" y="600"/>
                    </a:cubicBezTo>
                    <a:lnTo>
                      <a:pt x="167" y="434"/>
                    </a:lnTo>
                    <a:cubicBezTo>
                      <a:pt x="167" y="300"/>
                      <a:pt x="167" y="234"/>
                      <a:pt x="200" y="100"/>
                    </a:cubicBezTo>
                    <a:cubicBezTo>
                      <a:pt x="200" y="0"/>
                      <a:pt x="134" y="0"/>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44"/>
              <p:cNvSpPr/>
              <p:nvPr/>
            </p:nvSpPr>
            <p:spPr>
              <a:xfrm rot="-9425991" flipH="1">
                <a:off x="5990029" y="1301371"/>
                <a:ext cx="32" cy="32"/>
              </a:xfrm>
              <a:custGeom>
                <a:avLst/>
                <a:gdLst/>
                <a:ahLst/>
                <a:cxnLst/>
                <a:rect l="l" t="t" r="r" b="b"/>
                <a:pathLst>
                  <a:path w="1" h="1" extrusionOk="0">
                    <a:moveTo>
                      <a:pt x="1" y="1"/>
                    </a:moveTo>
                    <a:lnTo>
                      <a:pt x="1" y="1"/>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44"/>
              <p:cNvSpPr/>
              <p:nvPr/>
            </p:nvSpPr>
            <p:spPr>
              <a:xfrm rot="-9425991" flipH="1">
                <a:off x="5994938" y="1288792"/>
                <a:ext cx="1080" cy="2160"/>
              </a:xfrm>
              <a:custGeom>
                <a:avLst/>
                <a:gdLst/>
                <a:ahLst/>
                <a:cxnLst/>
                <a:rect l="l" t="t" r="r" b="b"/>
                <a:pathLst>
                  <a:path w="34" h="68" extrusionOk="0">
                    <a:moveTo>
                      <a:pt x="34" y="1"/>
                    </a:moveTo>
                    <a:cubicBezTo>
                      <a:pt x="34" y="68"/>
                      <a:pt x="1" y="68"/>
                      <a:pt x="1" y="68"/>
                    </a:cubicBezTo>
                    <a:lnTo>
                      <a:pt x="34" y="68"/>
                    </a:lnTo>
                    <a:lnTo>
                      <a:pt x="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44"/>
              <p:cNvSpPr/>
              <p:nvPr/>
            </p:nvSpPr>
            <p:spPr>
              <a:xfrm rot="-9425991" flipH="1">
                <a:off x="5989960" y="1300920"/>
                <a:ext cx="3208" cy="1906"/>
              </a:xfrm>
              <a:custGeom>
                <a:avLst/>
                <a:gdLst/>
                <a:ahLst/>
                <a:cxnLst/>
                <a:rect l="l" t="t" r="r" b="b"/>
                <a:pathLst>
                  <a:path w="101" h="60" extrusionOk="0">
                    <a:moveTo>
                      <a:pt x="13" y="1"/>
                    </a:moveTo>
                    <a:lnTo>
                      <a:pt x="13" y="1"/>
                    </a:lnTo>
                    <a:cubicBezTo>
                      <a:pt x="9" y="1"/>
                      <a:pt x="1" y="9"/>
                      <a:pt x="1" y="26"/>
                    </a:cubicBezTo>
                    <a:cubicBezTo>
                      <a:pt x="17" y="9"/>
                      <a:pt x="17" y="1"/>
                      <a:pt x="13" y="1"/>
                    </a:cubicBezTo>
                    <a:close/>
                    <a:moveTo>
                      <a:pt x="36" y="12"/>
                    </a:moveTo>
                    <a:cubicBezTo>
                      <a:pt x="23" y="12"/>
                      <a:pt x="10" y="16"/>
                      <a:pt x="1" y="26"/>
                    </a:cubicBezTo>
                    <a:cubicBezTo>
                      <a:pt x="34" y="59"/>
                      <a:pt x="34" y="59"/>
                      <a:pt x="101" y="59"/>
                    </a:cubicBezTo>
                    <a:cubicBezTo>
                      <a:pt x="101" y="36"/>
                      <a:pt x="67" y="12"/>
                      <a:pt x="36" y="12"/>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44"/>
              <p:cNvSpPr/>
              <p:nvPr/>
            </p:nvSpPr>
            <p:spPr>
              <a:xfrm rot="-9425991" flipH="1">
                <a:off x="5992748" y="1291126"/>
                <a:ext cx="4288" cy="8513"/>
              </a:xfrm>
              <a:custGeom>
                <a:avLst/>
                <a:gdLst/>
                <a:ahLst/>
                <a:cxnLst/>
                <a:rect l="l" t="t" r="r" b="b"/>
                <a:pathLst>
                  <a:path w="135" h="268" extrusionOk="0">
                    <a:moveTo>
                      <a:pt x="134" y="1"/>
                    </a:moveTo>
                    <a:cubicBezTo>
                      <a:pt x="101" y="1"/>
                      <a:pt x="34" y="34"/>
                      <a:pt x="34" y="34"/>
                    </a:cubicBezTo>
                    <a:cubicBezTo>
                      <a:pt x="34" y="68"/>
                      <a:pt x="34" y="101"/>
                      <a:pt x="1" y="101"/>
                    </a:cubicBezTo>
                    <a:cubicBezTo>
                      <a:pt x="34" y="134"/>
                      <a:pt x="101" y="234"/>
                      <a:pt x="34" y="268"/>
                    </a:cubicBezTo>
                    <a:cubicBezTo>
                      <a:pt x="101" y="234"/>
                      <a:pt x="101" y="234"/>
                      <a:pt x="101" y="201"/>
                    </a:cubicBezTo>
                    <a:cubicBezTo>
                      <a:pt x="101" y="168"/>
                      <a:pt x="134" y="68"/>
                      <a:pt x="134" y="34"/>
                    </a:cubicBezTo>
                    <a:lnTo>
                      <a:pt x="1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44"/>
              <p:cNvSpPr/>
              <p:nvPr/>
            </p:nvSpPr>
            <p:spPr>
              <a:xfrm rot="-9425991" flipH="1">
                <a:off x="5990114" y="1300951"/>
                <a:ext cx="3208" cy="1112"/>
              </a:xfrm>
              <a:custGeom>
                <a:avLst/>
                <a:gdLst/>
                <a:ahLst/>
                <a:cxnLst/>
                <a:rect l="l" t="t" r="r" b="b"/>
                <a:pathLst>
                  <a:path w="101" h="35" extrusionOk="0">
                    <a:moveTo>
                      <a:pt x="1" y="1"/>
                    </a:moveTo>
                    <a:cubicBezTo>
                      <a:pt x="34" y="34"/>
                      <a:pt x="34" y="34"/>
                      <a:pt x="101" y="34"/>
                    </a:cubicBezTo>
                    <a:cubicBezTo>
                      <a:pt x="101" y="1"/>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44"/>
              <p:cNvSpPr/>
              <p:nvPr/>
            </p:nvSpPr>
            <p:spPr>
              <a:xfrm rot="-9425991" flipH="1">
                <a:off x="5987649" y="1300671"/>
                <a:ext cx="4288" cy="13563"/>
              </a:xfrm>
              <a:custGeom>
                <a:avLst/>
                <a:gdLst/>
                <a:ahLst/>
                <a:cxnLst/>
                <a:rect l="l" t="t" r="r" b="b"/>
                <a:pathLst>
                  <a:path w="135" h="427" extrusionOk="0">
                    <a:moveTo>
                      <a:pt x="88" y="1"/>
                    </a:moveTo>
                    <a:cubicBezTo>
                      <a:pt x="76" y="1"/>
                      <a:pt x="51" y="9"/>
                      <a:pt x="1" y="26"/>
                    </a:cubicBezTo>
                    <a:cubicBezTo>
                      <a:pt x="1" y="26"/>
                      <a:pt x="1" y="59"/>
                      <a:pt x="34" y="59"/>
                    </a:cubicBezTo>
                    <a:cubicBezTo>
                      <a:pt x="134" y="126"/>
                      <a:pt x="101" y="259"/>
                      <a:pt x="34" y="360"/>
                    </a:cubicBezTo>
                    <a:cubicBezTo>
                      <a:pt x="34" y="393"/>
                      <a:pt x="101" y="393"/>
                      <a:pt x="101" y="426"/>
                    </a:cubicBezTo>
                    <a:lnTo>
                      <a:pt x="101" y="26"/>
                    </a:lnTo>
                    <a:cubicBezTo>
                      <a:pt x="101" y="9"/>
                      <a:pt x="101" y="1"/>
                      <a:pt x="8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44"/>
              <p:cNvSpPr/>
              <p:nvPr/>
            </p:nvSpPr>
            <p:spPr>
              <a:xfrm rot="-9425991" flipH="1">
                <a:off x="5991907" y="1298357"/>
                <a:ext cx="3240" cy="3208"/>
              </a:xfrm>
              <a:custGeom>
                <a:avLst/>
                <a:gdLst/>
                <a:ahLst/>
                <a:cxnLst/>
                <a:rect l="l" t="t" r="r" b="b"/>
                <a:pathLst>
                  <a:path w="102" h="101" extrusionOk="0">
                    <a:moveTo>
                      <a:pt x="1" y="0"/>
                    </a:moveTo>
                    <a:lnTo>
                      <a:pt x="1" y="100"/>
                    </a:lnTo>
                    <a:cubicBezTo>
                      <a:pt x="68" y="100"/>
                      <a:pt x="101" y="67"/>
                      <a:pt x="101" y="67"/>
                    </a:cubicBezTo>
                    <a:lnTo>
                      <a:pt x="10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44"/>
              <p:cNvSpPr/>
              <p:nvPr/>
            </p:nvSpPr>
            <p:spPr>
              <a:xfrm rot="-9425991" flipH="1">
                <a:off x="5998868" y="1278819"/>
                <a:ext cx="9593" cy="10609"/>
              </a:xfrm>
              <a:custGeom>
                <a:avLst/>
                <a:gdLst/>
                <a:ahLst/>
                <a:cxnLst/>
                <a:rect l="l" t="t" r="r" b="b"/>
                <a:pathLst>
                  <a:path w="302" h="334" extrusionOk="0">
                    <a:moveTo>
                      <a:pt x="234" y="0"/>
                    </a:moveTo>
                    <a:cubicBezTo>
                      <a:pt x="134" y="34"/>
                      <a:pt x="101" y="67"/>
                      <a:pt x="1" y="134"/>
                    </a:cubicBezTo>
                    <a:cubicBezTo>
                      <a:pt x="68" y="167"/>
                      <a:pt x="101" y="267"/>
                      <a:pt x="168" y="300"/>
                    </a:cubicBezTo>
                    <a:cubicBezTo>
                      <a:pt x="168" y="334"/>
                      <a:pt x="234" y="334"/>
                      <a:pt x="234" y="334"/>
                    </a:cubicBezTo>
                    <a:lnTo>
                      <a:pt x="268" y="300"/>
                    </a:lnTo>
                    <a:cubicBezTo>
                      <a:pt x="301" y="167"/>
                      <a:pt x="268" y="34"/>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44"/>
              <p:cNvSpPr/>
              <p:nvPr/>
            </p:nvSpPr>
            <p:spPr>
              <a:xfrm rot="-9425991" flipH="1">
                <a:off x="5996359" y="1289080"/>
                <a:ext cx="32" cy="32"/>
              </a:xfrm>
              <a:custGeom>
                <a:avLst/>
                <a:gdLst/>
                <a:ahLst/>
                <a:cxnLst/>
                <a:rect l="l" t="t" r="r" b="b"/>
                <a:pathLst>
                  <a:path w="1" h="1" extrusionOk="0">
                    <a:moveTo>
                      <a:pt x="1" y="1"/>
                    </a:moveTo>
                    <a:lnTo>
                      <a:pt x="1" y="1"/>
                    </a:lnTo>
                    <a:lnTo>
                      <a:pt x="1" y="1"/>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44"/>
              <p:cNvSpPr/>
              <p:nvPr/>
            </p:nvSpPr>
            <p:spPr>
              <a:xfrm rot="-9425991" flipH="1">
                <a:off x="5994171" y="1290354"/>
                <a:ext cx="8513" cy="9561"/>
              </a:xfrm>
              <a:custGeom>
                <a:avLst/>
                <a:gdLst/>
                <a:ahLst/>
                <a:cxnLst/>
                <a:rect l="l" t="t" r="r" b="b"/>
                <a:pathLst>
                  <a:path w="268" h="301" extrusionOk="0">
                    <a:moveTo>
                      <a:pt x="101" y="0"/>
                    </a:moveTo>
                    <a:cubicBezTo>
                      <a:pt x="101" y="34"/>
                      <a:pt x="101" y="134"/>
                      <a:pt x="34" y="167"/>
                    </a:cubicBezTo>
                    <a:cubicBezTo>
                      <a:pt x="34" y="200"/>
                      <a:pt x="1" y="234"/>
                      <a:pt x="1" y="234"/>
                    </a:cubicBezTo>
                    <a:lnTo>
                      <a:pt x="1" y="301"/>
                    </a:lnTo>
                    <a:lnTo>
                      <a:pt x="101" y="301"/>
                    </a:lnTo>
                    <a:cubicBezTo>
                      <a:pt x="168" y="301"/>
                      <a:pt x="234" y="200"/>
                      <a:pt x="268" y="167"/>
                    </a:cubicBezTo>
                    <a:lnTo>
                      <a:pt x="268" y="134"/>
                    </a:lnTo>
                    <a:cubicBezTo>
                      <a:pt x="268" y="67"/>
                      <a:pt x="234" y="67"/>
                      <a:pt x="234" y="67"/>
                    </a:cubicBezTo>
                    <a:cubicBezTo>
                      <a:pt x="168" y="67"/>
                      <a:pt x="134" y="34"/>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44"/>
              <p:cNvSpPr/>
              <p:nvPr/>
            </p:nvSpPr>
            <p:spPr>
              <a:xfrm rot="-9425991" flipH="1">
                <a:off x="5998236" y="1290322"/>
                <a:ext cx="2160" cy="32"/>
              </a:xfrm>
              <a:custGeom>
                <a:avLst/>
                <a:gdLst/>
                <a:ahLst/>
                <a:cxnLst/>
                <a:rect l="l" t="t" r="r" b="b"/>
                <a:pathLst>
                  <a:path w="68" h="1" extrusionOk="0">
                    <a:moveTo>
                      <a:pt x="1" y="1"/>
                    </a:move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44"/>
              <p:cNvSpPr/>
              <p:nvPr/>
            </p:nvSpPr>
            <p:spPr>
              <a:xfrm rot="-9425991" flipH="1">
                <a:off x="5958316" y="1311539"/>
                <a:ext cx="21218" cy="150463"/>
              </a:xfrm>
              <a:custGeom>
                <a:avLst/>
                <a:gdLst/>
                <a:ahLst/>
                <a:cxnLst/>
                <a:rect l="l" t="t" r="r" b="b"/>
                <a:pathLst>
                  <a:path w="668" h="4737" extrusionOk="0">
                    <a:moveTo>
                      <a:pt x="668" y="0"/>
                    </a:moveTo>
                    <a:cubicBezTo>
                      <a:pt x="568" y="401"/>
                      <a:pt x="501" y="801"/>
                      <a:pt x="401" y="1201"/>
                    </a:cubicBezTo>
                    <a:cubicBezTo>
                      <a:pt x="501" y="1268"/>
                      <a:pt x="534" y="1401"/>
                      <a:pt x="401" y="1468"/>
                    </a:cubicBezTo>
                    <a:cubicBezTo>
                      <a:pt x="401" y="1501"/>
                      <a:pt x="368" y="1501"/>
                      <a:pt x="334" y="1501"/>
                    </a:cubicBezTo>
                    <a:cubicBezTo>
                      <a:pt x="234" y="2002"/>
                      <a:pt x="167" y="2502"/>
                      <a:pt x="101" y="2969"/>
                    </a:cubicBezTo>
                    <a:cubicBezTo>
                      <a:pt x="201" y="3069"/>
                      <a:pt x="201" y="3136"/>
                      <a:pt x="101" y="3269"/>
                    </a:cubicBezTo>
                    <a:cubicBezTo>
                      <a:pt x="67" y="3336"/>
                      <a:pt x="67" y="3336"/>
                      <a:pt x="34" y="3336"/>
                    </a:cubicBezTo>
                    <a:cubicBezTo>
                      <a:pt x="1" y="3770"/>
                      <a:pt x="1" y="4170"/>
                      <a:pt x="1" y="4570"/>
                    </a:cubicBezTo>
                    <a:cubicBezTo>
                      <a:pt x="34" y="4604"/>
                      <a:pt x="67" y="4637"/>
                      <a:pt x="67" y="4704"/>
                    </a:cubicBezTo>
                    <a:cubicBezTo>
                      <a:pt x="67" y="4704"/>
                      <a:pt x="101" y="4704"/>
                      <a:pt x="101" y="4737"/>
                    </a:cubicBezTo>
                    <a:cubicBezTo>
                      <a:pt x="234" y="3970"/>
                      <a:pt x="368" y="3236"/>
                      <a:pt x="434" y="2435"/>
                    </a:cubicBezTo>
                    <a:cubicBezTo>
                      <a:pt x="401" y="2302"/>
                      <a:pt x="368" y="2235"/>
                      <a:pt x="334" y="2102"/>
                    </a:cubicBezTo>
                    <a:cubicBezTo>
                      <a:pt x="268" y="1935"/>
                      <a:pt x="401" y="1868"/>
                      <a:pt x="534" y="1868"/>
                    </a:cubicBezTo>
                    <a:cubicBezTo>
                      <a:pt x="568" y="1268"/>
                      <a:pt x="601" y="634"/>
                      <a:pt x="6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44"/>
              <p:cNvSpPr/>
              <p:nvPr/>
            </p:nvSpPr>
            <p:spPr>
              <a:xfrm rot="-9425991" flipH="1">
                <a:off x="5987513" y="1313593"/>
                <a:ext cx="2160" cy="4256"/>
              </a:xfrm>
              <a:custGeom>
                <a:avLst/>
                <a:gdLst/>
                <a:ahLst/>
                <a:cxnLst/>
                <a:rect l="l" t="t" r="r" b="b"/>
                <a:pathLst>
                  <a:path w="68" h="134" extrusionOk="0">
                    <a:moveTo>
                      <a:pt x="1" y="1"/>
                    </a:moveTo>
                    <a:lnTo>
                      <a:pt x="1" y="134"/>
                    </a:lnTo>
                    <a:lnTo>
                      <a:pt x="67" y="134"/>
                    </a:lnTo>
                    <a:cubicBezTo>
                      <a:pt x="67" y="34"/>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44"/>
              <p:cNvSpPr/>
              <p:nvPr/>
            </p:nvSpPr>
            <p:spPr>
              <a:xfrm rot="-9425991" flipH="1">
                <a:off x="5992955" y="1302607"/>
                <a:ext cx="32" cy="32"/>
              </a:xfrm>
              <a:custGeom>
                <a:avLst/>
                <a:gdLst/>
                <a:ahLst/>
                <a:cxnLst/>
                <a:rect l="l" t="t" r="r" b="b"/>
                <a:pathLst>
                  <a:path w="1" h="1" extrusionOk="0">
                    <a:moveTo>
                      <a:pt x="1" y="1"/>
                    </a:moveTo>
                    <a:lnTo>
                      <a:pt x="1" y="1"/>
                    </a:lnTo>
                    <a:lnTo>
                      <a:pt x="1" y="1"/>
                    </a:lnTo>
                    <a:lnTo>
                      <a:pt x="1"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44"/>
              <p:cNvSpPr/>
              <p:nvPr/>
            </p:nvSpPr>
            <p:spPr>
              <a:xfrm rot="-9425991" flipH="1">
                <a:off x="5990399" y="1302520"/>
                <a:ext cx="2160" cy="12737"/>
              </a:xfrm>
              <a:custGeom>
                <a:avLst/>
                <a:gdLst/>
                <a:ahLst/>
                <a:cxnLst/>
                <a:rect l="l" t="t" r="r" b="b"/>
                <a:pathLst>
                  <a:path w="68" h="401" extrusionOk="0">
                    <a:moveTo>
                      <a:pt x="1" y="1"/>
                    </a:moveTo>
                    <a:lnTo>
                      <a:pt x="1" y="401"/>
                    </a:lnTo>
                    <a:lnTo>
                      <a:pt x="34" y="401"/>
                    </a:lnTo>
                    <a:cubicBezTo>
                      <a:pt x="34" y="334"/>
                      <a:pt x="67" y="234"/>
                      <a:pt x="67" y="167"/>
                    </a:cubicBezTo>
                    <a:cubicBezTo>
                      <a:pt x="67" y="101"/>
                      <a:pt x="67" y="67"/>
                      <a:pt x="34" y="34"/>
                    </a:cubicBezTo>
                    <a:cubicBezTo>
                      <a:pt x="67" y="34"/>
                      <a:pt x="34" y="1"/>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44"/>
              <p:cNvSpPr/>
              <p:nvPr/>
            </p:nvSpPr>
            <p:spPr>
              <a:xfrm rot="-9425991" flipH="1">
                <a:off x="5993089" y="1301949"/>
                <a:ext cx="572" cy="826"/>
              </a:xfrm>
              <a:custGeom>
                <a:avLst/>
                <a:gdLst/>
                <a:ahLst/>
                <a:cxnLst/>
                <a:rect l="l" t="t" r="r" b="b"/>
                <a:pathLst>
                  <a:path w="18" h="26" extrusionOk="0">
                    <a:moveTo>
                      <a:pt x="1" y="1"/>
                    </a:moveTo>
                    <a:cubicBezTo>
                      <a:pt x="1" y="18"/>
                      <a:pt x="9" y="26"/>
                      <a:pt x="13" y="26"/>
                    </a:cubicBezTo>
                    <a:cubicBezTo>
                      <a:pt x="17" y="26"/>
                      <a:pt x="17" y="18"/>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44"/>
              <p:cNvSpPr/>
              <p:nvPr/>
            </p:nvSpPr>
            <p:spPr>
              <a:xfrm rot="-9425991" flipH="1">
                <a:off x="5994160" y="1301990"/>
                <a:ext cx="32" cy="1112"/>
              </a:xfrm>
              <a:custGeom>
                <a:avLst/>
                <a:gdLst/>
                <a:ahLst/>
                <a:cxnLst/>
                <a:rect l="l" t="t" r="r" b="b"/>
                <a:pathLst>
                  <a:path w="1" h="35" extrusionOk="0">
                    <a:moveTo>
                      <a:pt x="0" y="1"/>
                    </a:moveTo>
                    <a:cubicBezTo>
                      <a:pt x="0" y="34"/>
                      <a:pt x="0" y="34"/>
                      <a:pt x="0" y="1"/>
                    </a:cubicBezTo>
                    <a:lnTo>
                      <a:pt x="0" y="34"/>
                    </a:lnTo>
                    <a:lnTo>
                      <a:pt x="0" y="1"/>
                    </a:lnTo>
                    <a:cubicBezTo>
                      <a:pt x="0" y="34"/>
                      <a:pt x="0" y="34"/>
                      <a:pt x="0" y="1"/>
                    </a:cubicBez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44"/>
              <p:cNvSpPr/>
              <p:nvPr/>
            </p:nvSpPr>
            <p:spPr>
              <a:xfrm rot="-9425991" flipH="1">
                <a:off x="5994778" y="1300018"/>
                <a:ext cx="32" cy="2128"/>
              </a:xfrm>
              <a:custGeom>
                <a:avLst/>
                <a:gdLst/>
                <a:ahLst/>
                <a:cxnLst/>
                <a:rect l="l" t="t" r="r" b="b"/>
                <a:pathLst>
                  <a:path w="1" h="67" extrusionOk="0">
                    <a:moveTo>
                      <a:pt x="0" y="67"/>
                    </a:moveTo>
                    <a:cubicBezTo>
                      <a:pt x="0" y="0"/>
                      <a:pt x="0" y="0"/>
                      <a:pt x="0" y="67"/>
                    </a:cubicBezTo>
                    <a:cubicBezTo>
                      <a:pt x="0" y="0"/>
                      <a:pt x="0" y="0"/>
                      <a:pt x="0" y="67"/>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44"/>
              <p:cNvSpPr/>
              <p:nvPr/>
            </p:nvSpPr>
            <p:spPr>
              <a:xfrm rot="-9425991" flipH="1">
                <a:off x="5993909" y="1303231"/>
                <a:ext cx="1080" cy="32"/>
              </a:xfrm>
              <a:custGeom>
                <a:avLst/>
                <a:gdLst/>
                <a:ahLst/>
                <a:cxnLst/>
                <a:rect l="l" t="t" r="r" b="b"/>
                <a:pathLst>
                  <a:path w="34" h="1" extrusionOk="0">
                    <a:moveTo>
                      <a:pt x="0" y="1"/>
                    </a:moveTo>
                    <a:lnTo>
                      <a:pt x="0" y="1"/>
                    </a:lnTo>
                    <a:cubicBezTo>
                      <a:pt x="33" y="1"/>
                      <a:pt x="33"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44"/>
              <p:cNvSpPr/>
              <p:nvPr/>
            </p:nvSpPr>
            <p:spPr>
              <a:xfrm rot="-9425991" flipH="1">
                <a:off x="5995186" y="1300101"/>
                <a:ext cx="32" cy="32"/>
              </a:xfrm>
              <a:custGeom>
                <a:avLst/>
                <a:gdLst/>
                <a:ahLst/>
                <a:cxnLst/>
                <a:rect l="l" t="t" r="r" b="b"/>
                <a:pathLst>
                  <a:path w="1" h="1" extrusionOk="0">
                    <a:moveTo>
                      <a:pt x="0" y="1"/>
                    </a:moveTo>
                    <a:lnTo>
                      <a:pt x="0" y="1"/>
                    </a:lnTo>
                    <a:lnTo>
                      <a:pt x="0" y="1"/>
                    </a:lnTo>
                    <a:lnTo>
                      <a:pt x="0"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44"/>
              <p:cNvSpPr/>
              <p:nvPr/>
            </p:nvSpPr>
            <p:spPr>
              <a:xfrm rot="-9425991" flipH="1">
                <a:off x="5994778" y="1300018"/>
                <a:ext cx="32" cy="2128"/>
              </a:xfrm>
              <a:custGeom>
                <a:avLst/>
                <a:gdLst/>
                <a:ahLst/>
                <a:cxnLst/>
                <a:rect l="l" t="t" r="r" b="b"/>
                <a:pathLst>
                  <a:path w="1" h="67" extrusionOk="0">
                    <a:moveTo>
                      <a:pt x="0" y="67"/>
                    </a:moveTo>
                    <a:lnTo>
                      <a:pt x="0" y="67"/>
                    </a:lnTo>
                    <a:cubicBezTo>
                      <a:pt x="0" y="67"/>
                      <a:pt x="0" y="0"/>
                      <a:pt x="0" y="67"/>
                    </a:cubicBezTo>
                    <a:cubicBezTo>
                      <a:pt x="0" y="0"/>
                      <a:pt x="0" y="67"/>
                      <a:pt x="0" y="67"/>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44"/>
              <p:cNvSpPr/>
              <p:nvPr/>
            </p:nvSpPr>
            <p:spPr>
              <a:xfrm rot="-9425991" flipH="1">
                <a:off x="5995728" y="1297427"/>
                <a:ext cx="2128" cy="3240"/>
              </a:xfrm>
              <a:custGeom>
                <a:avLst/>
                <a:gdLst/>
                <a:ahLst/>
                <a:cxnLst/>
                <a:rect l="l" t="t" r="r" b="b"/>
                <a:pathLst>
                  <a:path w="67" h="102" extrusionOk="0">
                    <a:moveTo>
                      <a:pt x="0" y="1"/>
                    </a:moveTo>
                    <a:cubicBezTo>
                      <a:pt x="0" y="68"/>
                      <a:pt x="33" y="101"/>
                      <a:pt x="67" y="101"/>
                    </a:cubicBezTo>
                    <a:cubicBezTo>
                      <a:pt x="67" y="68"/>
                      <a:pt x="33" y="34"/>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44"/>
              <p:cNvSpPr/>
              <p:nvPr/>
            </p:nvSpPr>
            <p:spPr>
              <a:xfrm rot="-9425991" flipH="1">
                <a:off x="5994816" y="1298753"/>
                <a:ext cx="4256" cy="5336"/>
              </a:xfrm>
              <a:custGeom>
                <a:avLst/>
                <a:gdLst/>
                <a:ahLst/>
                <a:cxnLst/>
                <a:rect l="l" t="t" r="r" b="b"/>
                <a:pathLst>
                  <a:path w="134" h="168" extrusionOk="0">
                    <a:moveTo>
                      <a:pt x="33" y="1"/>
                    </a:moveTo>
                    <a:cubicBezTo>
                      <a:pt x="33" y="34"/>
                      <a:pt x="33" y="34"/>
                      <a:pt x="0" y="34"/>
                    </a:cubicBezTo>
                    <a:cubicBezTo>
                      <a:pt x="33" y="101"/>
                      <a:pt x="33" y="134"/>
                      <a:pt x="67" y="168"/>
                    </a:cubicBezTo>
                    <a:lnTo>
                      <a:pt x="133" y="168"/>
                    </a:lnTo>
                    <a:cubicBezTo>
                      <a:pt x="133" y="134"/>
                      <a:pt x="133" y="101"/>
                      <a:pt x="67" y="34"/>
                    </a:cubicBezTo>
                    <a:lnTo>
                      <a:pt x="33"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44"/>
              <p:cNvSpPr/>
              <p:nvPr/>
            </p:nvSpPr>
            <p:spPr>
              <a:xfrm rot="-9425991" flipH="1">
                <a:off x="5994241" y="1302193"/>
                <a:ext cx="953" cy="508"/>
              </a:xfrm>
              <a:custGeom>
                <a:avLst/>
                <a:gdLst/>
                <a:ahLst/>
                <a:cxnLst/>
                <a:rect l="l" t="t" r="r" b="b"/>
                <a:pathLst>
                  <a:path w="30" h="16" extrusionOk="0">
                    <a:moveTo>
                      <a:pt x="22" y="0"/>
                    </a:moveTo>
                    <a:cubicBezTo>
                      <a:pt x="19" y="0"/>
                      <a:pt x="11" y="4"/>
                      <a:pt x="0" y="15"/>
                    </a:cubicBezTo>
                    <a:cubicBezTo>
                      <a:pt x="22" y="15"/>
                      <a:pt x="30" y="0"/>
                      <a:pt x="2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44"/>
              <p:cNvSpPr/>
              <p:nvPr/>
            </p:nvSpPr>
            <p:spPr>
              <a:xfrm rot="-9425991" flipH="1">
                <a:off x="5993756" y="1302936"/>
                <a:ext cx="2128" cy="1556"/>
              </a:xfrm>
              <a:custGeom>
                <a:avLst/>
                <a:gdLst/>
                <a:ahLst/>
                <a:cxnLst/>
                <a:rect l="l" t="t" r="r" b="b"/>
                <a:pathLst>
                  <a:path w="67" h="49" extrusionOk="0">
                    <a:moveTo>
                      <a:pt x="67" y="1"/>
                    </a:moveTo>
                    <a:lnTo>
                      <a:pt x="34" y="34"/>
                    </a:lnTo>
                    <a:lnTo>
                      <a:pt x="34" y="34"/>
                    </a:lnTo>
                    <a:cubicBezTo>
                      <a:pt x="67" y="32"/>
                      <a:pt x="67" y="27"/>
                      <a:pt x="67" y="1"/>
                    </a:cubicBezTo>
                    <a:close/>
                    <a:moveTo>
                      <a:pt x="34" y="34"/>
                    </a:moveTo>
                    <a:cubicBezTo>
                      <a:pt x="25" y="34"/>
                      <a:pt x="14" y="34"/>
                      <a:pt x="0" y="34"/>
                    </a:cubicBezTo>
                    <a:lnTo>
                      <a:pt x="33" y="34"/>
                    </a:lnTo>
                    <a:lnTo>
                      <a:pt x="34" y="34"/>
                    </a:lnTo>
                    <a:close/>
                    <a:moveTo>
                      <a:pt x="0" y="34"/>
                    </a:moveTo>
                    <a:cubicBezTo>
                      <a:pt x="0" y="34"/>
                      <a:pt x="0" y="34"/>
                      <a:pt x="0" y="34"/>
                    </a:cubicBezTo>
                    <a:lnTo>
                      <a:pt x="0" y="34"/>
                    </a:lnTo>
                    <a:cubicBezTo>
                      <a:pt x="11" y="45"/>
                      <a:pt x="19" y="49"/>
                      <a:pt x="22" y="49"/>
                    </a:cubicBezTo>
                    <a:cubicBezTo>
                      <a:pt x="30" y="49"/>
                      <a:pt x="22" y="34"/>
                      <a:pt x="0" y="34"/>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44"/>
              <p:cNvSpPr/>
              <p:nvPr/>
            </p:nvSpPr>
            <p:spPr>
              <a:xfrm rot="-9425991" flipH="1">
                <a:off x="5993351" y="1303761"/>
                <a:ext cx="3208" cy="7433"/>
              </a:xfrm>
              <a:custGeom>
                <a:avLst/>
                <a:gdLst/>
                <a:ahLst/>
                <a:cxnLst/>
                <a:rect l="l" t="t" r="r" b="b"/>
                <a:pathLst>
                  <a:path w="101" h="234" extrusionOk="0">
                    <a:moveTo>
                      <a:pt x="34" y="0"/>
                    </a:moveTo>
                    <a:cubicBezTo>
                      <a:pt x="34" y="67"/>
                      <a:pt x="0" y="167"/>
                      <a:pt x="0" y="234"/>
                    </a:cubicBezTo>
                    <a:cubicBezTo>
                      <a:pt x="34" y="234"/>
                      <a:pt x="34" y="234"/>
                      <a:pt x="100" y="201"/>
                    </a:cubicBezTo>
                    <a:cubicBezTo>
                      <a:pt x="34" y="134"/>
                      <a:pt x="34"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44"/>
              <p:cNvSpPr/>
              <p:nvPr/>
            </p:nvSpPr>
            <p:spPr>
              <a:xfrm rot="-9425991" flipH="1">
                <a:off x="5970077" y="1355205"/>
                <a:ext cx="4256" cy="9561"/>
              </a:xfrm>
              <a:custGeom>
                <a:avLst/>
                <a:gdLst/>
                <a:ahLst/>
                <a:cxnLst/>
                <a:rect l="l" t="t" r="r" b="b"/>
                <a:pathLst>
                  <a:path w="134" h="301" extrusionOk="0">
                    <a:moveTo>
                      <a:pt x="33" y="1"/>
                    </a:moveTo>
                    <a:cubicBezTo>
                      <a:pt x="33" y="101"/>
                      <a:pt x="33" y="234"/>
                      <a:pt x="0" y="301"/>
                    </a:cubicBezTo>
                    <a:lnTo>
                      <a:pt x="33" y="268"/>
                    </a:lnTo>
                    <a:cubicBezTo>
                      <a:pt x="133" y="201"/>
                      <a:pt x="67" y="67"/>
                      <a:pt x="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44"/>
              <p:cNvSpPr/>
              <p:nvPr/>
            </p:nvSpPr>
            <p:spPr>
              <a:xfrm rot="-9425991" flipH="1">
                <a:off x="5956364" y="1361520"/>
                <a:ext cx="10641" cy="46661"/>
              </a:xfrm>
              <a:custGeom>
                <a:avLst/>
                <a:gdLst/>
                <a:ahLst/>
                <a:cxnLst/>
                <a:rect l="l" t="t" r="r" b="b"/>
                <a:pathLst>
                  <a:path w="335" h="1469" extrusionOk="0">
                    <a:moveTo>
                      <a:pt x="335" y="0"/>
                    </a:moveTo>
                    <a:cubicBezTo>
                      <a:pt x="301" y="34"/>
                      <a:pt x="234" y="67"/>
                      <a:pt x="134" y="167"/>
                    </a:cubicBezTo>
                    <a:cubicBezTo>
                      <a:pt x="101" y="601"/>
                      <a:pt x="68" y="968"/>
                      <a:pt x="1" y="1368"/>
                    </a:cubicBezTo>
                    <a:cubicBezTo>
                      <a:pt x="68" y="1368"/>
                      <a:pt x="101" y="1435"/>
                      <a:pt x="134" y="1468"/>
                    </a:cubicBezTo>
                    <a:cubicBezTo>
                      <a:pt x="168" y="968"/>
                      <a:pt x="268" y="501"/>
                      <a:pt x="33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44"/>
              <p:cNvSpPr/>
              <p:nvPr/>
            </p:nvSpPr>
            <p:spPr>
              <a:xfrm rot="-9425991" flipH="1">
                <a:off x="5991166" y="1310289"/>
                <a:ext cx="1080" cy="4288"/>
              </a:xfrm>
              <a:custGeom>
                <a:avLst/>
                <a:gdLst/>
                <a:ahLst/>
                <a:cxnLst/>
                <a:rect l="l" t="t" r="r" b="b"/>
                <a:pathLst>
                  <a:path w="34" h="135" extrusionOk="0">
                    <a:moveTo>
                      <a:pt x="0" y="1"/>
                    </a:moveTo>
                    <a:cubicBezTo>
                      <a:pt x="0" y="34"/>
                      <a:pt x="0" y="68"/>
                      <a:pt x="34" y="134"/>
                    </a:cubicBezTo>
                    <a:lnTo>
                      <a:pt x="34"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44"/>
              <p:cNvSpPr/>
              <p:nvPr/>
            </p:nvSpPr>
            <p:spPr>
              <a:xfrm rot="-9425991" flipH="1">
                <a:off x="5996415" y="1301206"/>
                <a:ext cx="2160" cy="3208"/>
              </a:xfrm>
              <a:custGeom>
                <a:avLst/>
                <a:gdLst/>
                <a:ahLst/>
                <a:cxnLst/>
                <a:rect l="l" t="t" r="r" b="b"/>
                <a:pathLst>
                  <a:path w="68" h="101" extrusionOk="0">
                    <a:moveTo>
                      <a:pt x="67" y="1"/>
                    </a:moveTo>
                    <a:lnTo>
                      <a:pt x="1" y="34"/>
                    </a:lnTo>
                    <a:cubicBezTo>
                      <a:pt x="67" y="34"/>
                      <a:pt x="67" y="34"/>
                      <a:pt x="67"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44"/>
              <p:cNvSpPr/>
              <p:nvPr/>
            </p:nvSpPr>
            <p:spPr>
              <a:xfrm rot="-9425991" flipH="1">
                <a:off x="5993404" y="1304415"/>
                <a:ext cx="5336" cy="11689"/>
              </a:xfrm>
              <a:custGeom>
                <a:avLst/>
                <a:gdLst/>
                <a:ahLst/>
                <a:cxnLst/>
                <a:rect l="l" t="t" r="r" b="b"/>
                <a:pathLst>
                  <a:path w="168" h="368" extrusionOk="0">
                    <a:moveTo>
                      <a:pt x="1" y="1"/>
                    </a:moveTo>
                    <a:lnTo>
                      <a:pt x="1" y="134"/>
                    </a:lnTo>
                    <a:cubicBezTo>
                      <a:pt x="1" y="201"/>
                      <a:pt x="67" y="301"/>
                      <a:pt x="67" y="368"/>
                    </a:cubicBezTo>
                    <a:cubicBezTo>
                      <a:pt x="168" y="268"/>
                      <a:pt x="134" y="68"/>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44"/>
              <p:cNvSpPr/>
              <p:nvPr/>
            </p:nvSpPr>
            <p:spPr>
              <a:xfrm rot="-9425991" flipH="1">
                <a:off x="5885382" y="1556318"/>
                <a:ext cx="12769" cy="20837"/>
              </a:xfrm>
              <a:custGeom>
                <a:avLst/>
                <a:gdLst/>
                <a:ahLst/>
                <a:cxnLst/>
                <a:rect l="l" t="t" r="r" b="b"/>
                <a:pathLst>
                  <a:path w="402" h="656" extrusionOk="0">
                    <a:moveTo>
                      <a:pt x="175" y="1"/>
                    </a:moveTo>
                    <a:cubicBezTo>
                      <a:pt x="134" y="1"/>
                      <a:pt x="95" y="17"/>
                      <a:pt x="67" y="55"/>
                    </a:cubicBezTo>
                    <a:lnTo>
                      <a:pt x="1" y="88"/>
                    </a:lnTo>
                    <a:cubicBezTo>
                      <a:pt x="1" y="255"/>
                      <a:pt x="67" y="422"/>
                      <a:pt x="67" y="655"/>
                    </a:cubicBezTo>
                    <a:cubicBezTo>
                      <a:pt x="134" y="555"/>
                      <a:pt x="268" y="488"/>
                      <a:pt x="334" y="388"/>
                    </a:cubicBezTo>
                    <a:cubicBezTo>
                      <a:pt x="401" y="355"/>
                      <a:pt x="401" y="322"/>
                      <a:pt x="401" y="255"/>
                    </a:cubicBezTo>
                    <a:cubicBezTo>
                      <a:pt x="401" y="111"/>
                      <a:pt x="280" y="1"/>
                      <a:pt x="17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44"/>
              <p:cNvSpPr/>
              <p:nvPr/>
            </p:nvSpPr>
            <p:spPr>
              <a:xfrm rot="-9425991" flipH="1">
                <a:off x="5998489" y="1290181"/>
                <a:ext cx="5304" cy="5304"/>
              </a:xfrm>
              <a:custGeom>
                <a:avLst/>
                <a:gdLst/>
                <a:ahLst/>
                <a:cxnLst/>
                <a:rect l="l" t="t" r="r" b="b"/>
                <a:pathLst>
                  <a:path w="167" h="167" extrusionOk="0">
                    <a:moveTo>
                      <a:pt x="133" y="0"/>
                    </a:moveTo>
                    <a:cubicBezTo>
                      <a:pt x="133" y="67"/>
                      <a:pt x="67" y="134"/>
                      <a:pt x="0" y="134"/>
                    </a:cubicBezTo>
                    <a:cubicBezTo>
                      <a:pt x="33" y="134"/>
                      <a:pt x="67" y="167"/>
                      <a:pt x="67" y="167"/>
                    </a:cubicBezTo>
                    <a:cubicBezTo>
                      <a:pt x="133" y="167"/>
                      <a:pt x="133" y="134"/>
                      <a:pt x="167" y="134"/>
                    </a:cubicBezTo>
                    <a:cubicBezTo>
                      <a:pt x="167" y="67"/>
                      <a:pt x="167" y="33"/>
                      <a:pt x="13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44"/>
              <p:cNvSpPr/>
              <p:nvPr/>
            </p:nvSpPr>
            <p:spPr>
              <a:xfrm rot="-9425991" flipH="1">
                <a:off x="6003663" y="1279208"/>
                <a:ext cx="5336" cy="13531"/>
              </a:xfrm>
              <a:custGeom>
                <a:avLst/>
                <a:gdLst/>
                <a:ahLst/>
                <a:cxnLst/>
                <a:rect l="l" t="t" r="r" b="b"/>
                <a:pathLst>
                  <a:path w="168" h="426" extrusionOk="0">
                    <a:moveTo>
                      <a:pt x="134" y="1"/>
                    </a:moveTo>
                    <a:cubicBezTo>
                      <a:pt x="101" y="1"/>
                      <a:pt x="101" y="34"/>
                      <a:pt x="67" y="34"/>
                    </a:cubicBezTo>
                    <a:cubicBezTo>
                      <a:pt x="101" y="101"/>
                      <a:pt x="134" y="234"/>
                      <a:pt x="67" y="367"/>
                    </a:cubicBezTo>
                    <a:lnTo>
                      <a:pt x="1" y="401"/>
                    </a:lnTo>
                    <a:cubicBezTo>
                      <a:pt x="34" y="418"/>
                      <a:pt x="67" y="426"/>
                      <a:pt x="97" y="426"/>
                    </a:cubicBezTo>
                    <a:cubicBezTo>
                      <a:pt x="126" y="426"/>
                      <a:pt x="151" y="418"/>
                      <a:pt x="168" y="401"/>
                    </a:cubicBezTo>
                    <a:cubicBezTo>
                      <a:pt x="168" y="267"/>
                      <a:pt x="134" y="167"/>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44"/>
              <p:cNvSpPr/>
              <p:nvPr/>
            </p:nvSpPr>
            <p:spPr>
              <a:xfrm rot="-9425991" flipH="1">
                <a:off x="5949636" y="1402125"/>
                <a:ext cx="9561" cy="18963"/>
              </a:xfrm>
              <a:custGeom>
                <a:avLst/>
                <a:gdLst/>
                <a:ahLst/>
                <a:cxnLst/>
                <a:rect l="l" t="t" r="r" b="b"/>
                <a:pathLst>
                  <a:path w="301" h="597" extrusionOk="0">
                    <a:moveTo>
                      <a:pt x="133" y="1"/>
                    </a:moveTo>
                    <a:cubicBezTo>
                      <a:pt x="99" y="1"/>
                      <a:pt x="65" y="8"/>
                      <a:pt x="34" y="29"/>
                    </a:cubicBezTo>
                    <a:cubicBezTo>
                      <a:pt x="34" y="229"/>
                      <a:pt x="0" y="396"/>
                      <a:pt x="0" y="596"/>
                    </a:cubicBezTo>
                    <a:cubicBezTo>
                      <a:pt x="100" y="529"/>
                      <a:pt x="167" y="463"/>
                      <a:pt x="201" y="396"/>
                    </a:cubicBezTo>
                    <a:cubicBezTo>
                      <a:pt x="267" y="263"/>
                      <a:pt x="267" y="196"/>
                      <a:pt x="301" y="62"/>
                    </a:cubicBezTo>
                    <a:cubicBezTo>
                      <a:pt x="278" y="39"/>
                      <a:pt x="207" y="1"/>
                      <a:pt x="133"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44"/>
              <p:cNvSpPr/>
              <p:nvPr/>
            </p:nvSpPr>
            <p:spPr>
              <a:xfrm rot="-9425991" flipH="1">
                <a:off x="5981057" y="1303845"/>
                <a:ext cx="12737" cy="83728"/>
              </a:xfrm>
              <a:custGeom>
                <a:avLst/>
                <a:gdLst/>
                <a:ahLst/>
                <a:cxnLst/>
                <a:rect l="l" t="t" r="r" b="b"/>
                <a:pathLst>
                  <a:path w="401" h="2636" extrusionOk="0">
                    <a:moveTo>
                      <a:pt x="334" y="1"/>
                    </a:moveTo>
                    <a:cubicBezTo>
                      <a:pt x="234" y="801"/>
                      <a:pt x="101" y="1535"/>
                      <a:pt x="0" y="2302"/>
                    </a:cubicBezTo>
                    <a:cubicBezTo>
                      <a:pt x="67" y="2336"/>
                      <a:pt x="101" y="2536"/>
                      <a:pt x="0" y="2636"/>
                    </a:cubicBezTo>
                    <a:cubicBezTo>
                      <a:pt x="67" y="2603"/>
                      <a:pt x="201" y="2502"/>
                      <a:pt x="267" y="2469"/>
                    </a:cubicBezTo>
                    <a:cubicBezTo>
                      <a:pt x="234" y="1702"/>
                      <a:pt x="334" y="968"/>
                      <a:pt x="401" y="234"/>
                    </a:cubicBezTo>
                    <a:cubicBezTo>
                      <a:pt x="367" y="134"/>
                      <a:pt x="334" y="101"/>
                      <a:pt x="3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44"/>
              <p:cNvSpPr/>
              <p:nvPr/>
            </p:nvSpPr>
            <p:spPr>
              <a:xfrm rot="-9425991" flipH="1">
                <a:off x="5998132" y="1297966"/>
                <a:ext cx="8513" cy="13785"/>
              </a:xfrm>
              <a:custGeom>
                <a:avLst/>
                <a:gdLst/>
                <a:ahLst/>
                <a:cxnLst/>
                <a:rect l="l" t="t" r="r" b="b"/>
                <a:pathLst>
                  <a:path w="268" h="434" extrusionOk="0">
                    <a:moveTo>
                      <a:pt x="267" y="0"/>
                    </a:moveTo>
                    <a:cubicBezTo>
                      <a:pt x="167" y="33"/>
                      <a:pt x="67" y="67"/>
                      <a:pt x="0" y="167"/>
                    </a:cubicBezTo>
                    <a:lnTo>
                      <a:pt x="0" y="267"/>
                    </a:lnTo>
                    <a:cubicBezTo>
                      <a:pt x="34" y="300"/>
                      <a:pt x="67" y="334"/>
                      <a:pt x="67" y="434"/>
                    </a:cubicBezTo>
                    <a:cubicBezTo>
                      <a:pt x="201" y="434"/>
                      <a:pt x="267" y="367"/>
                      <a:pt x="267" y="200"/>
                    </a:cubicBezTo>
                    <a:lnTo>
                      <a:pt x="267"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44"/>
              <p:cNvSpPr/>
              <p:nvPr/>
            </p:nvSpPr>
            <p:spPr>
              <a:xfrm rot="-9425991" flipH="1">
                <a:off x="6000693" y="1296980"/>
                <a:ext cx="1080" cy="2128"/>
              </a:xfrm>
              <a:custGeom>
                <a:avLst/>
                <a:gdLst/>
                <a:ahLst/>
                <a:cxnLst/>
                <a:rect l="l" t="t" r="r" b="b"/>
                <a:pathLst>
                  <a:path w="34" h="67" extrusionOk="0">
                    <a:moveTo>
                      <a:pt x="0" y="0"/>
                    </a:moveTo>
                    <a:lnTo>
                      <a:pt x="34" y="67"/>
                    </a:lnTo>
                    <a:cubicBezTo>
                      <a:pt x="34" y="67"/>
                      <a:pt x="34" y="0"/>
                      <a:pt x="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44"/>
              <p:cNvSpPr/>
              <p:nvPr/>
            </p:nvSpPr>
            <p:spPr>
              <a:xfrm rot="-9425991" flipH="1">
                <a:off x="5999618" y="1299077"/>
                <a:ext cx="2160" cy="3240"/>
              </a:xfrm>
              <a:custGeom>
                <a:avLst/>
                <a:gdLst/>
                <a:ahLst/>
                <a:cxnLst/>
                <a:rect l="l" t="t" r="r" b="b"/>
                <a:pathLst>
                  <a:path w="68" h="102" extrusionOk="0">
                    <a:moveTo>
                      <a:pt x="0" y="1"/>
                    </a:moveTo>
                    <a:cubicBezTo>
                      <a:pt x="0" y="34"/>
                      <a:pt x="0" y="68"/>
                      <a:pt x="34" y="101"/>
                    </a:cubicBezTo>
                    <a:lnTo>
                      <a:pt x="67" y="101"/>
                    </a:lnTo>
                    <a:cubicBezTo>
                      <a:pt x="67" y="68"/>
                      <a:pt x="34" y="1"/>
                      <a:pt x="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44"/>
              <p:cNvSpPr/>
              <p:nvPr/>
            </p:nvSpPr>
            <p:spPr>
              <a:xfrm rot="-9425991" flipH="1">
                <a:off x="5917564" y="1414952"/>
                <a:ext cx="18042" cy="163201"/>
              </a:xfrm>
              <a:custGeom>
                <a:avLst/>
                <a:gdLst/>
                <a:ahLst/>
                <a:cxnLst/>
                <a:rect l="l" t="t" r="r" b="b"/>
                <a:pathLst>
                  <a:path w="568" h="5138" extrusionOk="0">
                    <a:moveTo>
                      <a:pt x="367" y="0"/>
                    </a:moveTo>
                    <a:cubicBezTo>
                      <a:pt x="367" y="34"/>
                      <a:pt x="367" y="67"/>
                      <a:pt x="334" y="134"/>
                    </a:cubicBezTo>
                    <a:cubicBezTo>
                      <a:pt x="234" y="201"/>
                      <a:pt x="101" y="301"/>
                      <a:pt x="34" y="367"/>
                    </a:cubicBezTo>
                    <a:cubicBezTo>
                      <a:pt x="67" y="801"/>
                      <a:pt x="67" y="1168"/>
                      <a:pt x="67" y="1568"/>
                    </a:cubicBezTo>
                    <a:cubicBezTo>
                      <a:pt x="87" y="1560"/>
                      <a:pt x="109" y="1557"/>
                      <a:pt x="131" y="1557"/>
                    </a:cubicBezTo>
                    <a:cubicBezTo>
                      <a:pt x="292" y="1557"/>
                      <a:pt x="481" y="1755"/>
                      <a:pt x="334" y="1902"/>
                    </a:cubicBezTo>
                    <a:cubicBezTo>
                      <a:pt x="234" y="2002"/>
                      <a:pt x="167" y="2069"/>
                      <a:pt x="101" y="2169"/>
                    </a:cubicBezTo>
                    <a:lnTo>
                      <a:pt x="101" y="3470"/>
                    </a:lnTo>
                    <a:cubicBezTo>
                      <a:pt x="132" y="3451"/>
                      <a:pt x="165" y="3443"/>
                      <a:pt x="198" y="3443"/>
                    </a:cubicBezTo>
                    <a:cubicBezTo>
                      <a:pt x="341" y="3443"/>
                      <a:pt x="476" y="3601"/>
                      <a:pt x="367" y="3736"/>
                    </a:cubicBezTo>
                    <a:cubicBezTo>
                      <a:pt x="201" y="3903"/>
                      <a:pt x="101" y="4003"/>
                      <a:pt x="34" y="4137"/>
                    </a:cubicBezTo>
                    <a:cubicBezTo>
                      <a:pt x="34" y="4470"/>
                      <a:pt x="0" y="4737"/>
                      <a:pt x="0" y="5104"/>
                    </a:cubicBezTo>
                    <a:cubicBezTo>
                      <a:pt x="21" y="5083"/>
                      <a:pt x="42" y="5076"/>
                      <a:pt x="64" y="5076"/>
                    </a:cubicBezTo>
                    <a:cubicBezTo>
                      <a:pt x="112" y="5076"/>
                      <a:pt x="165" y="5114"/>
                      <a:pt x="234" y="5137"/>
                    </a:cubicBezTo>
                    <a:cubicBezTo>
                      <a:pt x="334" y="4737"/>
                      <a:pt x="401" y="4337"/>
                      <a:pt x="501" y="3970"/>
                    </a:cubicBezTo>
                    <a:cubicBezTo>
                      <a:pt x="568" y="2636"/>
                      <a:pt x="534" y="1301"/>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44"/>
              <p:cNvSpPr/>
              <p:nvPr/>
            </p:nvSpPr>
            <p:spPr>
              <a:xfrm rot="-9425991" flipH="1">
                <a:off x="6001700" y="1297184"/>
                <a:ext cx="32" cy="2128"/>
              </a:xfrm>
              <a:custGeom>
                <a:avLst/>
                <a:gdLst/>
                <a:ahLst/>
                <a:cxnLst/>
                <a:rect l="l" t="t" r="r" b="b"/>
                <a:pathLst>
                  <a:path w="1" h="67" extrusionOk="0">
                    <a:moveTo>
                      <a:pt x="1" y="0"/>
                    </a:moveTo>
                    <a:lnTo>
                      <a:pt x="1" y="67"/>
                    </a:lnTo>
                    <a:lnTo>
                      <a:pt x="1" y="67"/>
                    </a:ln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44"/>
              <p:cNvSpPr/>
              <p:nvPr/>
            </p:nvSpPr>
            <p:spPr>
              <a:xfrm rot="-9425991" flipH="1">
                <a:off x="5933133" y="1448877"/>
                <a:ext cx="12991" cy="20614"/>
              </a:xfrm>
              <a:custGeom>
                <a:avLst/>
                <a:gdLst/>
                <a:ahLst/>
                <a:cxnLst/>
                <a:rect l="l" t="t" r="r" b="b"/>
                <a:pathLst>
                  <a:path w="409" h="649" extrusionOk="0">
                    <a:moveTo>
                      <a:pt x="113" y="0"/>
                    </a:moveTo>
                    <a:cubicBezTo>
                      <a:pt x="86" y="0"/>
                      <a:pt x="59" y="5"/>
                      <a:pt x="34" y="15"/>
                    </a:cubicBezTo>
                    <a:cubicBezTo>
                      <a:pt x="34" y="215"/>
                      <a:pt x="34" y="415"/>
                      <a:pt x="0" y="649"/>
                    </a:cubicBezTo>
                    <a:cubicBezTo>
                      <a:pt x="101" y="515"/>
                      <a:pt x="201" y="415"/>
                      <a:pt x="267" y="315"/>
                    </a:cubicBezTo>
                    <a:cubicBezTo>
                      <a:pt x="409" y="146"/>
                      <a:pt x="263" y="0"/>
                      <a:pt x="113"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44"/>
              <p:cNvSpPr/>
              <p:nvPr/>
            </p:nvSpPr>
            <p:spPr>
              <a:xfrm rot="-9425991" flipH="1">
                <a:off x="6002318" y="1296229"/>
                <a:ext cx="32" cy="1112"/>
              </a:xfrm>
              <a:custGeom>
                <a:avLst/>
                <a:gdLst/>
                <a:ahLst/>
                <a:cxnLst/>
                <a:rect l="l" t="t" r="r" b="b"/>
                <a:pathLst>
                  <a:path w="1" h="35" extrusionOk="0">
                    <a:moveTo>
                      <a:pt x="1" y="1"/>
                    </a:moveTo>
                    <a:cubicBezTo>
                      <a:pt x="1" y="34"/>
                      <a:pt x="1" y="34"/>
                      <a:pt x="1" y="1"/>
                    </a:cubicBezTo>
                    <a:cubicBezTo>
                      <a:pt x="1" y="34"/>
                      <a:pt x="1" y="34"/>
                      <a:pt x="1" y="1"/>
                    </a:cubicBezTo>
                    <a:cubicBezTo>
                      <a:pt x="1" y="34"/>
                      <a:pt x="1" y="34"/>
                      <a:pt x="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44"/>
              <p:cNvSpPr/>
              <p:nvPr/>
            </p:nvSpPr>
            <p:spPr>
              <a:xfrm rot="-9425991" flipH="1">
                <a:off x="6003386" y="1292035"/>
                <a:ext cx="4288" cy="5304"/>
              </a:xfrm>
              <a:custGeom>
                <a:avLst/>
                <a:gdLst/>
                <a:ahLst/>
                <a:cxnLst/>
                <a:rect l="l" t="t" r="r" b="b"/>
                <a:pathLst>
                  <a:path w="135" h="167" extrusionOk="0">
                    <a:moveTo>
                      <a:pt x="1" y="0"/>
                    </a:moveTo>
                    <a:cubicBezTo>
                      <a:pt x="1" y="33"/>
                      <a:pt x="1" y="134"/>
                      <a:pt x="34" y="167"/>
                    </a:cubicBezTo>
                    <a:cubicBezTo>
                      <a:pt x="34" y="167"/>
                      <a:pt x="68" y="134"/>
                      <a:pt x="134" y="134"/>
                    </a:cubicBezTo>
                    <a:lnTo>
                      <a:pt x="1"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44"/>
              <p:cNvSpPr/>
              <p:nvPr/>
            </p:nvSpPr>
            <p:spPr>
              <a:xfrm rot="-9425991" flipH="1">
                <a:off x="5963066" y="1317322"/>
                <a:ext cx="164281" cy="178034"/>
              </a:xfrm>
              <a:custGeom>
                <a:avLst/>
                <a:gdLst/>
                <a:ahLst/>
                <a:cxnLst/>
                <a:rect l="l" t="t" r="r" b="b"/>
                <a:pathLst>
                  <a:path w="5172" h="5605" extrusionOk="0">
                    <a:moveTo>
                      <a:pt x="5171" y="1"/>
                    </a:moveTo>
                    <a:cubicBezTo>
                      <a:pt x="4904" y="134"/>
                      <a:pt x="4671" y="201"/>
                      <a:pt x="4471" y="301"/>
                    </a:cubicBezTo>
                    <a:cubicBezTo>
                      <a:pt x="4037" y="868"/>
                      <a:pt x="3637" y="1435"/>
                      <a:pt x="3170" y="1969"/>
                    </a:cubicBezTo>
                    <a:cubicBezTo>
                      <a:pt x="3370" y="2035"/>
                      <a:pt x="3337" y="2369"/>
                      <a:pt x="3070" y="2369"/>
                    </a:cubicBezTo>
                    <a:cubicBezTo>
                      <a:pt x="3003" y="2369"/>
                      <a:pt x="2870" y="2369"/>
                      <a:pt x="2803" y="2436"/>
                    </a:cubicBezTo>
                    <a:cubicBezTo>
                      <a:pt x="2569" y="2669"/>
                      <a:pt x="2403" y="2869"/>
                      <a:pt x="2202" y="3103"/>
                    </a:cubicBezTo>
                    <a:cubicBezTo>
                      <a:pt x="2002" y="3303"/>
                      <a:pt x="1835" y="3503"/>
                      <a:pt x="1635" y="3703"/>
                    </a:cubicBezTo>
                    <a:cubicBezTo>
                      <a:pt x="1502" y="4003"/>
                      <a:pt x="1368" y="4270"/>
                      <a:pt x="1235" y="4537"/>
                    </a:cubicBezTo>
                    <a:cubicBezTo>
                      <a:pt x="1209" y="4627"/>
                      <a:pt x="1149" y="4663"/>
                      <a:pt x="1084" y="4663"/>
                    </a:cubicBezTo>
                    <a:cubicBezTo>
                      <a:pt x="981" y="4663"/>
                      <a:pt x="868" y="4573"/>
                      <a:pt x="868" y="4470"/>
                    </a:cubicBezTo>
                    <a:cubicBezTo>
                      <a:pt x="668" y="4671"/>
                      <a:pt x="468" y="4837"/>
                      <a:pt x="201" y="5004"/>
                    </a:cubicBezTo>
                    <a:lnTo>
                      <a:pt x="201" y="5204"/>
                    </a:lnTo>
                    <a:cubicBezTo>
                      <a:pt x="201" y="5338"/>
                      <a:pt x="134" y="5438"/>
                      <a:pt x="1" y="5438"/>
                    </a:cubicBezTo>
                    <a:lnTo>
                      <a:pt x="1" y="5471"/>
                    </a:lnTo>
                    <a:cubicBezTo>
                      <a:pt x="34" y="5504"/>
                      <a:pt x="34" y="5538"/>
                      <a:pt x="68" y="5605"/>
                    </a:cubicBezTo>
                    <a:cubicBezTo>
                      <a:pt x="1802" y="4537"/>
                      <a:pt x="3170" y="2669"/>
                      <a:pt x="4337" y="1135"/>
                    </a:cubicBezTo>
                    <a:cubicBezTo>
                      <a:pt x="4604" y="768"/>
                      <a:pt x="4904" y="367"/>
                      <a:pt x="5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44"/>
              <p:cNvSpPr/>
              <p:nvPr/>
            </p:nvSpPr>
            <p:spPr>
              <a:xfrm rot="-9425991" flipH="1">
                <a:off x="5910186" y="1506708"/>
                <a:ext cx="11784" cy="18740"/>
              </a:xfrm>
              <a:custGeom>
                <a:avLst/>
                <a:gdLst/>
                <a:ahLst/>
                <a:cxnLst/>
                <a:rect l="l" t="t" r="r" b="b"/>
                <a:pathLst>
                  <a:path w="371" h="590" extrusionOk="0">
                    <a:moveTo>
                      <a:pt x="79" y="1"/>
                    </a:moveTo>
                    <a:cubicBezTo>
                      <a:pt x="53" y="1"/>
                      <a:pt x="26" y="8"/>
                      <a:pt x="1" y="23"/>
                    </a:cubicBezTo>
                    <a:lnTo>
                      <a:pt x="1" y="590"/>
                    </a:lnTo>
                    <a:cubicBezTo>
                      <a:pt x="68" y="523"/>
                      <a:pt x="168" y="423"/>
                      <a:pt x="201" y="356"/>
                    </a:cubicBezTo>
                    <a:cubicBezTo>
                      <a:pt x="371" y="215"/>
                      <a:pt x="228" y="1"/>
                      <a:pt x="79"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44"/>
              <p:cNvSpPr/>
              <p:nvPr/>
            </p:nvSpPr>
            <p:spPr>
              <a:xfrm rot="-9425991" flipH="1">
                <a:off x="6007304" y="1282245"/>
                <a:ext cx="8513" cy="12737"/>
              </a:xfrm>
              <a:custGeom>
                <a:avLst/>
                <a:gdLst/>
                <a:ahLst/>
                <a:cxnLst/>
                <a:rect l="l" t="t" r="r" b="b"/>
                <a:pathLst>
                  <a:path w="268" h="401" extrusionOk="0">
                    <a:moveTo>
                      <a:pt x="0" y="1"/>
                    </a:moveTo>
                    <a:cubicBezTo>
                      <a:pt x="0" y="101"/>
                      <a:pt x="34" y="234"/>
                      <a:pt x="34" y="401"/>
                    </a:cubicBezTo>
                    <a:cubicBezTo>
                      <a:pt x="167" y="367"/>
                      <a:pt x="267" y="201"/>
                      <a:pt x="134" y="67"/>
                    </a:cubicBezTo>
                    <a:cubicBezTo>
                      <a:pt x="100" y="34"/>
                      <a:pt x="100" y="1"/>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44"/>
              <p:cNvSpPr/>
              <p:nvPr/>
            </p:nvSpPr>
            <p:spPr>
              <a:xfrm rot="-9425991" flipH="1">
                <a:off x="5962987" y="1384505"/>
                <a:ext cx="8513" cy="18042"/>
              </a:xfrm>
              <a:custGeom>
                <a:avLst/>
                <a:gdLst/>
                <a:ahLst/>
                <a:cxnLst/>
                <a:rect l="l" t="t" r="r" b="b"/>
                <a:pathLst>
                  <a:path w="268" h="568" extrusionOk="0">
                    <a:moveTo>
                      <a:pt x="267" y="0"/>
                    </a:moveTo>
                    <a:cubicBezTo>
                      <a:pt x="134" y="0"/>
                      <a:pt x="0" y="67"/>
                      <a:pt x="34" y="234"/>
                    </a:cubicBezTo>
                    <a:cubicBezTo>
                      <a:pt x="100" y="367"/>
                      <a:pt x="134" y="434"/>
                      <a:pt x="167" y="567"/>
                    </a:cubicBezTo>
                    <a:cubicBezTo>
                      <a:pt x="200" y="401"/>
                      <a:pt x="267" y="200"/>
                      <a:pt x="2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44"/>
              <p:cNvSpPr/>
              <p:nvPr/>
            </p:nvSpPr>
            <p:spPr>
              <a:xfrm rot="-9425991" flipH="1">
                <a:off x="5956721" y="1410987"/>
                <a:ext cx="6384" cy="10641"/>
              </a:xfrm>
              <a:custGeom>
                <a:avLst/>
                <a:gdLst/>
                <a:ahLst/>
                <a:cxnLst/>
                <a:rect l="l" t="t" r="r" b="b"/>
                <a:pathLst>
                  <a:path w="201" h="335" extrusionOk="0">
                    <a:moveTo>
                      <a:pt x="67" y="0"/>
                    </a:moveTo>
                    <a:cubicBezTo>
                      <a:pt x="34" y="134"/>
                      <a:pt x="0" y="234"/>
                      <a:pt x="0" y="334"/>
                    </a:cubicBezTo>
                    <a:cubicBezTo>
                      <a:pt x="34" y="334"/>
                      <a:pt x="34" y="301"/>
                      <a:pt x="67" y="301"/>
                    </a:cubicBezTo>
                    <a:cubicBezTo>
                      <a:pt x="200" y="201"/>
                      <a:pt x="167" y="67"/>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44"/>
              <p:cNvSpPr/>
              <p:nvPr/>
            </p:nvSpPr>
            <p:spPr>
              <a:xfrm rot="-9425991" flipH="1">
                <a:off x="5986078" y="1315724"/>
                <a:ext cx="28651" cy="72071"/>
              </a:xfrm>
              <a:custGeom>
                <a:avLst/>
                <a:gdLst/>
                <a:ahLst/>
                <a:cxnLst/>
                <a:rect l="l" t="t" r="r" b="b"/>
                <a:pathLst>
                  <a:path w="902" h="2269" extrusionOk="0">
                    <a:moveTo>
                      <a:pt x="167" y="0"/>
                    </a:moveTo>
                    <a:cubicBezTo>
                      <a:pt x="67" y="768"/>
                      <a:pt x="1" y="1502"/>
                      <a:pt x="34" y="2269"/>
                    </a:cubicBezTo>
                    <a:cubicBezTo>
                      <a:pt x="234" y="2102"/>
                      <a:pt x="501" y="1935"/>
                      <a:pt x="701" y="1735"/>
                    </a:cubicBezTo>
                    <a:lnTo>
                      <a:pt x="701" y="1602"/>
                    </a:lnTo>
                    <a:cubicBezTo>
                      <a:pt x="734" y="1435"/>
                      <a:pt x="835" y="1301"/>
                      <a:pt x="901" y="1168"/>
                    </a:cubicBezTo>
                    <a:cubicBezTo>
                      <a:pt x="868" y="1168"/>
                      <a:pt x="868" y="1135"/>
                      <a:pt x="868" y="1135"/>
                    </a:cubicBezTo>
                    <a:cubicBezTo>
                      <a:pt x="634" y="768"/>
                      <a:pt x="368" y="434"/>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44"/>
              <p:cNvSpPr/>
              <p:nvPr/>
            </p:nvSpPr>
            <p:spPr>
              <a:xfrm rot="-9425991" flipH="1">
                <a:off x="5970159" y="1380461"/>
                <a:ext cx="6384" cy="24394"/>
              </a:xfrm>
              <a:custGeom>
                <a:avLst/>
                <a:gdLst/>
                <a:ahLst/>
                <a:cxnLst/>
                <a:rect l="l" t="t" r="r" b="b"/>
                <a:pathLst>
                  <a:path w="201" h="768" extrusionOk="0">
                    <a:moveTo>
                      <a:pt x="67" y="0"/>
                    </a:moveTo>
                    <a:cubicBezTo>
                      <a:pt x="67" y="200"/>
                      <a:pt x="0" y="367"/>
                      <a:pt x="0" y="567"/>
                    </a:cubicBezTo>
                    <a:cubicBezTo>
                      <a:pt x="67" y="634"/>
                      <a:pt x="67" y="701"/>
                      <a:pt x="100" y="767"/>
                    </a:cubicBezTo>
                    <a:cubicBezTo>
                      <a:pt x="134" y="534"/>
                      <a:pt x="167" y="267"/>
                      <a:pt x="200" y="67"/>
                    </a:cubicBezTo>
                    <a:cubicBezTo>
                      <a:pt x="167" y="34"/>
                      <a:pt x="134" y="0"/>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44"/>
              <p:cNvSpPr/>
              <p:nvPr/>
            </p:nvSpPr>
            <p:spPr>
              <a:xfrm rot="-9425991" flipH="1">
                <a:off x="5979870" y="1350294"/>
                <a:ext cx="27571" cy="59366"/>
              </a:xfrm>
              <a:custGeom>
                <a:avLst/>
                <a:gdLst/>
                <a:ahLst/>
                <a:cxnLst/>
                <a:rect l="l" t="t" r="r" b="b"/>
                <a:pathLst>
                  <a:path w="868" h="1869" extrusionOk="0">
                    <a:moveTo>
                      <a:pt x="134" y="1"/>
                    </a:moveTo>
                    <a:cubicBezTo>
                      <a:pt x="67" y="268"/>
                      <a:pt x="34" y="501"/>
                      <a:pt x="0" y="701"/>
                    </a:cubicBezTo>
                    <a:cubicBezTo>
                      <a:pt x="201" y="1102"/>
                      <a:pt x="401" y="1469"/>
                      <a:pt x="668" y="1836"/>
                    </a:cubicBezTo>
                    <a:cubicBezTo>
                      <a:pt x="668" y="1869"/>
                      <a:pt x="701" y="1869"/>
                      <a:pt x="701" y="1869"/>
                    </a:cubicBezTo>
                    <a:cubicBezTo>
                      <a:pt x="734" y="1736"/>
                      <a:pt x="834" y="1602"/>
                      <a:pt x="868" y="1469"/>
                    </a:cubicBezTo>
                    <a:cubicBezTo>
                      <a:pt x="567" y="1035"/>
                      <a:pt x="301" y="568"/>
                      <a:pt x="134" y="68"/>
                    </a:cubicBezTo>
                    <a:cubicBezTo>
                      <a:pt x="167" y="34"/>
                      <a:pt x="134" y="1"/>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44"/>
              <p:cNvSpPr/>
              <p:nvPr/>
            </p:nvSpPr>
            <p:spPr>
              <a:xfrm rot="-9425991" flipH="1">
                <a:off x="5943576" y="1403544"/>
                <a:ext cx="29699" cy="119748"/>
              </a:xfrm>
              <a:custGeom>
                <a:avLst/>
                <a:gdLst/>
                <a:ahLst/>
                <a:cxnLst/>
                <a:rect l="l" t="t" r="r" b="b"/>
                <a:pathLst>
                  <a:path w="935" h="3770" extrusionOk="0">
                    <a:moveTo>
                      <a:pt x="600" y="0"/>
                    </a:moveTo>
                    <a:cubicBezTo>
                      <a:pt x="434" y="634"/>
                      <a:pt x="300" y="1268"/>
                      <a:pt x="133" y="1868"/>
                    </a:cubicBezTo>
                    <a:cubicBezTo>
                      <a:pt x="100" y="2502"/>
                      <a:pt x="67" y="3136"/>
                      <a:pt x="0" y="3736"/>
                    </a:cubicBezTo>
                    <a:cubicBezTo>
                      <a:pt x="33" y="3736"/>
                      <a:pt x="100" y="3770"/>
                      <a:pt x="133" y="3770"/>
                    </a:cubicBezTo>
                    <a:cubicBezTo>
                      <a:pt x="234" y="3303"/>
                      <a:pt x="300" y="2802"/>
                      <a:pt x="434" y="2335"/>
                    </a:cubicBezTo>
                    <a:cubicBezTo>
                      <a:pt x="400" y="2269"/>
                      <a:pt x="367" y="2202"/>
                      <a:pt x="300" y="2135"/>
                    </a:cubicBezTo>
                    <a:cubicBezTo>
                      <a:pt x="239" y="1983"/>
                      <a:pt x="373" y="1831"/>
                      <a:pt x="524" y="1831"/>
                    </a:cubicBezTo>
                    <a:cubicBezTo>
                      <a:pt x="538" y="1831"/>
                      <a:pt x="553" y="1832"/>
                      <a:pt x="567" y="1835"/>
                    </a:cubicBezTo>
                    <a:cubicBezTo>
                      <a:pt x="701" y="1401"/>
                      <a:pt x="834" y="901"/>
                      <a:pt x="934" y="434"/>
                    </a:cubicBezTo>
                    <a:cubicBezTo>
                      <a:pt x="801" y="300"/>
                      <a:pt x="734" y="134"/>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44"/>
              <p:cNvSpPr/>
              <p:nvPr/>
            </p:nvSpPr>
            <p:spPr>
              <a:xfrm rot="-9425991" flipH="1">
                <a:off x="5971722" y="1364785"/>
                <a:ext cx="40308" cy="93258"/>
              </a:xfrm>
              <a:custGeom>
                <a:avLst/>
                <a:gdLst/>
                <a:ahLst/>
                <a:cxnLst/>
                <a:rect l="l" t="t" r="r" b="b"/>
                <a:pathLst>
                  <a:path w="1269" h="2936" extrusionOk="0">
                    <a:moveTo>
                      <a:pt x="234" y="0"/>
                    </a:moveTo>
                    <a:cubicBezTo>
                      <a:pt x="168" y="501"/>
                      <a:pt x="68" y="968"/>
                      <a:pt x="1" y="1468"/>
                    </a:cubicBezTo>
                    <a:cubicBezTo>
                      <a:pt x="1" y="1501"/>
                      <a:pt x="34" y="1501"/>
                      <a:pt x="34" y="1568"/>
                    </a:cubicBezTo>
                    <a:cubicBezTo>
                      <a:pt x="234" y="2035"/>
                      <a:pt x="501" y="2502"/>
                      <a:pt x="768" y="2936"/>
                    </a:cubicBezTo>
                    <a:lnTo>
                      <a:pt x="1268" y="1802"/>
                    </a:lnTo>
                    <a:cubicBezTo>
                      <a:pt x="1268" y="1802"/>
                      <a:pt x="1268" y="1768"/>
                      <a:pt x="1235" y="1768"/>
                    </a:cubicBez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44"/>
              <p:cNvSpPr/>
              <p:nvPr/>
            </p:nvSpPr>
            <p:spPr>
              <a:xfrm rot="-9425991" flipH="1">
                <a:off x="5952811" y="1448383"/>
                <a:ext cx="10418" cy="16072"/>
              </a:xfrm>
              <a:custGeom>
                <a:avLst/>
                <a:gdLst/>
                <a:ahLst/>
                <a:cxnLst/>
                <a:rect l="l" t="t" r="r" b="b"/>
                <a:pathLst>
                  <a:path w="328" h="506" extrusionOk="0">
                    <a:moveTo>
                      <a:pt x="284" y="1"/>
                    </a:moveTo>
                    <a:cubicBezTo>
                      <a:pt x="134" y="1"/>
                      <a:pt x="0" y="153"/>
                      <a:pt x="61" y="305"/>
                    </a:cubicBezTo>
                    <a:cubicBezTo>
                      <a:pt x="128" y="372"/>
                      <a:pt x="161" y="439"/>
                      <a:pt x="194" y="505"/>
                    </a:cubicBezTo>
                    <a:lnTo>
                      <a:pt x="328" y="5"/>
                    </a:lnTo>
                    <a:cubicBezTo>
                      <a:pt x="313" y="2"/>
                      <a:pt x="299" y="1"/>
                      <a:pt x="28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44"/>
              <p:cNvSpPr/>
              <p:nvPr/>
            </p:nvSpPr>
            <p:spPr>
              <a:xfrm rot="-9425991" flipH="1">
                <a:off x="5968670" y="1400637"/>
                <a:ext cx="40276" cy="74199"/>
              </a:xfrm>
              <a:custGeom>
                <a:avLst/>
                <a:gdLst/>
                <a:ahLst/>
                <a:cxnLst/>
                <a:rect l="l" t="t" r="r" b="b"/>
                <a:pathLst>
                  <a:path w="1268" h="2336" extrusionOk="0">
                    <a:moveTo>
                      <a:pt x="134" y="1"/>
                    </a:moveTo>
                    <a:cubicBezTo>
                      <a:pt x="100" y="168"/>
                      <a:pt x="34" y="334"/>
                      <a:pt x="0" y="568"/>
                    </a:cubicBezTo>
                    <a:lnTo>
                      <a:pt x="1001" y="2303"/>
                    </a:lnTo>
                    <a:cubicBezTo>
                      <a:pt x="1001" y="2303"/>
                      <a:pt x="1001" y="2336"/>
                      <a:pt x="1034" y="2336"/>
                    </a:cubicBezTo>
                    <a:cubicBezTo>
                      <a:pt x="1134" y="2169"/>
                      <a:pt x="1168" y="2002"/>
                      <a:pt x="1268" y="1902"/>
                    </a:cubicBezTo>
                    <a:cubicBezTo>
                      <a:pt x="934" y="1302"/>
                      <a:pt x="567" y="768"/>
                      <a:pt x="267" y="168"/>
                    </a:cubicBezTo>
                    <a:cubicBezTo>
                      <a:pt x="200" y="34"/>
                      <a:pt x="167"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44"/>
              <p:cNvSpPr/>
              <p:nvPr/>
            </p:nvSpPr>
            <p:spPr>
              <a:xfrm rot="-9425991" flipH="1">
                <a:off x="5931928" y="1517299"/>
                <a:ext cx="8513" cy="13785"/>
              </a:xfrm>
              <a:custGeom>
                <a:avLst/>
                <a:gdLst/>
                <a:ahLst/>
                <a:cxnLst/>
                <a:rect l="l" t="t" r="r" b="b"/>
                <a:pathLst>
                  <a:path w="268" h="434" extrusionOk="0">
                    <a:moveTo>
                      <a:pt x="268" y="0"/>
                    </a:moveTo>
                    <a:cubicBezTo>
                      <a:pt x="134" y="0"/>
                      <a:pt x="1" y="200"/>
                      <a:pt x="134" y="367"/>
                    </a:cubicBezTo>
                    <a:lnTo>
                      <a:pt x="167" y="434"/>
                    </a:lnTo>
                    <a:cubicBezTo>
                      <a:pt x="234" y="301"/>
                      <a:pt x="234" y="200"/>
                      <a:pt x="268" y="100"/>
                    </a:cubicBezTo>
                    <a:cubicBezTo>
                      <a:pt x="234" y="34"/>
                      <a:pt x="268" y="0"/>
                      <a:pt x="2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44"/>
              <p:cNvSpPr/>
              <p:nvPr/>
            </p:nvSpPr>
            <p:spPr>
              <a:xfrm rot="-9425991" flipH="1">
                <a:off x="5999897" y="1341488"/>
                <a:ext cx="42436" cy="66799"/>
              </a:xfrm>
              <a:custGeom>
                <a:avLst/>
                <a:gdLst/>
                <a:ahLst/>
                <a:cxnLst/>
                <a:rect l="l" t="t" r="r" b="b"/>
                <a:pathLst>
                  <a:path w="1336" h="2103" extrusionOk="0">
                    <a:moveTo>
                      <a:pt x="968" y="1"/>
                    </a:moveTo>
                    <a:lnTo>
                      <a:pt x="468" y="1135"/>
                    </a:lnTo>
                    <a:cubicBezTo>
                      <a:pt x="501" y="1168"/>
                      <a:pt x="534" y="1268"/>
                      <a:pt x="568" y="1302"/>
                    </a:cubicBezTo>
                    <a:cubicBezTo>
                      <a:pt x="674" y="1461"/>
                      <a:pt x="548" y="1599"/>
                      <a:pt x="409" y="1599"/>
                    </a:cubicBezTo>
                    <a:cubicBezTo>
                      <a:pt x="373" y="1599"/>
                      <a:pt x="335" y="1589"/>
                      <a:pt x="301" y="1569"/>
                    </a:cubicBezTo>
                    <a:cubicBezTo>
                      <a:pt x="168" y="1669"/>
                      <a:pt x="134" y="1802"/>
                      <a:pt x="34" y="1969"/>
                    </a:cubicBezTo>
                    <a:cubicBezTo>
                      <a:pt x="34" y="2002"/>
                      <a:pt x="1" y="2069"/>
                      <a:pt x="34" y="2102"/>
                    </a:cubicBezTo>
                    <a:lnTo>
                      <a:pt x="801" y="1335"/>
                    </a:lnTo>
                    <a:cubicBezTo>
                      <a:pt x="968" y="935"/>
                      <a:pt x="1135" y="568"/>
                      <a:pt x="1335" y="134"/>
                    </a:cubicBezTo>
                    <a:cubicBezTo>
                      <a:pt x="1302" y="134"/>
                      <a:pt x="1202" y="101"/>
                      <a:pt x="1202" y="68"/>
                    </a:cubicBezTo>
                    <a:cubicBezTo>
                      <a:pt x="1177" y="80"/>
                      <a:pt x="1144" y="88"/>
                      <a:pt x="1110" y="88"/>
                    </a:cubicBezTo>
                    <a:cubicBezTo>
                      <a:pt x="1051" y="88"/>
                      <a:pt x="989" y="64"/>
                      <a:pt x="968"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44"/>
              <p:cNvSpPr/>
              <p:nvPr/>
            </p:nvSpPr>
            <p:spPr>
              <a:xfrm rot="-9425991" flipH="1">
                <a:off x="6011039" y="1334211"/>
                <a:ext cx="24394" cy="30493"/>
              </a:xfrm>
              <a:custGeom>
                <a:avLst/>
                <a:gdLst/>
                <a:ahLst/>
                <a:cxnLst/>
                <a:rect l="l" t="t" r="r" b="b"/>
                <a:pathLst>
                  <a:path w="768" h="960" extrusionOk="0">
                    <a:moveTo>
                      <a:pt x="767" y="0"/>
                    </a:moveTo>
                    <a:lnTo>
                      <a:pt x="0" y="767"/>
                    </a:lnTo>
                    <a:cubicBezTo>
                      <a:pt x="0" y="870"/>
                      <a:pt x="113" y="960"/>
                      <a:pt x="216" y="960"/>
                    </a:cubicBezTo>
                    <a:cubicBezTo>
                      <a:pt x="281" y="960"/>
                      <a:pt x="341" y="924"/>
                      <a:pt x="367" y="834"/>
                    </a:cubicBezTo>
                    <a:cubicBezTo>
                      <a:pt x="500" y="534"/>
                      <a:pt x="634" y="267"/>
                      <a:pt x="7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44"/>
              <p:cNvSpPr/>
              <p:nvPr/>
            </p:nvSpPr>
            <p:spPr>
              <a:xfrm rot="-9425991" flipH="1">
                <a:off x="5937657" y="1508951"/>
                <a:ext cx="14865" cy="26522"/>
              </a:xfrm>
              <a:custGeom>
                <a:avLst/>
                <a:gdLst/>
                <a:ahLst/>
                <a:cxnLst/>
                <a:rect l="l" t="t" r="r" b="b"/>
                <a:pathLst>
                  <a:path w="468" h="835" extrusionOk="0">
                    <a:moveTo>
                      <a:pt x="134" y="1"/>
                    </a:moveTo>
                    <a:cubicBezTo>
                      <a:pt x="134" y="34"/>
                      <a:pt x="100" y="68"/>
                      <a:pt x="100" y="68"/>
                    </a:cubicBezTo>
                    <a:cubicBezTo>
                      <a:pt x="33" y="201"/>
                      <a:pt x="33" y="301"/>
                      <a:pt x="0" y="401"/>
                    </a:cubicBezTo>
                    <a:cubicBezTo>
                      <a:pt x="134" y="535"/>
                      <a:pt x="200" y="701"/>
                      <a:pt x="334" y="835"/>
                    </a:cubicBezTo>
                    <a:lnTo>
                      <a:pt x="467" y="335"/>
                    </a:lnTo>
                    <a:cubicBezTo>
                      <a:pt x="434" y="234"/>
                      <a:pt x="334" y="168"/>
                      <a:pt x="300" y="68"/>
                    </a:cubicBezTo>
                    <a:cubicBezTo>
                      <a:pt x="267" y="34"/>
                      <a:pt x="167" y="1"/>
                      <a:pt x="1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44"/>
              <p:cNvSpPr/>
              <p:nvPr/>
            </p:nvSpPr>
            <p:spPr>
              <a:xfrm rot="-9425991" flipH="1">
                <a:off x="5959819" y="1419641"/>
                <a:ext cx="55141" cy="102818"/>
              </a:xfrm>
              <a:custGeom>
                <a:avLst/>
                <a:gdLst/>
                <a:ahLst/>
                <a:cxnLst/>
                <a:rect l="l" t="t" r="r" b="b"/>
                <a:pathLst>
                  <a:path w="1736" h="3237" extrusionOk="0">
                    <a:moveTo>
                      <a:pt x="401" y="1"/>
                    </a:moveTo>
                    <a:cubicBezTo>
                      <a:pt x="234" y="501"/>
                      <a:pt x="134" y="1001"/>
                      <a:pt x="1" y="1435"/>
                    </a:cubicBezTo>
                    <a:cubicBezTo>
                      <a:pt x="34" y="1435"/>
                      <a:pt x="67" y="1468"/>
                      <a:pt x="134" y="1535"/>
                    </a:cubicBezTo>
                    <a:cubicBezTo>
                      <a:pt x="468" y="2102"/>
                      <a:pt x="801" y="2702"/>
                      <a:pt x="1135" y="3236"/>
                    </a:cubicBezTo>
                    <a:lnTo>
                      <a:pt x="1735" y="1735"/>
                    </a:lnTo>
                    <a:lnTo>
                      <a:pt x="1702" y="1702"/>
                    </a:lnTo>
                    <a:cubicBezTo>
                      <a:pt x="1235" y="1168"/>
                      <a:pt x="835" y="568"/>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44"/>
              <p:cNvSpPr/>
              <p:nvPr/>
            </p:nvSpPr>
            <p:spPr>
              <a:xfrm rot="-9425991" flipH="1">
                <a:off x="5911849" y="1525853"/>
                <a:ext cx="46661" cy="143063"/>
              </a:xfrm>
              <a:custGeom>
                <a:avLst/>
                <a:gdLst/>
                <a:ahLst/>
                <a:cxnLst/>
                <a:rect l="l" t="t" r="r" b="b"/>
                <a:pathLst>
                  <a:path w="1469" h="4504" extrusionOk="0">
                    <a:moveTo>
                      <a:pt x="1168" y="1"/>
                    </a:moveTo>
                    <a:cubicBezTo>
                      <a:pt x="668" y="1335"/>
                      <a:pt x="334" y="2769"/>
                      <a:pt x="1" y="4170"/>
                    </a:cubicBezTo>
                    <a:cubicBezTo>
                      <a:pt x="34" y="4170"/>
                      <a:pt x="134" y="4170"/>
                      <a:pt x="167" y="4270"/>
                    </a:cubicBezTo>
                    <a:cubicBezTo>
                      <a:pt x="201" y="4337"/>
                      <a:pt x="301" y="4437"/>
                      <a:pt x="334" y="4504"/>
                    </a:cubicBezTo>
                    <a:cubicBezTo>
                      <a:pt x="401" y="4270"/>
                      <a:pt x="468" y="4004"/>
                      <a:pt x="534" y="3770"/>
                    </a:cubicBezTo>
                    <a:cubicBezTo>
                      <a:pt x="634" y="3370"/>
                      <a:pt x="734" y="2969"/>
                      <a:pt x="834" y="2603"/>
                    </a:cubicBezTo>
                    <a:cubicBezTo>
                      <a:pt x="768" y="2469"/>
                      <a:pt x="701" y="2369"/>
                      <a:pt x="668" y="2302"/>
                    </a:cubicBezTo>
                    <a:cubicBezTo>
                      <a:pt x="566" y="2150"/>
                      <a:pt x="716" y="1979"/>
                      <a:pt x="866" y="1979"/>
                    </a:cubicBezTo>
                    <a:cubicBezTo>
                      <a:pt x="914" y="1979"/>
                      <a:pt x="961" y="1996"/>
                      <a:pt x="1001" y="2035"/>
                    </a:cubicBezTo>
                    <a:cubicBezTo>
                      <a:pt x="1135" y="1502"/>
                      <a:pt x="1301" y="1001"/>
                      <a:pt x="1468" y="468"/>
                    </a:cubicBezTo>
                    <a:cubicBezTo>
                      <a:pt x="1368" y="334"/>
                      <a:pt x="1235" y="167"/>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44"/>
              <p:cNvSpPr/>
              <p:nvPr/>
            </p:nvSpPr>
            <p:spPr>
              <a:xfrm rot="-9425991" flipH="1">
                <a:off x="6011269" y="1357008"/>
                <a:ext cx="13531" cy="14262"/>
              </a:xfrm>
              <a:custGeom>
                <a:avLst/>
                <a:gdLst/>
                <a:ahLst/>
                <a:cxnLst/>
                <a:rect l="l" t="t" r="r" b="b"/>
                <a:pathLst>
                  <a:path w="426" h="449" extrusionOk="0">
                    <a:moveTo>
                      <a:pt x="167" y="1"/>
                    </a:moveTo>
                    <a:cubicBezTo>
                      <a:pt x="134" y="134"/>
                      <a:pt x="67" y="301"/>
                      <a:pt x="0" y="401"/>
                    </a:cubicBezTo>
                    <a:cubicBezTo>
                      <a:pt x="42" y="434"/>
                      <a:pt x="92" y="449"/>
                      <a:pt x="141" y="449"/>
                    </a:cubicBezTo>
                    <a:cubicBezTo>
                      <a:pt x="288" y="449"/>
                      <a:pt x="426" y="318"/>
                      <a:pt x="300" y="167"/>
                    </a:cubicBezTo>
                    <a:cubicBezTo>
                      <a:pt x="267" y="134"/>
                      <a:pt x="234" y="34"/>
                      <a:pt x="1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44"/>
              <p:cNvSpPr/>
              <p:nvPr/>
            </p:nvSpPr>
            <p:spPr>
              <a:xfrm rot="-9425991" flipH="1">
                <a:off x="5958892" y="1466937"/>
                <a:ext cx="47709" cy="71023"/>
              </a:xfrm>
              <a:custGeom>
                <a:avLst/>
                <a:gdLst/>
                <a:ahLst/>
                <a:cxnLst/>
                <a:rect l="l" t="t" r="r" b="b"/>
                <a:pathLst>
                  <a:path w="1502" h="2236" extrusionOk="0">
                    <a:moveTo>
                      <a:pt x="134" y="1"/>
                    </a:moveTo>
                    <a:lnTo>
                      <a:pt x="1" y="501"/>
                    </a:lnTo>
                    <a:cubicBezTo>
                      <a:pt x="434" y="1068"/>
                      <a:pt x="835" y="1668"/>
                      <a:pt x="1302" y="2202"/>
                    </a:cubicBezTo>
                    <a:cubicBezTo>
                      <a:pt x="1302" y="2235"/>
                      <a:pt x="1335" y="2235"/>
                      <a:pt x="1335" y="2235"/>
                    </a:cubicBezTo>
                    <a:cubicBezTo>
                      <a:pt x="1435" y="2135"/>
                      <a:pt x="1468" y="1969"/>
                      <a:pt x="1502" y="1835"/>
                    </a:cubicBezTo>
                    <a:cubicBezTo>
                      <a:pt x="1035" y="1235"/>
                      <a:pt x="601" y="6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44"/>
              <p:cNvSpPr/>
              <p:nvPr/>
            </p:nvSpPr>
            <p:spPr>
              <a:xfrm rot="-9425991" flipH="1">
                <a:off x="5946720" y="1481256"/>
                <a:ext cx="64670" cy="119780"/>
              </a:xfrm>
              <a:custGeom>
                <a:avLst/>
                <a:gdLst/>
                <a:ahLst/>
                <a:cxnLst/>
                <a:rect l="l" t="t" r="r" b="b"/>
                <a:pathLst>
                  <a:path w="2036" h="3771" extrusionOk="0">
                    <a:moveTo>
                      <a:pt x="434" y="1"/>
                    </a:moveTo>
                    <a:cubicBezTo>
                      <a:pt x="401" y="434"/>
                      <a:pt x="334" y="801"/>
                      <a:pt x="201" y="1168"/>
                    </a:cubicBezTo>
                    <a:cubicBezTo>
                      <a:pt x="168" y="1435"/>
                      <a:pt x="67" y="1669"/>
                      <a:pt x="1" y="1936"/>
                    </a:cubicBezTo>
                    <a:cubicBezTo>
                      <a:pt x="434" y="2569"/>
                      <a:pt x="901" y="3170"/>
                      <a:pt x="1402" y="3770"/>
                    </a:cubicBezTo>
                    <a:cubicBezTo>
                      <a:pt x="1602" y="3236"/>
                      <a:pt x="1835" y="2736"/>
                      <a:pt x="2036" y="2169"/>
                    </a:cubicBezTo>
                    <a:cubicBezTo>
                      <a:pt x="1368" y="1602"/>
                      <a:pt x="901" y="80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44"/>
              <p:cNvSpPr/>
              <p:nvPr/>
            </p:nvSpPr>
            <p:spPr>
              <a:xfrm rot="-9425991" flipH="1">
                <a:off x="5929445" y="1588704"/>
                <a:ext cx="12991" cy="18486"/>
              </a:xfrm>
              <a:custGeom>
                <a:avLst/>
                <a:gdLst/>
                <a:ahLst/>
                <a:cxnLst/>
                <a:rect l="l" t="t" r="r" b="b"/>
                <a:pathLst>
                  <a:path w="409" h="582" extrusionOk="0">
                    <a:moveTo>
                      <a:pt x="272" y="0"/>
                    </a:moveTo>
                    <a:cubicBezTo>
                      <a:pt x="132" y="0"/>
                      <a:pt x="0" y="131"/>
                      <a:pt x="75" y="282"/>
                    </a:cubicBezTo>
                    <a:cubicBezTo>
                      <a:pt x="109" y="415"/>
                      <a:pt x="175" y="515"/>
                      <a:pt x="209" y="582"/>
                    </a:cubicBezTo>
                    <a:cubicBezTo>
                      <a:pt x="309" y="415"/>
                      <a:pt x="342" y="215"/>
                      <a:pt x="409" y="48"/>
                    </a:cubicBezTo>
                    <a:cubicBezTo>
                      <a:pt x="367" y="15"/>
                      <a:pt x="319" y="0"/>
                      <a:pt x="27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44"/>
              <p:cNvSpPr/>
              <p:nvPr/>
            </p:nvSpPr>
            <p:spPr>
              <a:xfrm rot="-9425991" flipH="1">
                <a:off x="6016632" y="1373968"/>
                <a:ext cx="37131" cy="41356"/>
              </a:xfrm>
              <a:custGeom>
                <a:avLst/>
                <a:gdLst/>
                <a:ahLst/>
                <a:cxnLst/>
                <a:rect l="l" t="t" r="r" b="b"/>
                <a:pathLst>
                  <a:path w="1169" h="1302" extrusionOk="0">
                    <a:moveTo>
                      <a:pt x="1168" y="1"/>
                    </a:moveTo>
                    <a:lnTo>
                      <a:pt x="1168" y="1"/>
                    </a:lnTo>
                    <a:cubicBezTo>
                      <a:pt x="968" y="68"/>
                      <a:pt x="801" y="68"/>
                      <a:pt x="601" y="134"/>
                    </a:cubicBezTo>
                    <a:cubicBezTo>
                      <a:pt x="634" y="101"/>
                      <a:pt x="601" y="101"/>
                      <a:pt x="568" y="101"/>
                    </a:cubicBezTo>
                    <a:cubicBezTo>
                      <a:pt x="401" y="501"/>
                      <a:pt x="234" y="902"/>
                      <a:pt x="1" y="1302"/>
                    </a:cubicBezTo>
                    <a:cubicBezTo>
                      <a:pt x="234" y="1102"/>
                      <a:pt x="434" y="902"/>
                      <a:pt x="601" y="668"/>
                    </a:cubicBezTo>
                    <a:cubicBezTo>
                      <a:pt x="801" y="468"/>
                      <a:pt x="1001" y="234"/>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44"/>
              <p:cNvSpPr/>
              <p:nvPr/>
            </p:nvSpPr>
            <p:spPr>
              <a:xfrm rot="-9425991" flipH="1">
                <a:off x="5949017" y="1531553"/>
                <a:ext cx="54061" cy="87953"/>
              </a:xfrm>
              <a:custGeom>
                <a:avLst/>
                <a:gdLst/>
                <a:ahLst/>
                <a:cxnLst/>
                <a:rect l="l" t="t" r="r" b="b"/>
                <a:pathLst>
                  <a:path w="1702" h="2769" extrusionOk="0">
                    <a:moveTo>
                      <a:pt x="167" y="0"/>
                    </a:moveTo>
                    <a:cubicBezTo>
                      <a:pt x="100" y="200"/>
                      <a:pt x="67" y="367"/>
                      <a:pt x="0" y="601"/>
                    </a:cubicBezTo>
                    <a:cubicBezTo>
                      <a:pt x="400" y="1368"/>
                      <a:pt x="867" y="2168"/>
                      <a:pt x="1568" y="2769"/>
                    </a:cubicBezTo>
                    <a:cubicBezTo>
                      <a:pt x="1568" y="2702"/>
                      <a:pt x="1601" y="2669"/>
                      <a:pt x="1601" y="2669"/>
                    </a:cubicBezTo>
                    <a:cubicBezTo>
                      <a:pt x="1601" y="2635"/>
                      <a:pt x="1601" y="2535"/>
                      <a:pt x="1668" y="2535"/>
                    </a:cubicBezTo>
                    <a:cubicBezTo>
                      <a:pt x="1668" y="2502"/>
                      <a:pt x="1701" y="2435"/>
                      <a:pt x="1701" y="2368"/>
                    </a:cubicBezTo>
                    <a:cubicBezTo>
                      <a:pt x="1034" y="1768"/>
                      <a:pt x="601" y="934"/>
                      <a:pt x="167" y="134"/>
                    </a:cubicBezTo>
                    <a:cubicBezTo>
                      <a:pt x="200" y="0"/>
                      <a:pt x="20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44"/>
              <p:cNvSpPr/>
              <p:nvPr/>
            </p:nvSpPr>
            <p:spPr>
              <a:xfrm rot="-9425991" flipH="1">
                <a:off x="6011570" y="1409271"/>
                <a:ext cx="10609" cy="16612"/>
              </a:xfrm>
              <a:custGeom>
                <a:avLst/>
                <a:gdLst/>
                <a:ahLst/>
                <a:cxnLst/>
                <a:rect l="l" t="t" r="r" b="b"/>
                <a:pathLst>
                  <a:path w="334" h="523" extrusionOk="0">
                    <a:moveTo>
                      <a:pt x="234" y="1"/>
                    </a:moveTo>
                    <a:cubicBezTo>
                      <a:pt x="134" y="167"/>
                      <a:pt x="100" y="334"/>
                      <a:pt x="0" y="468"/>
                    </a:cubicBezTo>
                    <a:cubicBezTo>
                      <a:pt x="59" y="507"/>
                      <a:pt x="106" y="523"/>
                      <a:pt x="155" y="523"/>
                    </a:cubicBezTo>
                    <a:cubicBezTo>
                      <a:pt x="190" y="523"/>
                      <a:pt x="226" y="515"/>
                      <a:pt x="267" y="501"/>
                    </a:cubicBezTo>
                    <a:cubicBezTo>
                      <a:pt x="234" y="434"/>
                      <a:pt x="234" y="301"/>
                      <a:pt x="334" y="234"/>
                    </a:cubicBezTo>
                    <a:cubicBezTo>
                      <a:pt x="301" y="134"/>
                      <a:pt x="267" y="101"/>
                      <a:pt x="2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44"/>
              <p:cNvSpPr/>
              <p:nvPr/>
            </p:nvSpPr>
            <p:spPr>
              <a:xfrm rot="-9425991" flipH="1">
                <a:off x="6006040" y="1423307"/>
                <a:ext cx="32875" cy="57270"/>
              </a:xfrm>
              <a:custGeom>
                <a:avLst/>
                <a:gdLst/>
                <a:ahLst/>
                <a:cxnLst/>
                <a:rect l="l" t="t" r="r" b="b"/>
                <a:pathLst>
                  <a:path w="1035" h="1803" extrusionOk="0">
                    <a:moveTo>
                      <a:pt x="868" y="1"/>
                    </a:moveTo>
                    <a:cubicBezTo>
                      <a:pt x="847" y="43"/>
                      <a:pt x="786" y="85"/>
                      <a:pt x="719" y="85"/>
                    </a:cubicBezTo>
                    <a:cubicBezTo>
                      <a:pt x="679" y="85"/>
                      <a:pt x="638" y="71"/>
                      <a:pt x="601" y="34"/>
                    </a:cubicBezTo>
                    <a:cubicBezTo>
                      <a:pt x="401" y="568"/>
                      <a:pt x="201" y="1068"/>
                      <a:pt x="1" y="1569"/>
                    </a:cubicBezTo>
                    <a:cubicBezTo>
                      <a:pt x="34" y="1669"/>
                      <a:pt x="68" y="1735"/>
                      <a:pt x="101" y="1802"/>
                    </a:cubicBezTo>
                    <a:lnTo>
                      <a:pt x="168" y="1802"/>
                    </a:lnTo>
                    <a:cubicBezTo>
                      <a:pt x="234" y="1802"/>
                      <a:pt x="268" y="1735"/>
                      <a:pt x="368" y="1735"/>
                    </a:cubicBezTo>
                    <a:cubicBezTo>
                      <a:pt x="568" y="1202"/>
                      <a:pt x="768" y="701"/>
                      <a:pt x="1035" y="168"/>
                    </a:cubicBezTo>
                    <a:cubicBezTo>
                      <a:pt x="935" y="168"/>
                      <a:pt x="868" y="67"/>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44"/>
              <p:cNvSpPr/>
              <p:nvPr/>
            </p:nvSpPr>
            <p:spPr>
              <a:xfrm rot="-9425991" flipH="1">
                <a:off x="5940173" y="1549317"/>
                <a:ext cx="72103" cy="125053"/>
              </a:xfrm>
              <a:custGeom>
                <a:avLst/>
                <a:gdLst/>
                <a:ahLst/>
                <a:cxnLst/>
                <a:rect l="l" t="t" r="r" b="b"/>
                <a:pathLst>
                  <a:path w="2270" h="3937" extrusionOk="0">
                    <a:moveTo>
                      <a:pt x="435" y="1"/>
                    </a:moveTo>
                    <a:cubicBezTo>
                      <a:pt x="268" y="568"/>
                      <a:pt x="168" y="1101"/>
                      <a:pt x="1" y="1635"/>
                    </a:cubicBezTo>
                    <a:lnTo>
                      <a:pt x="34" y="1668"/>
                    </a:lnTo>
                    <a:cubicBezTo>
                      <a:pt x="435" y="2469"/>
                      <a:pt x="902" y="3303"/>
                      <a:pt x="1569" y="3937"/>
                    </a:cubicBezTo>
                    <a:cubicBezTo>
                      <a:pt x="1836" y="3303"/>
                      <a:pt x="2069" y="2669"/>
                      <a:pt x="2269" y="2069"/>
                    </a:cubicBezTo>
                    <a:cubicBezTo>
                      <a:pt x="1602" y="1435"/>
                      <a:pt x="935" y="80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44"/>
              <p:cNvSpPr/>
              <p:nvPr/>
            </p:nvSpPr>
            <p:spPr>
              <a:xfrm rot="-9425991" flipH="1">
                <a:off x="6019905" y="1412089"/>
                <a:ext cx="5336" cy="8481"/>
              </a:xfrm>
              <a:custGeom>
                <a:avLst/>
                <a:gdLst/>
                <a:ahLst/>
                <a:cxnLst/>
                <a:rect l="l" t="t" r="r" b="b"/>
                <a:pathLst>
                  <a:path w="168" h="267" extrusionOk="0">
                    <a:moveTo>
                      <a:pt x="101" y="0"/>
                    </a:moveTo>
                    <a:lnTo>
                      <a:pt x="101" y="0"/>
                    </a:lnTo>
                    <a:cubicBezTo>
                      <a:pt x="1" y="33"/>
                      <a:pt x="1" y="167"/>
                      <a:pt x="34" y="267"/>
                    </a:cubicBezTo>
                    <a:cubicBezTo>
                      <a:pt x="101" y="234"/>
                      <a:pt x="168" y="10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44"/>
              <p:cNvSpPr/>
              <p:nvPr/>
            </p:nvSpPr>
            <p:spPr>
              <a:xfrm rot="-9425991" flipH="1">
                <a:off x="6021106" y="1409363"/>
                <a:ext cx="10609" cy="14865"/>
              </a:xfrm>
              <a:custGeom>
                <a:avLst/>
                <a:gdLst/>
                <a:ahLst/>
                <a:cxnLst/>
                <a:rect l="l" t="t" r="r" b="b"/>
                <a:pathLst>
                  <a:path w="334" h="468" extrusionOk="0">
                    <a:moveTo>
                      <a:pt x="334" y="0"/>
                    </a:moveTo>
                    <a:cubicBezTo>
                      <a:pt x="234" y="0"/>
                      <a:pt x="200" y="67"/>
                      <a:pt x="134" y="67"/>
                    </a:cubicBezTo>
                    <a:lnTo>
                      <a:pt x="67" y="67"/>
                    </a:lnTo>
                    <a:cubicBezTo>
                      <a:pt x="134" y="167"/>
                      <a:pt x="67" y="301"/>
                      <a:pt x="0" y="334"/>
                    </a:cubicBezTo>
                    <a:lnTo>
                      <a:pt x="134" y="467"/>
                    </a:lnTo>
                    <a:cubicBezTo>
                      <a:pt x="167" y="301"/>
                      <a:pt x="234" y="167"/>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44"/>
              <p:cNvSpPr/>
              <p:nvPr/>
            </p:nvSpPr>
            <p:spPr>
              <a:xfrm rot="-9425991" flipH="1">
                <a:off x="5913642" y="1668578"/>
                <a:ext cx="5336" cy="9561"/>
              </a:xfrm>
              <a:custGeom>
                <a:avLst/>
                <a:gdLst/>
                <a:ahLst/>
                <a:cxnLst/>
                <a:rect l="l" t="t" r="r" b="b"/>
                <a:pathLst>
                  <a:path w="168" h="301" extrusionOk="0">
                    <a:moveTo>
                      <a:pt x="167" y="0"/>
                    </a:moveTo>
                    <a:lnTo>
                      <a:pt x="167" y="0"/>
                    </a:lnTo>
                    <a:cubicBezTo>
                      <a:pt x="101" y="33"/>
                      <a:pt x="1" y="167"/>
                      <a:pt x="101" y="300"/>
                    </a:cubicBezTo>
                    <a:cubicBezTo>
                      <a:pt x="134" y="167"/>
                      <a:pt x="167" y="100"/>
                      <a:pt x="1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44"/>
              <p:cNvSpPr/>
              <p:nvPr/>
            </p:nvSpPr>
            <p:spPr>
              <a:xfrm rot="-9425991" flipH="1">
                <a:off x="5919002" y="1657191"/>
                <a:ext cx="13817" cy="24998"/>
              </a:xfrm>
              <a:custGeom>
                <a:avLst/>
                <a:gdLst/>
                <a:ahLst/>
                <a:cxnLst/>
                <a:rect l="l" t="t" r="r" b="b"/>
                <a:pathLst>
                  <a:path w="435" h="787" extrusionOk="0">
                    <a:moveTo>
                      <a:pt x="207" y="1"/>
                    </a:moveTo>
                    <a:cubicBezTo>
                      <a:pt x="171" y="1"/>
                      <a:pt x="134" y="8"/>
                      <a:pt x="101" y="19"/>
                    </a:cubicBezTo>
                    <a:cubicBezTo>
                      <a:pt x="67" y="119"/>
                      <a:pt x="34" y="186"/>
                      <a:pt x="1" y="319"/>
                    </a:cubicBezTo>
                    <a:cubicBezTo>
                      <a:pt x="67" y="486"/>
                      <a:pt x="167" y="620"/>
                      <a:pt x="268" y="786"/>
                    </a:cubicBezTo>
                    <a:cubicBezTo>
                      <a:pt x="334" y="620"/>
                      <a:pt x="401" y="453"/>
                      <a:pt x="434" y="219"/>
                    </a:cubicBezTo>
                    <a:cubicBezTo>
                      <a:pt x="401" y="186"/>
                      <a:pt x="401" y="153"/>
                      <a:pt x="368" y="119"/>
                    </a:cubicBezTo>
                    <a:cubicBezTo>
                      <a:pt x="345" y="30"/>
                      <a:pt x="279" y="1"/>
                      <a:pt x="20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44"/>
              <p:cNvSpPr/>
              <p:nvPr/>
            </p:nvSpPr>
            <p:spPr>
              <a:xfrm rot="-9425991" flipH="1">
                <a:off x="6023292" y="1416251"/>
                <a:ext cx="32875" cy="16962"/>
              </a:xfrm>
              <a:custGeom>
                <a:avLst/>
                <a:gdLst/>
                <a:ahLst/>
                <a:cxnLst/>
                <a:rect l="l" t="t" r="r" b="b"/>
                <a:pathLst>
                  <a:path w="1035" h="534" extrusionOk="0">
                    <a:moveTo>
                      <a:pt x="935" y="0"/>
                    </a:moveTo>
                    <a:cubicBezTo>
                      <a:pt x="701" y="0"/>
                      <a:pt x="434" y="34"/>
                      <a:pt x="201" y="100"/>
                    </a:cubicBezTo>
                    <a:cubicBezTo>
                      <a:pt x="101" y="234"/>
                      <a:pt x="67" y="401"/>
                      <a:pt x="1" y="534"/>
                    </a:cubicBezTo>
                    <a:lnTo>
                      <a:pt x="67" y="534"/>
                    </a:lnTo>
                    <a:cubicBezTo>
                      <a:pt x="268" y="501"/>
                      <a:pt x="434" y="434"/>
                      <a:pt x="668" y="401"/>
                    </a:cubicBezTo>
                    <a:cubicBezTo>
                      <a:pt x="768" y="267"/>
                      <a:pt x="901" y="100"/>
                      <a:pt x="1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44"/>
              <p:cNvSpPr/>
              <p:nvPr/>
            </p:nvSpPr>
            <p:spPr>
              <a:xfrm rot="-9425991" flipH="1">
                <a:off x="5891989" y="1678743"/>
                <a:ext cx="56190" cy="129309"/>
              </a:xfrm>
              <a:custGeom>
                <a:avLst/>
                <a:gdLst/>
                <a:ahLst/>
                <a:cxnLst/>
                <a:rect l="l" t="t" r="r" b="b"/>
                <a:pathLst>
                  <a:path w="1769" h="4071" extrusionOk="0">
                    <a:moveTo>
                      <a:pt x="1602" y="1"/>
                    </a:moveTo>
                    <a:cubicBezTo>
                      <a:pt x="968" y="1235"/>
                      <a:pt x="434" y="2536"/>
                      <a:pt x="0" y="3870"/>
                    </a:cubicBezTo>
                    <a:cubicBezTo>
                      <a:pt x="34" y="3859"/>
                      <a:pt x="67" y="3852"/>
                      <a:pt x="99" y="3852"/>
                    </a:cubicBezTo>
                    <a:cubicBezTo>
                      <a:pt x="164" y="3852"/>
                      <a:pt x="223" y="3881"/>
                      <a:pt x="267" y="3970"/>
                    </a:cubicBezTo>
                    <a:cubicBezTo>
                      <a:pt x="301" y="4004"/>
                      <a:pt x="301" y="4037"/>
                      <a:pt x="334" y="4070"/>
                    </a:cubicBezTo>
                    <a:lnTo>
                      <a:pt x="834" y="2569"/>
                    </a:lnTo>
                    <a:cubicBezTo>
                      <a:pt x="801" y="2502"/>
                      <a:pt x="768" y="2402"/>
                      <a:pt x="701" y="2302"/>
                    </a:cubicBezTo>
                    <a:cubicBezTo>
                      <a:pt x="652" y="2130"/>
                      <a:pt x="766" y="2030"/>
                      <a:pt x="897" y="2030"/>
                    </a:cubicBezTo>
                    <a:cubicBezTo>
                      <a:pt x="943" y="2030"/>
                      <a:pt x="991" y="2043"/>
                      <a:pt x="1034" y="2069"/>
                    </a:cubicBezTo>
                    <a:cubicBezTo>
                      <a:pt x="1268" y="1535"/>
                      <a:pt x="1501" y="1001"/>
                      <a:pt x="1768" y="501"/>
                    </a:cubicBezTo>
                    <a:cubicBezTo>
                      <a:pt x="1702" y="401"/>
                      <a:pt x="1668" y="334"/>
                      <a:pt x="1635" y="201"/>
                    </a:cubicBezTo>
                    <a:cubicBezTo>
                      <a:pt x="1568" y="134"/>
                      <a:pt x="1568" y="67"/>
                      <a:pt x="1635" y="34"/>
                    </a:cubicBezTo>
                    <a:lnTo>
                      <a:pt x="16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44"/>
              <p:cNvSpPr/>
              <p:nvPr/>
            </p:nvSpPr>
            <p:spPr>
              <a:xfrm rot="-9425991" flipH="1">
                <a:off x="5938783" y="1608358"/>
                <a:ext cx="63590" cy="82680"/>
              </a:xfrm>
              <a:custGeom>
                <a:avLst/>
                <a:gdLst/>
                <a:ahLst/>
                <a:cxnLst/>
                <a:rect l="l" t="t" r="r" b="b"/>
                <a:pathLst>
                  <a:path w="2002" h="2603" extrusionOk="0">
                    <a:moveTo>
                      <a:pt x="167" y="0"/>
                    </a:moveTo>
                    <a:cubicBezTo>
                      <a:pt x="134" y="167"/>
                      <a:pt x="67" y="334"/>
                      <a:pt x="1" y="567"/>
                    </a:cubicBezTo>
                    <a:cubicBezTo>
                      <a:pt x="501" y="1301"/>
                      <a:pt x="1168" y="1968"/>
                      <a:pt x="1835" y="2602"/>
                    </a:cubicBezTo>
                    <a:cubicBezTo>
                      <a:pt x="1902" y="2469"/>
                      <a:pt x="1969" y="2302"/>
                      <a:pt x="2002" y="2168"/>
                    </a:cubicBezTo>
                    <a:cubicBezTo>
                      <a:pt x="1301" y="1501"/>
                      <a:pt x="634" y="834"/>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44"/>
              <p:cNvSpPr/>
              <p:nvPr/>
            </p:nvSpPr>
            <p:spPr>
              <a:xfrm rot="-9425991" flipH="1">
                <a:off x="6011943" y="1477836"/>
                <a:ext cx="9561" cy="13658"/>
              </a:xfrm>
              <a:custGeom>
                <a:avLst/>
                <a:gdLst/>
                <a:ahLst/>
                <a:cxnLst/>
                <a:rect l="l" t="t" r="r" b="b"/>
                <a:pathLst>
                  <a:path w="301" h="430" extrusionOk="0">
                    <a:moveTo>
                      <a:pt x="167" y="0"/>
                    </a:moveTo>
                    <a:cubicBezTo>
                      <a:pt x="100" y="100"/>
                      <a:pt x="67" y="300"/>
                      <a:pt x="0" y="400"/>
                    </a:cubicBezTo>
                    <a:cubicBezTo>
                      <a:pt x="31" y="421"/>
                      <a:pt x="66" y="429"/>
                      <a:pt x="99" y="429"/>
                    </a:cubicBezTo>
                    <a:cubicBezTo>
                      <a:pt x="174" y="429"/>
                      <a:pt x="244" y="390"/>
                      <a:pt x="267" y="367"/>
                    </a:cubicBezTo>
                    <a:cubicBezTo>
                      <a:pt x="267" y="300"/>
                      <a:pt x="267" y="234"/>
                      <a:pt x="301" y="167"/>
                    </a:cubicBezTo>
                    <a:cubicBezTo>
                      <a:pt x="301" y="134"/>
                      <a:pt x="267" y="134"/>
                      <a:pt x="267" y="67"/>
                    </a:cubicBezTo>
                    <a:lnTo>
                      <a:pt x="167" y="0"/>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44"/>
              <p:cNvSpPr/>
              <p:nvPr/>
            </p:nvSpPr>
            <p:spPr>
              <a:xfrm rot="-9425991" flipH="1">
                <a:off x="6014782" y="1436651"/>
                <a:ext cx="67847" cy="56190"/>
              </a:xfrm>
              <a:custGeom>
                <a:avLst/>
                <a:gdLst/>
                <a:ahLst/>
                <a:cxnLst/>
                <a:rect l="l" t="t" r="r" b="b"/>
                <a:pathLst>
                  <a:path w="2136" h="1769" extrusionOk="0">
                    <a:moveTo>
                      <a:pt x="2136" y="0"/>
                    </a:moveTo>
                    <a:lnTo>
                      <a:pt x="2136" y="0"/>
                    </a:lnTo>
                    <a:cubicBezTo>
                      <a:pt x="1669" y="100"/>
                      <a:pt x="1168" y="201"/>
                      <a:pt x="668" y="201"/>
                    </a:cubicBezTo>
                    <a:cubicBezTo>
                      <a:pt x="468" y="734"/>
                      <a:pt x="234" y="1235"/>
                      <a:pt x="1" y="1768"/>
                    </a:cubicBezTo>
                    <a:lnTo>
                      <a:pt x="735" y="1668"/>
                    </a:lnTo>
                    <a:lnTo>
                      <a:pt x="835" y="1668"/>
                    </a:lnTo>
                    <a:cubicBezTo>
                      <a:pt x="1302" y="1101"/>
                      <a:pt x="1702" y="534"/>
                      <a:pt x="2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44"/>
              <p:cNvSpPr/>
              <p:nvPr/>
            </p:nvSpPr>
            <p:spPr>
              <a:xfrm rot="-9425991" flipH="1">
                <a:off x="5930964" y="1625474"/>
                <a:ext cx="77376" cy="115524"/>
              </a:xfrm>
              <a:custGeom>
                <a:avLst/>
                <a:gdLst/>
                <a:ahLst/>
                <a:cxnLst/>
                <a:rect l="l" t="t" r="r" b="b"/>
                <a:pathLst>
                  <a:path w="2436" h="3637" extrusionOk="0">
                    <a:moveTo>
                      <a:pt x="501" y="0"/>
                    </a:moveTo>
                    <a:cubicBezTo>
                      <a:pt x="334" y="501"/>
                      <a:pt x="134" y="1001"/>
                      <a:pt x="0" y="1501"/>
                    </a:cubicBezTo>
                    <a:cubicBezTo>
                      <a:pt x="501" y="2335"/>
                      <a:pt x="1168" y="3002"/>
                      <a:pt x="1835" y="3636"/>
                    </a:cubicBezTo>
                    <a:cubicBezTo>
                      <a:pt x="2068" y="3136"/>
                      <a:pt x="2235" y="2602"/>
                      <a:pt x="2435" y="2102"/>
                    </a:cubicBezTo>
                    <a:cubicBezTo>
                      <a:pt x="2402" y="2102"/>
                      <a:pt x="2402" y="2068"/>
                      <a:pt x="2402" y="2068"/>
                    </a:cubicBezTo>
                    <a:cubicBezTo>
                      <a:pt x="1768" y="1334"/>
                      <a:pt x="968" y="801"/>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44"/>
              <p:cNvSpPr/>
              <p:nvPr/>
            </p:nvSpPr>
            <p:spPr>
              <a:xfrm rot="-9425991" flipH="1">
                <a:off x="6004391" y="1490457"/>
                <a:ext cx="32875" cy="56158"/>
              </a:xfrm>
              <a:custGeom>
                <a:avLst/>
                <a:gdLst/>
                <a:ahLst/>
                <a:cxnLst/>
                <a:rect l="l" t="t" r="r" b="b"/>
                <a:pathLst>
                  <a:path w="1035" h="1768" extrusionOk="0">
                    <a:moveTo>
                      <a:pt x="667" y="0"/>
                    </a:moveTo>
                    <a:cubicBezTo>
                      <a:pt x="434" y="567"/>
                      <a:pt x="234" y="1067"/>
                      <a:pt x="0" y="1601"/>
                    </a:cubicBezTo>
                    <a:lnTo>
                      <a:pt x="100" y="1668"/>
                    </a:lnTo>
                    <a:cubicBezTo>
                      <a:pt x="100" y="1701"/>
                      <a:pt x="134" y="1701"/>
                      <a:pt x="134" y="1768"/>
                    </a:cubicBezTo>
                    <a:cubicBezTo>
                      <a:pt x="167" y="1701"/>
                      <a:pt x="234" y="1668"/>
                      <a:pt x="300" y="1668"/>
                    </a:cubicBezTo>
                    <a:lnTo>
                      <a:pt x="467" y="1668"/>
                    </a:lnTo>
                    <a:cubicBezTo>
                      <a:pt x="667" y="1168"/>
                      <a:pt x="834" y="667"/>
                      <a:pt x="1034" y="234"/>
                    </a:cubicBezTo>
                    <a:cubicBezTo>
                      <a:pt x="1001" y="234"/>
                      <a:pt x="934" y="234"/>
                      <a:pt x="834" y="167"/>
                    </a:cubicBezTo>
                    <a:cubicBezTo>
                      <a:pt x="801" y="133"/>
                      <a:pt x="701" y="10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44"/>
              <p:cNvSpPr/>
              <p:nvPr/>
            </p:nvSpPr>
            <p:spPr>
              <a:xfrm rot="-9425991" flipH="1">
                <a:off x="6020732" y="1481585"/>
                <a:ext cx="1080" cy="6416"/>
              </a:xfrm>
              <a:custGeom>
                <a:avLst/>
                <a:gdLst/>
                <a:ahLst/>
                <a:cxnLst/>
                <a:rect l="l" t="t" r="r" b="b"/>
                <a:pathLst>
                  <a:path w="34" h="202" extrusionOk="0">
                    <a:moveTo>
                      <a:pt x="34" y="1"/>
                    </a:moveTo>
                    <a:lnTo>
                      <a:pt x="34" y="1"/>
                    </a:lnTo>
                    <a:cubicBezTo>
                      <a:pt x="0" y="34"/>
                      <a:pt x="0" y="134"/>
                      <a:pt x="0" y="201"/>
                    </a:cubicBezTo>
                    <a:cubicBezTo>
                      <a:pt x="34" y="134"/>
                      <a:pt x="34" y="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44"/>
              <p:cNvSpPr/>
              <p:nvPr/>
            </p:nvSpPr>
            <p:spPr>
              <a:xfrm rot="-9425991" flipH="1">
                <a:off x="6020956" y="1478288"/>
                <a:ext cx="10609" cy="13881"/>
              </a:xfrm>
              <a:custGeom>
                <a:avLst/>
                <a:gdLst/>
                <a:ahLst/>
                <a:cxnLst/>
                <a:rect l="l" t="t" r="r" b="b"/>
                <a:pathLst>
                  <a:path w="334" h="437" extrusionOk="0">
                    <a:moveTo>
                      <a:pt x="109" y="0"/>
                    </a:moveTo>
                    <a:cubicBezTo>
                      <a:pt x="72" y="0"/>
                      <a:pt x="34" y="29"/>
                      <a:pt x="34" y="70"/>
                    </a:cubicBezTo>
                    <a:cubicBezTo>
                      <a:pt x="67" y="137"/>
                      <a:pt x="34" y="203"/>
                      <a:pt x="0" y="270"/>
                    </a:cubicBezTo>
                    <a:cubicBezTo>
                      <a:pt x="0" y="370"/>
                      <a:pt x="67" y="404"/>
                      <a:pt x="167" y="437"/>
                    </a:cubicBezTo>
                    <a:cubicBezTo>
                      <a:pt x="200" y="303"/>
                      <a:pt x="300" y="137"/>
                      <a:pt x="334" y="37"/>
                    </a:cubicBezTo>
                    <a:lnTo>
                      <a:pt x="167" y="37"/>
                    </a:lnTo>
                    <a:cubicBezTo>
                      <a:pt x="154" y="11"/>
                      <a:pt x="132" y="0"/>
                      <a:pt x="109"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44"/>
              <p:cNvSpPr/>
              <p:nvPr/>
            </p:nvSpPr>
            <p:spPr>
              <a:xfrm rot="-9425991" flipH="1">
                <a:off x="6042817" y="1424456"/>
                <a:ext cx="16993" cy="13785"/>
              </a:xfrm>
              <a:custGeom>
                <a:avLst/>
                <a:gdLst/>
                <a:ahLst/>
                <a:cxnLst/>
                <a:rect l="l" t="t" r="r" b="b"/>
                <a:pathLst>
                  <a:path w="535" h="434" extrusionOk="0">
                    <a:moveTo>
                      <a:pt x="368" y="0"/>
                    </a:moveTo>
                    <a:lnTo>
                      <a:pt x="368" y="0"/>
                    </a:lnTo>
                    <a:cubicBezTo>
                      <a:pt x="234" y="167"/>
                      <a:pt x="101" y="267"/>
                      <a:pt x="1" y="434"/>
                    </a:cubicBezTo>
                    <a:cubicBezTo>
                      <a:pt x="68" y="434"/>
                      <a:pt x="134" y="401"/>
                      <a:pt x="268" y="401"/>
                    </a:cubicBezTo>
                    <a:cubicBezTo>
                      <a:pt x="535" y="401"/>
                      <a:pt x="535" y="67"/>
                      <a:pt x="3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44"/>
              <p:cNvSpPr/>
              <p:nvPr/>
            </p:nvSpPr>
            <p:spPr>
              <a:xfrm rot="-9425991" flipH="1">
                <a:off x="5917238" y="1727243"/>
                <a:ext cx="12991" cy="17152"/>
              </a:xfrm>
              <a:custGeom>
                <a:avLst/>
                <a:gdLst/>
                <a:ahLst/>
                <a:cxnLst/>
                <a:rect l="l" t="t" r="r" b="b"/>
                <a:pathLst>
                  <a:path w="409" h="540" extrusionOk="0">
                    <a:moveTo>
                      <a:pt x="265" y="0"/>
                    </a:moveTo>
                    <a:cubicBezTo>
                      <a:pt x="127" y="0"/>
                      <a:pt x="1" y="100"/>
                      <a:pt x="75" y="272"/>
                    </a:cubicBezTo>
                    <a:cubicBezTo>
                      <a:pt x="108" y="339"/>
                      <a:pt x="141" y="472"/>
                      <a:pt x="175" y="539"/>
                    </a:cubicBezTo>
                    <a:cubicBezTo>
                      <a:pt x="275" y="372"/>
                      <a:pt x="308" y="206"/>
                      <a:pt x="408" y="39"/>
                    </a:cubicBezTo>
                    <a:cubicBezTo>
                      <a:pt x="365" y="13"/>
                      <a:pt x="314" y="0"/>
                      <a:pt x="26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44"/>
              <p:cNvSpPr/>
              <p:nvPr/>
            </p:nvSpPr>
            <p:spPr>
              <a:xfrm rot="-9425991" flipH="1">
                <a:off x="6020982" y="1490504"/>
                <a:ext cx="60446" cy="26522"/>
              </a:xfrm>
              <a:custGeom>
                <a:avLst/>
                <a:gdLst/>
                <a:ahLst/>
                <a:cxnLst/>
                <a:rect l="l" t="t" r="r" b="b"/>
                <a:pathLst>
                  <a:path w="1903" h="835" extrusionOk="0">
                    <a:moveTo>
                      <a:pt x="1902" y="1"/>
                    </a:moveTo>
                    <a:lnTo>
                      <a:pt x="1902" y="1"/>
                    </a:lnTo>
                    <a:cubicBezTo>
                      <a:pt x="1369" y="301"/>
                      <a:pt x="802" y="368"/>
                      <a:pt x="201" y="401"/>
                    </a:cubicBezTo>
                    <a:cubicBezTo>
                      <a:pt x="68" y="534"/>
                      <a:pt x="34" y="701"/>
                      <a:pt x="1" y="835"/>
                    </a:cubicBezTo>
                    <a:cubicBezTo>
                      <a:pt x="535" y="835"/>
                      <a:pt x="1002" y="734"/>
                      <a:pt x="1469" y="634"/>
                    </a:cubicBezTo>
                    <a:cubicBezTo>
                      <a:pt x="1602" y="401"/>
                      <a:pt x="1736" y="201"/>
                      <a:pt x="1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44"/>
              <p:cNvSpPr/>
              <p:nvPr/>
            </p:nvSpPr>
            <p:spPr>
              <a:xfrm rot="-9425991" flipH="1">
                <a:off x="5933596" y="1674976"/>
                <a:ext cx="62542" cy="82680"/>
              </a:xfrm>
              <a:custGeom>
                <a:avLst/>
                <a:gdLst/>
                <a:ahLst/>
                <a:cxnLst/>
                <a:rect l="l" t="t" r="r" b="b"/>
                <a:pathLst>
                  <a:path w="1969" h="2603" extrusionOk="0">
                    <a:moveTo>
                      <a:pt x="234" y="1"/>
                    </a:moveTo>
                    <a:cubicBezTo>
                      <a:pt x="134" y="168"/>
                      <a:pt x="101" y="334"/>
                      <a:pt x="1" y="501"/>
                    </a:cubicBezTo>
                    <a:cubicBezTo>
                      <a:pt x="468" y="1302"/>
                      <a:pt x="1268" y="1835"/>
                      <a:pt x="1835" y="2569"/>
                    </a:cubicBezTo>
                    <a:lnTo>
                      <a:pt x="1902" y="2603"/>
                    </a:lnTo>
                    <a:cubicBezTo>
                      <a:pt x="1935" y="2503"/>
                      <a:pt x="1935" y="2436"/>
                      <a:pt x="1969" y="2336"/>
                    </a:cubicBezTo>
                    <a:cubicBezTo>
                      <a:pt x="1835" y="2269"/>
                      <a:pt x="1835" y="2102"/>
                      <a:pt x="1935" y="2002"/>
                    </a:cubicBezTo>
                    <a:cubicBezTo>
                      <a:pt x="1335" y="1402"/>
                      <a:pt x="568" y="901"/>
                      <a:pt x="234" y="68"/>
                    </a:cubicBezTo>
                    <a:cubicBezTo>
                      <a:pt x="268" y="68"/>
                      <a:pt x="234" y="68"/>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44"/>
              <p:cNvSpPr/>
              <p:nvPr/>
            </p:nvSpPr>
            <p:spPr>
              <a:xfrm rot="-9425991" flipH="1">
                <a:off x="5926707" y="1695909"/>
                <a:ext cx="81600" cy="115492"/>
              </a:xfrm>
              <a:custGeom>
                <a:avLst/>
                <a:gdLst/>
                <a:ahLst/>
                <a:cxnLst/>
                <a:rect l="l" t="t" r="r" b="b"/>
                <a:pathLst>
                  <a:path w="2569" h="3636" extrusionOk="0">
                    <a:moveTo>
                      <a:pt x="767" y="0"/>
                    </a:moveTo>
                    <a:cubicBezTo>
                      <a:pt x="434" y="500"/>
                      <a:pt x="200" y="1034"/>
                      <a:pt x="0" y="1568"/>
                    </a:cubicBezTo>
                    <a:lnTo>
                      <a:pt x="67" y="1668"/>
                    </a:lnTo>
                    <a:cubicBezTo>
                      <a:pt x="400" y="2468"/>
                      <a:pt x="1201" y="3002"/>
                      <a:pt x="1768" y="3636"/>
                    </a:cubicBezTo>
                    <a:cubicBezTo>
                      <a:pt x="1835" y="3569"/>
                      <a:pt x="1868" y="3569"/>
                      <a:pt x="1935" y="3569"/>
                    </a:cubicBezTo>
                    <a:lnTo>
                      <a:pt x="2002" y="3569"/>
                    </a:lnTo>
                    <a:cubicBezTo>
                      <a:pt x="2202" y="3036"/>
                      <a:pt x="2369" y="2468"/>
                      <a:pt x="2569" y="1901"/>
                    </a:cubicBezTo>
                    <a:lnTo>
                      <a:pt x="2535" y="1901"/>
                    </a:lnTo>
                    <a:cubicBezTo>
                      <a:pt x="1902" y="1301"/>
                      <a:pt x="1201" y="801"/>
                      <a:pt x="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44"/>
              <p:cNvSpPr/>
              <p:nvPr/>
            </p:nvSpPr>
            <p:spPr>
              <a:xfrm rot="-9425991" flipH="1">
                <a:off x="6013769" y="1541294"/>
                <a:ext cx="13817" cy="9561"/>
              </a:xfrm>
              <a:custGeom>
                <a:avLst/>
                <a:gdLst/>
                <a:ahLst/>
                <a:cxnLst/>
                <a:rect l="l" t="t" r="r" b="b"/>
                <a:pathLst>
                  <a:path w="435" h="301" extrusionOk="0">
                    <a:moveTo>
                      <a:pt x="34" y="0"/>
                    </a:moveTo>
                    <a:cubicBezTo>
                      <a:pt x="34" y="0"/>
                      <a:pt x="34" y="34"/>
                      <a:pt x="1" y="67"/>
                    </a:cubicBezTo>
                    <a:lnTo>
                      <a:pt x="168" y="234"/>
                    </a:lnTo>
                    <a:cubicBezTo>
                      <a:pt x="268" y="301"/>
                      <a:pt x="301" y="301"/>
                      <a:pt x="368" y="301"/>
                    </a:cubicBezTo>
                    <a:cubicBezTo>
                      <a:pt x="368" y="234"/>
                      <a:pt x="368" y="234"/>
                      <a:pt x="435" y="200"/>
                    </a:cubicBezTo>
                    <a:cubicBezTo>
                      <a:pt x="334" y="200"/>
                      <a:pt x="268" y="167"/>
                      <a:pt x="168" y="100"/>
                    </a:cubicBezTo>
                    <a:cubicBezTo>
                      <a:pt x="101" y="67"/>
                      <a:pt x="34" y="34"/>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44"/>
              <p:cNvSpPr/>
              <p:nvPr/>
            </p:nvSpPr>
            <p:spPr>
              <a:xfrm rot="-9425991" flipH="1">
                <a:off x="6012251" y="1544593"/>
                <a:ext cx="14865" cy="15913"/>
              </a:xfrm>
              <a:custGeom>
                <a:avLst/>
                <a:gdLst/>
                <a:ahLst/>
                <a:cxnLst/>
                <a:rect l="l" t="t" r="r" b="b"/>
                <a:pathLst>
                  <a:path w="468" h="501" extrusionOk="0">
                    <a:moveTo>
                      <a:pt x="267" y="0"/>
                    </a:moveTo>
                    <a:cubicBezTo>
                      <a:pt x="234" y="0"/>
                      <a:pt x="134" y="33"/>
                      <a:pt x="100" y="100"/>
                    </a:cubicBezTo>
                    <a:cubicBezTo>
                      <a:pt x="67" y="167"/>
                      <a:pt x="67" y="200"/>
                      <a:pt x="0" y="267"/>
                    </a:cubicBezTo>
                    <a:cubicBezTo>
                      <a:pt x="0" y="334"/>
                      <a:pt x="67" y="367"/>
                      <a:pt x="134" y="434"/>
                    </a:cubicBezTo>
                    <a:cubicBezTo>
                      <a:pt x="234" y="467"/>
                      <a:pt x="300" y="500"/>
                      <a:pt x="401" y="500"/>
                    </a:cubicBezTo>
                    <a:cubicBezTo>
                      <a:pt x="434" y="434"/>
                      <a:pt x="467" y="334"/>
                      <a:pt x="467" y="267"/>
                    </a:cubicBezTo>
                    <a:lnTo>
                      <a:pt x="467" y="200"/>
                    </a:lnTo>
                    <a:cubicBezTo>
                      <a:pt x="401" y="167"/>
                      <a:pt x="300" y="100"/>
                      <a:pt x="2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44"/>
              <p:cNvSpPr/>
              <p:nvPr/>
            </p:nvSpPr>
            <p:spPr>
              <a:xfrm rot="-9425991" flipH="1">
                <a:off x="6012129" y="1549422"/>
                <a:ext cx="2128" cy="4256"/>
              </a:xfrm>
              <a:custGeom>
                <a:avLst/>
                <a:gdLst/>
                <a:ahLst/>
                <a:cxnLst/>
                <a:rect l="l" t="t" r="r" b="b"/>
                <a:pathLst>
                  <a:path w="67" h="134" extrusionOk="0">
                    <a:moveTo>
                      <a:pt x="0" y="134"/>
                    </a:moveTo>
                    <a:cubicBezTo>
                      <a:pt x="0" y="67"/>
                      <a:pt x="67" y="34"/>
                      <a:pt x="67" y="1"/>
                    </a:cubicBezTo>
                    <a:cubicBezTo>
                      <a:pt x="67" y="34"/>
                      <a:pt x="0" y="67"/>
                      <a:pt x="0" y="134"/>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44"/>
              <p:cNvSpPr/>
              <p:nvPr/>
            </p:nvSpPr>
            <p:spPr>
              <a:xfrm rot="-9425991" flipH="1">
                <a:off x="6013074" y="1555131"/>
                <a:ext cx="5336" cy="5336"/>
              </a:xfrm>
              <a:custGeom>
                <a:avLst/>
                <a:gdLst/>
                <a:ahLst/>
                <a:cxnLst/>
                <a:rect l="l" t="t" r="r" b="b"/>
                <a:pathLst>
                  <a:path w="168" h="168" extrusionOk="0">
                    <a:moveTo>
                      <a:pt x="34" y="1"/>
                    </a:moveTo>
                    <a:cubicBezTo>
                      <a:pt x="34" y="34"/>
                      <a:pt x="0" y="134"/>
                      <a:pt x="0" y="168"/>
                    </a:cubicBezTo>
                    <a:cubicBezTo>
                      <a:pt x="34" y="134"/>
                      <a:pt x="67" y="67"/>
                      <a:pt x="167" y="67"/>
                    </a:cubicBezTo>
                    <a:cubicBezTo>
                      <a:pt x="67" y="34"/>
                      <a:pt x="67" y="34"/>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44"/>
              <p:cNvSpPr/>
              <p:nvPr/>
            </p:nvSpPr>
            <p:spPr>
              <a:xfrm rot="-9425991" flipH="1">
                <a:off x="6014024" y="1508670"/>
                <a:ext cx="83728" cy="55110"/>
              </a:xfrm>
              <a:custGeom>
                <a:avLst/>
                <a:gdLst/>
                <a:ahLst/>
                <a:cxnLst/>
                <a:rect l="l" t="t" r="r" b="b"/>
                <a:pathLst>
                  <a:path w="2636" h="1735" extrusionOk="0">
                    <a:moveTo>
                      <a:pt x="2636" y="0"/>
                    </a:moveTo>
                    <a:lnTo>
                      <a:pt x="2636" y="0"/>
                    </a:lnTo>
                    <a:cubicBezTo>
                      <a:pt x="2098" y="81"/>
                      <a:pt x="1581" y="270"/>
                      <a:pt x="1051" y="270"/>
                    </a:cubicBezTo>
                    <a:cubicBezTo>
                      <a:pt x="924" y="270"/>
                      <a:pt x="797" y="260"/>
                      <a:pt x="668" y="234"/>
                    </a:cubicBezTo>
                    <a:cubicBezTo>
                      <a:pt x="668" y="234"/>
                      <a:pt x="635" y="234"/>
                      <a:pt x="568" y="301"/>
                    </a:cubicBezTo>
                    <a:cubicBezTo>
                      <a:pt x="368" y="801"/>
                      <a:pt x="201" y="1301"/>
                      <a:pt x="1" y="1735"/>
                    </a:cubicBezTo>
                    <a:cubicBezTo>
                      <a:pt x="568" y="1735"/>
                      <a:pt x="1168" y="1635"/>
                      <a:pt x="1702" y="1335"/>
                    </a:cubicBezTo>
                    <a:cubicBezTo>
                      <a:pt x="1902" y="1034"/>
                      <a:pt x="2136" y="701"/>
                      <a:pt x="2336" y="401"/>
                    </a:cubicBezTo>
                    <a:cubicBezTo>
                      <a:pt x="2402" y="301"/>
                      <a:pt x="2536" y="10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44"/>
              <p:cNvSpPr/>
              <p:nvPr/>
            </p:nvSpPr>
            <p:spPr>
              <a:xfrm rot="-9425991" flipH="1">
                <a:off x="6001453" y="1559429"/>
                <a:ext cx="37131" cy="63590"/>
              </a:xfrm>
              <a:custGeom>
                <a:avLst/>
                <a:gdLst/>
                <a:ahLst/>
                <a:cxnLst/>
                <a:rect l="l" t="t" r="r" b="b"/>
                <a:pathLst>
                  <a:path w="1169" h="2002" extrusionOk="0">
                    <a:moveTo>
                      <a:pt x="768" y="0"/>
                    </a:moveTo>
                    <a:cubicBezTo>
                      <a:pt x="501" y="567"/>
                      <a:pt x="268" y="1201"/>
                      <a:pt x="1" y="1835"/>
                    </a:cubicBezTo>
                    <a:lnTo>
                      <a:pt x="101" y="1901"/>
                    </a:lnTo>
                    <a:lnTo>
                      <a:pt x="201" y="1901"/>
                    </a:lnTo>
                    <a:cubicBezTo>
                      <a:pt x="301" y="1968"/>
                      <a:pt x="334" y="1968"/>
                      <a:pt x="434" y="2002"/>
                    </a:cubicBezTo>
                    <a:cubicBezTo>
                      <a:pt x="668" y="1334"/>
                      <a:pt x="935" y="701"/>
                      <a:pt x="1168" y="33"/>
                    </a:cubicBezTo>
                    <a:cubicBezTo>
                      <a:pt x="1101" y="33"/>
                      <a:pt x="1035" y="33"/>
                      <a:pt x="1001" y="0"/>
                    </a:cubicBezTo>
                    <a:cubicBezTo>
                      <a:pt x="963" y="19"/>
                      <a:pt x="913" y="39"/>
                      <a:pt x="865" y="39"/>
                    </a:cubicBezTo>
                    <a:cubicBezTo>
                      <a:pt x="830" y="39"/>
                      <a:pt x="796" y="28"/>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44"/>
              <p:cNvSpPr/>
              <p:nvPr/>
            </p:nvSpPr>
            <p:spPr>
              <a:xfrm rot="-9425991" flipH="1">
                <a:off x="6018328" y="1552177"/>
                <a:ext cx="7464" cy="8513"/>
              </a:xfrm>
              <a:custGeom>
                <a:avLst/>
                <a:gdLst/>
                <a:ahLst/>
                <a:cxnLst/>
                <a:rect l="l" t="t" r="r" b="b"/>
                <a:pathLst>
                  <a:path w="235" h="268" extrusionOk="0">
                    <a:moveTo>
                      <a:pt x="1" y="0"/>
                    </a:moveTo>
                    <a:cubicBezTo>
                      <a:pt x="14" y="20"/>
                      <a:pt x="27" y="38"/>
                      <a:pt x="41" y="53"/>
                    </a:cubicBezTo>
                    <a:lnTo>
                      <a:pt x="41" y="53"/>
                    </a:lnTo>
                    <a:cubicBezTo>
                      <a:pt x="62" y="0"/>
                      <a:pt x="32" y="0"/>
                      <a:pt x="1" y="0"/>
                    </a:cubicBezTo>
                    <a:close/>
                    <a:moveTo>
                      <a:pt x="41" y="53"/>
                    </a:moveTo>
                    <a:lnTo>
                      <a:pt x="41" y="53"/>
                    </a:lnTo>
                    <a:cubicBezTo>
                      <a:pt x="39" y="58"/>
                      <a:pt x="37" y="62"/>
                      <a:pt x="34" y="67"/>
                    </a:cubicBezTo>
                    <a:cubicBezTo>
                      <a:pt x="44" y="72"/>
                      <a:pt x="55" y="77"/>
                      <a:pt x="67" y="82"/>
                    </a:cubicBezTo>
                    <a:lnTo>
                      <a:pt x="67" y="82"/>
                    </a:lnTo>
                    <a:cubicBezTo>
                      <a:pt x="58" y="73"/>
                      <a:pt x="49" y="64"/>
                      <a:pt x="41" y="53"/>
                    </a:cubicBezTo>
                    <a:close/>
                    <a:moveTo>
                      <a:pt x="67" y="82"/>
                    </a:moveTo>
                    <a:cubicBezTo>
                      <a:pt x="111" y="130"/>
                      <a:pt x="156" y="167"/>
                      <a:pt x="201" y="234"/>
                    </a:cubicBezTo>
                    <a:lnTo>
                      <a:pt x="201" y="267"/>
                    </a:lnTo>
                    <a:cubicBezTo>
                      <a:pt x="234" y="234"/>
                      <a:pt x="234" y="167"/>
                      <a:pt x="234" y="134"/>
                    </a:cubicBezTo>
                    <a:cubicBezTo>
                      <a:pt x="206" y="134"/>
                      <a:pt x="130" y="110"/>
                      <a:pt x="67" y="82"/>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44"/>
              <p:cNvSpPr/>
              <p:nvPr/>
            </p:nvSpPr>
            <p:spPr>
              <a:xfrm rot="-9425991" flipH="1">
                <a:off x="6026162" y="1544016"/>
                <a:ext cx="3208" cy="3208"/>
              </a:xfrm>
              <a:custGeom>
                <a:avLst/>
                <a:gdLst/>
                <a:ahLst/>
                <a:cxnLst/>
                <a:rect l="l" t="t" r="r" b="b"/>
                <a:pathLst>
                  <a:path w="101" h="101" extrusionOk="0">
                    <a:moveTo>
                      <a:pt x="68" y="0"/>
                    </a:moveTo>
                    <a:cubicBezTo>
                      <a:pt x="68" y="0"/>
                      <a:pt x="68" y="34"/>
                      <a:pt x="1" y="101"/>
                    </a:cubicBezTo>
                    <a:cubicBezTo>
                      <a:pt x="68" y="101"/>
                      <a:pt x="101" y="34"/>
                      <a:pt x="101" y="34"/>
                    </a:cubicBezTo>
                    <a:cubicBezTo>
                      <a:pt x="101" y="0"/>
                      <a:pt x="68" y="0"/>
                      <a:pt x="68"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44"/>
              <p:cNvSpPr/>
              <p:nvPr/>
            </p:nvSpPr>
            <p:spPr>
              <a:xfrm rot="-9425991" flipH="1">
                <a:off x="6025974" y="1548016"/>
                <a:ext cx="5336" cy="7464"/>
              </a:xfrm>
              <a:custGeom>
                <a:avLst/>
                <a:gdLst/>
                <a:ahLst/>
                <a:cxnLst/>
                <a:rect l="l" t="t" r="r" b="b"/>
                <a:pathLst>
                  <a:path w="168" h="235" extrusionOk="0">
                    <a:moveTo>
                      <a:pt x="67" y="1"/>
                    </a:moveTo>
                    <a:cubicBezTo>
                      <a:pt x="34" y="68"/>
                      <a:pt x="34" y="168"/>
                      <a:pt x="1" y="234"/>
                    </a:cubicBezTo>
                    <a:lnTo>
                      <a:pt x="67" y="234"/>
                    </a:lnTo>
                    <a:cubicBezTo>
                      <a:pt x="101" y="201"/>
                      <a:pt x="167" y="68"/>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44"/>
              <p:cNvSpPr/>
              <p:nvPr/>
            </p:nvSpPr>
            <p:spPr>
              <a:xfrm rot="-9425991" flipH="1">
                <a:off x="5888109" y="1841133"/>
                <a:ext cx="178034" cy="108949"/>
              </a:xfrm>
              <a:custGeom>
                <a:avLst/>
                <a:gdLst/>
                <a:ahLst/>
                <a:cxnLst/>
                <a:rect l="l" t="t" r="r" b="b"/>
                <a:pathLst>
                  <a:path w="5605" h="3430" extrusionOk="0">
                    <a:moveTo>
                      <a:pt x="3525" y="0"/>
                    </a:moveTo>
                    <a:cubicBezTo>
                      <a:pt x="2231" y="0"/>
                      <a:pt x="1184" y="1348"/>
                      <a:pt x="501" y="2562"/>
                    </a:cubicBezTo>
                    <a:cubicBezTo>
                      <a:pt x="267" y="2795"/>
                      <a:pt x="167" y="3095"/>
                      <a:pt x="1" y="3396"/>
                    </a:cubicBezTo>
                    <a:lnTo>
                      <a:pt x="34" y="3429"/>
                    </a:lnTo>
                    <a:cubicBezTo>
                      <a:pt x="73" y="3352"/>
                      <a:pt x="167" y="3297"/>
                      <a:pt x="253" y="3297"/>
                    </a:cubicBezTo>
                    <a:cubicBezTo>
                      <a:pt x="315" y="3297"/>
                      <a:pt x="373" y="3326"/>
                      <a:pt x="401" y="3396"/>
                    </a:cubicBezTo>
                    <a:lnTo>
                      <a:pt x="401" y="3429"/>
                    </a:lnTo>
                    <a:cubicBezTo>
                      <a:pt x="601" y="3062"/>
                      <a:pt x="834" y="2695"/>
                      <a:pt x="1068" y="2295"/>
                    </a:cubicBezTo>
                    <a:cubicBezTo>
                      <a:pt x="1035" y="2262"/>
                      <a:pt x="1035" y="2228"/>
                      <a:pt x="1001" y="2195"/>
                    </a:cubicBezTo>
                    <a:cubicBezTo>
                      <a:pt x="876" y="2019"/>
                      <a:pt x="996" y="1824"/>
                      <a:pt x="1134" y="1824"/>
                    </a:cubicBezTo>
                    <a:cubicBezTo>
                      <a:pt x="1180" y="1824"/>
                      <a:pt x="1227" y="1845"/>
                      <a:pt x="1268" y="1895"/>
                    </a:cubicBezTo>
                    <a:lnTo>
                      <a:pt x="1335" y="1928"/>
                    </a:lnTo>
                    <a:cubicBezTo>
                      <a:pt x="1535" y="1628"/>
                      <a:pt x="1768" y="1294"/>
                      <a:pt x="2102" y="994"/>
                    </a:cubicBezTo>
                    <a:cubicBezTo>
                      <a:pt x="2102" y="961"/>
                      <a:pt x="2069" y="894"/>
                      <a:pt x="2069" y="827"/>
                    </a:cubicBezTo>
                    <a:cubicBezTo>
                      <a:pt x="2028" y="685"/>
                      <a:pt x="2161" y="580"/>
                      <a:pt x="2293" y="580"/>
                    </a:cubicBezTo>
                    <a:cubicBezTo>
                      <a:pt x="2378" y="580"/>
                      <a:pt x="2463" y="623"/>
                      <a:pt x="2502" y="727"/>
                    </a:cubicBezTo>
                    <a:cubicBezTo>
                      <a:pt x="2788" y="493"/>
                      <a:pt x="3094" y="361"/>
                      <a:pt x="3436" y="361"/>
                    </a:cubicBezTo>
                    <a:cubicBezTo>
                      <a:pt x="3533" y="361"/>
                      <a:pt x="3633" y="371"/>
                      <a:pt x="3737" y="394"/>
                    </a:cubicBezTo>
                    <a:cubicBezTo>
                      <a:pt x="4337" y="494"/>
                      <a:pt x="4771" y="894"/>
                      <a:pt x="5104" y="1394"/>
                    </a:cubicBezTo>
                    <a:cubicBezTo>
                      <a:pt x="5204" y="1361"/>
                      <a:pt x="5238" y="1294"/>
                      <a:pt x="5338" y="1261"/>
                    </a:cubicBezTo>
                    <a:cubicBezTo>
                      <a:pt x="5366" y="1242"/>
                      <a:pt x="5394" y="1234"/>
                      <a:pt x="5421" y="1234"/>
                    </a:cubicBezTo>
                    <a:cubicBezTo>
                      <a:pt x="5491" y="1234"/>
                      <a:pt x="5556" y="1289"/>
                      <a:pt x="5605" y="1361"/>
                    </a:cubicBezTo>
                    <a:cubicBezTo>
                      <a:pt x="5404" y="1027"/>
                      <a:pt x="5171" y="727"/>
                      <a:pt x="4837" y="460"/>
                    </a:cubicBezTo>
                    <a:cubicBezTo>
                      <a:pt x="4377" y="137"/>
                      <a:pt x="3939" y="0"/>
                      <a:pt x="3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44"/>
              <p:cNvSpPr/>
              <p:nvPr/>
            </p:nvSpPr>
            <p:spPr>
              <a:xfrm rot="-9425991" flipH="1">
                <a:off x="5918781" y="1799251"/>
                <a:ext cx="12769" cy="19407"/>
              </a:xfrm>
              <a:custGeom>
                <a:avLst/>
                <a:gdLst/>
                <a:ahLst/>
                <a:cxnLst/>
                <a:rect l="l" t="t" r="r" b="b"/>
                <a:pathLst>
                  <a:path w="402" h="611" extrusionOk="0">
                    <a:moveTo>
                      <a:pt x="215" y="0"/>
                    </a:moveTo>
                    <a:cubicBezTo>
                      <a:pt x="131" y="0"/>
                      <a:pt x="53" y="51"/>
                      <a:pt x="34" y="143"/>
                    </a:cubicBezTo>
                    <a:cubicBezTo>
                      <a:pt x="1" y="176"/>
                      <a:pt x="1" y="276"/>
                      <a:pt x="34" y="310"/>
                    </a:cubicBezTo>
                    <a:cubicBezTo>
                      <a:pt x="68" y="410"/>
                      <a:pt x="134" y="477"/>
                      <a:pt x="168" y="610"/>
                    </a:cubicBezTo>
                    <a:cubicBezTo>
                      <a:pt x="234" y="443"/>
                      <a:pt x="334" y="310"/>
                      <a:pt x="401" y="143"/>
                    </a:cubicBezTo>
                    <a:lnTo>
                      <a:pt x="401" y="110"/>
                    </a:lnTo>
                    <a:cubicBezTo>
                      <a:pt x="356" y="35"/>
                      <a:pt x="284" y="0"/>
                      <a:pt x="215"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44"/>
              <p:cNvSpPr/>
              <p:nvPr/>
            </p:nvSpPr>
            <p:spPr>
              <a:xfrm rot="-9425991" flipH="1">
                <a:off x="6021768" y="1559125"/>
                <a:ext cx="71023" cy="23854"/>
              </a:xfrm>
              <a:custGeom>
                <a:avLst/>
                <a:gdLst/>
                <a:ahLst/>
                <a:cxnLst/>
                <a:rect l="l" t="t" r="r" b="b"/>
                <a:pathLst>
                  <a:path w="2236" h="751" extrusionOk="0">
                    <a:moveTo>
                      <a:pt x="2236" y="1"/>
                    </a:moveTo>
                    <a:lnTo>
                      <a:pt x="2236" y="1"/>
                    </a:lnTo>
                    <a:cubicBezTo>
                      <a:pt x="1647" y="57"/>
                      <a:pt x="1035" y="372"/>
                      <a:pt x="418" y="372"/>
                    </a:cubicBezTo>
                    <a:cubicBezTo>
                      <a:pt x="302" y="372"/>
                      <a:pt x="185" y="361"/>
                      <a:pt x="68" y="335"/>
                    </a:cubicBezTo>
                    <a:cubicBezTo>
                      <a:pt x="68" y="368"/>
                      <a:pt x="34" y="401"/>
                      <a:pt x="34" y="468"/>
                    </a:cubicBezTo>
                    <a:cubicBezTo>
                      <a:pt x="134" y="535"/>
                      <a:pt x="68" y="668"/>
                      <a:pt x="1" y="701"/>
                    </a:cubicBezTo>
                    <a:cubicBezTo>
                      <a:pt x="141" y="737"/>
                      <a:pt x="280" y="751"/>
                      <a:pt x="418" y="751"/>
                    </a:cubicBezTo>
                    <a:cubicBezTo>
                      <a:pt x="936" y="751"/>
                      <a:pt x="1442" y="547"/>
                      <a:pt x="1969" y="468"/>
                    </a:cubicBezTo>
                    <a:cubicBezTo>
                      <a:pt x="2036" y="301"/>
                      <a:pt x="2169" y="168"/>
                      <a:pt x="223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44"/>
              <p:cNvSpPr/>
              <p:nvPr/>
            </p:nvSpPr>
            <p:spPr>
              <a:xfrm rot="-9425991" flipH="1">
                <a:off x="5934421" y="1752767"/>
                <a:ext cx="60446" cy="75248"/>
              </a:xfrm>
              <a:custGeom>
                <a:avLst/>
                <a:gdLst/>
                <a:ahLst/>
                <a:cxnLst/>
                <a:rect l="l" t="t" r="r" b="b"/>
                <a:pathLst>
                  <a:path w="1903" h="2369" extrusionOk="0">
                    <a:moveTo>
                      <a:pt x="234" y="0"/>
                    </a:moveTo>
                    <a:cubicBezTo>
                      <a:pt x="167" y="167"/>
                      <a:pt x="67" y="300"/>
                      <a:pt x="1" y="467"/>
                    </a:cubicBezTo>
                    <a:cubicBezTo>
                      <a:pt x="401" y="1201"/>
                      <a:pt x="1168" y="1735"/>
                      <a:pt x="1735" y="2368"/>
                    </a:cubicBezTo>
                    <a:lnTo>
                      <a:pt x="1802" y="2368"/>
                    </a:lnTo>
                    <a:cubicBezTo>
                      <a:pt x="1835" y="2235"/>
                      <a:pt x="1869" y="2068"/>
                      <a:pt x="1902" y="1968"/>
                    </a:cubicBezTo>
                    <a:cubicBezTo>
                      <a:pt x="1302" y="1334"/>
                      <a:pt x="568" y="801"/>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44"/>
              <p:cNvSpPr/>
              <p:nvPr/>
            </p:nvSpPr>
            <p:spPr>
              <a:xfrm rot="-9425991" flipH="1">
                <a:off x="6008093" y="1575717"/>
                <a:ext cx="105995" cy="73437"/>
              </a:xfrm>
              <a:custGeom>
                <a:avLst/>
                <a:gdLst/>
                <a:ahLst/>
                <a:cxnLst/>
                <a:rect l="l" t="t" r="r" b="b"/>
                <a:pathLst>
                  <a:path w="3337" h="2312" extrusionOk="0">
                    <a:moveTo>
                      <a:pt x="3336" y="0"/>
                    </a:moveTo>
                    <a:lnTo>
                      <a:pt x="3336" y="0"/>
                    </a:lnTo>
                    <a:cubicBezTo>
                      <a:pt x="2469" y="34"/>
                      <a:pt x="1635" y="234"/>
                      <a:pt x="768" y="300"/>
                    </a:cubicBezTo>
                    <a:cubicBezTo>
                      <a:pt x="568" y="934"/>
                      <a:pt x="267" y="1601"/>
                      <a:pt x="1" y="2269"/>
                    </a:cubicBezTo>
                    <a:cubicBezTo>
                      <a:pt x="133" y="2299"/>
                      <a:pt x="266" y="2311"/>
                      <a:pt x="398" y="2311"/>
                    </a:cubicBezTo>
                    <a:cubicBezTo>
                      <a:pt x="999" y="2311"/>
                      <a:pt x="1595" y="2050"/>
                      <a:pt x="2169" y="1968"/>
                    </a:cubicBezTo>
                    <a:cubicBezTo>
                      <a:pt x="2603" y="1335"/>
                      <a:pt x="2969" y="667"/>
                      <a:pt x="3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44"/>
              <p:cNvSpPr/>
              <p:nvPr/>
            </p:nvSpPr>
            <p:spPr>
              <a:xfrm rot="-9425991" flipH="1">
                <a:off x="6007871" y="1622842"/>
                <a:ext cx="8513" cy="15024"/>
              </a:xfrm>
              <a:custGeom>
                <a:avLst/>
                <a:gdLst/>
                <a:ahLst/>
                <a:cxnLst/>
                <a:rect l="l" t="t" r="r" b="b"/>
                <a:pathLst>
                  <a:path w="268" h="473" extrusionOk="0">
                    <a:moveTo>
                      <a:pt x="167" y="0"/>
                    </a:moveTo>
                    <a:cubicBezTo>
                      <a:pt x="134" y="134"/>
                      <a:pt x="67" y="300"/>
                      <a:pt x="0" y="434"/>
                    </a:cubicBezTo>
                    <a:cubicBezTo>
                      <a:pt x="43" y="462"/>
                      <a:pt x="91" y="472"/>
                      <a:pt x="135" y="472"/>
                    </a:cubicBezTo>
                    <a:cubicBezTo>
                      <a:pt x="195" y="472"/>
                      <a:pt x="248" y="453"/>
                      <a:pt x="267" y="434"/>
                    </a:cubicBezTo>
                    <a:cubicBezTo>
                      <a:pt x="167" y="334"/>
                      <a:pt x="167" y="200"/>
                      <a:pt x="267" y="134"/>
                    </a:cubicBezTo>
                    <a:cubicBezTo>
                      <a:pt x="267" y="100"/>
                      <a:pt x="234" y="33"/>
                      <a:pt x="1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44"/>
              <p:cNvSpPr/>
              <p:nvPr/>
            </p:nvSpPr>
            <p:spPr>
              <a:xfrm rot="-9425991" flipH="1">
                <a:off x="5998866" y="1638220"/>
                <a:ext cx="35003" cy="59366"/>
              </a:xfrm>
              <a:custGeom>
                <a:avLst/>
                <a:gdLst/>
                <a:ahLst/>
                <a:cxnLst/>
                <a:rect l="l" t="t" r="r" b="b"/>
                <a:pathLst>
                  <a:path w="1102" h="1869" extrusionOk="0">
                    <a:moveTo>
                      <a:pt x="902" y="1"/>
                    </a:moveTo>
                    <a:cubicBezTo>
                      <a:pt x="902" y="90"/>
                      <a:pt x="769" y="206"/>
                      <a:pt x="645" y="206"/>
                    </a:cubicBezTo>
                    <a:cubicBezTo>
                      <a:pt x="630" y="206"/>
                      <a:pt x="616" y="204"/>
                      <a:pt x="601" y="201"/>
                    </a:cubicBezTo>
                    <a:cubicBezTo>
                      <a:pt x="401" y="734"/>
                      <a:pt x="234" y="1235"/>
                      <a:pt x="1" y="1735"/>
                    </a:cubicBezTo>
                    <a:lnTo>
                      <a:pt x="134" y="1869"/>
                    </a:lnTo>
                    <a:cubicBezTo>
                      <a:pt x="168" y="1835"/>
                      <a:pt x="234" y="1835"/>
                      <a:pt x="268" y="1768"/>
                    </a:cubicBezTo>
                    <a:lnTo>
                      <a:pt x="435" y="1768"/>
                    </a:lnTo>
                    <a:cubicBezTo>
                      <a:pt x="635" y="1201"/>
                      <a:pt x="902" y="60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44"/>
              <p:cNvSpPr/>
              <p:nvPr/>
            </p:nvSpPr>
            <p:spPr>
              <a:xfrm rot="-9425991" flipH="1">
                <a:off x="6015353" y="1626664"/>
                <a:ext cx="6384" cy="9561"/>
              </a:xfrm>
              <a:custGeom>
                <a:avLst/>
                <a:gdLst/>
                <a:ahLst/>
                <a:cxnLst/>
                <a:rect l="l" t="t" r="r" b="b"/>
                <a:pathLst>
                  <a:path w="201" h="301" extrusionOk="0">
                    <a:moveTo>
                      <a:pt x="67" y="1"/>
                    </a:moveTo>
                    <a:cubicBezTo>
                      <a:pt x="1" y="67"/>
                      <a:pt x="1" y="201"/>
                      <a:pt x="67" y="301"/>
                    </a:cubicBezTo>
                    <a:cubicBezTo>
                      <a:pt x="167" y="234"/>
                      <a:pt x="201" y="134"/>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44"/>
              <p:cNvSpPr/>
              <p:nvPr/>
            </p:nvSpPr>
            <p:spPr>
              <a:xfrm rot="-9425991" flipH="1">
                <a:off x="6016819" y="1626755"/>
                <a:ext cx="10609" cy="14230"/>
              </a:xfrm>
              <a:custGeom>
                <a:avLst/>
                <a:gdLst/>
                <a:ahLst/>
                <a:cxnLst/>
                <a:rect l="l" t="t" r="r" b="b"/>
                <a:pathLst>
                  <a:path w="334" h="448" extrusionOk="0">
                    <a:moveTo>
                      <a:pt x="167" y="0"/>
                    </a:moveTo>
                    <a:cubicBezTo>
                      <a:pt x="100" y="67"/>
                      <a:pt x="34" y="67"/>
                      <a:pt x="0" y="101"/>
                    </a:cubicBezTo>
                    <a:cubicBezTo>
                      <a:pt x="134" y="167"/>
                      <a:pt x="100" y="301"/>
                      <a:pt x="0" y="401"/>
                    </a:cubicBezTo>
                    <a:cubicBezTo>
                      <a:pt x="24" y="424"/>
                      <a:pt x="64" y="448"/>
                      <a:pt x="109" y="448"/>
                    </a:cubicBezTo>
                    <a:cubicBezTo>
                      <a:pt x="128" y="448"/>
                      <a:pt x="148" y="444"/>
                      <a:pt x="167" y="434"/>
                    </a:cubicBezTo>
                    <a:cubicBezTo>
                      <a:pt x="201" y="301"/>
                      <a:pt x="301" y="134"/>
                      <a:pt x="3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44"/>
              <p:cNvSpPr/>
              <p:nvPr/>
            </p:nvSpPr>
            <p:spPr>
              <a:xfrm rot="-9425991" flipH="1">
                <a:off x="6015890" y="1643720"/>
                <a:ext cx="89033" cy="22298"/>
              </a:xfrm>
              <a:custGeom>
                <a:avLst/>
                <a:gdLst/>
                <a:ahLst/>
                <a:cxnLst/>
                <a:rect l="l" t="t" r="r" b="b"/>
                <a:pathLst>
                  <a:path w="2803" h="702" extrusionOk="0">
                    <a:moveTo>
                      <a:pt x="2669" y="1"/>
                    </a:moveTo>
                    <a:cubicBezTo>
                      <a:pt x="1869" y="34"/>
                      <a:pt x="1035" y="201"/>
                      <a:pt x="168" y="267"/>
                    </a:cubicBezTo>
                    <a:cubicBezTo>
                      <a:pt x="134" y="401"/>
                      <a:pt x="34" y="568"/>
                      <a:pt x="1" y="701"/>
                    </a:cubicBezTo>
                    <a:cubicBezTo>
                      <a:pt x="868" y="601"/>
                      <a:pt x="1702" y="434"/>
                      <a:pt x="2569" y="401"/>
                    </a:cubicBezTo>
                    <a:cubicBezTo>
                      <a:pt x="2669" y="267"/>
                      <a:pt x="2736" y="167"/>
                      <a:pt x="2803" y="34"/>
                    </a:cubicBezTo>
                    <a:cubicBezTo>
                      <a:pt x="2736" y="34"/>
                      <a:pt x="2703" y="1"/>
                      <a:pt x="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44"/>
              <p:cNvSpPr/>
              <p:nvPr/>
            </p:nvSpPr>
            <p:spPr>
              <a:xfrm rot="-9425991" flipH="1">
                <a:off x="5930543" y="1771511"/>
                <a:ext cx="71023" cy="96466"/>
              </a:xfrm>
              <a:custGeom>
                <a:avLst/>
                <a:gdLst/>
                <a:ahLst/>
                <a:cxnLst/>
                <a:rect l="l" t="t" r="r" b="b"/>
                <a:pathLst>
                  <a:path w="2236" h="3037" extrusionOk="0">
                    <a:moveTo>
                      <a:pt x="667" y="1"/>
                    </a:moveTo>
                    <a:cubicBezTo>
                      <a:pt x="434" y="367"/>
                      <a:pt x="234" y="768"/>
                      <a:pt x="0" y="1135"/>
                    </a:cubicBezTo>
                    <a:cubicBezTo>
                      <a:pt x="367" y="1935"/>
                      <a:pt x="1101" y="2469"/>
                      <a:pt x="1735" y="3036"/>
                    </a:cubicBezTo>
                    <a:cubicBezTo>
                      <a:pt x="1902" y="2536"/>
                      <a:pt x="2068" y="2035"/>
                      <a:pt x="2235" y="1502"/>
                    </a:cubicBezTo>
                    <a:cubicBezTo>
                      <a:pt x="1935" y="1435"/>
                      <a:pt x="1668" y="1168"/>
                      <a:pt x="1501" y="901"/>
                    </a:cubicBezTo>
                    <a:cubicBezTo>
                      <a:pt x="1168" y="668"/>
                      <a:pt x="934" y="334"/>
                      <a:pt x="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44"/>
              <p:cNvSpPr/>
              <p:nvPr/>
            </p:nvSpPr>
            <p:spPr>
              <a:xfrm rot="-9425991" flipH="1">
                <a:off x="6061557" y="1507217"/>
                <a:ext cx="26522" cy="22838"/>
              </a:xfrm>
              <a:custGeom>
                <a:avLst/>
                <a:gdLst/>
                <a:ahLst/>
                <a:cxnLst/>
                <a:rect l="l" t="t" r="r" b="b"/>
                <a:pathLst>
                  <a:path w="835" h="719" extrusionOk="0">
                    <a:moveTo>
                      <a:pt x="592" y="0"/>
                    </a:moveTo>
                    <a:cubicBezTo>
                      <a:pt x="563" y="0"/>
                      <a:pt x="532" y="6"/>
                      <a:pt x="501" y="18"/>
                    </a:cubicBezTo>
                    <a:cubicBezTo>
                      <a:pt x="568" y="85"/>
                      <a:pt x="501" y="85"/>
                      <a:pt x="468" y="85"/>
                    </a:cubicBezTo>
                    <a:cubicBezTo>
                      <a:pt x="335" y="285"/>
                      <a:pt x="168" y="485"/>
                      <a:pt x="1" y="718"/>
                    </a:cubicBezTo>
                    <a:cubicBezTo>
                      <a:pt x="268" y="618"/>
                      <a:pt x="501" y="518"/>
                      <a:pt x="701" y="418"/>
                    </a:cubicBezTo>
                    <a:cubicBezTo>
                      <a:pt x="768" y="318"/>
                      <a:pt x="802" y="285"/>
                      <a:pt x="835" y="218"/>
                    </a:cubicBezTo>
                    <a:cubicBezTo>
                      <a:pt x="835" y="109"/>
                      <a:pt x="724" y="0"/>
                      <a:pt x="592"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44"/>
              <p:cNvSpPr/>
              <p:nvPr/>
            </p:nvSpPr>
            <p:spPr>
              <a:xfrm rot="-9425991" flipH="1">
                <a:off x="5925448" y="1857276"/>
                <a:ext cx="13531" cy="14961"/>
              </a:xfrm>
              <a:custGeom>
                <a:avLst/>
                <a:gdLst/>
                <a:ahLst/>
                <a:cxnLst/>
                <a:rect l="l" t="t" r="r" b="b"/>
                <a:pathLst>
                  <a:path w="426" h="471" extrusionOk="0">
                    <a:moveTo>
                      <a:pt x="287" y="0"/>
                    </a:moveTo>
                    <a:cubicBezTo>
                      <a:pt x="139" y="0"/>
                      <a:pt x="0" y="195"/>
                      <a:pt x="126" y="371"/>
                    </a:cubicBezTo>
                    <a:cubicBezTo>
                      <a:pt x="159" y="404"/>
                      <a:pt x="159" y="438"/>
                      <a:pt x="192" y="471"/>
                    </a:cubicBezTo>
                    <a:cubicBezTo>
                      <a:pt x="259" y="404"/>
                      <a:pt x="292" y="371"/>
                      <a:pt x="326" y="271"/>
                    </a:cubicBezTo>
                    <a:cubicBezTo>
                      <a:pt x="359" y="204"/>
                      <a:pt x="426" y="137"/>
                      <a:pt x="426" y="71"/>
                    </a:cubicBezTo>
                    <a:cubicBezTo>
                      <a:pt x="385" y="21"/>
                      <a:pt x="335" y="0"/>
                      <a:pt x="28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44"/>
              <p:cNvSpPr/>
              <p:nvPr/>
            </p:nvSpPr>
            <p:spPr>
              <a:xfrm rot="-9425991" flipH="1">
                <a:off x="6062497" y="1530803"/>
                <a:ext cx="48789" cy="51965"/>
              </a:xfrm>
              <a:custGeom>
                <a:avLst/>
                <a:gdLst/>
                <a:ahLst/>
                <a:cxnLst/>
                <a:rect l="l" t="t" r="r" b="b"/>
                <a:pathLst>
                  <a:path w="1536" h="1636" extrusionOk="0">
                    <a:moveTo>
                      <a:pt x="1535" y="1"/>
                    </a:moveTo>
                    <a:lnTo>
                      <a:pt x="1535" y="1"/>
                    </a:lnTo>
                    <a:cubicBezTo>
                      <a:pt x="1502" y="34"/>
                      <a:pt x="1469" y="67"/>
                      <a:pt x="1369" y="134"/>
                    </a:cubicBezTo>
                    <a:cubicBezTo>
                      <a:pt x="1269" y="134"/>
                      <a:pt x="1102" y="167"/>
                      <a:pt x="968" y="167"/>
                    </a:cubicBezTo>
                    <a:cubicBezTo>
                      <a:pt x="868" y="334"/>
                      <a:pt x="802" y="468"/>
                      <a:pt x="668" y="568"/>
                    </a:cubicBezTo>
                    <a:cubicBezTo>
                      <a:pt x="435" y="901"/>
                      <a:pt x="201" y="1201"/>
                      <a:pt x="1" y="1502"/>
                    </a:cubicBezTo>
                    <a:cubicBezTo>
                      <a:pt x="34" y="1502"/>
                      <a:pt x="101" y="1468"/>
                      <a:pt x="134" y="1468"/>
                    </a:cubicBezTo>
                    <a:cubicBezTo>
                      <a:pt x="175" y="1444"/>
                      <a:pt x="214" y="1433"/>
                      <a:pt x="250" y="1433"/>
                    </a:cubicBezTo>
                    <a:cubicBezTo>
                      <a:pt x="360" y="1433"/>
                      <a:pt x="443" y="1534"/>
                      <a:pt x="468" y="1635"/>
                    </a:cubicBezTo>
                    <a:cubicBezTo>
                      <a:pt x="835" y="1068"/>
                      <a:pt x="1202" y="534"/>
                      <a:pt x="1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44"/>
              <p:cNvSpPr/>
              <p:nvPr/>
            </p:nvSpPr>
            <p:spPr>
              <a:xfrm rot="-9425991" flipH="1">
                <a:off x="5940540" y="1818462"/>
                <a:ext cx="51933" cy="60255"/>
              </a:xfrm>
              <a:custGeom>
                <a:avLst/>
                <a:gdLst/>
                <a:ahLst/>
                <a:cxnLst/>
                <a:rect l="l" t="t" r="r" b="b"/>
                <a:pathLst>
                  <a:path w="1635" h="1897" extrusionOk="0">
                    <a:moveTo>
                      <a:pt x="231" y="0"/>
                    </a:moveTo>
                    <a:cubicBezTo>
                      <a:pt x="198" y="0"/>
                      <a:pt x="157" y="48"/>
                      <a:pt x="134" y="95"/>
                    </a:cubicBezTo>
                    <a:cubicBezTo>
                      <a:pt x="100" y="195"/>
                      <a:pt x="67" y="228"/>
                      <a:pt x="0" y="295"/>
                    </a:cubicBezTo>
                    <a:cubicBezTo>
                      <a:pt x="301" y="628"/>
                      <a:pt x="501" y="962"/>
                      <a:pt x="801" y="1296"/>
                    </a:cubicBezTo>
                    <a:cubicBezTo>
                      <a:pt x="1001" y="1529"/>
                      <a:pt x="1235" y="1796"/>
                      <a:pt x="1501" y="1896"/>
                    </a:cubicBezTo>
                    <a:lnTo>
                      <a:pt x="1635" y="1529"/>
                    </a:lnTo>
                    <a:cubicBezTo>
                      <a:pt x="1501" y="1529"/>
                      <a:pt x="1368" y="1362"/>
                      <a:pt x="1301" y="1262"/>
                    </a:cubicBezTo>
                    <a:cubicBezTo>
                      <a:pt x="1134" y="1095"/>
                      <a:pt x="1001" y="962"/>
                      <a:pt x="901" y="795"/>
                    </a:cubicBezTo>
                    <a:cubicBezTo>
                      <a:pt x="667" y="562"/>
                      <a:pt x="467" y="262"/>
                      <a:pt x="267" y="28"/>
                    </a:cubicBezTo>
                    <a:cubicBezTo>
                      <a:pt x="257" y="8"/>
                      <a:pt x="245" y="0"/>
                      <a:pt x="23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44"/>
              <p:cNvSpPr/>
              <p:nvPr/>
            </p:nvSpPr>
            <p:spPr>
              <a:xfrm rot="-9425991" flipH="1">
                <a:off x="6007566" y="1689517"/>
                <a:ext cx="9561" cy="8544"/>
              </a:xfrm>
              <a:custGeom>
                <a:avLst/>
                <a:gdLst/>
                <a:ahLst/>
                <a:cxnLst/>
                <a:rect l="l" t="t" r="r" b="b"/>
                <a:pathLst>
                  <a:path w="301" h="269" extrusionOk="0">
                    <a:moveTo>
                      <a:pt x="67" y="1"/>
                    </a:moveTo>
                    <a:cubicBezTo>
                      <a:pt x="34" y="67"/>
                      <a:pt x="34" y="167"/>
                      <a:pt x="0" y="234"/>
                    </a:cubicBezTo>
                    <a:cubicBezTo>
                      <a:pt x="32" y="258"/>
                      <a:pt x="66" y="268"/>
                      <a:pt x="99" y="268"/>
                    </a:cubicBezTo>
                    <a:cubicBezTo>
                      <a:pt x="204" y="268"/>
                      <a:pt x="301" y="161"/>
                      <a:pt x="301" y="34"/>
                    </a:cubicBezTo>
                    <a:lnTo>
                      <a:pt x="201" y="34"/>
                    </a:lnTo>
                    <a:cubicBezTo>
                      <a:pt x="134" y="1"/>
                      <a:pt x="67" y="1"/>
                      <a:pt x="67"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44"/>
              <p:cNvSpPr/>
              <p:nvPr/>
            </p:nvSpPr>
            <p:spPr>
              <a:xfrm rot="-9425991" flipH="1">
                <a:off x="6003006" y="1696250"/>
                <a:ext cx="6384" cy="10641"/>
              </a:xfrm>
              <a:custGeom>
                <a:avLst/>
                <a:gdLst/>
                <a:ahLst/>
                <a:cxnLst/>
                <a:rect l="l" t="t" r="r" b="b"/>
                <a:pathLst>
                  <a:path w="201" h="335" extrusionOk="0">
                    <a:moveTo>
                      <a:pt x="67" y="1"/>
                    </a:moveTo>
                    <a:cubicBezTo>
                      <a:pt x="0" y="68"/>
                      <a:pt x="0" y="234"/>
                      <a:pt x="100" y="335"/>
                    </a:cubicBezTo>
                    <a:cubicBezTo>
                      <a:pt x="167" y="234"/>
                      <a:pt x="167" y="201"/>
                      <a:pt x="200" y="101"/>
                    </a:cubicBezTo>
                    <a:lnTo>
                      <a:pt x="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44"/>
              <p:cNvSpPr/>
              <p:nvPr/>
            </p:nvSpPr>
            <p:spPr>
              <a:xfrm rot="-9425991" flipH="1">
                <a:off x="6003050" y="1703872"/>
                <a:ext cx="5336" cy="5749"/>
              </a:xfrm>
              <a:custGeom>
                <a:avLst/>
                <a:gdLst/>
                <a:ahLst/>
                <a:cxnLst/>
                <a:rect l="l" t="t" r="r" b="b"/>
                <a:pathLst>
                  <a:path w="168" h="181" extrusionOk="0">
                    <a:moveTo>
                      <a:pt x="101" y="0"/>
                    </a:moveTo>
                    <a:cubicBezTo>
                      <a:pt x="67" y="0"/>
                      <a:pt x="25" y="31"/>
                      <a:pt x="1" y="80"/>
                    </a:cubicBezTo>
                    <a:lnTo>
                      <a:pt x="134" y="180"/>
                    </a:lnTo>
                    <a:cubicBezTo>
                      <a:pt x="134" y="147"/>
                      <a:pt x="168" y="80"/>
                      <a:pt x="168" y="13"/>
                    </a:cubicBezTo>
                    <a:lnTo>
                      <a:pt x="134" y="13"/>
                    </a:lnTo>
                    <a:cubicBezTo>
                      <a:pt x="125" y="4"/>
                      <a:pt x="114" y="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44"/>
              <p:cNvSpPr/>
              <p:nvPr/>
            </p:nvSpPr>
            <p:spPr>
              <a:xfrm rot="-9425991" flipH="1">
                <a:off x="6005765" y="1696185"/>
                <a:ext cx="6384" cy="8481"/>
              </a:xfrm>
              <a:custGeom>
                <a:avLst/>
                <a:gdLst/>
                <a:ahLst/>
                <a:cxnLst/>
                <a:rect l="l" t="t" r="r" b="b"/>
                <a:pathLst>
                  <a:path w="201" h="267" extrusionOk="0">
                    <a:moveTo>
                      <a:pt x="101" y="0"/>
                    </a:moveTo>
                    <a:cubicBezTo>
                      <a:pt x="34" y="100"/>
                      <a:pt x="34" y="133"/>
                      <a:pt x="1" y="234"/>
                    </a:cubicBezTo>
                    <a:cubicBezTo>
                      <a:pt x="34" y="267"/>
                      <a:pt x="101" y="267"/>
                      <a:pt x="134" y="267"/>
                    </a:cubicBezTo>
                    <a:lnTo>
                      <a:pt x="201" y="267"/>
                    </a:lnTo>
                    <a:cubicBezTo>
                      <a:pt x="201" y="234"/>
                      <a:pt x="201" y="133"/>
                      <a:pt x="168" y="100"/>
                    </a:cubicBezTo>
                    <a:cubicBezTo>
                      <a:pt x="168" y="67"/>
                      <a:pt x="134" y="0"/>
                      <a:pt x="101"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44"/>
              <p:cNvSpPr/>
              <p:nvPr/>
            </p:nvSpPr>
            <p:spPr>
              <a:xfrm rot="-9425991" flipH="1">
                <a:off x="6007864" y="1700451"/>
                <a:ext cx="15913" cy="13817"/>
              </a:xfrm>
              <a:custGeom>
                <a:avLst/>
                <a:gdLst/>
                <a:ahLst/>
                <a:cxnLst/>
                <a:rect l="l" t="t" r="r" b="b"/>
                <a:pathLst>
                  <a:path w="501" h="435" extrusionOk="0">
                    <a:moveTo>
                      <a:pt x="34" y="1"/>
                    </a:moveTo>
                    <a:cubicBezTo>
                      <a:pt x="0" y="34"/>
                      <a:pt x="0" y="134"/>
                      <a:pt x="0" y="168"/>
                    </a:cubicBezTo>
                    <a:lnTo>
                      <a:pt x="67" y="268"/>
                    </a:lnTo>
                    <a:cubicBezTo>
                      <a:pt x="134" y="301"/>
                      <a:pt x="134" y="368"/>
                      <a:pt x="134" y="435"/>
                    </a:cubicBezTo>
                    <a:lnTo>
                      <a:pt x="334" y="435"/>
                    </a:lnTo>
                    <a:cubicBezTo>
                      <a:pt x="367" y="301"/>
                      <a:pt x="400" y="134"/>
                      <a:pt x="501" y="1"/>
                    </a:cubicBezTo>
                    <a:lnTo>
                      <a:pt x="501" y="1"/>
                    </a:lnTo>
                    <a:cubicBezTo>
                      <a:pt x="445" y="12"/>
                      <a:pt x="389" y="16"/>
                      <a:pt x="335" y="16"/>
                    </a:cubicBezTo>
                    <a:cubicBezTo>
                      <a:pt x="226" y="16"/>
                      <a:pt x="123" y="1"/>
                      <a:pt x="34"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44"/>
              <p:cNvSpPr/>
              <p:nvPr/>
            </p:nvSpPr>
            <p:spPr>
              <a:xfrm rot="-9425991" flipH="1">
                <a:off x="6084399" y="1521804"/>
                <a:ext cx="4256" cy="6384"/>
              </a:xfrm>
              <a:custGeom>
                <a:avLst/>
                <a:gdLst/>
                <a:ahLst/>
                <a:cxnLst/>
                <a:rect l="l" t="t" r="r" b="b"/>
                <a:pathLst>
                  <a:path w="134" h="201" extrusionOk="0">
                    <a:moveTo>
                      <a:pt x="134" y="0"/>
                    </a:moveTo>
                    <a:lnTo>
                      <a:pt x="134" y="0"/>
                    </a:lnTo>
                    <a:cubicBezTo>
                      <a:pt x="67" y="67"/>
                      <a:pt x="34" y="100"/>
                      <a:pt x="0" y="200"/>
                    </a:cubicBezTo>
                    <a:lnTo>
                      <a:pt x="34" y="200"/>
                    </a:lnTo>
                    <a:cubicBezTo>
                      <a:pt x="134" y="167"/>
                      <a:pt x="134" y="67"/>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44"/>
              <p:cNvSpPr/>
              <p:nvPr/>
            </p:nvSpPr>
            <p:spPr>
              <a:xfrm rot="-9425991" flipH="1">
                <a:off x="6007941" y="1659351"/>
                <a:ext cx="111299" cy="60446"/>
              </a:xfrm>
              <a:custGeom>
                <a:avLst/>
                <a:gdLst/>
                <a:ahLst/>
                <a:cxnLst/>
                <a:rect l="l" t="t" r="r" b="b"/>
                <a:pathLst>
                  <a:path w="3504" h="1903" extrusionOk="0">
                    <a:moveTo>
                      <a:pt x="3503" y="1"/>
                    </a:moveTo>
                    <a:cubicBezTo>
                      <a:pt x="3019" y="118"/>
                      <a:pt x="2552" y="151"/>
                      <a:pt x="2085" y="151"/>
                    </a:cubicBezTo>
                    <a:cubicBezTo>
                      <a:pt x="1618" y="151"/>
                      <a:pt x="1151" y="118"/>
                      <a:pt x="668" y="101"/>
                    </a:cubicBezTo>
                    <a:cubicBezTo>
                      <a:pt x="468" y="668"/>
                      <a:pt x="234" y="1268"/>
                      <a:pt x="1" y="1902"/>
                    </a:cubicBezTo>
                    <a:cubicBezTo>
                      <a:pt x="835" y="1802"/>
                      <a:pt x="1669" y="1635"/>
                      <a:pt x="2536" y="1635"/>
                    </a:cubicBezTo>
                    <a:cubicBezTo>
                      <a:pt x="2569" y="1635"/>
                      <a:pt x="2636" y="1635"/>
                      <a:pt x="2669" y="1669"/>
                    </a:cubicBezTo>
                    <a:cubicBezTo>
                      <a:pt x="2969" y="1135"/>
                      <a:pt x="3236" y="568"/>
                      <a:pt x="3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44"/>
              <p:cNvSpPr/>
              <p:nvPr/>
            </p:nvSpPr>
            <p:spPr>
              <a:xfrm rot="-9425991" flipH="1">
                <a:off x="5939328" y="1835411"/>
                <a:ext cx="55110" cy="76328"/>
              </a:xfrm>
              <a:custGeom>
                <a:avLst/>
                <a:gdLst/>
                <a:ahLst/>
                <a:cxnLst/>
                <a:rect l="l" t="t" r="r" b="b"/>
                <a:pathLst>
                  <a:path w="1735" h="2403" extrusionOk="0">
                    <a:moveTo>
                      <a:pt x="734" y="0"/>
                    </a:moveTo>
                    <a:cubicBezTo>
                      <a:pt x="467" y="267"/>
                      <a:pt x="200" y="601"/>
                      <a:pt x="0" y="901"/>
                    </a:cubicBezTo>
                    <a:cubicBezTo>
                      <a:pt x="200" y="1168"/>
                      <a:pt x="400" y="1435"/>
                      <a:pt x="634" y="1702"/>
                    </a:cubicBezTo>
                    <a:cubicBezTo>
                      <a:pt x="734" y="1868"/>
                      <a:pt x="867" y="2035"/>
                      <a:pt x="1034" y="2169"/>
                    </a:cubicBezTo>
                    <a:cubicBezTo>
                      <a:pt x="1134" y="2235"/>
                      <a:pt x="1234" y="2402"/>
                      <a:pt x="1368" y="2402"/>
                    </a:cubicBezTo>
                    <a:cubicBezTo>
                      <a:pt x="1501" y="2035"/>
                      <a:pt x="1635" y="1601"/>
                      <a:pt x="1735" y="1235"/>
                    </a:cubicBezTo>
                    <a:cubicBezTo>
                      <a:pt x="1335" y="901"/>
                      <a:pt x="968" y="501"/>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44"/>
              <p:cNvSpPr/>
              <p:nvPr/>
            </p:nvSpPr>
            <p:spPr>
              <a:xfrm rot="-9425991" flipH="1">
                <a:off x="5994433" y="1714732"/>
                <a:ext cx="30747" cy="57238"/>
              </a:xfrm>
              <a:custGeom>
                <a:avLst/>
                <a:gdLst/>
                <a:ahLst/>
                <a:cxnLst/>
                <a:rect l="l" t="t" r="r" b="b"/>
                <a:pathLst>
                  <a:path w="968" h="1802" extrusionOk="0">
                    <a:moveTo>
                      <a:pt x="868" y="1"/>
                    </a:moveTo>
                    <a:cubicBezTo>
                      <a:pt x="844" y="95"/>
                      <a:pt x="754" y="189"/>
                      <a:pt x="656" y="189"/>
                    </a:cubicBezTo>
                    <a:cubicBezTo>
                      <a:pt x="615" y="189"/>
                      <a:pt x="573" y="173"/>
                      <a:pt x="534" y="134"/>
                    </a:cubicBezTo>
                    <a:cubicBezTo>
                      <a:pt x="367" y="734"/>
                      <a:pt x="201" y="1268"/>
                      <a:pt x="1" y="1802"/>
                    </a:cubicBezTo>
                    <a:lnTo>
                      <a:pt x="434" y="1802"/>
                    </a:lnTo>
                    <a:cubicBezTo>
                      <a:pt x="601" y="1268"/>
                      <a:pt x="801" y="768"/>
                      <a:pt x="968" y="234"/>
                    </a:cubicBezTo>
                    <a:cubicBezTo>
                      <a:pt x="935" y="167"/>
                      <a:pt x="868" y="10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44"/>
              <p:cNvSpPr/>
              <p:nvPr/>
            </p:nvSpPr>
            <p:spPr>
              <a:xfrm rot="-9425991" flipH="1">
                <a:off x="6013012" y="1716810"/>
                <a:ext cx="96434" cy="22012"/>
              </a:xfrm>
              <a:custGeom>
                <a:avLst/>
                <a:gdLst/>
                <a:ahLst/>
                <a:cxnLst/>
                <a:rect l="l" t="t" r="r" b="b"/>
                <a:pathLst>
                  <a:path w="3036" h="693" extrusionOk="0">
                    <a:moveTo>
                      <a:pt x="2903" y="0"/>
                    </a:moveTo>
                    <a:cubicBezTo>
                      <a:pt x="2415" y="206"/>
                      <a:pt x="1906" y="265"/>
                      <a:pt x="1388" y="265"/>
                    </a:cubicBezTo>
                    <a:cubicBezTo>
                      <a:pt x="985" y="265"/>
                      <a:pt x="576" y="229"/>
                      <a:pt x="167" y="200"/>
                    </a:cubicBezTo>
                    <a:cubicBezTo>
                      <a:pt x="100" y="334"/>
                      <a:pt x="67" y="500"/>
                      <a:pt x="0" y="634"/>
                    </a:cubicBezTo>
                    <a:cubicBezTo>
                      <a:pt x="467" y="651"/>
                      <a:pt x="943" y="692"/>
                      <a:pt x="1418" y="692"/>
                    </a:cubicBezTo>
                    <a:cubicBezTo>
                      <a:pt x="1893" y="692"/>
                      <a:pt x="2369" y="651"/>
                      <a:pt x="2836" y="500"/>
                    </a:cubicBezTo>
                    <a:cubicBezTo>
                      <a:pt x="2903" y="334"/>
                      <a:pt x="2936" y="167"/>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44"/>
              <p:cNvSpPr/>
              <p:nvPr/>
            </p:nvSpPr>
            <p:spPr>
              <a:xfrm rot="-9425991" flipH="1">
                <a:off x="6001169" y="1767087"/>
                <a:ext cx="10641" cy="14516"/>
              </a:xfrm>
              <a:custGeom>
                <a:avLst/>
                <a:gdLst/>
                <a:ahLst/>
                <a:cxnLst/>
                <a:rect l="l" t="t" r="r" b="b"/>
                <a:pathLst>
                  <a:path w="335" h="457" extrusionOk="0">
                    <a:moveTo>
                      <a:pt x="101" y="1"/>
                    </a:moveTo>
                    <a:cubicBezTo>
                      <a:pt x="68" y="101"/>
                      <a:pt x="34" y="268"/>
                      <a:pt x="1" y="401"/>
                    </a:cubicBezTo>
                    <a:cubicBezTo>
                      <a:pt x="30" y="440"/>
                      <a:pt x="65" y="456"/>
                      <a:pt x="102" y="456"/>
                    </a:cubicBezTo>
                    <a:cubicBezTo>
                      <a:pt x="190" y="456"/>
                      <a:pt x="287" y="362"/>
                      <a:pt x="335" y="268"/>
                    </a:cubicBezTo>
                    <a:cubicBezTo>
                      <a:pt x="335" y="234"/>
                      <a:pt x="335" y="168"/>
                      <a:pt x="268" y="101"/>
                    </a:cubicBezTo>
                    <a:cubicBezTo>
                      <a:pt x="201" y="67"/>
                      <a:pt x="168" y="34"/>
                      <a:pt x="1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44"/>
              <p:cNvSpPr/>
              <p:nvPr/>
            </p:nvSpPr>
            <p:spPr>
              <a:xfrm rot="-9425991" flipH="1">
                <a:off x="5941022" y="1907759"/>
                <a:ext cx="14706" cy="14198"/>
              </a:xfrm>
              <a:custGeom>
                <a:avLst/>
                <a:gdLst/>
                <a:ahLst/>
                <a:cxnLst/>
                <a:rect l="l" t="t" r="r" b="b"/>
                <a:pathLst>
                  <a:path w="463" h="447" extrusionOk="0">
                    <a:moveTo>
                      <a:pt x="276" y="1"/>
                    </a:moveTo>
                    <a:cubicBezTo>
                      <a:pt x="143" y="1"/>
                      <a:pt x="1" y="115"/>
                      <a:pt x="62" y="280"/>
                    </a:cubicBezTo>
                    <a:cubicBezTo>
                      <a:pt x="96" y="313"/>
                      <a:pt x="96" y="380"/>
                      <a:pt x="96" y="446"/>
                    </a:cubicBezTo>
                    <a:cubicBezTo>
                      <a:pt x="262" y="313"/>
                      <a:pt x="396" y="213"/>
                      <a:pt x="463" y="146"/>
                    </a:cubicBezTo>
                    <a:cubicBezTo>
                      <a:pt x="437" y="44"/>
                      <a:pt x="358" y="1"/>
                      <a:pt x="27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44"/>
              <p:cNvSpPr/>
              <p:nvPr/>
            </p:nvSpPr>
            <p:spPr>
              <a:xfrm rot="-9425991" flipH="1">
                <a:off x="5992107" y="1775765"/>
                <a:ext cx="29699" cy="60414"/>
              </a:xfrm>
              <a:custGeom>
                <a:avLst/>
                <a:gdLst/>
                <a:ahLst/>
                <a:cxnLst/>
                <a:rect l="l" t="t" r="r" b="b"/>
                <a:pathLst>
                  <a:path w="935" h="1902" extrusionOk="0">
                    <a:moveTo>
                      <a:pt x="801" y="0"/>
                    </a:moveTo>
                    <a:cubicBezTo>
                      <a:pt x="801" y="67"/>
                      <a:pt x="734" y="134"/>
                      <a:pt x="634" y="134"/>
                    </a:cubicBezTo>
                    <a:lnTo>
                      <a:pt x="500" y="134"/>
                    </a:lnTo>
                    <a:lnTo>
                      <a:pt x="0" y="1635"/>
                    </a:lnTo>
                    <a:lnTo>
                      <a:pt x="133" y="1735"/>
                    </a:lnTo>
                    <a:cubicBezTo>
                      <a:pt x="167" y="1802"/>
                      <a:pt x="234" y="1868"/>
                      <a:pt x="167" y="1902"/>
                    </a:cubicBezTo>
                    <a:lnTo>
                      <a:pt x="234" y="1902"/>
                    </a:lnTo>
                    <a:cubicBezTo>
                      <a:pt x="234" y="1835"/>
                      <a:pt x="300" y="1735"/>
                      <a:pt x="400" y="1735"/>
                    </a:cubicBezTo>
                    <a:cubicBezTo>
                      <a:pt x="601" y="1168"/>
                      <a:pt x="767" y="567"/>
                      <a:pt x="934" y="34"/>
                    </a:cubicBezTo>
                    <a:cubicBezTo>
                      <a:pt x="901" y="34"/>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44"/>
              <p:cNvSpPr/>
              <p:nvPr/>
            </p:nvSpPr>
            <p:spPr>
              <a:xfrm rot="-9425991" flipH="1">
                <a:off x="6079774" y="1581363"/>
                <a:ext cx="21250" cy="15945"/>
              </a:xfrm>
              <a:custGeom>
                <a:avLst/>
                <a:gdLst/>
                <a:ahLst/>
                <a:cxnLst/>
                <a:rect l="l" t="t" r="r" b="b"/>
                <a:pathLst>
                  <a:path w="669" h="502" extrusionOk="0">
                    <a:moveTo>
                      <a:pt x="268" y="1"/>
                    </a:moveTo>
                    <a:cubicBezTo>
                      <a:pt x="201" y="201"/>
                      <a:pt x="101" y="335"/>
                      <a:pt x="1" y="501"/>
                    </a:cubicBezTo>
                    <a:cubicBezTo>
                      <a:pt x="101" y="468"/>
                      <a:pt x="268" y="468"/>
                      <a:pt x="401" y="468"/>
                    </a:cubicBezTo>
                    <a:cubicBezTo>
                      <a:pt x="501" y="468"/>
                      <a:pt x="535" y="401"/>
                      <a:pt x="568" y="335"/>
                    </a:cubicBezTo>
                    <a:cubicBezTo>
                      <a:pt x="668" y="201"/>
                      <a:pt x="568" y="1"/>
                      <a:pt x="401"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44"/>
              <p:cNvSpPr/>
              <p:nvPr/>
            </p:nvSpPr>
            <p:spPr>
              <a:xfrm rot="-9425991" flipH="1">
                <a:off x="6007394" y="1732458"/>
                <a:ext cx="105995" cy="51901"/>
              </a:xfrm>
              <a:custGeom>
                <a:avLst/>
                <a:gdLst/>
                <a:ahLst/>
                <a:cxnLst/>
                <a:rect l="l" t="t" r="r" b="b"/>
                <a:pathLst>
                  <a:path w="3337" h="1634" extrusionOk="0">
                    <a:moveTo>
                      <a:pt x="534" y="0"/>
                    </a:moveTo>
                    <a:cubicBezTo>
                      <a:pt x="367" y="534"/>
                      <a:pt x="167" y="1068"/>
                      <a:pt x="1" y="1568"/>
                    </a:cubicBezTo>
                    <a:cubicBezTo>
                      <a:pt x="395" y="1597"/>
                      <a:pt x="802" y="1633"/>
                      <a:pt x="1208" y="1633"/>
                    </a:cubicBezTo>
                    <a:cubicBezTo>
                      <a:pt x="1729" y="1633"/>
                      <a:pt x="2248" y="1574"/>
                      <a:pt x="2736" y="1368"/>
                    </a:cubicBezTo>
                    <a:cubicBezTo>
                      <a:pt x="2780" y="1368"/>
                      <a:pt x="2810" y="1353"/>
                      <a:pt x="2835" y="1353"/>
                    </a:cubicBezTo>
                    <a:cubicBezTo>
                      <a:pt x="2847" y="1353"/>
                      <a:pt x="2858" y="1357"/>
                      <a:pt x="2869" y="1368"/>
                    </a:cubicBezTo>
                    <a:cubicBezTo>
                      <a:pt x="3036" y="901"/>
                      <a:pt x="3203" y="467"/>
                      <a:pt x="3336" y="0"/>
                    </a:cubicBezTo>
                    <a:lnTo>
                      <a:pt x="3336" y="0"/>
                    </a:lnTo>
                    <a:cubicBezTo>
                      <a:pt x="2776" y="44"/>
                      <a:pt x="2103" y="268"/>
                      <a:pt x="1482" y="268"/>
                    </a:cubicBezTo>
                    <a:cubicBezTo>
                      <a:pt x="1142" y="268"/>
                      <a:pt x="817" y="201"/>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44"/>
              <p:cNvSpPr/>
              <p:nvPr/>
            </p:nvSpPr>
            <p:spPr>
              <a:xfrm rot="-9425991" flipH="1">
                <a:off x="6046314" y="1597724"/>
                <a:ext cx="105995" cy="202397"/>
              </a:xfrm>
              <a:custGeom>
                <a:avLst/>
                <a:gdLst/>
                <a:ahLst/>
                <a:cxnLst/>
                <a:rect l="l" t="t" r="r" b="b"/>
                <a:pathLst>
                  <a:path w="3337" h="6372" extrusionOk="0">
                    <a:moveTo>
                      <a:pt x="3303" y="1"/>
                    </a:moveTo>
                    <a:cubicBezTo>
                      <a:pt x="3270" y="67"/>
                      <a:pt x="3203" y="101"/>
                      <a:pt x="3136" y="101"/>
                    </a:cubicBezTo>
                    <a:cubicBezTo>
                      <a:pt x="3103" y="101"/>
                      <a:pt x="3003" y="101"/>
                      <a:pt x="2936" y="167"/>
                    </a:cubicBezTo>
                    <a:cubicBezTo>
                      <a:pt x="2803" y="601"/>
                      <a:pt x="2636" y="1068"/>
                      <a:pt x="2469" y="1535"/>
                    </a:cubicBezTo>
                    <a:cubicBezTo>
                      <a:pt x="2669" y="1535"/>
                      <a:pt x="2770" y="1835"/>
                      <a:pt x="2536" y="1902"/>
                    </a:cubicBezTo>
                    <a:cubicBezTo>
                      <a:pt x="2469" y="1935"/>
                      <a:pt x="2336" y="2002"/>
                      <a:pt x="2269" y="2035"/>
                    </a:cubicBezTo>
                    <a:cubicBezTo>
                      <a:pt x="2002" y="2603"/>
                      <a:pt x="1702" y="3170"/>
                      <a:pt x="1435" y="3703"/>
                    </a:cubicBezTo>
                    <a:cubicBezTo>
                      <a:pt x="1602" y="3770"/>
                      <a:pt x="1535" y="4070"/>
                      <a:pt x="1302" y="4070"/>
                    </a:cubicBezTo>
                    <a:lnTo>
                      <a:pt x="1168" y="4070"/>
                    </a:lnTo>
                    <a:cubicBezTo>
                      <a:pt x="835" y="4737"/>
                      <a:pt x="435" y="5405"/>
                      <a:pt x="1" y="6038"/>
                    </a:cubicBezTo>
                    <a:lnTo>
                      <a:pt x="134" y="6038"/>
                    </a:lnTo>
                    <a:cubicBezTo>
                      <a:pt x="291" y="6038"/>
                      <a:pt x="389" y="6215"/>
                      <a:pt x="317" y="6347"/>
                    </a:cubicBezTo>
                    <a:lnTo>
                      <a:pt x="317" y="6347"/>
                    </a:lnTo>
                    <a:cubicBezTo>
                      <a:pt x="1278" y="4853"/>
                      <a:pt x="2106" y="3261"/>
                      <a:pt x="2770" y="1602"/>
                    </a:cubicBezTo>
                    <a:cubicBezTo>
                      <a:pt x="2936" y="1168"/>
                      <a:pt x="3136" y="568"/>
                      <a:pt x="3337" y="1"/>
                    </a:cubicBezTo>
                    <a:close/>
                    <a:moveTo>
                      <a:pt x="317" y="6347"/>
                    </a:moveTo>
                    <a:cubicBezTo>
                      <a:pt x="312" y="6355"/>
                      <a:pt x="306" y="6364"/>
                      <a:pt x="301" y="6372"/>
                    </a:cubicBezTo>
                    <a:cubicBezTo>
                      <a:pt x="307" y="6364"/>
                      <a:pt x="312" y="6356"/>
                      <a:pt x="317" y="63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44"/>
              <p:cNvSpPr/>
              <p:nvPr/>
            </p:nvSpPr>
            <p:spPr>
              <a:xfrm rot="-9425991" flipH="1">
                <a:off x="6012665" y="1768012"/>
                <a:ext cx="5336" cy="11689"/>
              </a:xfrm>
              <a:custGeom>
                <a:avLst/>
                <a:gdLst/>
                <a:ahLst/>
                <a:cxnLst/>
                <a:rect l="l" t="t" r="r" b="b"/>
                <a:pathLst>
                  <a:path w="168" h="368" extrusionOk="0">
                    <a:moveTo>
                      <a:pt x="167" y="1"/>
                    </a:moveTo>
                    <a:cubicBezTo>
                      <a:pt x="101" y="1"/>
                      <a:pt x="34" y="67"/>
                      <a:pt x="1" y="167"/>
                    </a:cubicBezTo>
                    <a:cubicBezTo>
                      <a:pt x="1" y="234"/>
                      <a:pt x="1" y="334"/>
                      <a:pt x="34" y="367"/>
                    </a:cubicBezTo>
                    <a:lnTo>
                      <a:pt x="167"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44"/>
              <p:cNvSpPr/>
              <p:nvPr/>
            </p:nvSpPr>
            <p:spPr>
              <a:xfrm rot="-9425991" flipH="1">
                <a:off x="6012515" y="1777133"/>
                <a:ext cx="94337" cy="23124"/>
              </a:xfrm>
              <a:custGeom>
                <a:avLst/>
                <a:gdLst/>
                <a:ahLst/>
                <a:cxnLst/>
                <a:rect l="l" t="t" r="r" b="b"/>
                <a:pathLst>
                  <a:path w="2970" h="728" extrusionOk="0">
                    <a:moveTo>
                      <a:pt x="2969" y="1"/>
                    </a:moveTo>
                    <a:cubicBezTo>
                      <a:pt x="2394" y="70"/>
                      <a:pt x="1676" y="345"/>
                      <a:pt x="1056" y="345"/>
                    </a:cubicBezTo>
                    <a:cubicBezTo>
                      <a:pt x="777" y="345"/>
                      <a:pt x="518" y="289"/>
                      <a:pt x="301" y="134"/>
                    </a:cubicBezTo>
                    <a:cubicBezTo>
                      <a:pt x="167" y="68"/>
                      <a:pt x="134" y="68"/>
                      <a:pt x="134" y="68"/>
                    </a:cubicBezTo>
                    <a:lnTo>
                      <a:pt x="0" y="434"/>
                    </a:lnTo>
                    <a:lnTo>
                      <a:pt x="34" y="468"/>
                    </a:lnTo>
                    <a:cubicBezTo>
                      <a:pt x="323" y="661"/>
                      <a:pt x="652" y="727"/>
                      <a:pt x="996" y="727"/>
                    </a:cubicBezTo>
                    <a:cubicBezTo>
                      <a:pt x="1604" y="727"/>
                      <a:pt x="2261" y="520"/>
                      <a:pt x="2836" y="434"/>
                    </a:cubicBezTo>
                    <a:cubicBezTo>
                      <a:pt x="2869" y="268"/>
                      <a:pt x="2936" y="134"/>
                      <a:pt x="2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44"/>
              <p:cNvSpPr/>
              <p:nvPr/>
            </p:nvSpPr>
            <p:spPr>
              <a:xfrm rot="-9425991" flipH="1">
                <a:off x="5952484" y="1876037"/>
                <a:ext cx="36052" cy="48757"/>
              </a:xfrm>
              <a:custGeom>
                <a:avLst/>
                <a:gdLst/>
                <a:ahLst/>
                <a:cxnLst/>
                <a:rect l="l" t="t" r="r" b="b"/>
                <a:pathLst>
                  <a:path w="1135" h="1535" extrusionOk="0">
                    <a:moveTo>
                      <a:pt x="334" y="0"/>
                    </a:moveTo>
                    <a:cubicBezTo>
                      <a:pt x="234" y="67"/>
                      <a:pt x="133" y="167"/>
                      <a:pt x="0" y="300"/>
                    </a:cubicBezTo>
                    <a:cubicBezTo>
                      <a:pt x="234" y="801"/>
                      <a:pt x="567" y="1201"/>
                      <a:pt x="1001" y="1535"/>
                    </a:cubicBezTo>
                    <a:cubicBezTo>
                      <a:pt x="1068" y="1401"/>
                      <a:pt x="1101" y="1234"/>
                      <a:pt x="1134" y="1134"/>
                    </a:cubicBezTo>
                    <a:cubicBezTo>
                      <a:pt x="801" y="834"/>
                      <a:pt x="500" y="467"/>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44"/>
              <p:cNvSpPr/>
              <p:nvPr/>
            </p:nvSpPr>
            <p:spPr>
              <a:xfrm rot="-9425991" flipH="1">
                <a:off x="6002003" y="1789504"/>
                <a:ext cx="96466" cy="70293"/>
              </a:xfrm>
              <a:custGeom>
                <a:avLst/>
                <a:gdLst/>
                <a:ahLst/>
                <a:cxnLst/>
                <a:rect l="l" t="t" r="r" b="b"/>
                <a:pathLst>
                  <a:path w="3037" h="2213" extrusionOk="0">
                    <a:moveTo>
                      <a:pt x="3036" y="0"/>
                    </a:moveTo>
                    <a:lnTo>
                      <a:pt x="3036" y="0"/>
                    </a:lnTo>
                    <a:cubicBezTo>
                      <a:pt x="2588" y="225"/>
                      <a:pt x="2052" y="337"/>
                      <a:pt x="1521" y="337"/>
                    </a:cubicBezTo>
                    <a:cubicBezTo>
                      <a:pt x="1182" y="337"/>
                      <a:pt x="846" y="291"/>
                      <a:pt x="534" y="201"/>
                    </a:cubicBezTo>
                    <a:cubicBezTo>
                      <a:pt x="368" y="801"/>
                      <a:pt x="168" y="1368"/>
                      <a:pt x="1" y="1969"/>
                    </a:cubicBezTo>
                    <a:cubicBezTo>
                      <a:pt x="34" y="1969"/>
                      <a:pt x="67" y="1969"/>
                      <a:pt x="134" y="2002"/>
                    </a:cubicBezTo>
                    <a:cubicBezTo>
                      <a:pt x="351" y="2157"/>
                      <a:pt x="614" y="2213"/>
                      <a:pt x="896" y="2213"/>
                    </a:cubicBezTo>
                    <a:cubicBezTo>
                      <a:pt x="1524" y="2213"/>
                      <a:pt x="2251" y="1937"/>
                      <a:pt x="2803" y="1868"/>
                    </a:cubicBezTo>
                    <a:cubicBezTo>
                      <a:pt x="2936" y="1235"/>
                      <a:pt x="3036" y="634"/>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44"/>
              <p:cNvSpPr/>
              <p:nvPr/>
            </p:nvSpPr>
            <p:spPr>
              <a:xfrm rot="-9425991" flipH="1">
                <a:off x="5994126" y="1833598"/>
                <a:ext cx="9561" cy="12737"/>
              </a:xfrm>
              <a:custGeom>
                <a:avLst/>
                <a:gdLst/>
                <a:ahLst/>
                <a:cxnLst/>
                <a:rect l="l" t="t" r="r" b="b"/>
                <a:pathLst>
                  <a:path w="301" h="401" extrusionOk="0">
                    <a:moveTo>
                      <a:pt x="167" y="1"/>
                    </a:moveTo>
                    <a:cubicBezTo>
                      <a:pt x="165" y="11"/>
                      <a:pt x="162" y="22"/>
                      <a:pt x="161" y="32"/>
                    </a:cubicBezTo>
                    <a:lnTo>
                      <a:pt x="161" y="32"/>
                    </a:lnTo>
                    <a:cubicBezTo>
                      <a:pt x="167" y="28"/>
                      <a:pt x="167" y="20"/>
                      <a:pt x="167" y="1"/>
                    </a:cubicBezTo>
                    <a:close/>
                    <a:moveTo>
                      <a:pt x="161" y="32"/>
                    </a:moveTo>
                    <a:cubicBezTo>
                      <a:pt x="156" y="34"/>
                      <a:pt x="148" y="34"/>
                      <a:pt x="134" y="34"/>
                    </a:cubicBezTo>
                    <a:lnTo>
                      <a:pt x="0" y="401"/>
                    </a:lnTo>
                    <a:lnTo>
                      <a:pt x="134" y="401"/>
                    </a:lnTo>
                    <a:cubicBezTo>
                      <a:pt x="267" y="401"/>
                      <a:pt x="301" y="368"/>
                      <a:pt x="301" y="301"/>
                    </a:cubicBezTo>
                    <a:cubicBezTo>
                      <a:pt x="178" y="239"/>
                      <a:pt x="140" y="150"/>
                      <a:pt x="161" y="32"/>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44"/>
              <p:cNvSpPr/>
              <p:nvPr/>
            </p:nvSpPr>
            <p:spPr>
              <a:xfrm rot="-9425991" flipH="1">
                <a:off x="5987257" y="1848123"/>
                <a:ext cx="26522" cy="41356"/>
              </a:xfrm>
              <a:custGeom>
                <a:avLst/>
                <a:gdLst/>
                <a:ahLst/>
                <a:cxnLst/>
                <a:rect l="l" t="t" r="r" b="b"/>
                <a:pathLst>
                  <a:path w="835" h="1302" extrusionOk="0">
                    <a:moveTo>
                      <a:pt x="768" y="0"/>
                    </a:moveTo>
                    <a:cubicBezTo>
                      <a:pt x="720" y="96"/>
                      <a:pt x="655" y="174"/>
                      <a:pt x="573" y="174"/>
                    </a:cubicBezTo>
                    <a:cubicBezTo>
                      <a:pt x="541" y="174"/>
                      <a:pt x="506" y="162"/>
                      <a:pt x="468" y="134"/>
                    </a:cubicBezTo>
                    <a:lnTo>
                      <a:pt x="368" y="67"/>
                    </a:lnTo>
                    <a:cubicBezTo>
                      <a:pt x="268" y="500"/>
                      <a:pt x="134" y="934"/>
                      <a:pt x="1" y="1301"/>
                    </a:cubicBezTo>
                    <a:lnTo>
                      <a:pt x="34" y="1301"/>
                    </a:lnTo>
                    <a:cubicBezTo>
                      <a:pt x="92" y="1243"/>
                      <a:pt x="149" y="1161"/>
                      <a:pt x="250" y="1161"/>
                    </a:cubicBezTo>
                    <a:cubicBezTo>
                      <a:pt x="266" y="1161"/>
                      <a:pt x="283" y="1163"/>
                      <a:pt x="301" y="1168"/>
                    </a:cubicBezTo>
                    <a:cubicBezTo>
                      <a:pt x="334" y="1168"/>
                      <a:pt x="368" y="1234"/>
                      <a:pt x="468" y="1234"/>
                    </a:cubicBezTo>
                    <a:cubicBezTo>
                      <a:pt x="601" y="834"/>
                      <a:pt x="701" y="467"/>
                      <a:pt x="835" y="67"/>
                    </a:cubicBezTo>
                    <a:cubicBezTo>
                      <a:pt x="801" y="67"/>
                      <a:pt x="801" y="67"/>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44"/>
              <p:cNvSpPr/>
              <p:nvPr/>
            </p:nvSpPr>
            <p:spPr>
              <a:xfrm rot="-9425991" flipH="1">
                <a:off x="5999390" y="1835924"/>
                <a:ext cx="5304" cy="9561"/>
              </a:xfrm>
              <a:custGeom>
                <a:avLst/>
                <a:gdLst/>
                <a:ahLst/>
                <a:cxnLst/>
                <a:rect l="l" t="t" r="r" b="b"/>
                <a:pathLst>
                  <a:path w="167" h="301" extrusionOk="0">
                    <a:moveTo>
                      <a:pt x="67" y="0"/>
                    </a:moveTo>
                    <a:lnTo>
                      <a:pt x="67" y="0"/>
                    </a:lnTo>
                    <a:cubicBezTo>
                      <a:pt x="0" y="100"/>
                      <a:pt x="67" y="234"/>
                      <a:pt x="167" y="301"/>
                    </a:cubicBezTo>
                    <a:cubicBezTo>
                      <a:pt x="167" y="167"/>
                      <a:pt x="134" y="67"/>
                      <a:pt x="67"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44"/>
              <p:cNvSpPr/>
              <p:nvPr/>
            </p:nvSpPr>
            <p:spPr>
              <a:xfrm rot="-9425991" flipH="1">
                <a:off x="5997981" y="1837357"/>
                <a:ext cx="13785" cy="15088"/>
              </a:xfrm>
              <a:custGeom>
                <a:avLst/>
                <a:gdLst/>
                <a:ahLst/>
                <a:cxnLst/>
                <a:rect l="l" t="t" r="r" b="b"/>
                <a:pathLst>
                  <a:path w="434" h="475" extrusionOk="0">
                    <a:moveTo>
                      <a:pt x="216" y="1"/>
                    </a:moveTo>
                    <a:cubicBezTo>
                      <a:pt x="115" y="1"/>
                      <a:pt x="58" y="83"/>
                      <a:pt x="0" y="141"/>
                    </a:cubicBezTo>
                    <a:cubicBezTo>
                      <a:pt x="134" y="241"/>
                      <a:pt x="167" y="341"/>
                      <a:pt x="134" y="441"/>
                    </a:cubicBezTo>
                    <a:cubicBezTo>
                      <a:pt x="167" y="475"/>
                      <a:pt x="267" y="475"/>
                      <a:pt x="300" y="475"/>
                    </a:cubicBezTo>
                    <a:cubicBezTo>
                      <a:pt x="334" y="341"/>
                      <a:pt x="401" y="241"/>
                      <a:pt x="434" y="74"/>
                    </a:cubicBezTo>
                    <a:cubicBezTo>
                      <a:pt x="401" y="74"/>
                      <a:pt x="334" y="8"/>
                      <a:pt x="267" y="8"/>
                    </a:cubicBezTo>
                    <a:cubicBezTo>
                      <a:pt x="249" y="3"/>
                      <a:pt x="232" y="1"/>
                      <a:pt x="216"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44"/>
              <p:cNvSpPr/>
              <p:nvPr/>
            </p:nvSpPr>
            <p:spPr>
              <a:xfrm rot="-9425991" flipH="1">
                <a:off x="6004317" y="1848037"/>
                <a:ext cx="79504" cy="26014"/>
              </a:xfrm>
              <a:custGeom>
                <a:avLst/>
                <a:gdLst/>
                <a:ahLst/>
                <a:cxnLst/>
                <a:rect l="l" t="t" r="r" b="b"/>
                <a:pathLst>
                  <a:path w="2503" h="819" extrusionOk="0">
                    <a:moveTo>
                      <a:pt x="2502" y="1"/>
                    </a:moveTo>
                    <a:cubicBezTo>
                      <a:pt x="2073" y="258"/>
                      <a:pt x="1519" y="392"/>
                      <a:pt x="983" y="392"/>
                    </a:cubicBezTo>
                    <a:cubicBezTo>
                      <a:pt x="687" y="392"/>
                      <a:pt x="395" y="351"/>
                      <a:pt x="134" y="268"/>
                    </a:cubicBezTo>
                    <a:cubicBezTo>
                      <a:pt x="101" y="401"/>
                      <a:pt x="34" y="501"/>
                      <a:pt x="0" y="668"/>
                    </a:cubicBezTo>
                    <a:cubicBezTo>
                      <a:pt x="308" y="770"/>
                      <a:pt x="639" y="819"/>
                      <a:pt x="973" y="819"/>
                    </a:cubicBezTo>
                    <a:cubicBezTo>
                      <a:pt x="1509" y="819"/>
                      <a:pt x="2050" y="694"/>
                      <a:pt x="2502" y="468"/>
                    </a:cubicBezTo>
                    <a:lnTo>
                      <a:pt x="2502" y="1"/>
                    </a:ln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44"/>
              <p:cNvSpPr/>
              <p:nvPr/>
            </p:nvSpPr>
            <p:spPr>
              <a:xfrm rot="-9425991" flipH="1">
                <a:off x="5955219" y="1903224"/>
                <a:ext cx="83728" cy="45454"/>
              </a:xfrm>
              <a:custGeom>
                <a:avLst/>
                <a:gdLst/>
                <a:ahLst/>
                <a:cxnLst/>
                <a:rect l="l" t="t" r="r" b="b"/>
                <a:pathLst>
                  <a:path w="2636" h="1431" extrusionOk="0">
                    <a:moveTo>
                      <a:pt x="1011" y="0"/>
                    </a:moveTo>
                    <a:cubicBezTo>
                      <a:pt x="673" y="0"/>
                      <a:pt x="348" y="150"/>
                      <a:pt x="1" y="363"/>
                    </a:cubicBezTo>
                    <a:cubicBezTo>
                      <a:pt x="134" y="763"/>
                      <a:pt x="434" y="1164"/>
                      <a:pt x="801" y="1431"/>
                    </a:cubicBezTo>
                    <a:cubicBezTo>
                      <a:pt x="935" y="1064"/>
                      <a:pt x="1068" y="630"/>
                      <a:pt x="1135" y="263"/>
                    </a:cubicBezTo>
                    <a:cubicBezTo>
                      <a:pt x="1176" y="168"/>
                      <a:pt x="1261" y="123"/>
                      <a:pt x="1345" y="123"/>
                    </a:cubicBezTo>
                    <a:cubicBezTo>
                      <a:pt x="1467" y="123"/>
                      <a:pt x="1588" y="219"/>
                      <a:pt x="1568" y="396"/>
                    </a:cubicBezTo>
                    <a:cubicBezTo>
                      <a:pt x="1468" y="730"/>
                      <a:pt x="1335" y="1097"/>
                      <a:pt x="1235" y="1431"/>
                    </a:cubicBezTo>
                    <a:cubicBezTo>
                      <a:pt x="1702" y="1431"/>
                      <a:pt x="2169" y="1264"/>
                      <a:pt x="2636" y="1030"/>
                    </a:cubicBezTo>
                    <a:cubicBezTo>
                      <a:pt x="2336" y="530"/>
                      <a:pt x="1869" y="196"/>
                      <a:pt x="1268" y="30"/>
                    </a:cubicBezTo>
                    <a:cubicBezTo>
                      <a:pt x="1181" y="9"/>
                      <a:pt x="1096" y="0"/>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44"/>
              <p:cNvSpPr/>
              <p:nvPr/>
            </p:nvSpPr>
            <p:spPr>
              <a:xfrm rot="-9425991" flipH="1">
                <a:off x="5990448" y="1881442"/>
                <a:ext cx="12769" cy="16739"/>
              </a:xfrm>
              <a:custGeom>
                <a:avLst/>
                <a:gdLst/>
                <a:ahLst/>
                <a:cxnLst/>
                <a:rect l="l" t="t" r="r" b="b"/>
                <a:pathLst>
                  <a:path w="402" h="527" extrusionOk="0">
                    <a:moveTo>
                      <a:pt x="134" y="0"/>
                    </a:moveTo>
                    <a:cubicBezTo>
                      <a:pt x="101" y="100"/>
                      <a:pt x="68" y="267"/>
                      <a:pt x="1" y="401"/>
                    </a:cubicBezTo>
                    <a:cubicBezTo>
                      <a:pt x="68" y="401"/>
                      <a:pt x="68" y="434"/>
                      <a:pt x="101" y="501"/>
                    </a:cubicBezTo>
                    <a:cubicBezTo>
                      <a:pt x="137" y="518"/>
                      <a:pt x="170" y="527"/>
                      <a:pt x="201" y="527"/>
                    </a:cubicBezTo>
                    <a:cubicBezTo>
                      <a:pt x="286" y="527"/>
                      <a:pt x="352" y="465"/>
                      <a:pt x="401" y="367"/>
                    </a:cubicBezTo>
                    <a:cubicBezTo>
                      <a:pt x="301" y="334"/>
                      <a:pt x="301" y="234"/>
                      <a:pt x="301" y="167"/>
                    </a:cubicBezTo>
                    <a:cubicBezTo>
                      <a:pt x="268" y="67"/>
                      <a:pt x="168" y="34"/>
                      <a:pt x="1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44"/>
              <p:cNvSpPr/>
              <p:nvPr/>
            </p:nvSpPr>
            <p:spPr>
              <a:xfrm rot="-9425991" flipH="1">
                <a:off x="5983100" y="1896966"/>
                <a:ext cx="25697" cy="44977"/>
              </a:xfrm>
              <a:custGeom>
                <a:avLst/>
                <a:gdLst/>
                <a:ahLst/>
                <a:cxnLst/>
                <a:rect l="l" t="t" r="r" b="b"/>
                <a:pathLst>
                  <a:path w="809" h="1416" extrusionOk="0">
                    <a:moveTo>
                      <a:pt x="543" y="0"/>
                    </a:moveTo>
                    <a:cubicBezTo>
                      <a:pt x="458" y="0"/>
                      <a:pt x="373" y="44"/>
                      <a:pt x="334" y="148"/>
                    </a:cubicBezTo>
                    <a:cubicBezTo>
                      <a:pt x="267" y="515"/>
                      <a:pt x="134" y="882"/>
                      <a:pt x="0" y="1315"/>
                    </a:cubicBezTo>
                    <a:cubicBezTo>
                      <a:pt x="34" y="1349"/>
                      <a:pt x="134" y="1382"/>
                      <a:pt x="167" y="1415"/>
                    </a:cubicBezTo>
                    <a:cubicBezTo>
                      <a:pt x="200" y="1349"/>
                      <a:pt x="267" y="1315"/>
                      <a:pt x="367" y="1315"/>
                    </a:cubicBezTo>
                    <a:lnTo>
                      <a:pt x="434" y="1315"/>
                    </a:lnTo>
                    <a:cubicBezTo>
                      <a:pt x="534" y="982"/>
                      <a:pt x="634" y="581"/>
                      <a:pt x="767" y="248"/>
                    </a:cubicBezTo>
                    <a:cubicBezTo>
                      <a:pt x="808" y="105"/>
                      <a:pt x="675"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44"/>
              <p:cNvSpPr/>
              <p:nvPr/>
            </p:nvSpPr>
            <p:spPr>
              <a:xfrm rot="-9425991" flipH="1">
                <a:off x="5997282" y="1860207"/>
                <a:ext cx="75279" cy="55840"/>
              </a:xfrm>
              <a:custGeom>
                <a:avLst/>
                <a:gdLst/>
                <a:ahLst/>
                <a:cxnLst/>
                <a:rect l="l" t="t" r="r" b="b"/>
                <a:pathLst>
                  <a:path w="2370" h="1758" extrusionOk="0">
                    <a:moveTo>
                      <a:pt x="2069" y="0"/>
                    </a:moveTo>
                    <a:cubicBezTo>
                      <a:pt x="1569" y="300"/>
                      <a:pt x="1002" y="467"/>
                      <a:pt x="401" y="467"/>
                    </a:cubicBezTo>
                    <a:lnTo>
                      <a:pt x="368" y="467"/>
                    </a:lnTo>
                    <a:cubicBezTo>
                      <a:pt x="234" y="834"/>
                      <a:pt x="101" y="1268"/>
                      <a:pt x="1" y="1635"/>
                    </a:cubicBezTo>
                    <a:cubicBezTo>
                      <a:pt x="258" y="1716"/>
                      <a:pt x="543" y="1757"/>
                      <a:pt x="834" y="1757"/>
                    </a:cubicBezTo>
                    <a:cubicBezTo>
                      <a:pt x="1375" y="1757"/>
                      <a:pt x="1936" y="1616"/>
                      <a:pt x="2369" y="1334"/>
                    </a:cubicBezTo>
                    <a:cubicBezTo>
                      <a:pt x="2369" y="867"/>
                      <a:pt x="2236" y="434"/>
                      <a:pt x="2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44"/>
              <p:cNvSpPr/>
              <p:nvPr/>
            </p:nvSpPr>
            <p:spPr>
              <a:xfrm rot="-9425991" flipH="1">
                <a:off x="5997979" y="1889310"/>
                <a:ext cx="5336" cy="7433"/>
              </a:xfrm>
              <a:custGeom>
                <a:avLst/>
                <a:gdLst/>
                <a:ahLst/>
                <a:cxnLst/>
                <a:rect l="l" t="t" r="r" b="b"/>
                <a:pathLst>
                  <a:path w="168" h="234" extrusionOk="0">
                    <a:moveTo>
                      <a:pt x="34" y="0"/>
                    </a:moveTo>
                    <a:cubicBezTo>
                      <a:pt x="1" y="100"/>
                      <a:pt x="34" y="167"/>
                      <a:pt x="134" y="234"/>
                    </a:cubicBezTo>
                    <a:cubicBezTo>
                      <a:pt x="167" y="167"/>
                      <a:pt x="134" y="67"/>
                      <a:pt x="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44"/>
              <p:cNvSpPr/>
              <p:nvPr/>
            </p:nvSpPr>
            <p:spPr>
              <a:xfrm rot="-9425991" flipH="1">
                <a:off x="6094833" y="1669477"/>
                <a:ext cx="11657" cy="11689"/>
              </a:xfrm>
              <a:custGeom>
                <a:avLst/>
                <a:gdLst/>
                <a:ahLst/>
                <a:cxnLst/>
                <a:rect l="l" t="t" r="r" b="b"/>
                <a:pathLst>
                  <a:path w="367" h="368" extrusionOk="0">
                    <a:moveTo>
                      <a:pt x="234" y="0"/>
                    </a:moveTo>
                    <a:cubicBezTo>
                      <a:pt x="100" y="134"/>
                      <a:pt x="33" y="267"/>
                      <a:pt x="0" y="367"/>
                    </a:cubicBezTo>
                    <a:lnTo>
                      <a:pt x="100" y="367"/>
                    </a:lnTo>
                    <a:cubicBezTo>
                      <a:pt x="334" y="367"/>
                      <a:pt x="367" y="100"/>
                      <a:pt x="234"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44"/>
              <p:cNvSpPr/>
              <p:nvPr/>
            </p:nvSpPr>
            <p:spPr>
              <a:xfrm rot="-9425991" flipH="1">
                <a:off x="5997985" y="1889306"/>
                <a:ext cx="9561" cy="13817"/>
              </a:xfrm>
              <a:custGeom>
                <a:avLst/>
                <a:gdLst/>
                <a:ahLst/>
                <a:cxnLst/>
                <a:rect l="l" t="t" r="r" b="b"/>
                <a:pathLst>
                  <a:path w="301" h="435" extrusionOk="0">
                    <a:moveTo>
                      <a:pt x="267" y="1"/>
                    </a:moveTo>
                    <a:cubicBezTo>
                      <a:pt x="133" y="1"/>
                      <a:pt x="33" y="101"/>
                      <a:pt x="0" y="167"/>
                    </a:cubicBezTo>
                    <a:cubicBezTo>
                      <a:pt x="100" y="234"/>
                      <a:pt x="100" y="334"/>
                      <a:pt x="100" y="401"/>
                    </a:cubicBezTo>
                    <a:cubicBezTo>
                      <a:pt x="100" y="401"/>
                      <a:pt x="133" y="434"/>
                      <a:pt x="167" y="434"/>
                    </a:cubicBezTo>
                    <a:cubicBezTo>
                      <a:pt x="200" y="301"/>
                      <a:pt x="267" y="134"/>
                      <a:pt x="30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44"/>
              <p:cNvSpPr/>
              <p:nvPr/>
            </p:nvSpPr>
            <p:spPr>
              <a:xfrm rot="-9425991" flipH="1">
                <a:off x="5998617" y="1899515"/>
                <a:ext cx="54061" cy="26522"/>
              </a:xfrm>
              <a:custGeom>
                <a:avLst/>
                <a:gdLst/>
                <a:ahLst/>
                <a:cxnLst/>
                <a:rect l="l" t="t" r="r" b="b"/>
                <a:pathLst>
                  <a:path w="1702" h="835" extrusionOk="0">
                    <a:moveTo>
                      <a:pt x="1502" y="0"/>
                    </a:moveTo>
                    <a:cubicBezTo>
                      <a:pt x="1102" y="234"/>
                      <a:pt x="635" y="401"/>
                      <a:pt x="101" y="401"/>
                    </a:cubicBezTo>
                    <a:cubicBezTo>
                      <a:pt x="101" y="567"/>
                      <a:pt x="34" y="701"/>
                      <a:pt x="1" y="834"/>
                    </a:cubicBezTo>
                    <a:lnTo>
                      <a:pt x="34" y="834"/>
                    </a:lnTo>
                    <a:cubicBezTo>
                      <a:pt x="635" y="834"/>
                      <a:pt x="1202" y="667"/>
                      <a:pt x="1702" y="367"/>
                    </a:cubicBezTo>
                    <a:cubicBezTo>
                      <a:pt x="1669" y="234"/>
                      <a:pt x="1602" y="134"/>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44"/>
              <p:cNvSpPr/>
              <p:nvPr/>
            </p:nvSpPr>
            <p:spPr>
              <a:xfrm rot="-9425991" flipH="1">
                <a:off x="6098531" y="1743427"/>
                <a:ext cx="15913" cy="15945"/>
              </a:xfrm>
              <a:custGeom>
                <a:avLst/>
                <a:gdLst/>
                <a:ahLst/>
                <a:cxnLst/>
                <a:rect l="l" t="t" r="r" b="b"/>
                <a:pathLst>
                  <a:path w="501" h="502" extrusionOk="0">
                    <a:moveTo>
                      <a:pt x="200" y="1"/>
                    </a:moveTo>
                    <a:cubicBezTo>
                      <a:pt x="134" y="201"/>
                      <a:pt x="34" y="368"/>
                      <a:pt x="0" y="501"/>
                    </a:cubicBezTo>
                    <a:cubicBezTo>
                      <a:pt x="67" y="468"/>
                      <a:pt x="200" y="401"/>
                      <a:pt x="300" y="368"/>
                    </a:cubicBezTo>
                    <a:cubicBezTo>
                      <a:pt x="501" y="301"/>
                      <a:pt x="367" y="1"/>
                      <a:pt x="200"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44"/>
              <p:cNvSpPr/>
              <p:nvPr/>
            </p:nvSpPr>
            <p:spPr>
              <a:xfrm rot="-9425991" flipH="1">
                <a:off x="6040208" y="1924922"/>
                <a:ext cx="16993" cy="16326"/>
              </a:xfrm>
              <a:custGeom>
                <a:avLst/>
                <a:gdLst/>
                <a:ahLst/>
                <a:cxnLst/>
                <a:rect l="l" t="t" r="r" b="b"/>
                <a:pathLst>
                  <a:path w="535" h="514" extrusionOk="0">
                    <a:moveTo>
                      <a:pt x="266" y="0"/>
                    </a:moveTo>
                    <a:cubicBezTo>
                      <a:pt x="234" y="0"/>
                      <a:pt x="201" y="4"/>
                      <a:pt x="168" y="13"/>
                    </a:cubicBezTo>
                    <a:cubicBezTo>
                      <a:pt x="134" y="46"/>
                      <a:pt x="101" y="113"/>
                      <a:pt x="1" y="146"/>
                    </a:cubicBezTo>
                    <a:cubicBezTo>
                      <a:pt x="101" y="280"/>
                      <a:pt x="168" y="380"/>
                      <a:pt x="201" y="513"/>
                    </a:cubicBezTo>
                    <a:cubicBezTo>
                      <a:pt x="301" y="480"/>
                      <a:pt x="334" y="446"/>
                      <a:pt x="435" y="380"/>
                    </a:cubicBezTo>
                    <a:cubicBezTo>
                      <a:pt x="535" y="313"/>
                      <a:pt x="535" y="180"/>
                      <a:pt x="468" y="113"/>
                    </a:cubicBezTo>
                    <a:cubicBezTo>
                      <a:pt x="443" y="38"/>
                      <a:pt x="362" y="0"/>
                      <a:pt x="266"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44"/>
              <p:cNvSpPr/>
              <p:nvPr/>
            </p:nvSpPr>
            <p:spPr>
              <a:xfrm rot="-9425991" flipH="1">
                <a:off x="6095294" y="1805754"/>
                <a:ext cx="12737" cy="14865"/>
              </a:xfrm>
              <a:custGeom>
                <a:avLst/>
                <a:gdLst/>
                <a:ahLst/>
                <a:cxnLst/>
                <a:rect l="l" t="t" r="r" b="b"/>
                <a:pathLst>
                  <a:path w="401" h="468" extrusionOk="0">
                    <a:moveTo>
                      <a:pt x="134" y="0"/>
                    </a:moveTo>
                    <a:cubicBezTo>
                      <a:pt x="67" y="167"/>
                      <a:pt x="34" y="334"/>
                      <a:pt x="0" y="467"/>
                    </a:cubicBezTo>
                    <a:cubicBezTo>
                      <a:pt x="67" y="467"/>
                      <a:pt x="134" y="400"/>
                      <a:pt x="200" y="400"/>
                    </a:cubicBezTo>
                    <a:cubicBezTo>
                      <a:pt x="301" y="400"/>
                      <a:pt x="367" y="334"/>
                      <a:pt x="367" y="300"/>
                    </a:cubicBezTo>
                    <a:cubicBezTo>
                      <a:pt x="401" y="167"/>
                      <a:pt x="367" y="0"/>
                      <a:pt x="200" y="0"/>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44"/>
              <p:cNvSpPr/>
              <p:nvPr/>
            </p:nvSpPr>
            <p:spPr>
              <a:xfrm rot="-9425991" flipH="1">
                <a:off x="6071151" y="1808312"/>
                <a:ext cx="31700" cy="138838"/>
              </a:xfrm>
              <a:custGeom>
                <a:avLst/>
                <a:gdLst/>
                <a:ahLst/>
                <a:cxnLst/>
                <a:rect l="l" t="t" r="r" b="b"/>
                <a:pathLst>
                  <a:path w="998" h="4371" extrusionOk="0">
                    <a:moveTo>
                      <a:pt x="300" y="0"/>
                    </a:moveTo>
                    <a:lnTo>
                      <a:pt x="300" y="0"/>
                    </a:lnTo>
                    <a:cubicBezTo>
                      <a:pt x="305" y="8"/>
                      <a:pt x="309" y="15"/>
                      <a:pt x="313" y="23"/>
                    </a:cubicBezTo>
                    <a:lnTo>
                      <a:pt x="313" y="23"/>
                    </a:lnTo>
                    <a:cubicBezTo>
                      <a:pt x="310" y="13"/>
                      <a:pt x="305" y="5"/>
                      <a:pt x="300" y="0"/>
                    </a:cubicBezTo>
                    <a:close/>
                    <a:moveTo>
                      <a:pt x="313" y="23"/>
                    </a:moveTo>
                    <a:cubicBezTo>
                      <a:pt x="331" y="74"/>
                      <a:pt x="318" y="178"/>
                      <a:pt x="234" y="234"/>
                    </a:cubicBezTo>
                    <a:cubicBezTo>
                      <a:pt x="133" y="300"/>
                      <a:pt x="100" y="334"/>
                      <a:pt x="0" y="367"/>
                    </a:cubicBezTo>
                    <a:cubicBezTo>
                      <a:pt x="234" y="801"/>
                      <a:pt x="300" y="1234"/>
                      <a:pt x="300" y="1701"/>
                    </a:cubicBezTo>
                    <a:cubicBezTo>
                      <a:pt x="334" y="1701"/>
                      <a:pt x="334" y="1668"/>
                      <a:pt x="400" y="1668"/>
                    </a:cubicBezTo>
                    <a:cubicBezTo>
                      <a:pt x="436" y="1638"/>
                      <a:pt x="472" y="1626"/>
                      <a:pt x="505" y="1626"/>
                    </a:cubicBezTo>
                    <a:cubicBezTo>
                      <a:pt x="659" y="1626"/>
                      <a:pt x="765" y="1898"/>
                      <a:pt x="600" y="2035"/>
                    </a:cubicBezTo>
                    <a:cubicBezTo>
                      <a:pt x="500" y="2135"/>
                      <a:pt x="434" y="2168"/>
                      <a:pt x="300" y="2202"/>
                    </a:cubicBezTo>
                    <a:cubicBezTo>
                      <a:pt x="267" y="2836"/>
                      <a:pt x="167" y="3469"/>
                      <a:pt x="67" y="4070"/>
                    </a:cubicBezTo>
                    <a:lnTo>
                      <a:pt x="133" y="4070"/>
                    </a:lnTo>
                    <a:cubicBezTo>
                      <a:pt x="300" y="4070"/>
                      <a:pt x="334" y="4237"/>
                      <a:pt x="300" y="4370"/>
                    </a:cubicBezTo>
                    <a:lnTo>
                      <a:pt x="334" y="4370"/>
                    </a:lnTo>
                    <a:cubicBezTo>
                      <a:pt x="765" y="2911"/>
                      <a:pt x="998" y="1222"/>
                      <a:pt x="313" y="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44"/>
              <p:cNvSpPr/>
              <p:nvPr/>
            </p:nvSpPr>
            <p:spPr>
              <a:xfrm rot="-9425991" flipH="1">
                <a:off x="6076751" y="1877961"/>
                <a:ext cx="15119" cy="18645"/>
              </a:xfrm>
              <a:custGeom>
                <a:avLst/>
                <a:gdLst/>
                <a:ahLst/>
                <a:cxnLst/>
                <a:rect l="l" t="t" r="r" b="b"/>
                <a:pathLst>
                  <a:path w="476" h="587" extrusionOk="0">
                    <a:moveTo>
                      <a:pt x="175" y="1"/>
                    </a:moveTo>
                    <a:cubicBezTo>
                      <a:pt x="151" y="1"/>
                      <a:pt x="126" y="7"/>
                      <a:pt x="100" y="19"/>
                    </a:cubicBezTo>
                    <a:lnTo>
                      <a:pt x="0" y="119"/>
                    </a:lnTo>
                    <a:lnTo>
                      <a:pt x="0" y="586"/>
                    </a:lnTo>
                    <a:cubicBezTo>
                      <a:pt x="100" y="553"/>
                      <a:pt x="200" y="486"/>
                      <a:pt x="300" y="420"/>
                    </a:cubicBezTo>
                    <a:cubicBezTo>
                      <a:pt x="475" y="274"/>
                      <a:pt x="345" y="1"/>
                      <a:pt x="175" y="1"/>
                    </a:cubicBezTo>
                    <a:close/>
                  </a:path>
                </a:pathLst>
              </a:custGeom>
              <a:solidFill>
                <a:srgbClr val="325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0" name="Google Shape;7920;p44"/>
            <p:cNvGrpSpPr/>
            <p:nvPr/>
          </p:nvGrpSpPr>
          <p:grpSpPr>
            <a:xfrm rot="-9805145">
              <a:off x="5391503" y="-153770"/>
              <a:ext cx="1564771" cy="3002793"/>
              <a:chOff x="361278" y="2038239"/>
              <a:chExt cx="1344182" cy="2579484"/>
            </a:xfrm>
          </p:grpSpPr>
          <p:sp>
            <p:nvSpPr>
              <p:cNvPr id="7921" name="Google Shape;7921;p44"/>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44"/>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44"/>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44"/>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44"/>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44"/>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44"/>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44"/>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44"/>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44"/>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44"/>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44"/>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44"/>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44"/>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44"/>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44"/>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44"/>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44"/>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44"/>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44"/>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44"/>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44"/>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44"/>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44"/>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44"/>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44"/>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44"/>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44"/>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44"/>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44"/>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44"/>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44"/>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44"/>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44"/>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44"/>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44"/>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44"/>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44"/>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44"/>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44"/>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44"/>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44"/>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44"/>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44"/>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44"/>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44"/>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44"/>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44"/>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44"/>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44"/>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44"/>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44"/>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44"/>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44"/>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44"/>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44"/>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44"/>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44"/>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44"/>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44"/>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44"/>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44"/>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44"/>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44"/>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44"/>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44"/>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44"/>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44"/>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44"/>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44"/>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44"/>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44"/>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44"/>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44"/>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44"/>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44"/>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44"/>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44"/>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44"/>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44"/>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44"/>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44"/>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44"/>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44"/>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44"/>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44"/>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44"/>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44"/>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44"/>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44"/>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44"/>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44"/>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44"/>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44"/>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44"/>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44"/>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44"/>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44"/>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44"/>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44"/>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44"/>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44"/>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44"/>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44"/>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44"/>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44"/>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44"/>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44"/>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44"/>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44"/>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44"/>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44"/>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44"/>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44"/>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44"/>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44"/>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44"/>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44"/>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44"/>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44"/>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44"/>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44"/>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44"/>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44"/>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44"/>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44"/>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44"/>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44"/>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44"/>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44"/>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44"/>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44"/>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44"/>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44"/>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44"/>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44"/>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44"/>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44"/>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44"/>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44"/>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44"/>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44"/>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44"/>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44"/>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44"/>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44"/>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44"/>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44"/>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44"/>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44"/>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44"/>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44"/>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44"/>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44"/>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44"/>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44"/>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44"/>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44"/>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44"/>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44"/>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44"/>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44"/>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44"/>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44"/>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44"/>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44"/>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44"/>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44"/>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44"/>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44"/>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44"/>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44"/>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44"/>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44"/>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êu đề 2"/>
          <p:cNvSpPr>
            <a:spLocks noGrp="1"/>
          </p:cNvSpPr>
          <p:nvPr>
            <p:ph type="title"/>
          </p:nvPr>
        </p:nvSpPr>
        <p:spPr>
          <a:xfrm>
            <a:off x="436598" y="399412"/>
            <a:ext cx="2634929" cy="580080"/>
          </a:xfrm>
        </p:spPr>
        <p:txBody>
          <a:bodyPr/>
          <a:lstStyle/>
          <a:p>
            <a:r>
              <a:rPr lang="en-US" sz="2400" b="1" dirty="0">
                <a:solidFill>
                  <a:schemeClr val="tx1">
                    <a:lumMod val="50000"/>
                  </a:schemeClr>
                </a:solidFill>
                <a:latin typeface="Times New Roman" panose="02020603050405020304" pitchFamily="18" charset="0"/>
                <a:cs typeface="Times New Roman" panose="02020603050405020304" pitchFamily="18" charset="0"/>
              </a:rPr>
              <a:t>1.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Tác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giả</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 name="Hình ảnh 3"/>
          <p:cNvPicPr>
            <a:picLocks noChangeAspect="1"/>
          </p:cNvPicPr>
          <p:nvPr/>
        </p:nvPicPr>
        <p:blipFill>
          <a:blip r:embed="rId3"/>
          <a:stretch>
            <a:fillRect/>
          </a:stretch>
        </p:blipFill>
        <p:spPr>
          <a:xfrm>
            <a:off x="6431371" y="680623"/>
            <a:ext cx="2649062" cy="4086225"/>
          </a:xfrm>
          <a:custGeom>
            <a:avLst/>
            <a:gdLst>
              <a:gd name="connsiteX0" fmla="*/ 0 w 2857500"/>
              <a:gd name="connsiteY0" fmla="*/ 0 h 4086225"/>
              <a:gd name="connsiteX1" fmla="*/ 2857500 w 2857500"/>
              <a:gd name="connsiteY1" fmla="*/ 0 h 4086225"/>
              <a:gd name="connsiteX2" fmla="*/ 2857500 w 2857500"/>
              <a:gd name="connsiteY2" fmla="*/ 4086225 h 4086225"/>
              <a:gd name="connsiteX3" fmla="*/ 0 w 2857500"/>
              <a:gd name="connsiteY3" fmla="*/ 4086225 h 4086225"/>
              <a:gd name="connsiteX4" fmla="*/ 0 w 2857500"/>
              <a:gd name="connsiteY4" fmla="*/ 0 h 408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4086225" fill="none" extrusionOk="0">
                <a:moveTo>
                  <a:pt x="0" y="0"/>
                </a:moveTo>
                <a:cubicBezTo>
                  <a:pt x="1302863" y="158133"/>
                  <a:pt x="2087596" y="39826"/>
                  <a:pt x="2857500" y="0"/>
                </a:cubicBezTo>
                <a:cubicBezTo>
                  <a:pt x="2739454" y="497116"/>
                  <a:pt x="2745503" y="3054512"/>
                  <a:pt x="2857500" y="4086225"/>
                </a:cubicBezTo>
                <a:cubicBezTo>
                  <a:pt x="2190142" y="4138712"/>
                  <a:pt x="1341724" y="3978511"/>
                  <a:pt x="0" y="4086225"/>
                </a:cubicBezTo>
                <a:cubicBezTo>
                  <a:pt x="-152122" y="2067899"/>
                  <a:pt x="147691" y="1639761"/>
                  <a:pt x="0" y="0"/>
                </a:cubicBezTo>
                <a:close/>
              </a:path>
              <a:path w="2857500" h="4086225" stroke="0" extrusionOk="0">
                <a:moveTo>
                  <a:pt x="0" y="0"/>
                </a:moveTo>
                <a:cubicBezTo>
                  <a:pt x="713552" y="123852"/>
                  <a:pt x="1491327" y="160441"/>
                  <a:pt x="2857500" y="0"/>
                </a:cubicBezTo>
                <a:cubicBezTo>
                  <a:pt x="2804689" y="1334456"/>
                  <a:pt x="2736496" y="2527019"/>
                  <a:pt x="2857500" y="4086225"/>
                </a:cubicBezTo>
                <a:cubicBezTo>
                  <a:pt x="1516265" y="4005554"/>
                  <a:pt x="1328649" y="4047561"/>
                  <a:pt x="0" y="4086225"/>
                </a:cubicBezTo>
                <a:cubicBezTo>
                  <a:pt x="85366" y="2938713"/>
                  <a:pt x="-34235" y="450176"/>
                  <a:pt x="0" y="0"/>
                </a:cubicBezTo>
                <a:close/>
              </a:path>
            </a:pathLst>
          </a:custGeom>
          <a:ln w="57150">
            <a:solidFill>
              <a:schemeClr val="tx1"/>
            </a:solidFill>
          </a:ln>
        </p:spPr>
      </p:pic>
      <p:sp>
        <p:nvSpPr>
          <p:cNvPr id="729" name="Google Shape;10816;p59"/>
          <p:cNvSpPr txBox="1">
            <a:spLocks/>
          </p:cNvSpPr>
          <p:nvPr/>
        </p:nvSpPr>
        <p:spPr>
          <a:xfrm>
            <a:off x="57372" y="-35251"/>
            <a:ext cx="3473620" cy="549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Chelsea Market" panose="02000000000000000000"/>
              <a:buNone/>
              <a:defRPr sz="42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1pPr>
            <a:lvl2pPr marR="0" lvl="1"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2pPr>
            <a:lvl3pPr marR="0" lvl="2"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3pPr>
            <a:lvl4pPr marR="0" lvl="3"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4pPr>
            <a:lvl5pPr marR="0" lvl="4"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5pPr>
            <a:lvl6pPr marR="0" lvl="5"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6pPr>
            <a:lvl7pPr marR="0" lvl="6"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7pPr>
            <a:lvl8pPr marR="0" lvl="7"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8pPr>
            <a:lvl9pPr marR="0" lvl="8" algn="l" rtl="0">
              <a:lnSpc>
                <a:spcPct val="100000"/>
              </a:lnSpc>
              <a:spcBef>
                <a:spcPts val="0"/>
              </a:spcBef>
              <a:spcAft>
                <a:spcPts val="0"/>
              </a:spcAft>
              <a:buClr>
                <a:schemeClr val="dk1"/>
              </a:buClr>
              <a:buSzPts val="3600"/>
              <a:buFont typeface="Chelsea Market" panose="02000000000000000000"/>
              <a:buNone/>
              <a:defRPr sz="3600" b="0" i="0" u="none" strike="noStrike" cap="none">
                <a:solidFill>
                  <a:schemeClr val="dk1"/>
                </a:solidFill>
                <a:latin typeface="Chelsea Market" panose="02000000000000000000"/>
                <a:ea typeface="Chelsea Market" panose="02000000000000000000"/>
                <a:cs typeface="Chelsea Market" panose="02000000000000000000"/>
                <a:sym typeface="Chelsea Market" panose="02000000000000000000"/>
              </a:defRPr>
            </a:lvl9pPr>
          </a:lstStyle>
          <a:p>
            <a:r>
              <a:rPr lang="en-GB" sz="3200" b="1" dirty="0">
                <a:latin typeface="Times New Roman" panose="02020603050405020304" pitchFamily="18" charset="0"/>
                <a:cs typeface="Times New Roman" panose="02020603050405020304" pitchFamily="18" charset="0"/>
              </a:rPr>
              <a:t>I. </a:t>
            </a:r>
            <a:r>
              <a:rPr lang="en-GB" sz="3200" b="1" dirty="0" err="1">
                <a:latin typeface="Times New Roman" panose="02020603050405020304" pitchFamily="18" charset="0"/>
                <a:cs typeface="Times New Roman" panose="02020603050405020304" pitchFamily="18" charset="0"/>
              </a:rPr>
              <a:t>Tìm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hiểu</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chung</a:t>
            </a:r>
            <a:endParaRPr lang="en-GB"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53283" y="937203"/>
            <a:ext cx="5896104" cy="2862322"/>
          </a:xfrm>
          <a:prstGeom prst="rect">
            <a:avLst/>
          </a:prstGeom>
        </p:spPr>
        <p:txBody>
          <a:bodyPr wrap="square">
            <a:spAutoFit/>
          </a:bodyPr>
          <a:lstStyle/>
          <a:p>
            <a:pPr algn="just"/>
            <a:r>
              <a:rPr lang="en-US" sz="2000">
                <a:latin typeface="+mj-lt"/>
              </a:rPr>
              <a:t>- </a:t>
            </a:r>
            <a:r>
              <a:rPr lang="vi-VN" sz="2000">
                <a:latin typeface="+mj-lt"/>
              </a:rPr>
              <a:t>Y Phương ( 1948 -2022 ) tên thật là Hứa Vĩnh Sước.</a:t>
            </a:r>
            <a:endParaRPr lang="vi-VN" sz="2000">
              <a:solidFill>
                <a:srgbClr val="333333"/>
              </a:solidFill>
              <a:latin typeface="+mj-lt"/>
            </a:endParaRPr>
          </a:p>
          <a:p>
            <a:pPr algn="just"/>
            <a:r>
              <a:rPr lang="vi-VN" sz="2000">
                <a:latin typeface="+mj-lt"/>
              </a:rPr>
              <a:t>- Quê quán: Trùng Khánh - Cao Bằng, ông là người dân tộc Tày.</a:t>
            </a:r>
            <a:endParaRPr lang="vi-VN" sz="2000">
              <a:solidFill>
                <a:srgbClr val="333333"/>
              </a:solidFill>
              <a:latin typeface="+mj-lt"/>
            </a:endParaRPr>
          </a:p>
          <a:p>
            <a:pPr algn="just"/>
            <a:r>
              <a:rPr lang="vi-VN" sz="2000">
                <a:latin typeface="+mj-lt"/>
              </a:rPr>
              <a:t>- Ông nhập ngũ năm 1968, phục vụ trong quân đội đến năm 1981 chuyển về công tác tại Sở văn hóa - thông tin tỉnh Cao Bằng.</a:t>
            </a:r>
            <a:endParaRPr lang="vi-VN" sz="2000">
              <a:solidFill>
                <a:srgbClr val="333333"/>
              </a:solidFill>
              <a:latin typeface="+mj-lt"/>
            </a:endParaRPr>
          </a:p>
          <a:p>
            <a:pPr algn="just"/>
            <a:r>
              <a:rPr lang="vi-VN" sz="2000">
                <a:latin typeface="+mj-lt"/>
              </a:rPr>
              <a:t>- Năm 1993 là chủ tịch hội văn nghệ Cao Bằng.</a:t>
            </a:r>
            <a:endParaRPr lang="vi-VN" sz="2000">
              <a:solidFill>
                <a:srgbClr val="333333"/>
              </a:solidFill>
              <a:latin typeface="+mj-lt"/>
            </a:endParaRPr>
          </a:p>
          <a:p>
            <a:pPr algn="just"/>
            <a:r>
              <a:rPr lang="vi-VN" sz="2000">
                <a:latin typeface="+mj-lt"/>
              </a:rPr>
              <a:t>- Năm 2007 ông được nhận giải thưởng nhà nước về Văn học nghệ thuật.</a:t>
            </a:r>
            <a:endParaRPr lang="vi-VN" sz="2000">
              <a:solidFill>
                <a:srgbClr val="333333"/>
              </a:solidFill>
              <a:latin typeface="+mj-lt"/>
            </a:endParaRPr>
          </a:p>
        </p:txBody>
      </p:sp>
      <p:sp>
        <p:nvSpPr>
          <p:cNvPr id="6" name="Rectangle 5"/>
          <p:cNvSpPr/>
          <p:nvPr/>
        </p:nvSpPr>
        <p:spPr>
          <a:xfrm>
            <a:off x="253283" y="3854751"/>
            <a:ext cx="5830994" cy="1015663"/>
          </a:xfrm>
          <a:prstGeom prst="rect">
            <a:avLst/>
          </a:prstGeom>
        </p:spPr>
        <p:txBody>
          <a:bodyPr wrap="square">
            <a:spAutoFit/>
          </a:bodyPr>
          <a:lstStyle/>
          <a:p>
            <a:pPr marL="0" lvl="0" indent="0" algn="just"/>
            <a:r>
              <a:rPr lang="en-GB" sz="2000">
                <a:solidFill>
                  <a:schemeClr val="tx1">
                    <a:lumMod val="50000"/>
                  </a:schemeClr>
                </a:solidFill>
                <a:latin typeface="Times New Roman" panose="02020603050405020304" pitchFamily="18" charset="0"/>
                <a:cs typeface="Times New Roman" panose="02020603050405020304" pitchFamily="18" charset="0"/>
              </a:rPr>
              <a:t>- </a:t>
            </a:r>
            <a:r>
              <a:rPr lang="en-GB" sz="2000" b="1" i="1">
                <a:solidFill>
                  <a:schemeClr val="tx1">
                    <a:lumMod val="50000"/>
                  </a:schemeClr>
                </a:solidFill>
                <a:latin typeface="Times New Roman" panose="02020603050405020304" pitchFamily="18" charset="0"/>
                <a:cs typeface="Times New Roman" panose="02020603050405020304" pitchFamily="18" charset="0"/>
              </a:rPr>
              <a:t>Phong c</a:t>
            </a:r>
            <a:r>
              <a:rPr lang="en-US" sz="2000" b="1" i="1">
                <a:solidFill>
                  <a:schemeClr val="tx1">
                    <a:lumMod val="50000"/>
                  </a:schemeClr>
                </a:solidFill>
                <a:latin typeface="Times New Roman" panose="02020603050405020304" pitchFamily="18" charset="0"/>
                <a:cs typeface="Times New Roman" panose="02020603050405020304" pitchFamily="18" charset="0"/>
              </a:rPr>
              <a:t>ách </a:t>
            </a:r>
            <a:r>
              <a:rPr lang="en-GB" sz="2000" b="1" i="1">
                <a:solidFill>
                  <a:schemeClr val="tx1">
                    <a:lumMod val="50000"/>
                  </a:schemeClr>
                </a:solidFill>
                <a:latin typeface="Times New Roman" panose="02020603050405020304" pitchFamily="18" charset="0"/>
                <a:cs typeface="Times New Roman" panose="02020603050405020304" pitchFamily="18" charset="0"/>
              </a:rPr>
              <a:t>thơ</a:t>
            </a:r>
            <a:r>
              <a:rPr lang="en-GB" sz="2000">
                <a:solidFill>
                  <a:schemeClr val="tx1">
                    <a:lumMod val="50000"/>
                  </a:schemeClr>
                </a:solidFill>
                <a:latin typeface="Times New Roman" panose="02020603050405020304" pitchFamily="18" charset="0"/>
                <a:cs typeface="Times New Roman" panose="02020603050405020304" pitchFamily="18" charset="0"/>
              </a:rPr>
              <a:t>: Thể hiện tâm hồn chân thật, mạnh mẽ, trong sang; cách tư duy giàu hình ảnh của người miền núi, mang </a:t>
            </a:r>
            <a:r>
              <a:rPr lang="en-US" sz="2000">
                <a:solidFill>
                  <a:schemeClr val="tx1">
                    <a:lumMod val="50000"/>
                  </a:schemeClr>
                </a:solidFill>
                <a:latin typeface="Times New Roman" panose="02020603050405020304" pitchFamily="18" charset="0"/>
                <a:cs typeface="Times New Roman" panose="02020603050405020304" pitchFamily="18" charset="0"/>
              </a:rPr>
              <a:t>đậm bản sắc vùng cao.</a:t>
            </a:r>
            <a:endParaRPr lang="en-GB" sz="20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7371"/>
                                        </p:tgtEl>
                                        <p:attrNameLst>
                                          <p:attrName>style.visibility</p:attrName>
                                        </p:attrNameLst>
                                      </p:cBhvr>
                                      <p:to>
                                        <p:strVal val="visible"/>
                                      </p:to>
                                    </p:set>
                                    <p:animEffect transition="in" filter="barn(outHorizontal)">
                                      <p:cBhvr>
                                        <p:cTn id="14" dur="500"/>
                                        <p:tgtEl>
                                          <p:spTgt spid="737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29"/>
                                        </p:tgtEl>
                                        <p:attrNameLst>
                                          <p:attrName>style.visibility</p:attrName>
                                        </p:attrNameLst>
                                      </p:cBhvr>
                                      <p:to>
                                        <p:strVal val="visible"/>
                                      </p:to>
                                    </p:set>
                                    <p:animEffect transition="in" filter="circle(in)">
                                      <p:cBhvr>
                                        <p:cTn id="19" dur="2000"/>
                                        <p:tgtEl>
                                          <p:spTgt spid="7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29" grpId="0"/>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93287" y="139014"/>
            <a:ext cx="3001143" cy="461665"/>
          </a:xfrm>
          <a:prstGeom prst="rect">
            <a:avLst/>
          </a:prstGeom>
        </p:spPr>
        <p:txBody>
          <a:bodyPr wrap="none">
            <a:spAutoFit/>
          </a:bodyPr>
          <a:lstStyle/>
          <a:p>
            <a:pPr defTabSz="685800">
              <a:buClrTx/>
            </a:pPr>
            <a:r>
              <a:rPr lang="en-US" sz="2400" b="1" kern="1200" dirty="0">
                <a:solidFill>
                  <a:srgbClr val="7030A0"/>
                </a:solidFill>
                <a:latin typeface="Times New Roman" panose="02020603050405020304" pitchFamily="18" charset="0"/>
                <a:ea typeface="+mn-ea"/>
                <a:cs typeface="Times New Roman" panose="02020603050405020304" pitchFamily="18" charset="0"/>
              </a:rPr>
              <a:t>b. </a:t>
            </a:r>
            <a:r>
              <a:rPr lang="en-US" sz="2400" b="1" kern="1200" dirty="0" err="1">
                <a:solidFill>
                  <a:srgbClr val="7030A0"/>
                </a:solidFill>
                <a:latin typeface="Times New Roman" panose="02020603050405020304" pitchFamily="18" charset="0"/>
                <a:ea typeface="+mn-ea"/>
                <a:cs typeface="Times New Roman" panose="02020603050405020304" pitchFamily="18" charset="0"/>
              </a:rPr>
              <a:t>Mong</a:t>
            </a:r>
            <a:r>
              <a:rPr lang="en-US" sz="2400" b="1" kern="1200" dirty="0">
                <a:solidFill>
                  <a:srgbClr val="7030A0"/>
                </a:solidFill>
                <a:latin typeface="Times New Roman" panose="02020603050405020304" pitchFamily="18" charset="0"/>
                <a:ea typeface="+mn-ea"/>
                <a:cs typeface="Times New Roman" panose="02020603050405020304" pitchFamily="18" charset="0"/>
              </a:rPr>
              <a:t> </a:t>
            </a:r>
            <a:r>
              <a:rPr lang="vi-VN" sz="2400" b="1" kern="1200" dirty="0">
                <a:solidFill>
                  <a:srgbClr val="7030A0"/>
                </a:solidFill>
                <a:latin typeface="Times New Roman" panose="02020603050405020304" pitchFamily="18" charset="0"/>
                <a:ea typeface="+mn-ea"/>
                <a:cs typeface="Times New Roman" panose="02020603050405020304" pitchFamily="18" charset="0"/>
              </a:rPr>
              <a:t>ướ</a:t>
            </a:r>
            <a:r>
              <a:rPr lang="en-US" sz="2400" b="1" kern="1200" dirty="0">
                <a:solidFill>
                  <a:srgbClr val="7030A0"/>
                </a:solidFill>
                <a:latin typeface="Times New Roman" panose="02020603050405020304" pitchFamily="18" charset="0"/>
                <a:ea typeface="+mn-ea"/>
                <a:cs typeface="Times New Roman" panose="02020603050405020304" pitchFamily="18" charset="0"/>
              </a:rPr>
              <a:t>c </a:t>
            </a:r>
            <a:r>
              <a:rPr lang="en-US" sz="2400" b="1" kern="1200" dirty="0" err="1">
                <a:solidFill>
                  <a:srgbClr val="7030A0"/>
                </a:solidFill>
                <a:latin typeface="Times New Roman" panose="02020603050405020304" pitchFamily="18" charset="0"/>
                <a:ea typeface="+mn-ea"/>
                <a:cs typeface="Times New Roman" panose="02020603050405020304" pitchFamily="18" charset="0"/>
              </a:rPr>
              <a:t>của</a:t>
            </a:r>
            <a:r>
              <a:rPr lang="en-US" sz="2400" b="1" kern="1200" dirty="0">
                <a:solidFill>
                  <a:srgbClr val="7030A0"/>
                </a:solidFill>
                <a:latin typeface="Times New Roman" panose="02020603050405020304" pitchFamily="18" charset="0"/>
                <a:ea typeface="+mn-ea"/>
                <a:cs typeface="Times New Roman" panose="02020603050405020304" pitchFamily="18" charset="0"/>
              </a:rPr>
              <a:t> cha</a:t>
            </a:r>
          </a:p>
        </p:txBody>
      </p:sp>
      <p:sp>
        <p:nvSpPr>
          <p:cNvPr id="6" name="Rectangle 5"/>
          <p:cNvSpPr/>
          <p:nvPr/>
        </p:nvSpPr>
        <p:spPr>
          <a:xfrm>
            <a:off x="160880" y="665202"/>
            <a:ext cx="4411120" cy="1754326"/>
          </a:xfrm>
          <a:custGeom>
            <a:avLst/>
            <a:gdLst>
              <a:gd name="connsiteX0" fmla="*/ 0 w 4411120"/>
              <a:gd name="connsiteY0" fmla="*/ 0 h 1754326"/>
              <a:gd name="connsiteX1" fmla="*/ 551390 w 4411120"/>
              <a:gd name="connsiteY1" fmla="*/ 0 h 1754326"/>
              <a:gd name="connsiteX2" fmla="*/ 1191002 w 4411120"/>
              <a:gd name="connsiteY2" fmla="*/ 0 h 1754326"/>
              <a:gd name="connsiteX3" fmla="*/ 1830615 w 4411120"/>
              <a:gd name="connsiteY3" fmla="*/ 0 h 1754326"/>
              <a:gd name="connsiteX4" fmla="*/ 2426116 w 4411120"/>
              <a:gd name="connsiteY4" fmla="*/ 0 h 1754326"/>
              <a:gd name="connsiteX5" fmla="*/ 2933395 w 4411120"/>
              <a:gd name="connsiteY5" fmla="*/ 0 h 1754326"/>
              <a:gd name="connsiteX6" fmla="*/ 3573007 w 4411120"/>
              <a:gd name="connsiteY6" fmla="*/ 0 h 1754326"/>
              <a:gd name="connsiteX7" fmla="*/ 4411120 w 4411120"/>
              <a:gd name="connsiteY7" fmla="*/ 0 h 1754326"/>
              <a:gd name="connsiteX8" fmla="*/ 4411120 w 4411120"/>
              <a:gd name="connsiteY8" fmla="*/ 567232 h 1754326"/>
              <a:gd name="connsiteX9" fmla="*/ 4411120 w 4411120"/>
              <a:gd name="connsiteY9" fmla="*/ 1116921 h 1754326"/>
              <a:gd name="connsiteX10" fmla="*/ 4411120 w 4411120"/>
              <a:gd name="connsiteY10" fmla="*/ 1754326 h 1754326"/>
              <a:gd name="connsiteX11" fmla="*/ 3903841 w 4411120"/>
              <a:gd name="connsiteY11" fmla="*/ 1754326 h 1754326"/>
              <a:gd name="connsiteX12" fmla="*/ 3308340 w 4411120"/>
              <a:gd name="connsiteY12" fmla="*/ 1754326 h 1754326"/>
              <a:gd name="connsiteX13" fmla="*/ 2845172 w 4411120"/>
              <a:gd name="connsiteY13" fmla="*/ 1754326 h 1754326"/>
              <a:gd name="connsiteX14" fmla="*/ 2205560 w 4411120"/>
              <a:gd name="connsiteY14" fmla="*/ 1754326 h 1754326"/>
              <a:gd name="connsiteX15" fmla="*/ 1698281 w 4411120"/>
              <a:gd name="connsiteY15" fmla="*/ 1754326 h 1754326"/>
              <a:gd name="connsiteX16" fmla="*/ 1146891 w 4411120"/>
              <a:gd name="connsiteY16" fmla="*/ 1754326 h 1754326"/>
              <a:gd name="connsiteX17" fmla="*/ 639612 w 4411120"/>
              <a:gd name="connsiteY17" fmla="*/ 1754326 h 1754326"/>
              <a:gd name="connsiteX18" fmla="*/ 0 w 4411120"/>
              <a:gd name="connsiteY18" fmla="*/ 1754326 h 1754326"/>
              <a:gd name="connsiteX19" fmla="*/ 0 w 4411120"/>
              <a:gd name="connsiteY19" fmla="*/ 1169551 h 1754326"/>
              <a:gd name="connsiteX20" fmla="*/ 0 w 4411120"/>
              <a:gd name="connsiteY20" fmla="*/ 637405 h 1754326"/>
              <a:gd name="connsiteX21" fmla="*/ 0 w 4411120"/>
              <a:gd name="connsiteY21"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11120" h="1754326" fill="none" extrusionOk="0">
                <a:moveTo>
                  <a:pt x="0" y="0"/>
                </a:moveTo>
                <a:cubicBezTo>
                  <a:pt x="232142" y="-45883"/>
                  <a:pt x="276396" y="47927"/>
                  <a:pt x="551390" y="0"/>
                </a:cubicBezTo>
                <a:cubicBezTo>
                  <a:pt x="826384" y="-47927"/>
                  <a:pt x="935184" y="74728"/>
                  <a:pt x="1191002" y="0"/>
                </a:cubicBezTo>
                <a:cubicBezTo>
                  <a:pt x="1446820" y="-74728"/>
                  <a:pt x="1681722" y="20175"/>
                  <a:pt x="1830615" y="0"/>
                </a:cubicBezTo>
                <a:cubicBezTo>
                  <a:pt x="1979508" y="-20175"/>
                  <a:pt x="2144332" y="34546"/>
                  <a:pt x="2426116" y="0"/>
                </a:cubicBezTo>
                <a:cubicBezTo>
                  <a:pt x="2707900" y="-34546"/>
                  <a:pt x="2719992" y="450"/>
                  <a:pt x="2933395" y="0"/>
                </a:cubicBezTo>
                <a:cubicBezTo>
                  <a:pt x="3146798" y="-450"/>
                  <a:pt x="3369054" y="19673"/>
                  <a:pt x="3573007" y="0"/>
                </a:cubicBezTo>
                <a:cubicBezTo>
                  <a:pt x="3776960" y="-19673"/>
                  <a:pt x="4178899" y="58218"/>
                  <a:pt x="4411120" y="0"/>
                </a:cubicBezTo>
                <a:cubicBezTo>
                  <a:pt x="4467309" y="232645"/>
                  <a:pt x="4388428" y="424469"/>
                  <a:pt x="4411120" y="567232"/>
                </a:cubicBezTo>
                <a:cubicBezTo>
                  <a:pt x="4433812" y="709995"/>
                  <a:pt x="4382105" y="964720"/>
                  <a:pt x="4411120" y="1116921"/>
                </a:cubicBezTo>
                <a:cubicBezTo>
                  <a:pt x="4440135" y="1269122"/>
                  <a:pt x="4403590" y="1589414"/>
                  <a:pt x="4411120" y="1754326"/>
                </a:cubicBezTo>
                <a:cubicBezTo>
                  <a:pt x="4307695" y="1779610"/>
                  <a:pt x="4032865" y="1710179"/>
                  <a:pt x="3903841" y="1754326"/>
                </a:cubicBezTo>
                <a:cubicBezTo>
                  <a:pt x="3774817" y="1798473"/>
                  <a:pt x="3497776" y="1706017"/>
                  <a:pt x="3308340" y="1754326"/>
                </a:cubicBezTo>
                <a:cubicBezTo>
                  <a:pt x="3118904" y="1802635"/>
                  <a:pt x="2969221" y="1722217"/>
                  <a:pt x="2845172" y="1754326"/>
                </a:cubicBezTo>
                <a:cubicBezTo>
                  <a:pt x="2721123" y="1786435"/>
                  <a:pt x="2408904" y="1695034"/>
                  <a:pt x="2205560" y="1754326"/>
                </a:cubicBezTo>
                <a:cubicBezTo>
                  <a:pt x="2002216" y="1813618"/>
                  <a:pt x="1852042" y="1733497"/>
                  <a:pt x="1698281" y="1754326"/>
                </a:cubicBezTo>
                <a:cubicBezTo>
                  <a:pt x="1544520" y="1775155"/>
                  <a:pt x="1337811" y="1747287"/>
                  <a:pt x="1146891" y="1754326"/>
                </a:cubicBezTo>
                <a:cubicBezTo>
                  <a:pt x="955971" y="1761365"/>
                  <a:pt x="761902" y="1728119"/>
                  <a:pt x="639612" y="1754326"/>
                </a:cubicBezTo>
                <a:cubicBezTo>
                  <a:pt x="517322" y="1780533"/>
                  <a:pt x="243403" y="1735579"/>
                  <a:pt x="0" y="1754326"/>
                </a:cubicBezTo>
                <a:cubicBezTo>
                  <a:pt x="-15125" y="1467814"/>
                  <a:pt x="56556" y="1341063"/>
                  <a:pt x="0" y="1169551"/>
                </a:cubicBezTo>
                <a:cubicBezTo>
                  <a:pt x="-56556" y="998040"/>
                  <a:pt x="21843" y="878759"/>
                  <a:pt x="0" y="637405"/>
                </a:cubicBezTo>
                <a:cubicBezTo>
                  <a:pt x="-21843" y="396051"/>
                  <a:pt x="57865" y="191960"/>
                  <a:pt x="0" y="0"/>
                </a:cubicBezTo>
                <a:close/>
              </a:path>
              <a:path w="4411120" h="1754326" stroke="0" extrusionOk="0">
                <a:moveTo>
                  <a:pt x="0" y="0"/>
                </a:moveTo>
                <a:cubicBezTo>
                  <a:pt x="154793" y="-28165"/>
                  <a:pt x="245082" y="14364"/>
                  <a:pt x="463168" y="0"/>
                </a:cubicBezTo>
                <a:cubicBezTo>
                  <a:pt x="681254" y="-14364"/>
                  <a:pt x="768211" y="31218"/>
                  <a:pt x="1058669" y="0"/>
                </a:cubicBezTo>
                <a:cubicBezTo>
                  <a:pt x="1349127" y="-31218"/>
                  <a:pt x="1521744" y="48082"/>
                  <a:pt x="1698281" y="0"/>
                </a:cubicBezTo>
                <a:cubicBezTo>
                  <a:pt x="1874818" y="-48082"/>
                  <a:pt x="2123611" y="23407"/>
                  <a:pt x="2337894" y="0"/>
                </a:cubicBezTo>
                <a:cubicBezTo>
                  <a:pt x="2552177" y="-23407"/>
                  <a:pt x="2725705" y="23478"/>
                  <a:pt x="2933395" y="0"/>
                </a:cubicBezTo>
                <a:cubicBezTo>
                  <a:pt x="3141085" y="-23478"/>
                  <a:pt x="3260037" y="3954"/>
                  <a:pt x="3352451" y="0"/>
                </a:cubicBezTo>
                <a:cubicBezTo>
                  <a:pt x="3444865" y="-3954"/>
                  <a:pt x="3650438" y="44522"/>
                  <a:pt x="3859730" y="0"/>
                </a:cubicBezTo>
                <a:cubicBezTo>
                  <a:pt x="4069022" y="-44522"/>
                  <a:pt x="4171734" y="57842"/>
                  <a:pt x="4411120" y="0"/>
                </a:cubicBezTo>
                <a:cubicBezTo>
                  <a:pt x="4416956" y="257398"/>
                  <a:pt x="4347586" y="428484"/>
                  <a:pt x="4411120" y="549689"/>
                </a:cubicBezTo>
                <a:cubicBezTo>
                  <a:pt x="4474654" y="670894"/>
                  <a:pt x="4404853" y="850261"/>
                  <a:pt x="4411120" y="1134464"/>
                </a:cubicBezTo>
                <a:cubicBezTo>
                  <a:pt x="4417387" y="1418667"/>
                  <a:pt x="4391553" y="1522646"/>
                  <a:pt x="4411120" y="1754326"/>
                </a:cubicBezTo>
                <a:cubicBezTo>
                  <a:pt x="4234380" y="1797863"/>
                  <a:pt x="4162115" y="1732076"/>
                  <a:pt x="3992064" y="1754326"/>
                </a:cubicBezTo>
                <a:cubicBezTo>
                  <a:pt x="3822013" y="1776576"/>
                  <a:pt x="3570676" y="1726609"/>
                  <a:pt x="3396562" y="1754326"/>
                </a:cubicBezTo>
                <a:cubicBezTo>
                  <a:pt x="3222448" y="1782043"/>
                  <a:pt x="3045715" y="1725656"/>
                  <a:pt x="2845172" y="1754326"/>
                </a:cubicBezTo>
                <a:cubicBezTo>
                  <a:pt x="2644629" y="1782996"/>
                  <a:pt x="2600571" y="1719310"/>
                  <a:pt x="2382005" y="1754326"/>
                </a:cubicBezTo>
                <a:cubicBezTo>
                  <a:pt x="2163439" y="1789342"/>
                  <a:pt x="2141965" y="1740063"/>
                  <a:pt x="1962948" y="1754326"/>
                </a:cubicBezTo>
                <a:cubicBezTo>
                  <a:pt x="1783931" y="1768589"/>
                  <a:pt x="1592904" y="1744857"/>
                  <a:pt x="1455670" y="1754326"/>
                </a:cubicBezTo>
                <a:cubicBezTo>
                  <a:pt x="1318436" y="1763795"/>
                  <a:pt x="1088009" y="1736823"/>
                  <a:pt x="816057" y="1754326"/>
                </a:cubicBezTo>
                <a:cubicBezTo>
                  <a:pt x="544105" y="1771829"/>
                  <a:pt x="250905" y="1722207"/>
                  <a:pt x="0" y="1754326"/>
                </a:cubicBezTo>
                <a:cubicBezTo>
                  <a:pt x="-38120" y="1601024"/>
                  <a:pt x="65800" y="1352751"/>
                  <a:pt x="0" y="1204637"/>
                </a:cubicBezTo>
                <a:cubicBezTo>
                  <a:pt x="-65800" y="1056523"/>
                  <a:pt x="65847" y="833917"/>
                  <a:pt x="0" y="584775"/>
                </a:cubicBezTo>
                <a:cubicBezTo>
                  <a:pt x="-65847" y="335633"/>
                  <a:pt x="68549" y="274916"/>
                  <a:pt x="0" y="0"/>
                </a:cubicBezTo>
                <a:close/>
              </a:path>
            </a:pathLst>
          </a:custGeom>
          <a:solidFill>
            <a:schemeClr val="accent1"/>
          </a:solidFill>
          <a:ln w="12700">
            <a:solidFill>
              <a:schemeClr val="tx1"/>
            </a:solidFill>
          </a:ln>
        </p:spPr>
        <p:txBody>
          <a:bodyPr wrap="square">
            <a:spAutoFit/>
          </a:bodyPr>
          <a:lstStyle/>
          <a:p>
            <a:pPr defTabSz="685800">
              <a:buClrTx/>
            </a:pPr>
            <a:r>
              <a:rPr lang="en-US" sz="1800" i="1" kern="1200" dirty="0" err="1">
                <a:solidFill>
                  <a:srgbClr val="7030A0"/>
                </a:solidFill>
                <a:latin typeface="Times New Roman" panose="02020603050405020304" pitchFamily="18" charset="0"/>
                <a:ea typeface="+mn-ea"/>
                <a:cs typeface="Times New Roman" panose="02020603050405020304" pitchFamily="18" charset="0"/>
              </a:rPr>
              <a:t>Dẫu</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làm</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sao</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thì</a:t>
            </a:r>
            <a:r>
              <a:rPr lang="en-US" sz="1800" i="1" kern="1200" dirty="0">
                <a:solidFill>
                  <a:srgbClr val="7030A0"/>
                </a:solidFill>
                <a:latin typeface="Times New Roman" panose="02020603050405020304" pitchFamily="18" charset="0"/>
                <a:ea typeface="+mn-ea"/>
                <a:cs typeface="Times New Roman" panose="02020603050405020304" pitchFamily="18" charset="0"/>
              </a:rPr>
              <a:t> cha </a:t>
            </a:r>
            <a:r>
              <a:rPr lang="en-US" sz="1800" i="1" kern="1200" dirty="0" err="1">
                <a:solidFill>
                  <a:srgbClr val="7030A0"/>
                </a:solidFill>
                <a:latin typeface="Times New Roman" panose="02020603050405020304" pitchFamily="18" charset="0"/>
                <a:ea typeface="+mn-ea"/>
                <a:cs typeface="Times New Roman" panose="02020603050405020304" pitchFamily="18" charset="0"/>
              </a:rPr>
              <a:t>vẫn</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muốn</a:t>
            </a:r>
            <a:endParaRPr lang="en-US" sz="18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1800" i="1" kern="1200" dirty="0" err="1">
                <a:solidFill>
                  <a:srgbClr val="7030A0"/>
                </a:solidFill>
                <a:latin typeface="Times New Roman" panose="02020603050405020304" pitchFamily="18" charset="0"/>
                <a:ea typeface="+mn-ea"/>
                <a:cs typeface="Times New Roman" panose="02020603050405020304" pitchFamily="18" charset="0"/>
              </a:rPr>
              <a:t>Sống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trên</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đá</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không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chê</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đá</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gập</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ghềnh</a:t>
            </a:r>
            <a:endParaRPr lang="en-US" sz="18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1800" i="1" kern="1200" dirty="0" err="1">
                <a:solidFill>
                  <a:srgbClr val="7030A0"/>
                </a:solidFill>
                <a:latin typeface="Times New Roman" panose="02020603050405020304" pitchFamily="18" charset="0"/>
                <a:ea typeface="+mn-ea"/>
                <a:cs typeface="Times New Roman" panose="02020603050405020304" pitchFamily="18" charset="0"/>
              </a:rPr>
              <a:t>Sống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trong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thung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không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chê</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thung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nghèo</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đói</a:t>
            </a:r>
            <a:endParaRPr lang="en-US" sz="18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1800" i="1" kern="1200" dirty="0" err="1">
                <a:solidFill>
                  <a:srgbClr val="7030A0"/>
                </a:solidFill>
                <a:latin typeface="Times New Roman" panose="02020603050405020304" pitchFamily="18" charset="0"/>
                <a:ea typeface="+mn-ea"/>
                <a:cs typeface="Times New Roman" panose="02020603050405020304" pitchFamily="18" charset="0"/>
              </a:rPr>
              <a:t>Sống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như</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sông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như</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suối</a:t>
            </a:r>
            <a:endParaRPr lang="en-US" sz="18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1800" i="1" kern="1200" dirty="0" err="1">
                <a:solidFill>
                  <a:srgbClr val="7030A0"/>
                </a:solidFill>
                <a:latin typeface="Times New Roman" panose="02020603050405020304" pitchFamily="18" charset="0"/>
                <a:ea typeface="+mn-ea"/>
                <a:cs typeface="Times New Roman" panose="02020603050405020304" pitchFamily="18" charset="0"/>
              </a:rPr>
              <a:t>Lên</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thác</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xuống</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ghềnh</a:t>
            </a:r>
            <a:endParaRPr lang="en-US" sz="18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1800" i="1" kern="1200" dirty="0" err="1">
                <a:solidFill>
                  <a:srgbClr val="7030A0"/>
                </a:solidFill>
                <a:latin typeface="Times New Roman" panose="02020603050405020304" pitchFamily="18" charset="0"/>
                <a:ea typeface="+mn-ea"/>
                <a:cs typeface="Times New Roman" panose="02020603050405020304" pitchFamily="18" charset="0"/>
              </a:rPr>
              <a:t>Không</a:t>
            </a:r>
            <a:r>
              <a:rPr lang="en-US" sz="1800" i="1" kern="1200" dirty="0">
                <a:solidFill>
                  <a:srgbClr val="7030A0"/>
                </a:solidFill>
                <a:latin typeface="Times New Roman" panose="02020603050405020304" pitchFamily="18" charset="0"/>
                <a:ea typeface="+mn-ea"/>
                <a:cs typeface="Times New Roman" panose="02020603050405020304" pitchFamily="18" charset="0"/>
              </a:rPr>
              <a:t> lo </a:t>
            </a:r>
            <a:r>
              <a:rPr lang="en-US" sz="1800" i="1" kern="1200" dirty="0" err="1">
                <a:solidFill>
                  <a:srgbClr val="7030A0"/>
                </a:solidFill>
                <a:latin typeface="Times New Roman" panose="02020603050405020304" pitchFamily="18" charset="0"/>
                <a:ea typeface="+mn-ea"/>
                <a:cs typeface="Times New Roman" panose="02020603050405020304" pitchFamily="18" charset="0"/>
              </a:rPr>
              <a:t>cực</a:t>
            </a:r>
            <a:r>
              <a:rPr lang="en-US" sz="1800" i="1" kern="1200" dirty="0">
                <a:solidFill>
                  <a:srgbClr val="7030A0"/>
                </a:solidFill>
                <a:latin typeface="Times New Roman" panose="02020603050405020304" pitchFamily="18" charset="0"/>
                <a:ea typeface="+mn-ea"/>
                <a:cs typeface="Times New Roman" panose="02020603050405020304" pitchFamily="18" charset="0"/>
              </a:rPr>
              <a:t> </a:t>
            </a:r>
            <a:r>
              <a:rPr lang="en-US" sz="1800" i="1" kern="1200" dirty="0" err="1">
                <a:solidFill>
                  <a:srgbClr val="7030A0"/>
                </a:solidFill>
                <a:latin typeface="Times New Roman" panose="02020603050405020304" pitchFamily="18" charset="0"/>
                <a:ea typeface="+mn-ea"/>
                <a:cs typeface="Times New Roman" panose="02020603050405020304" pitchFamily="18" charset="0"/>
              </a:rPr>
              <a:t>nhọc</a:t>
            </a:r>
            <a:r>
              <a:rPr lang="en-US" sz="1800" i="1" kern="1200" dirty="0">
                <a:solidFill>
                  <a:srgbClr val="7030A0"/>
                </a:solidFill>
                <a:latin typeface="Times New Roman" panose="02020603050405020304" pitchFamily="18" charset="0"/>
                <a:ea typeface="+mn-ea"/>
                <a:cs typeface="Times New Roman" panose="02020603050405020304" pitchFamily="18" charset="0"/>
              </a:rPr>
              <a:t>.</a:t>
            </a:r>
          </a:p>
        </p:txBody>
      </p:sp>
      <p:sp>
        <p:nvSpPr>
          <p:cNvPr id="8" name="TextBox 7"/>
          <p:cNvSpPr txBox="1"/>
          <p:nvPr/>
        </p:nvSpPr>
        <p:spPr>
          <a:xfrm>
            <a:off x="2366440" y="2109013"/>
            <a:ext cx="6459794" cy="2895473"/>
          </a:xfrm>
          <a:custGeom>
            <a:avLst/>
            <a:gdLst>
              <a:gd name="connsiteX0" fmla="*/ 0 w 6459794"/>
              <a:gd name="connsiteY0" fmla="*/ 0 h 2895473"/>
              <a:gd name="connsiteX1" fmla="*/ 393460 w 6459794"/>
              <a:gd name="connsiteY1" fmla="*/ 0 h 2895473"/>
              <a:gd name="connsiteX2" fmla="*/ 980714 w 6459794"/>
              <a:gd name="connsiteY2" fmla="*/ 0 h 2895473"/>
              <a:gd name="connsiteX3" fmla="*/ 1632566 w 6459794"/>
              <a:gd name="connsiteY3" fmla="*/ 0 h 2895473"/>
              <a:gd name="connsiteX4" fmla="*/ 2155222 w 6459794"/>
              <a:gd name="connsiteY4" fmla="*/ 0 h 2895473"/>
              <a:gd name="connsiteX5" fmla="*/ 2548682 w 6459794"/>
              <a:gd name="connsiteY5" fmla="*/ 0 h 2895473"/>
              <a:gd name="connsiteX6" fmla="*/ 3071338 w 6459794"/>
              <a:gd name="connsiteY6" fmla="*/ 0 h 2895473"/>
              <a:gd name="connsiteX7" fmla="*/ 3723190 w 6459794"/>
              <a:gd name="connsiteY7" fmla="*/ 0 h 2895473"/>
              <a:gd name="connsiteX8" fmla="*/ 4310444 w 6459794"/>
              <a:gd name="connsiteY8" fmla="*/ 0 h 2895473"/>
              <a:gd name="connsiteX9" fmla="*/ 4962296 w 6459794"/>
              <a:gd name="connsiteY9" fmla="*/ 0 h 2895473"/>
              <a:gd name="connsiteX10" fmla="*/ 5678746 w 6459794"/>
              <a:gd name="connsiteY10" fmla="*/ 0 h 2895473"/>
              <a:gd name="connsiteX11" fmla="*/ 6459794 w 6459794"/>
              <a:gd name="connsiteY11" fmla="*/ 0 h 2895473"/>
              <a:gd name="connsiteX12" fmla="*/ 6459794 w 6459794"/>
              <a:gd name="connsiteY12" fmla="*/ 550140 h 2895473"/>
              <a:gd name="connsiteX13" fmla="*/ 6459794 w 6459794"/>
              <a:gd name="connsiteY13" fmla="*/ 1071325 h 2895473"/>
              <a:gd name="connsiteX14" fmla="*/ 6459794 w 6459794"/>
              <a:gd name="connsiteY14" fmla="*/ 1592510 h 2895473"/>
              <a:gd name="connsiteX15" fmla="*/ 6459794 w 6459794"/>
              <a:gd name="connsiteY15" fmla="*/ 2200559 h 2895473"/>
              <a:gd name="connsiteX16" fmla="*/ 6459794 w 6459794"/>
              <a:gd name="connsiteY16" fmla="*/ 2895473 h 2895473"/>
              <a:gd name="connsiteX17" fmla="*/ 5872540 w 6459794"/>
              <a:gd name="connsiteY17" fmla="*/ 2895473 h 2895473"/>
              <a:gd name="connsiteX18" fmla="*/ 5479080 w 6459794"/>
              <a:gd name="connsiteY18" fmla="*/ 2895473 h 2895473"/>
              <a:gd name="connsiteX19" fmla="*/ 4891826 w 6459794"/>
              <a:gd name="connsiteY19" fmla="*/ 2895473 h 2895473"/>
              <a:gd name="connsiteX20" fmla="*/ 4433768 w 6459794"/>
              <a:gd name="connsiteY20" fmla="*/ 2895473 h 2895473"/>
              <a:gd name="connsiteX21" fmla="*/ 3975710 w 6459794"/>
              <a:gd name="connsiteY21" fmla="*/ 2895473 h 2895473"/>
              <a:gd name="connsiteX22" fmla="*/ 3388456 w 6459794"/>
              <a:gd name="connsiteY22" fmla="*/ 2895473 h 2895473"/>
              <a:gd name="connsiteX23" fmla="*/ 2994995 w 6459794"/>
              <a:gd name="connsiteY23" fmla="*/ 2895473 h 2895473"/>
              <a:gd name="connsiteX24" fmla="*/ 2278546 w 6459794"/>
              <a:gd name="connsiteY24" fmla="*/ 2895473 h 2895473"/>
              <a:gd name="connsiteX25" fmla="*/ 1626694 w 6459794"/>
              <a:gd name="connsiteY25" fmla="*/ 2895473 h 2895473"/>
              <a:gd name="connsiteX26" fmla="*/ 910244 w 6459794"/>
              <a:gd name="connsiteY26" fmla="*/ 2895473 h 2895473"/>
              <a:gd name="connsiteX27" fmla="*/ 0 w 6459794"/>
              <a:gd name="connsiteY27" fmla="*/ 2895473 h 2895473"/>
              <a:gd name="connsiteX28" fmla="*/ 0 w 6459794"/>
              <a:gd name="connsiteY28" fmla="*/ 2258469 h 2895473"/>
              <a:gd name="connsiteX29" fmla="*/ 0 w 6459794"/>
              <a:gd name="connsiteY29" fmla="*/ 1650420 h 2895473"/>
              <a:gd name="connsiteX30" fmla="*/ 0 w 6459794"/>
              <a:gd name="connsiteY30" fmla="*/ 1158189 h 2895473"/>
              <a:gd name="connsiteX31" fmla="*/ 0 w 6459794"/>
              <a:gd name="connsiteY31" fmla="*/ 550140 h 2895473"/>
              <a:gd name="connsiteX32" fmla="*/ 0 w 6459794"/>
              <a:gd name="connsiteY32" fmla="*/ 0 h 28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59794" h="2895473" fill="none" extrusionOk="0">
                <a:moveTo>
                  <a:pt x="0" y="0"/>
                </a:moveTo>
                <a:cubicBezTo>
                  <a:pt x="141252" y="-45277"/>
                  <a:pt x="256144" y="39847"/>
                  <a:pt x="393460" y="0"/>
                </a:cubicBezTo>
                <a:cubicBezTo>
                  <a:pt x="530776" y="-39847"/>
                  <a:pt x="694195" y="37746"/>
                  <a:pt x="980714" y="0"/>
                </a:cubicBezTo>
                <a:cubicBezTo>
                  <a:pt x="1267233" y="-37746"/>
                  <a:pt x="1361112" y="29880"/>
                  <a:pt x="1632566" y="0"/>
                </a:cubicBezTo>
                <a:cubicBezTo>
                  <a:pt x="1904020" y="-29880"/>
                  <a:pt x="1922467" y="58643"/>
                  <a:pt x="2155222" y="0"/>
                </a:cubicBezTo>
                <a:cubicBezTo>
                  <a:pt x="2387977" y="-58643"/>
                  <a:pt x="2396906" y="43667"/>
                  <a:pt x="2548682" y="0"/>
                </a:cubicBezTo>
                <a:cubicBezTo>
                  <a:pt x="2700458" y="-43667"/>
                  <a:pt x="2848311" y="42590"/>
                  <a:pt x="3071338" y="0"/>
                </a:cubicBezTo>
                <a:cubicBezTo>
                  <a:pt x="3294365" y="-42590"/>
                  <a:pt x="3499926" y="27117"/>
                  <a:pt x="3723190" y="0"/>
                </a:cubicBezTo>
                <a:cubicBezTo>
                  <a:pt x="3946454" y="-27117"/>
                  <a:pt x="4152826" y="68400"/>
                  <a:pt x="4310444" y="0"/>
                </a:cubicBezTo>
                <a:cubicBezTo>
                  <a:pt x="4468062" y="-68400"/>
                  <a:pt x="4711104" y="42112"/>
                  <a:pt x="4962296" y="0"/>
                </a:cubicBezTo>
                <a:cubicBezTo>
                  <a:pt x="5213488" y="-42112"/>
                  <a:pt x="5525522" y="50625"/>
                  <a:pt x="5678746" y="0"/>
                </a:cubicBezTo>
                <a:cubicBezTo>
                  <a:pt x="5831970" y="-50625"/>
                  <a:pt x="6097138" y="67502"/>
                  <a:pt x="6459794" y="0"/>
                </a:cubicBezTo>
                <a:cubicBezTo>
                  <a:pt x="6476015" y="215933"/>
                  <a:pt x="6421534" y="312234"/>
                  <a:pt x="6459794" y="550140"/>
                </a:cubicBezTo>
                <a:cubicBezTo>
                  <a:pt x="6498054" y="788046"/>
                  <a:pt x="6446714" y="851421"/>
                  <a:pt x="6459794" y="1071325"/>
                </a:cubicBezTo>
                <a:cubicBezTo>
                  <a:pt x="6472874" y="1291230"/>
                  <a:pt x="6429444" y="1382940"/>
                  <a:pt x="6459794" y="1592510"/>
                </a:cubicBezTo>
                <a:cubicBezTo>
                  <a:pt x="6490144" y="1802080"/>
                  <a:pt x="6442835" y="2000271"/>
                  <a:pt x="6459794" y="2200559"/>
                </a:cubicBezTo>
                <a:cubicBezTo>
                  <a:pt x="6476753" y="2400847"/>
                  <a:pt x="6390658" y="2561213"/>
                  <a:pt x="6459794" y="2895473"/>
                </a:cubicBezTo>
                <a:cubicBezTo>
                  <a:pt x="6297514" y="2902700"/>
                  <a:pt x="6022546" y="2868845"/>
                  <a:pt x="5872540" y="2895473"/>
                </a:cubicBezTo>
                <a:cubicBezTo>
                  <a:pt x="5722534" y="2922101"/>
                  <a:pt x="5652303" y="2865674"/>
                  <a:pt x="5479080" y="2895473"/>
                </a:cubicBezTo>
                <a:cubicBezTo>
                  <a:pt x="5305857" y="2925272"/>
                  <a:pt x="5117274" y="2833219"/>
                  <a:pt x="4891826" y="2895473"/>
                </a:cubicBezTo>
                <a:cubicBezTo>
                  <a:pt x="4666378" y="2957727"/>
                  <a:pt x="4596130" y="2883586"/>
                  <a:pt x="4433768" y="2895473"/>
                </a:cubicBezTo>
                <a:cubicBezTo>
                  <a:pt x="4271406" y="2907360"/>
                  <a:pt x="4094242" y="2873738"/>
                  <a:pt x="3975710" y="2895473"/>
                </a:cubicBezTo>
                <a:cubicBezTo>
                  <a:pt x="3857178" y="2917208"/>
                  <a:pt x="3544655" y="2891497"/>
                  <a:pt x="3388456" y="2895473"/>
                </a:cubicBezTo>
                <a:cubicBezTo>
                  <a:pt x="3232257" y="2899449"/>
                  <a:pt x="3085268" y="2855596"/>
                  <a:pt x="2994995" y="2895473"/>
                </a:cubicBezTo>
                <a:cubicBezTo>
                  <a:pt x="2904722" y="2935350"/>
                  <a:pt x="2594558" y="2846660"/>
                  <a:pt x="2278546" y="2895473"/>
                </a:cubicBezTo>
                <a:cubicBezTo>
                  <a:pt x="1962534" y="2944286"/>
                  <a:pt x="1899151" y="2876239"/>
                  <a:pt x="1626694" y="2895473"/>
                </a:cubicBezTo>
                <a:cubicBezTo>
                  <a:pt x="1354237" y="2914707"/>
                  <a:pt x="1185110" y="2822263"/>
                  <a:pt x="910244" y="2895473"/>
                </a:cubicBezTo>
                <a:cubicBezTo>
                  <a:pt x="635378" y="2968683"/>
                  <a:pt x="435458" y="2811597"/>
                  <a:pt x="0" y="2895473"/>
                </a:cubicBezTo>
                <a:cubicBezTo>
                  <a:pt x="-47083" y="2710040"/>
                  <a:pt x="62210" y="2534667"/>
                  <a:pt x="0" y="2258469"/>
                </a:cubicBezTo>
                <a:cubicBezTo>
                  <a:pt x="-62210" y="1982271"/>
                  <a:pt x="6065" y="1814935"/>
                  <a:pt x="0" y="1650420"/>
                </a:cubicBezTo>
                <a:cubicBezTo>
                  <a:pt x="-6065" y="1485905"/>
                  <a:pt x="21373" y="1328716"/>
                  <a:pt x="0" y="1158189"/>
                </a:cubicBezTo>
                <a:cubicBezTo>
                  <a:pt x="-21373" y="987662"/>
                  <a:pt x="46161" y="769454"/>
                  <a:pt x="0" y="550140"/>
                </a:cubicBezTo>
                <a:cubicBezTo>
                  <a:pt x="-46161" y="330826"/>
                  <a:pt x="48164" y="150787"/>
                  <a:pt x="0" y="0"/>
                </a:cubicBezTo>
                <a:close/>
              </a:path>
              <a:path w="6459794" h="2895473" stroke="0" extrusionOk="0">
                <a:moveTo>
                  <a:pt x="0" y="0"/>
                </a:moveTo>
                <a:cubicBezTo>
                  <a:pt x="148142" y="-1186"/>
                  <a:pt x="447850" y="28999"/>
                  <a:pt x="587254" y="0"/>
                </a:cubicBezTo>
                <a:cubicBezTo>
                  <a:pt x="726658" y="-28999"/>
                  <a:pt x="993813" y="72859"/>
                  <a:pt x="1239106" y="0"/>
                </a:cubicBezTo>
                <a:cubicBezTo>
                  <a:pt x="1484399" y="-72859"/>
                  <a:pt x="1695574" y="46209"/>
                  <a:pt x="1826360" y="0"/>
                </a:cubicBezTo>
                <a:cubicBezTo>
                  <a:pt x="1957146" y="-46209"/>
                  <a:pt x="2290905" y="51386"/>
                  <a:pt x="2478212" y="0"/>
                </a:cubicBezTo>
                <a:cubicBezTo>
                  <a:pt x="2665519" y="-51386"/>
                  <a:pt x="2812248" y="2814"/>
                  <a:pt x="2936270" y="0"/>
                </a:cubicBezTo>
                <a:cubicBezTo>
                  <a:pt x="3060292" y="-2814"/>
                  <a:pt x="3254430" y="5811"/>
                  <a:pt x="3523524" y="0"/>
                </a:cubicBezTo>
                <a:cubicBezTo>
                  <a:pt x="3792618" y="-5811"/>
                  <a:pt x="3838628" y="40770"/>
                  <a:pt x="3981582" y="0"/>
                </a:cubicBezTo>
                <a:cubicBezTo>
                  <a:pt x="4124536" y="-40770"/>
                  <a:pt x="4395105" y="43917"/>
                  <a:pt x="4633434" y="0"/>
                </a:cubicBezTo>
                <a:cubicBezTo>
                  <a:pt x="4871763" y="-43917"/>
                  <a:pt x="4947498" y="25585"/>
                  <a:pt x="5026894" y="0"/>
                </a:cubicBezTo>
                <a:cubicBezTo>
                  <a:pt x="5106290" y="-25585"/>
                  <a:pt x="5461247" y="66580"/>
                  <a:pt x="5614148" y="0"/>
                </a:cubicBezTo>
                <a:cubicBezTo>
                  <a:pt x="5767049" y="-66580"/>
                  <a:pt x="6256745" y="30055"/>
                  <a:pt x="6459794" y="0"/>
                </a:cubicBezTo>
                <a:cubicBezTo>
                  <a:pt x="6498406" y="179276"/>
                  <a:pt x="6413347" y="383512"/>
                  <a:pt x="6459794" y="637004"/>
                </a:cubicBezTo>
                <a:cubicBezTo>
                  <a:pt x="6506241" y="890496"/>
                  <a:pt x="6400602" y="970174"/>
                  <a:pt x="6459794" y="1187144"/>
                </a:cubicBezTo>
                <a:cubicBezTo>
                  <a:pt x="6518986" y="1404114"/>
                  <a:pt x="6397676" y="1564663"/>
                  <a:pt x="6459794" y="1737284"/>
                </a:cubicBezTo>
                <a:cubicBezTo>
                  <a:pt x="6521912" y="1909905"/>
                  <a:pt x="6399260" y="2093669"/>
                  <a:pt x="6459794" y="2258469"/>
                </a:cubicBezTo>
                <a:cubicBezTo>
                  <a:pt x="6520328" y="2423269"/>
                  <a:pt x="6440462" y="2711640"/>
                  <a:pt x="6459794" y="2895473"/>
                </a:cubicBezTo>
                <a:cubicBezTo>
                  <a:pt x="6353146" y="2901871"/>
                  <a:pt x="6103002" y="2846706"/>
                  <a:pt x="5937138" y="2895473"/>
                </a:cubicBezTo>
                <a:cubicBezTo>
                  <a:pt x="5771274" y="2944240"/>
                  <a:pt x="5646575" y="2855715"/>
                  <a:pt x="5414482" y="2895473"/>
                </a:cubicBezTo>
                <a:cubicBezTo>
                  <a:pt x="5182389" y="2935231"/>
                  <a:pt x="4965093" y="2878434"/>
                  <a:pt x="4762630" y="2895473"/>
                </a:cubicBezTo>
                <a:cubicBezTo>
                  <a:pt x="4560167" y="2912512"/>
                  <a:pt x="4286001" y="2839542"/>
                  <a:pt x="4110778" y="2895473"/>
                </a:cubicBezTo>
                <a:cubicBezTo>
                  <a:pt x="3935555" y="2951404"/>
                  <a:pt x="3731028" y="2869335"/>
                  <a:pt x="3523524" y="2895473"/>
                </a:cubicBezTo>
                <a:cubicBezTo>
                  <a:pt x="3316020" y="2921611"/>
                  <a:pt x="3083624" y="2881976"/>
                  <a:pt x="2936270" y="2895473"/>
                </a:cubicBezTo>
                <a:cubicBezTo>
                  <a:pt x="2788916" y="2908970"/>
                  <a:pt x="2672876" y="2893139"/>
                  <a:pt x="2413614" y="2895473"/>
                </a:cubicBezTo>
                <a:cubicBezTo>
                  <a:pt x="2154352" y="2897807"/>
                  <a:pt x="2078043" y="2857077"/>
                  <a:pt x="1826360" y="2895473"/>
                </a:cubicBezTo>
                <a:cubicBezTo>
                  <a:pt x="1574677" y="2933869"/>
                  <a:pt x="1388185" y="2850781"/>
                  <a:pt x="1174508" y="2895473"/>
                </a:cubicBezTo>
                <a:cubicBezTo>
                  <a:pt x="960831" y="2940165"/>
                  <a:pt x="685181" y="2854025"/>
                  <a:pt x="522656" y="2895473"/>
                </a:cubicBezTo>
                <a:cubicBezTo>
                  <a:pt x="360131" y="2936921"/>
                  <a:pt x="171079" y="2839862"/>
                  <a:pt x="0" y="2895473"/>
                </a:cubicBezTo>
                <a:cubicBezTo>
                  <a:pt x="-49409" y="2771338"/>
                  <a:pt x="13685" y="2535238"/>
                  <a:pt x="0" y="2316378"/>
                </a:cubicBezTo>
                <a:cubicBezTo>
                  <a:pt x="-13685" y="2097518"/>
                  <a:pt x="56476" y="2065588"/>
                  <a:pt x="0" y="1824148"/>
                </a:cubicBezTo>
                <a:cubicBezTo>
                  <a:pt x="-56476" y="1582708"/>
                  <a:pt x="56952" y="1352019"/>
                  <a:pt x="0" y="1187144"/>
                </a:cubicBezTo>
                <a:cubicBezTo>
                  <a:pt x="-56952" y="1022269"/>
                  <a:pt x="1420" y="780606"/>
                  <a:pt x="0" y="665959"/>
                </a:cubicBezTo>
                <a:cubicBezTo>
                  <a:pt x="-1420" y="551312"/>
                  <a:pt x="19563" y="295906"/>
                  <a:pt x="0" y="0"/>
                </a:cubicBezTo>
                <a:close/>
              </a:path>
            </a:pathLst>
          </a:custGeom>
          <a:solidFill>
            <a:schemeClr val="accent4">
              <a:lumMod val="85000"/>
            </a:schemeClr>
          </a:solidFill>
          <a:ln w="19050">
            <a:solidFill>
              <a:schemeClr val="tx1"/>
            </a:solidFill>
          </a:ln>
        </p:spPr>
        <p:txBody>
          <a:bodyPr wrap="square">
            <a:spAutoFit/>
          </a:bodyPr>
          <a:lstStyle/>
          <a:p>
            <a:pPr marL="0" marR="0" algn="just" fontAlgn="base">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=&gt;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Điệp</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từ</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sống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a:solidFill>
                  <a:srgbClr val="FF0000"/>
                </a:solidFill>
                <a:effectLst/>
                <a:latin typeface="Times New Roman" panose="02020603050405020304" pitchFamily="18" charset="0"/>
                <a:ea typeface="Times New Roman" panose="02020603050405020304" pitchFamily="18" charset="0"/>
              </a:rPr>
              <a:t>=&gt;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tô</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đậm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được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mong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ước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mãnh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liệt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rPr>
              <a:t> cha </a:t>
            </a:r>
            <a:r>
              <a:rPr lang="en-US" sz="2000" dirty="0" err="1">
                <a:solidFill>
                  <a:srgbClr val="333333"/>
                </a:solidFill>
                <a:effectLst/>
                <a:latin typeface="Times New Roman" panose="02020603050405020304" pitchFamily="18" charset="0"/>
                <a:ea typeface="Times New Roman" panose="02020603050405020304" pitchFamily="18" charset="0"/>
              </a:rPr>
              <a:t>dành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cho</a:t>
            </a:r>
            <a:r>
              <a:rPr lang="en-US" sz="2000" dirty="0">
                <a:solidFill>
                  <a:srgbClr val="333333"/>
                </a:solidFill>
                <a:effectLst/>
                <a:latin typeface="Times New Roman" panose="02020603050405020304" pitchFamily="18" charset="0"/>
                <a:ea typeface="Times New Roman" panose="02020603050405020304" pitchFamily="18" charset="0"/>
              </a:rPr>
              <a:t> con.</a:t>
            </a:r>
            <a:endParaRPr lang="en-US" sz="2000" dirty="0">
              <a:effectLst/>
              <a:latin typeface="Times New Roman" panose="02020603050405020304" pitchFamily="18" charset="0"/>
              <a:ea typeface="Calibri" panose="020F0502020204030204" pitchFamily="34" charset="0"/>
            </a:endParaRPr>
          </a:p>
          <a:p>
            <a:pPr marL="0" marR="0" algn="just" fontAlgn="base">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=&gt; </a:t>
            </a:r>
            <a:r>
              <a:rPr lang="en-US" sz="2000" b="1" i="1" dirty="0" err="1">
                <a:solidFill>
                  <a:srgbClr val="FF0000"/>
                </a:solidFill>
                <a:effectLst/>
                <a:latin typeface="Times New Roman" panose="02020603050405020304" pitchFamily="18" charset="0"/>
                <a:ea typeface="Times New Roman" panose="02020603050405020304" pitchFamily="18" charset="0"/>
              </a:rPr>
              <a:t>Hình</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ảnh</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ẩn</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dụ</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và</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phép</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liệt</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kê</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đá</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ghập</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ghềnh</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và</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thung</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nghèo</a:t>
            </a:r>
            <a:r>
              <a:rPr lang="en-US" sz="2000" b="1" i="1" dirty="0">
                <a:solidFill>
                  <a:srgbClr val="FF0000"/>
                </a:solidFill>
                <a:effectLst/>
                <a:latin typeface="Times New Roman" panose="02020603050405020304" pitchFamily="18" charset="0"/>
                <a:ea typeface="Times New Roman" panose="02020603050405020304" pitchFamily="18" charset="0"/>
              </a:rPr>
              <a:t> </a:t>
            </a:r>
            <a:r>
              <a:rPr lang="en-US" sz="2000" b="1" i="1" dirty="0" err="1">
                <a:solidFill>
                  <a:srgbClr val="FF0000"/>
                </a:solidFill>
                <a:effectLst/>
                <a:latin typeface="Times New Roman" panose="02020603050405020304" pitchFamily="18" charset="0"/>
                <a:ea typeface="Times New Roman" panose="02020603050405020304" pitchFamily="18" charset="0"/>
              </a:rPr>
              <a:t>đói</a:t>
            </a:r>
            <a:r>
              <a:rPr lang="en-US" sz="2000" b="1" i="1" dirty="0">
                <a:solidFill>
                  <a:srgbClr val="FF0000"/>
                </a:solidFill>
                <a:effectLst/>
                <a:latin typeface="Times New Roman" panose="02020603050405020304" pitchFamily="18" charset="0"/>
                <a:ea typeface="Times New Roman" panose="02020603050405020304" pitchFamily="18" charset="0"/>
              </a:rPr>
              <a:t>”:</a:t>
            </a:r>
            <a:endParaRPr lang="en-US" sz="2000" b="1" i="1" dirty="0">
              <a:solidFill>
                <a:srgbClr val="FF0000"/>
              </a:solidFill>
              <a:effectLst/>
              <a:latin typeface="Times New Roman" panose="02020603050405020304" pitchFamily="18" charset="0"/>
              <a:ea typeface="Calibri" panose="020F0502020204030204" pitchFamily="34" charset="0"/>
            </a:endParaRPr>
          </a:p>
          <a:p>
            <a:pPr marL="0" marR="0" algn="just" fontAlgn="base">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Gợi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gian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sống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hiểm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trở</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ăn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canh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tác</a:t>
            </a:r>
            <a:r>
              <a:rPr lang="en-US" sz="2000" dirty="0">
                <a:solidFill>
                  <a:srgbClr val="333333"/>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p>
            <a:pPr marL="0" marR="0" algn="just" fontAlgn="base">
              <a:lnSpc>
                <a:spcPct val="115000"/>
              </a:lnSpc>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Gợi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đến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cuộc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sống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nhiều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vất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gian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đói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nghèo</a:t>
            </a:r>
            <a:endParaRPr lang="en-US" sz="2000" dirty="0">
              <a:effectLst/>
              <a:latin typeface="Times New Roman" panose="02020603050405020304" pitchFamily="18" charset="0"/>
              <a:ea typeface="Calibri" panose="020F0502020204030204" pitchFamily="34" charset="0"/>
            </a:endParaRPr>
          </a:p>
          <a:p>
            <a:pPr marL="0" marR="0" algn="just" fontAlgn="base">
              <a:lnSpc>
                <a:spcPct val="115000"/>
              </a:lnSpc>
              <a:spcBef>
                <a:spcPts val="0"/>
              </a:spcBef>
              <a:spcAft>
                <a:spcPts val="0"/>
              </a:spcAft>
            </a:pPr>
            <a:r>
              <a:rPr lang="en-US" sz="2000" b="1" i="1" dirty="0">
                <a:solidFill>
                  <a:srgbClr val="FF6600"/>
                </a:solidFill>
                <a:effectLst/>
                <a:latin typeface="Times New Roman" panose="02020603050405020304" pitchFamily="18" charset="0"/>
                <a:ea typeface="Times New Roman" panose="02020603050405020304" pitchFamily="18" charset="0"/>
              </a:rPr>
              <a:t>=&gt; </a:t>
            </a:r>
            <a:r>
              <a:rPr lang="en-US" sz="2000" b="1" i="1" dirty="0" err="1">
                <a:solidFill>
                  <a:srgbClr val="FF6600"/>
                </a:solidFill>
                <a:effectLst/>
                <a:latin typeface="Times New Roman" panose="02020603050405020304" pitchFamily="18" charset="0"/>
                <a:ea typeface="Times New Roman" panose="02020603050405020304" pitchFamily="18" charset="0"/>
              </a:rPr>
              <a:t>người</a:t>
            </a:r>
            <a:r>
              <a:rPr lang="en-US" sz="2000" b="1" i="1" dirty="0">
                <a:solidFill>
                  <a:srgbClr val="FF6600"/>
                </a:solidFill>
                <a:effectLst/>
                <a:latin typeface="Times New Roman" panose="02020603050405020304" pitchFamily="18" charset="0"/>
                <a:ea typeface="Times New Roman" panose="02020603050405020304" pitchFamily="18" charset="0"/>
              </a:rPr>
              <a:t> cha </a:t>
            </a:r>
            <a:r>
              <a:rPr lang="en-US" sz="2000" b="1" i="1" dirty="0" err="1">
                <a:solidFill>
                  <a:srgbClr val="FF6600"/>
                </a:solidFill>
                <a:effectLst/>
                <a:latin typeface="Times New Roman" panose="02020603050405020304" pitchFamily="18" charset="0"/>
                <a:ea typeface="Times New Roman" panose="02020603050405020304" pitchFamily="18" charset="0"/>
              </a:rPr>
              <a:t>mong</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muốn</a:t>
            </a:r>
            <a:r>
              <a:rPr lang="en-US" sz="2000" b="1" i="1" dirty="0">
                <a:solidFill>
                  <a:srgbClr val="FF6600"/>
                </a:solidFill>
                <a:effectLst/>
                <a:latin typeface="Times New Roman" panose="02020603050405020304" pitchFamily="18" charset="0"/>
                <a:ea typeface="Times New Roman" panose="02020603050405020304" pitchFamily="18" charset="0"/>
              </a:rPr>
              <a:t> con: </a:t>
            </a:r>
            <a:r>
              <a:rPr lang="en-US" sz="2000" b="1" i="1" dirty="0" err="1">
                <a:solidFill>
                  <a:srgbClr val="FF6600"/>
                </a:solidFill>
                <a:effectLst/>
                <a:latin typeface="Times New Roman" panose="02020603050405020304" pitchFamily="18" charset="0"/>
                <a:ea typeface="Times New Roman" panose="02020603050405020304" pitchFamily="18" charset="0"/>
              </a:rPr>
              <a:t>hãy</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biết</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yêu</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thương</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gắn</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bó</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trân</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trọng</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quê</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hương</a:t>
            </a:r>
            <a:r>
              <a:rPr lang="en-US" sz="2000" b="1" i="1" dirty="0">
                <a:solidFill>
                  <a:srgbClr val="FF6600"/>
                </a:solidFill>
                <a:effectLst/>
                <a:latin typeface="Times New Roman" panose="02020603050405020304" pitchFamily="18" charset="0"/>
                <a:ea typeface="Times New Roman" panose="02020603050405020304" pitchFamily="18" charset="0"/>
              </a:rPr>
              <a:t> </a:t>
            </a:r>
            <a:r>
              <a:rPr lang="en-US" sz="2000" b="1" i="1" dirty="0" err="1">
                <a:solidFill>
                  <a:srgbClr val="FF6600"/>
                </a:solidFill>
                <a:effectLst/>
                <a:latin typeface="Times New Roman" panose="02020603050405020304" pitchFamily="18" charset="0"/>
                <a:ea typeface="Times New Roman" panose="02020603050405020304" pitchFamily="18" charset="0"/>
              </a:rPr>
              <a:t>mình</a:t>
            </a:r>
            <a:r>
              <a:rPr lang="en-US" sz="2000" b="1" i="1" dirty="0">
                <a:solidFill>
                  <a:srgbClr val="FF6600"/>
                </a:solidFill>
                <a:effectLst/>
                <a:latin typeface="Times New Roman" panose="02020603050405020304" pitchFamily="18" charset="0"/>
                <a:ea typeface="Times New Roman" panose="02020603050405020304" pitchFamily="18" charset="0"/>
              </a:rPr>
              <a:t>.</a:t>
            </a:r>
            <a:endParaRPr lang="en-US" sz="2000" b="1" i="1" dirty="0">
              <a:solidFill>
                <a:srgbClr val="FF6600"/>
              </a:solidFill>
              <a:effectLst/>
              <a:latin typeface="Times New Roman" panose="02020603050405020304" pitchFamily="18" charset="0"/>
              <a:ea typeface="Calibri" panose="020F0502020204030204" pitchFamily="34" charset="0"/>
            </a:endParaRPr>
          </a:p>
        </p:txBody>
      </p:sp>
      <p:pic>
        <p:nvPicPr>
          <p:cNvPr id="11" name="Picture 10" descr="A picture containing seat, furniture, plant, chair&#10;&#10;Description automatically generated"/>
          <p:cNvPicPr>
            <a:picLocks noChangeAspect="1"/>
          </p:cNvPicPr>
          <p:nvPr/>
        </p:nvPicPr>
        <p:blipFill>
          <a:blip r:embed="rId2"/>
          <a:stretch>
            <a:fillRect/>
          </a:stretch>
        </p:blipFill>
        <p:spPr>
          <a:xfrm>
            <a:off x="853369" y="3311755"/>
            <a:ext cx="1181909" cy="1831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up)">
                                      <p:cBhvr>
                                        <p:cTn id="19" dur="500"/>
                                        <p:tgtEl>
                                          <p:spTgt spid="8">
                                            <p:txEl>
                                              <p:pRg st="0" end="0"/>
                                            </p:txEl>
                                          </p:spTgt>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up)">
                                      <p:cBhvr>
                                        <p:cTn id="23" dur="500"/>
                                        <p:tgtEl>
                                          <p:spTgt spid="8">
                                            <p:txEl>
                                              <p:pRg st="1" end="1"/>
                                            </p:txEl>
                                          </p:spTgt>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up)">
                                      <p:cBhvr>
                                        <p:cTn id="31" dur="500"/>
                                        <p:tgtEl>
                                          <p:spTgt spid="8">
                                            <p:txEl>
                                              <p:pRg st="3" end="3"/>
                                            </p:txEl>
                                          </p:spTgt>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wipe(up)">
                                      <p:cBhvr>
                                        <p:cTn id="35" dur="500"/>
                                        <p:tgtEl>
                                          <p:spTgt spid="8">
                                            <p:txEl>
                                              <p:pRg st="4" end="4"/>
                                            </p:txEl>
                                          </p:spTgt>
                                        </p:tgtEl>
                                      </p:cBhvr>
                                    </p:animEffect>
                                  </p:childTnLst>
                                </p:cTn>
                              </p:par>
                            </p:childTnLst>
                          </p:cTn>
                        </p:par>
                        <p:par>
                          <p:cTn id="36" fill="hold">
                            <p:stCondLst>
                              <p:cond delay="3500"/>
                            </p:stCondLst>
                            <p:childTnLst>
                              <p:par>
                                <p:cTn id="37" presetID="22" presetClass="entr" presetSubtype="4" fill="hold"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7138" y="76105"/>
            <a:ext cx="3306960" cy="1015663"/>
          </a:xfrm>
          <a:custGeom>
            <a:avLst/>
            <a:gdLst>
              <a:gd name="connsiteX0" fmla="*/ 0 w 4126759"/>
              <a:gd name="connsiteY0" fmla="*/ 0 h 1200329"/>
              <a:gd name="connsiteX1" fmla="*/ 672072 w 4126759"/>
              <a:gd name="connsiteY1" fmla="*/ 0 h 1200329"/>
              <a:gd name="connsiteX2" fmla="*/ 1344144 w 4126759"/>
              <a:gd name="connsiteY2" fmla="*/ 0 h 1200329"/>
              <a:gd name="connsiteX3" fmla="*/ 2016217 w 4126759"/>
              <a:gd name="connsiteY3" fmla="*/ 0 h 1200329"/>
              <a:gd name="connsiteX4" fmla="*/ 2688289 w 4126759"/>
              <a:gd name="connsiteY4" fmla="*/ 0 h 1200329"/>
              <a:gd name="connsiteX5" fmla="*/ 3360361 w 4126759"/>
              <a:gd name="connsiteY5" fmla="*/ 0 h 1200329"/>
              <a:gd name="connsiteX6" fmla="*/ 4126759 w 4126759"/>
              <a:gd name="connsiteY6" fmla="*/ 0 h 1200329"/>
              <a:gd name="connsiteX7" fmla="*/ 4126759 w 4126759"/>
              <a:gd name="connsiteY7" fmla="*/ 388106 h 1200329"/>
              <a:gd name="connsiteX8" fmla="*/ 4126759 w 4126759"/>
              <a:gd name="connsiteY8" fmla="*/ 776213 h 1200329"/>
              <a:gd name="connsiteX9" fmla="*/ 4126759 w 4126759"/>
              <a:gd name="connsiteY9" fmla="*/ 1200329 h 1200329"/>
              <a:gd name="connsiteX10" fmla="*/ 3619757 w 4126759"/>
              <a:gd name="connsiteY10" fmla="*/ 1200329 h 1200329"/>
              <a:gd name="connsiteX11" fmla="*/ 3154023 w 4126759"/>
              <a:gd name="connsiteY11" fmla="*/ 1200329 h 1200329"/>
              <a:gd name="connsiteX12" fmla="*/ 2647021 w 4126759"/>
              <a:gd name="connsiteY12" fmla="*/ 1200329 h 1200329"/>
              <a:gd name="connsiteX13" fmla="*/ 2057484 w 4126759"/>
              <a:gd name="connsiteY13" fmla="*/ 1200329 h 1200329"/>
              <a:gd name="connsiteX14" fmla="*/ 1426680 w 4126759"/>
              <a:gd name="connsiteY14" fmla="*/ 1200329 h 1200329"/>
              <a:gd name="connsiteX15" fmla="*/ 919678 w 4126759"/>
              <a:gd name="connsiteY15" fmla="*/ 1200329 h 1200329"/>
              <a:gd name="connsiteX16" fmla="*/ 0 w 4126759"/>
              <a:gd name="connsiteY16" fmla="*/ 1200329 h 1200329"/>
              <a:gd name="connsiteX17" fmla="*/ 0 w 4126759"/>
              <a:gd name="connsiteY17" fmla="*/ 812223 h 1200329"/>
              <a:gd name="connsiteX18" fmla="*/ 0 w 4126759"/>
              <a:gd name="connsiteY18" fmla="*/ 412113 h 1200329"/>
              <a:gd name="connsiteX19" fmla="*/ 0 w 4126759"/>
              <a:gd name="connsiteY19"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26759" h="1200329" fill="none" extrusionOk="0">
                <a:moveTo>
                  <a:pt x="0" y="0"/>
                </a:moveTo>
                <a:cubicBezTo>
                  <a:pt x="300967" y="-80567"/>
                  <a:pt x="367463" y="43057"/>
                  <a:pt x="672072" y="0"/>
                </a:cubicBezTo>
                <a:cubicBezTo>
                  <a:pt x="976681" y="-43057"/>
                  <a:pt x="1108556" y="39735"/>
                  <a:pt x="1344144" y="0"/>
                </a:cubicBezTo>
                <a:cubicBezTo>
                  <a:pt x="1579732" y="-39735"/>
                  <a:pt x="1762684" y="63989"/>
                  <a:pt x="2016217" y="0"/>
                </a:cubicBezTo>
                <a:cubicBezTo>
                  <a:pt x="2269750" y="-63989"/>
                  <a:pt x="2396339" y="34326"/>
                  <a:pt x="2688289" y="0"/>
                </a:cubicBezTo>
                <a:cubicBezTo>
                  <a:pt x="2980239" y="-34326"/>
                  <a:pt x="3124858" y="67146"/>
                  <a:pt x="3360361" y="0"/>
                </a:cubicBezTo>
                <a:cubicBezTo>
                  <a:pt x="3595864" y="-67146"/>
                  <a:pt x="3811923" y="90104"/>
                  <a:pt x="4126759" y="0"/>
                </a:cubicBezTo>
                <a:cubicBezTo>
                  <a:pt x="4151108" y="168935"/>
                  <a:pt x="4107102" y="230698"/>
                  <a:pt x="4126759" y="388106"/>
                </a:cubicBezTo>
                <a:cubicBezTo>
                  <a:pt x="4146416" y="545514"/>
                  <a:pt x="4080676" y="609194"/>
                  <a:pt x="4126759" y="776213"/>
                </a:cubicBezTo>
                <a:cubicBezTo>
                  <a:pt x="4172842" y="943232"/>
                  <a:pt x="4123886" y="1029834"/>
                  <a:pt x="4126759" y="1200329"/>
                </a:cubicBezTo>
                <a:cubicBezTo>
                  <a:pt x="3983455" y="1253432"/>
                  <a:pt x="3741707" y="1185113"/>
                  <a:pt x="3619757" y="1200329"/>
                </a:cubicBezTo>
                <a:cubicBezTo>
                  <a:pt x="3497807" y="1215545"/>
                  <a:pt x="3256049" y="1199595"/>
                  <a:pt x="3154023" y="1200329"/>
                </a:cubicBezTo>
                <a:cubicBezTo>
                  <a:pt x="3051997" y="1201063"/>
                  <a:pt x="2867107" y="1145039"/>
                  <a:pt x="2647021" y="1200329"/>
                </a:cubicBezTo>
                <a:cubicBezTo>
                  <a:pt x="2426935" y="1255619"/>
                  <a:pt x="2184178" y="1185374"/>
                  <a:pt x="2057484" y="1200329"/>
                </a:cubicBezTo>
                <a:cubicBezTo>
                  <a:pt x="1930790" y="1215284"/>
                  <a:pt x="1647611" y="1144602"/>
                  <a:pt x="1426680" y="1200329"/>
                </a:cubicBezTo>
                <a:cubicBezTo>
                  <a:pt x="1205749" y="1256056"/>
                  <a:pt x="1071293" y="1185325"/>
                  <a:pt x="919678" y="1200329"/>
                </a:cubicBezTo>
                <a:cubicBezTo>
                  <a:pt x="768063" y="1215333"/>
                  <a:pt x="272046" y="1102774"/>
                  <a:pt x="0" y="1200329"/>
                </a:cubicBezTo>
                <a:cubicBezTo>
                  <a:pt x="-193" y="1096292"/>
                  <a:pt x="18793" y="971484"/>
                  <a:pt x="0" y="812223"/>
                </a:cubicBezTo>
                <a:cubicBezTo>
                  <a:pt x="-18793" y="652962"/>
                  <a:pt x="4941" y="604674"/>
                  <a:pt x="0" y="412113"/>
                </a:cubicBezTo>
                <a:cubicBezTo>
                  <a:pt x="-4941" y="219552"/>
                  <a:pt x="47298" y="129538"/>
                  <a:pt x="0" y="0"/>
                </a:cubicBezTo>
                <a:close/>
              </a:path>
              <a:path w="4126759" h="1200329" stroke="0" extrusionOk="0">
                <a:moveTo>
                  <a:pt x="0" y="0"/>
                </a:moveTo>
                <a:cubicBezTo>
                  <a:pt x="111369" y="-50701"/>
                  <a:pt x="282753" y="1095"/>
                  <a:pt x="507002" y="0"/>
                </a:cubicBezTo>
                <a:cubicBezTo>
                  <a:pt x="731251" y="-1095"/>
                  <a:pt x="979066" y="27343"/>
                  <a:pt x="1137806" y="0"/>
                </a:cubicBezTo>
                <a:cubicBezTo>
                  <a:pt x="1296546" y="-27343"/>
                  <a:pt x="1491783" y="38611"/>
                  <a:pt x="1809879" y="0"/>
                </a:cubicBezTo>
                <a:cubicBezTo>
                  <a:pt x="2127975" y="-38611"/>
                  <a:pt x="2165840" y="50976"/>
                  <a:pt x="2481951" y="0"/>
                </a:cubicBezTo>
                <a:cubicBezTo>
                  <a:pt x="2798062" y="-50976"/>
                  <a:pt x="2843701" y="41884"/>
                  <a:pt x="3112755" y="0"/>
                </a:cubicBezTo>
                <a:cubicBezTo>
                  <a:pt x="3381809" y="-41884"/>
                  <a:pt x="3378413" y="44073"/>
                  <a:pt x="3578490" y="0"/>
                </a:cubicBezTo>
                <a:cubicBezTo>
                  <a:pt x="3778567" y="-44073"/>
                  <a:pt x="3900193" y="55384"/>
                  <a:pt x="4126759" y="0"/>
                </a:cubicBezTo>
                <a:cubicBezTo>
                  <a:pt x="4173363" y="149365"/>
                  <a:pt x="4111002" y="290166"/>
                  <a:pt x="4126759" y="400110"/>
                </a:cubicBezTo>
                <a:cubicBezTo>
                  <a:pt x="4142516" y="510054"/>
                  <a:pt x="4125716" y="669699"/>
                  <a:pt x="4126759" y="776213"/>
                </a:cubicBezTo>
                <a:cubicBezTo>
                  <a:pt x="4127802" y="882727"/>
                  <a:pt x="4099663" y="1067371"/>
                  <a:pt x="4126759" y="1200329"/>
                </a:cubicBezTo>
                <a:cubicBezTo>
                  <a:pt x="3900435" y="1202008"/>
                  <a:pt x="3804086" y="1180457"/>
                  <a:pt x="3661025" y="1200329"/>
                </a:cubicBezTo>
                <a:cubicBezTo>
                  <a:pt x="3517964" y="1220201"/>
                  <a:pt x="3366697" y="1188936"/>
                  <a:pt x="3112755" y="1200329"/>
                </a:cubicBezTo>
                <a:cubicBezTo>
                  <a:pt x="2858813" y="1211722"/>
                  <a:pt x="2770680" y="1129712"/>
                  <a:pt x="2481951" y="1200329"/>
                </a:cubicBezTo>
                <a:cubicBezTo>
                  <a:pt x="2193222" y="1270946"/>
                  <a:pt x="2037803" y="1137875"/>
                  <a:pt x="1892414" y="1200329"/>
                </a:cubicBezTo>
                <a:cubicBezTo>
                  <a:pt x="1747025" y="1262783"/>
                  <a:pt x="1528576" y="1196195"/>
                  <a:pt x="1385412" y="1200329"/>
                </a:cubicBezTo>
                <a:cubicBezTo>
                  <a:pt x="1242248" y="1204463"/>
                  <a:pt x="1018558" y="1163495"/>
                  <a:pt x="919678" y="1200329"/>
                </a:cubicBezTo>
                <a:cubicBezTo>
                  <a:pt x="820798" y="1237163"/>
                  <a:pt x="282774" y="1136036"/>
                  <a:pt x="0" y="1200329"/>
                </a:cubicBezTo>
                <a:cubicBezTo>
                  <a:pt x="-30523" y="1057116"/>
                  <a:pt x="39341" y="887093"/>
                  <a:pt x="0" y="776213"/>
                </a:cubicBezTo>
                <a:cubicBezTo>
                  <a:pt x="-39341" y="665333"/>
                  <a:pt x="37450" y="449297"/>
                  <a:pt x="0" y="364100"/>
                </a:cubicBezTo>
                <a:cubicBezTo>
                  <a:pt x="-37450" y="278903"/>
                  <a:pt x="30576" y="122810"/>
                  <a:pt x="0" y="0"/>
                </a:cubicBezTo>
                <a:close/>
              </a:path>
            </a:pathLst>
          </a:custGeom>
          <a:solidFill>
            <a:schemeClr val="accent1"/>
          </a:solidFill>
          <a:ln w="12700">
            <a:solidFill>
              <a:schemeClr val="tx1"/>
            </a:solidFill>
          </a:ln>
        </p:spPr>
        <p:txBody>
          <a:bodyPr wrap="square">
            <a:spAutoFit/>
          </a:bodyPr>
          <a:lstStyle/>
          <a:p>
            <a:pPr defTabSz="685800">
              <a:buClrTx/>
            </a:pPr>
            <a:r>
              <a:rPr lang="en-US" sz="2000" i="1" kern="1200" dirty="0" err="1">
                <a:solidFill>
                  <a:srgbClr val="7030A0"/>
                </a:solidFill>
                <a:latin typeface="Times New Roman" panose="02020603050405020304" pitchFamily="18" charset="0"/>
                <a:ea typeface="+mn-ea"/>
                <a:cs typeface="Times New Roman" panose="02020603050405020304" pitchFamily="18" charset="0"/>
              </a:rPr>
              <a:t>Sống</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như</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sông</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như</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suối</a:t>
            </a:r>
            <a:endParaRPr lang="en-US" sz="20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2000" i="1" kern="1200" dirty="0" err="1">
                <a:solidFill>
                  <a:srgbClr val="7030A0"/>
                </a:solidFill>
                <a:latin typeface="Times New Roman" panose="02020603050405020304" pitchFamily="18" charset="0"/>
                <a:ea typeface="+mn-ea"/>
                <a:cs typeface="Times New Roman" panose="02020603050405020304" pitchFamily="18" charset="0"/>
              </a:rPr>
              <a:t>Lên</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thác</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xuống</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ghềnh</a:t>
            </a:r>
            <a:endParaRPr lang="en-US" sz="2000" i="1"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r>
              <a:rPr lang="en-US" sz="2000" i="1" kern="1200" dirty="0" err="1">
                <a:solidFill>
                  <a:srgbClr val="7030A0"/>
                </a:solidFill>
                <a:latin typeface="Times New Roman" panose="02020603050405020304" pitchFamily="18" charset="0"/>
                <a:ea typeface="+mn-ea"/>
                <a:cs typeface="Times New Roman" panose="02020603050405020304" pitchFamily="18" charset="0"/>
              </a:rPr>
              <a:t>Không</a:t>
            </a:r>
            <a:r>
              <a:rPr lang="en-US" sz="2000" i="1" kern="1200" dirty="0">
                <a:solidFill>
                  <a:srgbClr val="7030A0"/>
                </a:solidFill>
                <a:latin typeface="Times New Roman" panose="02020603050405020304" pitchFamily="18" charset="0"/>
                <a:ea typeface="+mn-ea"/>
                <a:cs typeface="Times New Roman" panose="02020603050405020304" pitchFamily="18" charset="0"/>
              </a:rPr>
              <a:t> lo </a:t>
            </a:r>
            <a:r>
              <a:rPr lang="en-US" sz="2000" i="1" kern="1200" dirty="0" err="1">
                <a:solidFill>
                  <a:srgbClr val="7030A0"/>
                </a:solidFill>
                <a:latin typeface="Times New Roman" panose="02020603050405020304" pitchFamily="18" charset="0"/>
                <a:ea typeface="+mn-ea"/>
                <a:cs typeface="Times New Roman" panose="02020603050405020304" pitchFamily="18" charset="0"/>
              </a:rPr>
              <a:t>cực</a:t>
            </a:r>
            <a:r>
              <a:rPr lang="en-US" sz="2000" i="1" kern="1200" dirty="0">
                <a:solidFill>
                  <a:srgbClr val="7030A0"/>
                </a:solidFill>
                <a:latin typeface="Times New Roman" panose="02020603050405020304" pitchFamily="18" charset="0"/>
                <a:ea typeface="+mn-ea"/>
                <a:cs typeface="Times New Roman" panose="02020603050405020304" pitchFamily="18" charset="0"/>
              </a:rPr>
              <a:t> </a:t>
            </a:r>
            <a:r>
              <a:rPr lang="en-US" sz="2000" i="1" kern="1200" dirty="0" err="1">
                <a:solidFill>
                  <a:srgbClr val="7030A0"/>
                </a:solidFill>
                <a:latin typeface="Times New Roman" panose="02020603050405020304" pitchFamily="18" charset="0"/>
                <a:ea typeface="+mn-ea"/>
                <a:cs typeface="Times New Roman" panose="02020603050405020304" pitchFamily="18" charset="0"/>
              </a:rPr>
              <a:t>nhọc</a:t>
            </a:r>
            <a:r>
              <a:rPr lang="en-US" sz="2000" i="1" kern="1200" dirty="0">
                <a:solidFill>
                  <a:srgbClr val="7030A0"/>
                </a:solidFill>
                <a:latin typeface="Times New Roman" panose="02020603050405020304" pitchFamily="18" charset="0"/>
                <a:ea typeface="+mn-ea"/>
                <a:cs typeface="Times New Roman" panose="02020603050405020304" pitchFamily="18" charset="0"/>
              </a:rPr>
              <a:t>.</a:t>
            </a:r>
          </a:p>
        </p:txBody>
      </p:sp>
      <p:sp>
        <p:nvSpPr>
          <p:cNvPr id="8" name="TextBox 7"/>
          <p:cNvSpPr txBox="1"/>
          <p:nvPr/>
        </p:nvSpPr>
        <p:spPr>
          <a:xfrm>
            <a:off x="2477238" y="734252"/>
            <a:ext cx="6162048" cy="1938992"/>
          </a:xfrm>
          <a:custGeom>
            <a:avLst/>
            <a:gdLst>
              <a:gd name="connsiteX0" fmla="*/ 0 w 6260578"/>
              <a:gd name="connsiteY0" fmla="*/ 0 h 2554545"/>
              <a:gd name="connsiteX1" fmla="*/ 381326 w 6260578"/>
              <a:gd name="connsiteY1" fmla="*/ 0 h 2554545"/>
              <a:gd name="connsiteX2" fmla="*/ 950470 w 6260578"/>
              <a:gd name="connsiteY2" fmla="*/ 0 h 2554545"/>
              <a:gd name="connsiteX3" fmla="*/ 1582219 w 6260578"/>
              <a:gd name="connsiteY3" fmla="*/ 0 h 2554545"/>
              <a:gd name="connsiteX4" fmla="*/ 2088756 w 6260578"/>
              <a:gd name="connsiteY4" fmla="*/ 0 h 2554545"/>
              <a:gd name="connsiteX5" fmla="*/ 2470083 w 6260578"/>
              <a:gd name="connsiteY5" fmla="*/ 0 h 2554545"/>
              <a:gd name="connsiteX6" fmla="*/ 2976620 w 6260578"/>
              <a:gd name="connsiteY6" fmla="*/ 0 h 2554545"/>
              <a:gd name="connsiteX7" fmla="*/ 3608370 w 6260578"/>
              <a:gd name="connsiteY7" fmla="*/ 0 h 2554545"/>
              <a:gd name="connsiteX8" fmla="*/ 4177513 w 6260578"/>
              <a:gd name="connsiteY8" fmla="*/ 0 h 2554545"/>
              <a:gd name="connsiteX9" fmla="*/ 4809262 w 6260578"/>
              <a:gd name="connsiteY9" fmla="*/ 0 h 2554545"/>
              <a:gd name="connsiteX10" fmla="*/ 5503617 w 6260578"/>
              <a:gd name="connsiteY10" fmla="*/ 0 h 2554545"/>
              <a:gd name="connsiteX11" fmla="*/ 6260578 w 6260578"/>
              <a:gd name="connsiteY11" fmla="*/ 0 h 2554545"/>
              <a:gd name="connsiteX12" fmla="*/ 6260578 w 6260578"/>
              <a:gd name="connsiteY12" fmla="*/ 485364 h 2554545"/>
              <a:gd name="connsiteX13" fmla="*/ 6260578 w 6260578"/>
              <a:gd name="connsiteY13" fmla="*/ 945182 h 2554545"/>
              <a:gd name="connsiteX14" fmla="*/ 6260578 w 6260578"/>
              <a:gd name="connsiteY14" fmla="*/ 1405000 h 2554545"/>
              <a:gd name="connsiteX15" fmla="*/ 6260578 w 6260578"/>
              <a:gd name="connsiteY15" fmla="*/ 1941454 h 2554545"/>
              <a:gd name="connsiteX16" fmla="*/ 6260578 w 6260578"/>
              <a:gd name="connsiteY16" fmla="*/ 2554545 h 2554545"/>
              <a:gd name="connsiteX17" fmla="*/ 5691435 w 6260578"/>
              <a:gd name="connsiteY17" fmla="*/ 2554545 h 2554545"/>
              <a:gd name="connsiteX18" fmla="*/ 5310108 w 6260578"/>
              <a:gd name="connsiteY18" fmla="*/ 2554545 h 2554545"/>
              <a:gd name="connsiteX19" fmla="*/ 4740965 w 6260578"/>
              <a:gd name="connsiteY19" fmla="*/ 2554545 h 2554545"/>
              <a:gd name="connsiteX20" fmla="*/ 4297033 w 6260578"/>
              <a:gd name="connsiteY20" fmla="*/ 2554545 h 2554545"/>
              <a:gd name="connsiteX21" fmla="*/ 3853101 w 6260578"/>
              <a:gd name="connsiteY21" fmla="*/ 2554545 h 2554545"/>
              <a:gd name="connsiteX22" fmla="*/ 3283958 w 6260578"/>
              <a:gd name="connsiteY22" fmla="*/ 2554545 h 2554545"/>
              <a:gd name="connsiteX23" fmla="*/ 2902632 w 6260578"/>
              <a:gd name="connsiteY23" fmla="*/ 2554545 h 2554545"/>
              <a:gd name="connsiteX24" fmla="*/ 2208277 w 6260578"/>
              <a:gd name="connsiteY24" fmla="*/ 2554545 h 2554545"/>
              <a:gd name="connsiteX25" fmla="*/ 1576527 w 6260578"/>
              <a:gd name="connsiteY25" fmla="*/ 2554545 h 2554545"/>
              <a:gd name="connsiteX26" fmla="*/ 882172 w 6260578"/>
              <a:gd name="connsiteY26" fmla="*/ 2554545 h 2554545"/>
              <a:gd name="connsiteX27" fmla="*/ 0 w 6260578"/>
              <a:gd name="connsiteY27" fmla="*/ 2554545 h 2554545"/>
              <a:gd name="connsiteX28" fmla="*/ 0 w 6260578"/>
              <a:gd name="connsiteY28" fmla="*/ 1992545 h 2554545"/>
              <a:gd name="connsiteX29" fmla="*/ 0 w 6260578"/>
              <a:gd name="connsiteY29" fmla="*/ 1456091 h 2554545"/>
              <a:gd name="connsiteX30" fmla="*/ 0 w 6260578"/>
              <a:gd name="connsiteY30" fmla="*/ 1021818 h 2554545"/>
              <a:gd name="connsiteX31" fmla="*/ 0 w 6260578"/>
              <a:gd name="connsiteY31" fmla="*/ 485364 h 2554545"/>
              <a:gd name="connsiteX32" fmla="*/ 0 w 6260578"/>
              <a:gd name="connsiteY32"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60578" h="2554545" fill="none" extrusionOk="0">
                <a:moveTo>
                  <a:pt x="0" y="0"/>
                </a:moveTo>
                <a:cubicBezTo>
                  <a:pt x="179620" y="-3537"/>
                  <a:pt x="191418" y="39235"/>
                  <a:pt x="381326" y="0"/>
                </a:cubicBezTo>
                <a:cubicBezTo>
                  <a:pt x="571234" y="-39235"/>
                  <a:pt x="759004" y="27323"/>
                  <a:pt x="950470" y="0"/>
                </a:cubicBezTo>
                <a:cubicBezTo>
                  <a:pt x="1141936" y="-27323"/>
                  <a:pt x="1320161" y="63328"/>
                  <a:pt x="1582219" y="0"/>
                </a:cubicBezTo>
                <a:cubicBezTo>
                  <a:pt x="1844277" y="-63328"/>
                  <a:pt x="1858199" y="28331"/>
                  <a:pt x="2088756" y="0"/>
                </a:cubicBezTo>
                <a:cubicBezTo>
                  <a:pt x="2319313" y="-28331"/>
                  <a:pt x="2314498" y="31215"/>
                  <a:pt x="2470083" y="0"/>
                </a:cubicBezTo>
                <a:cubicBezTo>
                  <a:pt x="2625668" y="-31215"/>
                  <a:pt x="2872077" y="14340"/>
                  <a:pt x="2976620" y="0"/>
                </a:cubicBezTo>
                <a:cubicBezTo>
                  <a:pt x="3081163" y="-14340"/>
                  <a:pt x="3301492" y="25726"/>
                  <a:pt x="3608370" y="0"/>
                </a:cubicBezTo>
                <a:cubicBezTo>
                  <a:pt x="3915248" y="-25726"/>
                  <a:pt x="4002194" y="54742"/>
                  <a:pt x="4177513" y="0"/>
                </a:cubicBezTo>
                <a:cubicBezTo>
                  <a:pt x="4352832" y="-54742"/>
                  <a:pt x="4646005" y="33931"/>
                  <a:pt x="4809262" y="0"/>
                </a:cubicBezTo>
                <a:cubicBezTo>
                  <a:pt x="4972519" y="-33931"/>
                  <a:pt x="5299341" y="73515"/>
                  <a:pt x="5503617" y="0"/>
                </a:cubicBezTo>
                <a:cubicBezTo>
                  <a:pt x="5707893" y="-73515"/>
                  <a:pt x="6014804" y="47057"/>
                  <a:pt x="6260578" y="0"/>
                </a:cubicBezTo>
                <a:cubicBezTo>
                  <a:pt x="6282643" y="179821"/>
                  <a:pt x="6249828" y="250293"/>
                  <a:pt x="6260578" y="485364"/>
                </a:cubicBezTo>
                <a:cubicBezTo>
                  <a:pt x="6271328" y="720435"/>
                  <a:pt x="6218774" y="756975"/>
                  <a:pt x="6260578" y="945182"/>
                </a:cubicBezTo>
                <a:cubicBezTo>
                  <a:pt x="6302382" y="1133389"/>
                  <a:pt x="6254265" y="1211342"/>
                  <a:pt x="6260578" y="1405000"/>
                </a:cubicBezTo>
                <a:cubicBezTo>
                  <a:pt x="6266891" y="1598658"/>
                  <a:pt x="6243635" y="1739911"/>
                  <a:pt x="6260578" y="1941454"/>
                </a:cubicBezTo>
                <a:cubicBezTo>
                  <a:pt x="6277521" y="2142997"/>
                  <a:pt x="6242724" y="2386608"/>
                  <a:pt x="6260578" y="2554545"/>
                </a:cubicBezTo>
                <a:cubicBezTo>
                  <a:pt x="6090041" y="2594270"/>
                  <a:pt x="5811059" y="2528489"/>
                  <a:pt x="5691435" y="2554545"/>
                </a:cubicBezTo>
                <a:cubicBezTo>
                  <a:pt x="5571811" y="2580601"/>
                  <a:pt x="5478643" y="2545667"/>
                  <a:pt x="5310108" y="2554545"/>
                </a:cubicBezTo>
                <a:cubicBezTo>
                  <a:pt x="5141573" y="2563423"/>
                  <a:pt x="4957239" y="2509876"/>
                  <a:pt x="4740965" y="2554545"/>
                </a:cubicBezTo>
                <a:cubicBezTo>
                  <a:pt x="4524691" y="2599214"/>
                  <a:pt x="4511392" y="2533749"/>
                  <a:pt x="4297033" y="2554545"/>
                </a:cubicBezTo>
                <a:cubicBezTo>
                  <a:pt x="4082674" y="2575341"/>
                  <a:pt x="3988328" y="2503910"/>
                  <a:pt x="3853101" y="2554545"/>
                </a:cubicBezTo>
                <a:cubicBezTo>
                  <a:pt x="3717874" y="2605180"/>
                  <a:pt x="3486366" y="2502120"/>
                  <a:pt x="3283958" y="2554545"/>
                </a:cubicBezTo>
                <a:cubicBezTo>
                  <a:pt x="3081550" y="2606970"/>
                  <a:pt x="3065753" y="2523228"/>
                  <a:pt x="2902632" y="2554545"/>
                </a:cubicBezTo>
                <a:cubicBezTo>
                  <a:pt x="2739511" y="2585862"/>
                  <a:pt x="2555399" y="2488159"/>
                  <a:pt x="2208277" y="2554545"/>
                </a:cubicBezTo>
                <a:cubicBezTo>
                  <a:pt x="1861156" y="2620931"/>
                  <a:pt x="1886529" y="2483546"/>
                  <a:pt x="1576527" y="2554545"/>
                </a:cubicBezTo>
                <a:cubicBezTo>
                  <a:pt x="1266525" y="2625544"/>
                  <a:pt x="1041353" y="2517169"/>
                  <a:pt x="882172" y="2554545"/>
                </a:cubicBezTo>
                <a:cubicBezTo>
                  <a:pt x="722992" y="2591921"/>
                  <a:pt x="332368" y="2552346"/>
                  <a:pt x="0" y="2554545"/>
                </a:cubicBezTo>
                <a:cubicBezTo>
                  <a:pt x="-37518" y="2316160"/>
                  <a:pt x="27048" y="2271742"/>
                  <a:pt x="0" y="1992545"/>
                </a:cubicBezTo>
                <a:cubicBezTo>
                  <a:pt x="-27048" y="1713348"/>
                  <a:pt x="22259" y="1658614"/>
                  <a:pt x="0" y="1456091"/>
                </a:cubicBezTo>
                <a:cubicBezTo>
                  <a:pt x="-22259" y="1253568"/>
                  <a:pt x="19377" y="1161889"/>
                  <a:pt x="0" y="1021818"/>
                </a:cubicBezTo>
                <a:cubicBezTo>
                  <a:pt x="-19377" y="881747"/>
                  <a:pt x="21117" y="614085"/>
                  <a:pt x="0" y="485364"/>
                </a:cubicBezTo>
                <a:cubicBezTo>
                  <a:pt x="-21117" y="356643"/>
                  <a:pt x="30487" y="201547"/>
                  <a:pt x="0" y="0"/>
                </a:cubicBezTo>
                <a:close/>
              </a:path>
              <a:path w="6260578" h="2554545" stroke="0" extrusionOk="0">
                <a:moveTo>
                  <a:pt x="0" y="0"/>
                </a:moveTo>
                <a:cubicBezTo>
                  <a:pt x="242124" y="-60847"/>
                  <a:pt x="356073" y="37796"/>
                  <a:pt x="569143" y="0"/>
                </a:cubicBezTo>
                <a:cubicBezTo>
                  <a:pt x="782213" y="-37796"/>
                  <a:pt x="891731" y="40830"/>
                  <a:pt x="1200893" y="0"/>
                </a:cubicBezTo>
                <a:cubicBezTo>
                  <a:pt x="1510055" y="-40830"/>
                  <a:pt x="1587999" y="56873"/>
                  <a:pt x="1770036" y="0"/>
                </a:cubicBezTo>
                <a:cubicBezTo>
                  <a:pt x="1952073" y="-56873"/>
                  <a:pt x="2256623" y="45022"/>
                  <a:pt x="2401785" y="0"/>
                </a:cubicBezTo>
                <a:cubicBezTo>
                  <a:pt x="2546947" y="-45022"/>
                  <a:pt x="2635945" y="58"/>
                  <a:pt x="2845717" y="0"/>
                </a:cubicBezTo>
                <a:cubicBezTo>
                  <a:pt x="3055489" y="-58"/>
                  <a:pt x="3193030" y="32664"/>
                  <a:pt x="3414861" y="0"/>
                </a:cubicBezTo>
                <a:cubicBezTo>
                  <a:pt x="3636692" y="-32664"/>
                  <a:pt x="3758731" y="25080"/>
                  <a:pt x="3858793" y="0"/>
                </a:cubicBezTo>
                <a:cubicBezTo>
                  <a:pt x="3958855" y="-25080"/>
                  <a:pt x="4220376" y="13041"/>
                  <a:pt x="4490542" y="0"/>
                </a:cubicBezTo>
                <a:cubicBezTo>
                  <a:pt x="4760708" y="-13041"/>
                  <a:pt x="4688465" y="17257"/>
                  <a:pt x="4871868" y="0"/>
                </a:cubicBezTo>
                <a:cubicBezTo>
                  <a:pt x="5055271" y="-17257"/>
                  <a:pt x="5290439" y="16409"/>
                  <a:pt x="5441011" y="0"/>
                </a:cubicBezTo>
                <a:cubicBezTo>
                  <a:pt x="5591583" y="-16409"/>
                  <a:pt x="5922035" y="73703"/>
                  <a:pt x="6260578" y="0"/>
                </a:cubicBezTo>
                <a:cubicBezTo>
                  <a:pt x="6322509" y="206205"/>
                  <a:pt x="6243097" y="400768"/>
                  <a:pt x="6260578" y="562000"/>
                </a:cubicBezTo>
                <a:cubicBezTo>
                  <a:pt x="6278059" y="723232"/>
                  <a:pt x="6221119" y="827830"/>
                  <a:pt x="6260578" y="1047363"/>
                </a:cubicBezTo>
                <a:cubicBezTo>
                  <a:pt x="6300037" y="1266896"/>
                  <a:pt x="6259672" y="1413028"/>
                  <a:pt x="6260578" y="1532727"/>
                </a:cubicBezTo>
                <a:cubicBezTo>
                  <a:pt x="6261484" y="1652426"/>
                  <a:pt x="6248691" y="1886109"/>
                  <a:pt x="6260578" y="1992545"/>
                </a:cubicBezTo>
                <a:cubicBezTo>
                  <a:pt x="6272465" y="2098981"/>
                  <a:pt x="6230247" y="2278579"/>
                  <a:pt x="6260578" y="2554545"/>
                </a:cubicBezTo>
                <a:cubicBezTo>
                  <a:pt x="6033356" y="2598389"/>
                  <a:pt x="5983135" y="2497409"/>
                  <a:pt x="5754040" y="2554545"/>
                </a:cubicBezTo>
                <a:cubicBezTo>
                  <a:pt x="5524945" y="2611681"/>
                  <a:pt x="5474031" y="2541809"/>
                  <a:pt x="5247503" y="2554545"/>
                </a:cubicBezTo>
                <a:cubicBezTo>
                  <a:pt x="5020975" y="2567281"/>
                  <a:pt x="4768781" y="2547684"/>
                  <a:pt x="4615753" y="2554545"/>
                </a:cubicBezTo>
                <a:cubicBezTo>
                  <a:pt x="4462725" y="2561406"/>
                  <a:pt x="4217569" y="2539883"/>
                  <a:pt x="3984004" y="2554545"/>
                </a:cubicBezTo>
                <a:cubicBezTo>
                  <a:pt x="3750439" y="2569207"/>
                  <a:pt x="3689467" y="2496623"/>
                  <a:pt x="3414861" y="2554545"/>
                </a:cubicBezTo>
                <a:cubicBezTo>
                  <a:pt x="3140255" y="2612467"/>
                  <a:pt x="2978128" y="2509469"/>
                  <a:pt x="2845717" y="2554545"/>
                </a:cubicBezTo>
                <a:cubicBezTo>
                  <a:pt x="2713306" y="2599621"/>
                  <a:pt x="2575700" y="2509709"/>
                  <a:pt x="2339180" y="2554545"/>
                </a:cubicBezTo>
                <a:cubicBezTo>
                  <a:pt x="2102660" y="2599381"/>
                  <a:pt x="1918741" y="2524126"/>
                  <a:pt x="1770036" y="2554545"/>
                </a:cubicBezTo>
                <a:cubicBezTo>
                  <a:pt x="1621331" y="2584964"/>
                  <a:pt x="1365690" y="2510363"/>
                  <a:pt x="1138287" y="2554545"/>
                </a:cubicBezTo>
                <a:cubicBezTo>
                  <a:pt x="910884" y="2598727"/>
                  <a:pt x="674769" y="2505904"/>
                  <a:pt x="506538" y="2554545"/>
                </a:cubicBezTo>
                <a:cubicBezTo>
                  <a:pt x="338307" y="2603186"/>
                  <a:pt x="198227" y="2534887"/>
                  <a:pt x="0" y="2554545"/>
                </a:cubicBezTo>
                <a:cubicBezTo>
                  <a:pt x="-12870" y="2376668"/>
                  <a:pt x="60845" y="2168138"/>
                  <a:pt x="0" y="2043636"/>
                </a:cubicBezTo>
                <a:cubicBezTo>
                  <a:pt x="-60845" y="1919134"/>
                  <a:pt x="49606" y="1769494"/>
                  <a:pt x="0" y="1609363"/>
                </a:cubicBezTo>
                <a:cubicBezTo>
                  <a:pt x="-49606" y="1449232"/>
                  <a:pt x="17959" y="1282499"/>
                  <a:pt x="0" y="1047363"/>
                </a:cubicBezTo>
                <a:cubicBezTo>
                  <a:pt x="-17959" y="812227"/>
                  <a:pt x="52280" y="801995"/>
                  <a:pt x="0" y="587545"/>
                </a:cubicBezTo>
                <a:cubicBezTo>
                  <a:pt x="-52280" y="373095"/>
                  <a:pt x="20576" y="157558"/>
                  <a:pt x="0" y="0"/>
                </a:cubicBezTo>
                <a:close/>
              </a:path>
            </a:pathLst>
          </a:custGeom>
          <a:solidFill>
            <a:schemeClr val="accent4">
              <a:lumMod val="85000"/>
            </a:schemeClr>
          </a:solidFill>
          <a:ln w="19050">
            <a:solidFill>
              <a:schemeClr val="tx1"/>
            </a:solidFill>
          </a:ln>
        </p:spPr>
        <p:txBody>
          <a:bodyPr wrap="square">
            <a:spAutoFit/>
          </a:bodyPr>
          <a:lstStyle/>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b="1" i="1" dirty="0">
                <a:solidFill>
                  <a:srgbClr val="C00000"/>
                </a:solidFill>
                <a:latin typeface="Times New Roman" panose="02020603050405020304" pitchFamily="18" charset="0"/>
                <a:cs typeface="Times New Roman" panose="02020603050405020304" pitchFamily="18" charset="0"/>
              </a:rPr>
              <a:t>so </a:t>
            </a:r>
            <a:r>
              <a:rPr lang="en-US" sz="2000" b="1" i="1" dirty="0" err="1">
                <a:solidFill>
                  <a:srgbClr val="C00000"/>
                </a:solidFill>
                <a:latin typeface="Times New Roman" panose="02020603050405020304" pitchFamily="18" charset="0"/>
                <a:cs typeface="Times New Roman" panose="02020603050405020304" pitchFamily="18" charset="0"/>
              </a:rPr>
              <a:t>sánh</a:t>
            </a:r>
            <a:r>
              <a:rPr lang="en-US" sz="2000" b="1" i="1" dirty="0">
                <a:solidFill>
                  <a:srgbClr val="C00000"/>
                </a:solidFill>
                <a:latin typeface="Times New Roman" panose="02020603050405020304" pitchFamily="18" charset="0"/>
                <a:cs typeface="Times New Roman" panose="02020603050405020304" pitchFamily="18" charset="0"/>
              </a:rPr>
              <a:t> : “</a:t>
            </a:r>
            <a:r>
              <a:rPr lang="en-US" sz="2000" b="1" i="1" dirty="0" err="1">
                <a:solidFill>
                  <a:srgbClr val="C00000"/>
                </a:solidFill>
                <a:latin typeface="Times New Roman" panose="02020603050405020304" pitchFamily="18" charset="0"/>
                <a:cs typeface="Times New Roman" panose="02020603050405020304" pitchFamily="18" charset="0"/>
              </a:rPr>
              <a:t>Sống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như</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sông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như</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suối</a:t>
            </a:r>
            <a:r>
              <a:rPr lang="en-US" sz="2000" b="1" i="1" dirty="0">
                <a:solidFill>
                  <a:srgbClr val="C00000"/>
                </a:solidFill>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về</a:t>
            </a:r>
            <a:r>
              <a:rPr lang="en-US" sz="2000">
                <a:latin typeface="Times New Roman" panose="02020603050405020304" pitchFamily="18" charset="0"/>
                <a:cs typeface="Times New Roman" panose="02020603050405020304" pitchFamily="18" charset="0"/>
              </a:rPr>
              <a:t> c/s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suối</a:t>
            </a:r>
            <a:r>
              <a:rPr lang="en-US" sz="2000" dirty="0">
                <a:latin typeface="Times New Roman" panose="02020603050405020304" pitchFamily="18" charset="0"/>
                <a:cs typeface="Times New Roman" panose="02020603050405020304" pitchFamily="18" charset="0"/>
              </a:rPr>
              <a:t>.</a:t>
            </a:r>
          </a:p>
          <a:p>
            <a:pPr algn="just" fontAlgn="base"/>
            <a:r>
              <a:rPr lang="en-US" sz="2000" b="1" i="1" dirty="0">
                <a:solidFill>
                  <a:srgbClr val="C00000"/>
                </a:solidFill>
                <a:latin typeface="Times New Roman" panose="02020603050405020304" pitchFamily="18" charset="0"/>
                <a:cs typeface="Times New Roman" panose="02020603050405020304" pitchFamily="18" charset="0"/>
              </a:rPr>
              <a:t>=&gt; </a:t>
            </a:r>
            <a:r>
              <a:rPr lang="en-US" sz="2000" b="1" i="1" dirty="0" err="1">
                <a:solidFill>
                  <a:srgbClr val="C00000"/>
                </a:solidFill>
                <a:latin typeface="Times New Roman" panose="02020603050405020304" pitchFamily="18" charset="0"/>
                <a:cs typeface="Times New Roman" panose="02020603050405020304" pitchFamily="18" charset="0"/>
              </a:rPr>
              <a:t>người</a:t>
            </a:r>
            <a:r>
              <a:rPr lang="en-US" sz="2000" b="1" i="1" dirty="0">
                <a:solidFill>
                  <a:srgbClr val="C00000"/>
                </a:solidFill>
                <a:latin typeface="Times New Roman" panose="02020603050405020304" pitchFamily="18" charset="0"/>
                <a:cs typeface="Times New Roman" panose="02020603050405020304" pitchFamily="18" charset="0"/>
              </a:rPr>
              <a:t> cha </a:t>
            </a:r>
            <a:r>
              <a:rPr lang="en-US" sz="2000" b="1" i="1" dirty="0" err="1">
                <a:solidFill>
                  <a:srgbClr val="C00000"/>
                </a:solidFill>
                <a:latin typeface="Times New Roman" panose="02020603050405020304" pitchFamily="18" charset="0"/>
                <a:cs typeface="Times New Roman" panose="02020603050405020304" pitchFamily="18" charset="0"/>
              </a:rPr>
              <a:t>mong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muốn</a:t>
            </a:r>
            <a:r>
              <a:rPr lang="en-US" sz="2000" b="1" i="1" dirty="0">
                <a:solidFill>
                  <a:srgbClr val="C00000"/>
                </a:solidFill>
                <a:latin typeface="Times New Roman" panose="02020603050405020304" pitchFamily="18" charset="0"/>
                <a:cs typeface="Times New Roman" panose="02020603050405020304" pitchFamily="18" charset="0"/>
              </a:rPr>
              <a:t> ở con: </a:t>
            </a:r>
            <a:r>
              <a:rPr lang="en-US" sz="2000" b="1" i="1" dirty="0" err="1">
                <a:solidFill>
                  <a:srgbClr val="C00000"/>
                </a:solidFill>
                <a:latin typeface="Times New Roman" panose="02020603050405020304" pitchFamily="18" charset="0"/>
                <a:cs typeface="Times New Roman" panose="02020603050405020304" pitchFamily="18" charset="0"/>
              </a:rPr>
              <a:t>một</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tâm</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hồn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trong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sáng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phóng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khoáng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mạnh</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mẽ</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như</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thiên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nhiên</a:t>
            </a:r>
            <a:r>
              <a:rPr lang="en-US" sz="2000" b="1" i="1" dirty="0">
                <a:solidFill>
                  <a:srgbClr val="C0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283527" y="369846"/>
            <a:ext cx="2952750" cy="5464378"/>
          </a:xfrm>
          <a:prstGeom prst="rect">
            <a:avLst/>
          </a:prstGeom>
        </p:spPr>
      </p:pic>
      <p:sp>
        <p:nvSpPr>
          <p:cNvPr id="7" name="TextBox 6"/>
          <p:cNvSpPr txBox="1"/>
          <p:nvPr/>
        </p:nvSpPr>
        <p:spPr>
          <a:xfrm>
            <a:off x="1089636" y="2782640"/>
            <a:ext cx="7925287" cy="2246769"/>
          </a:xfrm>
          <a:custGeom>
            <a:avLst/>
            <a:gdLst>
              <a:gd name="connsiteX0" fmla="*/ 0 w 7061762"/>
              <a:gd name="connsiteY0" fmla="*/ 0 h 3170099"/>
              <a:gd name="connsiteX1" fmla="*/ 729715 w 7061762"/>
              <a:gd name="connsiteY1" fmla="*/ 0 h 3170099"/>
              <a:gd name="connsiteX2" fmla="*/ 1106343 w 7061762"/>
              <a:gd name="connsiteY2" fmla="*/ 0 h 3170099"/>
              <a:gd name="connsiteX3" fmla="*/ 1624205 w 7061762"/>
              <a:gd name="connsiteY3" fmla="*/ 0 h 3170099"/>
              <a:gd name="connsiteX4" fmla="*/ 2283303 w 7061762"/>
              <a:gd name="connsiteY4" fmla="*/ 0 h 3170099"/>
              <a:gd name="connsiteX5" fmla="*/ 2871783 w 7061762"/>
              <a:gd name="connsiteY5" fmla="*/ 0 h 3170099"/>
              <a:gd name="connsiteX6" fmla="*/ 3530881 w 7061762"/>
              <a:gd name="connsiteY6" fmla="*/ 0 h 3170099"/>
              <a:gd name="connsiteX7" fmla="*/ 4260596 w 7061762"/>
              <a:gd name="connsiteY7" fmla="*/ 0 h 3170099"/>
              <a:gd name="connsiteX8" fmla="*/ 4919694 w 7061762"/>
              <a:gd name="connsiteY8" fmla="*/ 0 h 3170099"/>
              <a:gd name="connsiteX9" fmla="*/ 5437557 w 7061762"/>
              <a:gd name="connsiteY9" fmla="*/ 0 h 3170099"/>
              <a:gd name="connsiteX10" fmla="*/ 5884802 w 7061762"/>
              <a:gd name="connsiteY10" fmla="*/ 0 h 3170099"/>
              <a:gd name="connsiteX11" fmla="*/ 6261429 w 7061762"/>
              <a:gd name="connsiteY11" fmla="*/ 0 h 3170099"/>
              <a:gd name="connsiteX12" fmla="*/ 7061762 w 7061762"/>
              <a:gd name="connsiteY12" fmla="*/ 0 h 3170099"/>
              <a:gd name="connsiteX13" fmla="*/ 7061762 w 7061762"/>
              <a:gd name="connsiteY13" fmla="*/ 496649 h 3170099"/>
              <a:gd name="connsiteX14" fmla="*/ 7061762 w 7061762"/>
              <a:gd name="connsiteY14" fmla="*/ 1024999 h 3170099"/>
              <a:gd name="connsiteX15" fmla="*/ 7061762 w 7061762"/>
              <a:gd name="connsiteY15" fmla="*/ 1553349 h 3170099"/>
              <a:gd name="connsiteX16" fmla="*/ 7061762 w 7061762"/>
              <a:gd name="connsiteY16" fmla="*/ 1986595 h 3170099"/>
              <a:gd name="connsiteX17" fmla="*/ 7061762 w 7061762"/>
              <a:gd name="connsiteY17" fmla="*/ 2578347 h 3170099"/>
              <a:gd name="connsiteX18" fmla="*/ 7061762 w 7061762"/>
              <a:gd name="connsiteY18" fmla="*/ 3170099 h 3170099"/>
              <a:gd name="connsiteX19" fmla="*/ 6473282 w 7061762"/>
              <a:gd name="connsiteY19" fmla="*/ 3170099 h 3170099"/>
              <a:gd name="connsiteX20" fmla="*/ 6096655 w 7061762"/>
              <a:gd name="connsiteY20" fmla="*/ 3170099 h 3170099"/>
              <a:gd name="connsiteX21" fmla="*/ 5366939 w 7061762"/>
              <a:gd name="connsiteY21" fmla="*/ 3170099 h 3170099"/>
              <a:gd name="connsiteX22" fmla="*/ 4707841 w 7061762"/>
              <a:gd name="connsiteY22" fmla="*/ 3170099 h 3170099"/>
              <a:gd name="connsiteX23" fmla="*/ 3978126 w 7061762"/>
              <a:gd name="connsiteY23" fmla="*/ 3170099 h 3170099"/>
              <a:gd name="connsiteX24" fmla="*/ 3530881 w 7061762"/>
              <a:gd name="connsiteY24" fmla="*/ 3170099 h 3170099"/>
              <a:gd name="connsiteX25" fmla="*/ 2801166 w 7061762"/>
              <a:gd name="connsiteY25" fmla="*/ 3170099 h 3170099"/>
              <a:gd name="connsiteX26" fmla="*/ 2424538 w 7061762"/>
              <a:gd name="connsiteY26" fmla="*/ 3170099 h 3170099"/>
              <a:gd name="connsiteX27" fmla="*/ 1977293 w 7061762"/>
              <a:gd name="connsiteY27" fmla="*/ 3170099 h 3170099"/>
              <a:gd name="connsiteX28" fmla="*/ 1600666 w 7061762"/>
              <a:gd name="connsiteY28" fmla="*/ 3170099 h 3170099"/>
              <a:gd name="connsiteX29" fmla="*/ 870951 w 7061762"/>
              <a:gd name="connsiteY29" fmla="*/ 3170099 h 3170099"/>
              <a:gd name="connsiteX30" fmla="*/ 0 w 7061762"/>
              <a:gd name="connsiteY30" fmla="*/ 3170099 h 3170099"/>
              <a:gd name="connsiteX31" fmla="*/ 0 w 7061762"/>
              <a:gd name="connsiteY31" fmla="*/ 2578347 h 3170099"/>
              <a:gd name="connsiteX32" fmla="*/ 0 w 7061762"/>
              <a:gd name="connsiteY32" fmla="*/ 2018296 h 3170099"/>
              <a:gd name="connsiteX33" fmla="*/ 0 w 7061762"/>
              <a:gd name="connsiteY33" fmla="*/ 1489947 h 3170099"/>
              <a:gd name="connsiteX34" fmla="*/ 0 w 7061762"/>
              <a:gd name="connsiteY34" fmla="*/ 1024999 h 3170099"/>
              <a:gd name="connsiteX35" fmla="*/ 0 w 7061762"/>
              <a:gd name="connsiteY35" fmla="*/ 560051 h 3170099"/>
              <a:gd name="connsiteX36" fmla="*/ 0 w 7061762"/>
              <a:gd name="connsiteY36" fmla="*/ 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61762" h="3170099" fill="none" extrusionOk="0">
                <a:moveTo>
                  <a:pt x="0" y="0"/>
                </a:moveTo>
                <a:cubicBezTo>
                  <a:pt x="279190" y="-70121"/>
                  <a:pt x="406901" y="31003"/>
                  <a:pt x="729715" y="0"/>
                </a:cubicBezTo>
                <a:cubicBezTo>
                  <a:pt x="1052529" y="-31003"/>
                  <a:pt x="955816" y="7751"/>
                  <a:pt x="1106343" y="0"/>
                </a:cubicBezTo>
                <a:cubicBezTo>
                  <a:pt x="1256870" y="-7751"/>
                  <a:pt x="1408155" y="48866"/>
                  <a:pt x="1624205" y="0"/>
                </a:cubicBezTo>
                <a:cubicBezTo>
                  <a:pt x="1840255" y="-48866"/>
                  <a:pt x="2034694" y="62583"/>
                  <a:pt x="2283303" y="0"/>
                </a:cubicBezTo>
                <a:cubicBezTo>
                  <a:pt x="2531912" y="-62583"/>
                  <a:pt x="2620542" y="62368"/>
                  <a:pt x="2871783" y="0"/>
                </a:cubicBezTo>
                <a:cubicBezTo>
                  <a:pt x="3123024" y="-62368"/>
                  <a:pt x="3356000" y="72101"/>
                  <a:pt x="3530881" y="0"/>
                </a:cubicBezTo>
                <a:cubicBezTo>
                  <a:pt x="3705762" y="-72101"/>
                  <a:pt x="4060659" y="21091"/>
                  <a:pt x="4260596" y="0"/>
                </a:cubicBezTo>
                <a:cubicBezTo>
                  <a:pt x="4460533" y="-21091"/>
                  <a:pt x="4741657" y="72208"/>
                  <a:pt x="4919694" y="0"/>
                </a:cubicBezTo>
                <a:cubicBezTo>
                  <a:pt x="5097731" y="-72208"/>
                  <a:pt x="5329796" y="57943"/>
                  <a:pt x="5437557" y="0"/>
                </a:cubicBezTo>
                <a:cubicBezTo>
                  <a:pt x="5545318" y="-57943"/>
                  <a:pt x="5767663" y="9497"/>
                  <a:pt x="5884802" y="0"/>
                </a:cubicBezTo>
                <a:cubicBezTo>
                  <a:pt x="6001941" y="-9497"/>
                  <a:pt x="6163834" y="1809"/>
                  <a:pt x="6261429" y="0"/>
                </a:cubicBezTo>
                <a:cubicBezTo>
                  <a:pt x="6359024" y="-1809"/>
                  <a:pt x="6817916" y="38299"/>
                  <a:pt x="7061762" y="0"/>
                </a:cubicBezTo>
                <a:cubicBezTo>
                  <a:pt x="7111226" y="164934"/>
                  <a:pt x="7029109" y="286497"/>
                  <a:pt x="7061762" y="496649"/>
                </a:cubicBezTo>
                <a:cubicBezTo>
                  <a:pt x="7094415" y="706801"/>
                  <a:pt x="7049004" y="874255"/>
                  <a:pt x="7061762" y="1024999"/>
                </a:cubicBezTo>
                <a:cubicBezTo>
                  <a:pt x="7074520" y="1175743"/>
                  <a:pt x="7040060" y="1387738"/>
                  <a:pt x="7061762" y="1553349"/>
                </a:cubicBezTo>
                <a:cubicBezTo>
                  <a:pt x="7083464" y="1718960"/>
                  <a:pt x="7050393" y="1832494"/>
                  <a:pt x="7061762" y="1986595"/>
                </a:cubicBezTo>
                <a:cubicBezTo>
                  <a:pt x="7073131" y="2140696"/>
                  <a:pt x="7006283" y="2431820"/>
                  <a:pt x="7061762" y="2578347"/>
                </a:cubicBezTo>
                <a:cubicBezTo>
                  <a:pt x="7117241" y="2724874"/>
                  <a:pt x="7026490" y="2928571"/>
                  <a:pt x="7061762" y="3170099"/>
                </a:cubicBezTo>
                <a:cubicBezTo>
                  <a:pt x="6767833" y="3182365"/>
                  <a:pt x="6687421" y="3159502"/>
                  <a:pt x="6473282" y="3170099"/>
                </a:cubicBezTo>
                <a:cubicBezTo>
                  <a:pt x="6259143" y="3180696"/>
                  <a:pt x="6203039" y="3143658"/>
                  <a:pt x="6096655" y="3170099"/>
                </a:cubicBezTo>
                <a:cubicBezTo>
                  <a:pt x="5990271" y="3196540"/>
                  <a:pt x="5723531" y="3139479"/>
                  <a:pt x="5366939" y="3170099"/>
                </a:cubicBezTo>
                <a:cubicBezTo>
                  <a:pt x="5010347" y="3200719"/>
                  <a:pt x="4908963" y="3097964"/>
                  <a:pt x="4707841" y="3170099"/>
                </a:cubicBezTo>
                <a:cubicBezTo>
                  <a:pt x="4506719" y="3242234"/>
                  <a:pt x="4126003" y="3166252"/>
                  <a:pt x="3978126" y="3170099"/>
                </a:cubicBezTo>
                <a:cubicBezTo>
                  <a:pt x="3830250" y="3173946"/>
                  <a:pt x="3670556" y="3149846"/>
                  <a:pt x="3530881" y="3170099"/>
                </a:cubicBezTo>
                <a:cubicBezTo>
                  <a:pt x="3391206" y="3190352"/>
                  <a:pt x="3058600" y="3109125"/>
                  <a:pt x="2801166" y="3170099"/>
                </a:cubicBezTo>
                <a:cubicBezTo>
                  <a:pt x="2543732" y="3231073"/>
                  <a:pt x="2579389" y="3159554"/>
                  <a:pt x="2424538" y="3170099"/>
                </a:cubicBezTo>
                <a:cubicBezTo>
                  <a:pt x="2269687" y="3180644"/>
                  <a:pt x="2114496" y="3147812"/>
                  <a:pt x="1977293" y="3170099"/>
                </a:cubicBezTo>
                <a:cubicBezTo>
                  <a:pt x="1840090" y="3192386"/>
                  <a:pt x="1787329" y="3165082"/>
                  <a:pt x="1600666" y="3170099"/>
                </a:cubicBezTo>
                <a:cubicBezTo>
                  <a:pt x="1414003" y="3175116"/>
                  <a:pt x="1044381" y="3096834"/>
                  <a:pt x="870951" y="3170099"/>
                </a:cubicBezTo>
                <a:cubicBezTo>
                  <a:pt x="697521" y="3243364"/>
                  <a:pt x="270885" y="3118264"/>
                  <a:pt x="0" y="3170099"/>
                </a:cubicBezTo>
                <a:cubicBezTo>
                  <a:pt x="-70665" y="3005600"/>
                  <a:pt x="11658" y="2831860"/>
                  <a:pt x="0" y="2578347"/>
                </a:cubicBezTo>
                <a:cubicBezTo>
                  <a:pt x="-11658" y="2324834"/>
                  <a:pt x="36241" y="2172615"/>
                  <a:pt x="0" y="2018296"/>
                </a:cubicBezTo>
                <a:cubicBezTo>
                  <a:pt x="-36241" y="1863977"/>
                  <a:pt x="49075" y="1647972"/>
                  <a:pt x="0" y="1489947"/>
                </a:cubicBezTo>
                <a:cubicBezTo>
                  <a:pt x="-49075" y="1331922"/>
                  <a:pt x="12770" y="1204981"/>
                  <a:pt x="0" y="1024999"/>
                </a:cubicBezTo>
                <a:cubicBezTo>
                  <a:pt x="-12770" y="845017"/>
                  <a:pt x="22573" y="715187"/>
                  <a:pt x="0" y="560051"/>
                </a:cubicBezTo>
                <a:cubicBezTo>
                  <a:pt x="-22573" y="404915"/>
                  <a:pt x="66181" y="186243"/>
                  <a:pt x="0" y="0"/>
                </a:cubicBezTo>
                <a:close/>
              </a:path>
              <a:path w="7061762" h="3170099" stroke="0" extrusionOk="0">
                <a:moveTo>
                  <a:pt x="0" y="0"/>
                </a:moveTo>
                <a:cubicBezTo>
                  <a:pt x="276388" y="-68420"/>
                  <a:pt x="406909" y="55774"/>
                  <a:pt x="588480" y="0"/>
                </a:cubicBezTo>
                <a:cubicBezTo>
                  <a:pt x="770051" y="-55774"/>
                  <a:pt x="1112538" y="23827"/>
                  <a:pt x="1247578" y="0"/>
                </a:cubicBezTo>
                <a:cubicBezTo>
                  <a:pt x="1382618" y="-23827"/>
                  <a:pt x="1555003" y="55919"/>
                  <a:pt x="1836058" y="0"/>
                </a:cubicBezTo>
                <a:cubicBezTo>
                  <a:pt x="2117113" y="-55919"/>
                  <a:pt x="2223275" y="46490"/>
                  <a:pt x="2495156" y="0"/>
                </a:cubicBezTo>
                <a:cubicBezTo>
                  <a:pt x="2767037" y="-46490"/>
                  <a:pt x="2814315" y="41749"/>
                  <a:pt x="2942401" y="0"/>
                </a:cubicBezTo>
                <a:cubicBezTo>
                  <a:pt x="3070488" y="-41749"/>
                  <a:pt x="3307179" y="50094"/>
                  <a:pt x="3530881" y="0"/>
                </a:cubicBezTo>
                <a:cubicBezTo>
                  <a:pt x="3754583" y="-50094"/>
                  <a:pt x="3856130" y="10978"/>
                  <a:pt x="3978126" y="0"/>
                </a:cubicBezTo>
                <a:cubicBezTo>
                  <a:pt x="4100123" y="-10978"/>
                  <a:pt x="4313794" y="70447"/>
                  <a:pt x="4637224" y="0"/>
                </a:cubicBezTo>
                <a:cubicBezTo>
                  <a:pt x="4960654" y="-70447"/>
                  <a:pt x="4887773" y="44114"/>
                  <a:pt x="5013851" y="0"/>
                </a:cubicBezTo>
                <a:cubicBezTo>
                  <a:pt x="5139929" y="-44114"/>
                  <a:pt x="5455101" y="2877"/>
                  <a:pt x="5602331" y="0"/>
                </a:cubicBezTo>
                <a:cubicBezTo>
                  <a:pt x="5749561" y="-2877"/>
                  <a:pt x="5960284" y="8536"/>
                  <a:pt x="6120194" y="0"/>
                </a:cubicBezTo>
                <a:cubicBezTo>
                  <a:pt x="6280104" y="-8536"/>
                  <a:pt x="6767822" y="86953"/>
                  <a:pt x="7061762" y="0"/>
                </a:cubicBezTo>
                <a:cubicBezTo>
                  <a:pt x="7107392" y="223001"/>
                  <a:pt x="7007867" y="379154"/>
                  <a:pt x="7061762" y="591752"/>
                </a:cubicBezTo>
                <a:cubicBezTo>
                  <a:pt x="7115657" y="804350"/>
                  <a:pt x="7037623" y="944401"/>
                  <a:pt x="7061762" y="1088401"/>
                </a:cubicBezTo>
                <a:cubicBezTo>
                  <a:pt x="7085901" y="1232401"/>
                  <a:pt x="7021327" y="1434615"/>
                  <a:pt x="7061762" y="1553349"/>
                </a:cubicBezTo>
                <a:cubicBezTo>
                  <a:pt x="7102197" y="1672083"/>
                  <a:pt x="7043865" y="1991293"/>
                  <a:pt x="7061762" y="2145100"/>
                </a:cubicBezTo>
                <a:cubicBezTo>
                  <a:pt x="7079659" y="2298907"/>
                  <a:pt x="7014384" y="2451704"/>
                  <a:pt x="7061762" y="2641749"/>
                </a:cubicBezTo>
                <a:cubicBezTo>
                  <a:pt x="7109140" y="2831794"/>
                  <a:pt x="7053912" y="2998629"/>
                  <a:pt x="7061762" y="3170099"/>
                </a:cubicBezTo>
                <a:cubicBezTo>
                  <a:pt x="6831126" y="3210970"/>
                  <a:pt x="6755486" y="3108263"/>
                  <a:pt x="6543899" y="3170099"/>
                </a:cubicBezTo>
                <a:cubicBezTo>
                  <a:pt x="6332312" y="3231935"/>
                  <a:pt x="6037748" y="3110786"/>
                  <a:pt x="5884802" y="3170099"/>
                </a:cubicBezTo>
                <a:cubicBezTo>
                  <a:pt x="5731856" y="3229412"/>
                  <a:pt x="5432697" y="3157938"/>
                  <a:pt x="5296322" y="3170099"/>
                </a:cubicBezTo>
                <a:cubicBezTo>
                  <a:pt x="5159947" y="3182260"/>
                  <a:pt x="4878834" y="3111782"/>
                  <a:pt x="4707841" y="3170099"/>
                </a:cubicBezTo>
                <a:cubicBezTo>
                  <a:pt x="4536848" y="3228416"/>
                  <a:pt x="4360565" y="3141585"/>
                  <a:pt x="4189979" y="3170099"/>
                </a:cubicBezTo>
                <a:cubicBezTo>
                  <a:pt x="4019393" y="3198613"/>
                  <a:pt x="3736785" y="3147151"/>
                  <a:pt x="3601499" y="3170099"/>
                </a:cubicBezTo>
                <a:cubicBezTo>
                  <a:pt x="3466213" y="3193047"/>
                  <a:pt x="3268624" y="3128781"/>
                  <a:pt x="2942401" y="3170099"/>
                </a:cubicBezTo>
                <a:cubicBezTo>
                  <a:pt x="2616178" y="3211417"/>
                  <a:pt x="2562691" y="3145534"/>
                  <a:pt x="2283303" y="3170099"/>
                </a:cubicBezTo>
                <a:cubicBezTo>
                  <a:pt x="2003915" y="3194664"/>
                  <a:pt x="1848926" y="3167451"/>
                  <a:pt x="1624205" y="3170099"/>
                </a:cubicBezTo>
                <a:cubicBezTo>
                  <a:pt x="1399484" y="3172747"/>
                  <a:pt x="1200342" y="3127462"/>
                  <a:pt x="1035725" y="3170099"/>
                </a:cubicBezTo>
                <a:cubicBezTo>
                  <a:pt x="871108" y="3212736"/>
                  <a:pt x="413377" y="3136217"/>
                  <a:pt x="0" y="3170099"/>
                </a:cubicBezTo>
                <a:cubicBezTo>
                  <a:pt x="-28521" y="2974128"/>
                  <a:pt x="49513" y="2710625"/>
                  <a:pt x="0" y="2578347"/>
                </a:cubicBezTo>
                <a:cubicBezTo>
                  <a:pt x="-49513" y="2446069"/>
                  <a:pt x="50189" y="2296491"/>
                  <a:pt x="0" y="2113399"/>
                </a:cubicBezTo>
                <a:cubicBezTo>
                  <a:pt x="-50189" y="1930307"/>
                  <a:pt x="46048" y="1787093"/>
                  <a:pt x="0" y="1616750"/>
                </a:cubicBezTo>
                <a:cubicBezTo>
                  <a:pt x="-46048" y="1446407"/>
                  <a:pt x="3092" y="1309918"/>
                  <a:pt x="0" y="1183504"/>
                </a:cubicBezTo>
                <a:cubicBezTo>
                  <a:pt x="-3092" y="1057090"/>
                  <a:pt x="25070" y="757120"/>
                  <a:pt x="0" y="623453"/>
                </a:cubicBezTo>
                <a:cubicBezTo>
                  <a:pt x="-25070" y="489786"/>
                  <a:pt x="6665" y="133251"/>
                  <a:pt x="0" y="0"/>
                </a:cubicBezTo>
                <a:close/>
              </a:path>
            </a:pathLst>
          </a:custGeom>
          <a:solidFill>
            <a:schemeClr val="accent4">
              <a:lumMod val="85000"/>
            </a:schemeClr>
          </a:solidFill>
          <a:ln w="19050">
            <a:solidFill>
              <a:schemeClr val="tx1"/>
            </a:solidFill>
          </a:ln>
        </p:spPr>
        <p:txBody>
          <a:bodyPr wrap="square">
            <a:spAutoFit/>
          </a:bodyPr>
          <a:lstStyle/>
          <a:p>
            <a:pPr marL="285750" indent="-285750" algn="just" fontAlgn="base">
              <a:buFontTx/>
              <a:buChar char="-"/>
            </a:pPr>
            <a:r>
              <a:rPr lang="en-US" sz="2000" b="1" i="1" dirty="0" err="1">
                <a:solidFill>
                  <a:srgbClr val="C00000"/>
                </a:solidFill>
                <a:latin typeface="Times New Roman" panose="02020603050405020304" pitchFamily="18" charset="0"/>
                <a:cs typeface="Times New Roman" panose="02020603050405020304" pitchFamily="18" charset="0"/>
              </a:rPr>
              <a:t>Thủ</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pháp</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đối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lên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thác</a:t>
            </a:r>
            <a:r>
              <a:rPr lang="en-US" sz="2000" b="1" i="1" dirty="0">
                <a:solidFill>
                  <a:srgbClr val="C00000"/>
                </a:solidFill>
                <a:latin typeface="Times New Roman" panose="02020603050405020304" pitchFamily="18" charset="0"/>
                <a:cs typeface="Times New Roman" panose="02020603050405020304" pitchFamily="18" charset="0"/>
              </a:rPr>
              <a:t>”&gt;&lt; “</a:t>
            </a:r>
            <a:r>
              <a:rPr lang="en-US" sz="2000" b="1" i="1" dirty="0" err="1">
                <a:solidFill>
                  <a:srgbClr val="C00000"/>
                </a:solidFill>
                <a:latin typeface="Times New Roman" panose="02020603050405020304" pitchFamily="18" charset="0"/>
                <a:cs typeface="Times New Roman" panose="02020603050405020304" pitchFamily="18" charset="0"/>
              </a:rPr>
              <a:t>xuống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ghềnh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vả</a:t>
            </a:r>
            <a:r>
              <a:rPr lang="en-US" sz="2000" dirty="0">
                <a:latin typeface="Times New Roman" panose="02020603050405020304" pitchFamily="18" charset="0"/>
                <a:cs typeface="Times New Roman" panose="02020603050405020304" pitchFamily="18" charset="0"/>
              </a:rPr>
              <a:t>, lam </a:t>
            </a:r>
            <a:r>
              <a:rPr lang="en-US" sz="2000" dirty="0" err="1">
                <a:latin typeface="Times New Roman" panose="02020603050405020304" pitchFamily="18" charset="0"/>
                <a:cs typeface="Times New Roman" panose="02020603050405020304" pitchFamily="18" charset="0"/>
              </a:rPr>
              <a:t>lũ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dàng</a:t>
            </a:r>
            <a:r>
              <a:rPr lang="en-US" sz="2000" dirty="0">
                <a:latin typeface="Times New Roman" panose="02020603050405020304" pitchFamily="18" charset="0"/>
                <a:cs typeface="Times New Roman" panose="02020603050405020304" pitchFamily="18" charset="0"/>
              </a:rPr>
              <a:t>. </a:t>
            </a:r>
          </a:p>
          <a:p>
            <a:pPr algn="just" fontAlgn="base"/>
            <a:r>
              <a:rPr lang="en-US" sz="2000" b="1">
                <a:solidFill>
                  <a:srgbClr val="002060"/>
                </a:solidFill>
                <a:latin typeface="Times New Roman" panose="02020603050405020304" pitchFamily="18" charset="0"/>
                <a:cs typeface="Times New Roman" panose="02020603050405020304" pitchFamily="18" charset="0"/>
              </a:rPr>
              <a:t>=&gt; Cha </a:t>
            </a:r>
            <a:r>
              <a:rPr lang="en-US" sz="2000" b="1" dirty="0" err="1">
                <a:solidFill>
                  <a:srgbClr val="002060"/>
                </a:solidFill>
                <a:latin typeface="Times New Roman" panose="02020603050405020304" pitchFamily="18" charset="0"/>
                <a:cs typeface="Times New Roman" panose="02020603050405020304" pitchFamily="18" charset="0"/>
              </a:rPr>
              <a:t>mong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err="1">
                <a:solidFill>
                  <a:srgbClr val="002060"/>
                </a:solidFill>
                <a:latin typeface="Times New Roman" panose="02020603050405020304" pitchFamily="18" charset="0"/>
                <a:cs typeface="Times New Roman" panose="02020603050405020304" pitchFamily="18" charset="0"/>
              </a:rPr>
              <a:t>muốn</a:t>
            </a:r>
            <a:r>
              <a:rPr lang="en-US" sz="2000" b="1">
                <a:solidFill>
                  <a:srgbClr val="002060"/>
                </a:solidFill>
                <a:latin typeface="Times New Roman" panose="02020603050405020304" pitchFamily="18" charset="0"/>
                <a:cs typeface="Times New Roman" panose="02020603050405020304" pitchFamily="18" charset="0"/>
              </a:rPr>
              <a:t> con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phải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biết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đối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mặt</a:t>
            </a:r>
            <a:r>
              <a:rPr lang="en-US" sz="2000" b="1">
                <a:solidFill>
                  <a:srgbClr val="002060"/>
                </a:solidFill>
                <a:latin typeface="Times New Roman" panose="02020603050405020304" pitchFamily="18" charset="0"/>
                <a:cs typeface="Times New Roman" panose="02020603050405020304" pitchFamily="18" charset="0"/>
              </a:rPr>
              <a:t>, k </a:t>
            </a:r>
            <a:r>
              <a:rPr lang="en-US" sz="2000" b="1" dirty="0" err="1">
                <a:solidFill>
                  <a:srgbClr val="002060"/>
                </a:solidFill>
                <a:latin typeface="Times New Roman" panose="02020603050405020304" pitchFamily="18" charset="0"/>
                <a:cs typeface="Times New Roman" panose="02020603050405020304" pitchFamily="18" charset="0"/>
              </a:rPr>
              <a:t>ngần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ngại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trước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những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khó</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khăn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và</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phải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biết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vươn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làm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chủ</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hoàn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cảnh</a:t>
            </a:r>
            <a:r>
              <a:rPr lang="en-US" sz="2000" b="1" dirty="0">
                <a:solidFill>
                  <a:srgbClr val="002060"/>
                </a:solidFill>
                <a:latin typeface="Times New Roman" panose="02020603050405020304" pitchFamily="18" charset="0"/>
                <a:cs typeface="Times New Roman" panose="02020603050405020304" pitchFamily="18" charset="0"/>
              </a:rPr>
              <a:t>. </a:t>
            </a:r>
          </a:p>
          <a:p>
            <a:pPr algn="just" fontAlgn="base"/>
            <a:r>
              <a:rPr lang="en-US" sz="2000" b="1" i="1" dirty="0">
                <a:solidFill>
                  <a:srgbClr val="C00000"/>
                </a:solidFill>
                <a:latin typeface="Times New Roman" panose="02020603050405020304" pitchFamily="18" charset="0"/>
                <a:cs typeface="Times New Roman" panose="02020603050405020304" pitchFamily="18" charset="0"/>
              </a:rPr>
              <a:t>=&gt; </a:t>
            </a:r>
            <a:r>
              <a:rPr lang="en-US" sz="2000" b="1" i="1" dirty="0" err="1">
                <a:solidFill>
                  <a:srgbClr val="C00000"/>
                </a:solidFill>
                <a:latin typeface="Times New Roman" panose="02020603050405020304" pitchFamily="18" charset="0"/>
                <a:cs typeface="Times New Roman" panose="02020603050405020304" pitchFamily="18" charset="0"/>
              </a:rPr>
              <a:t>Đoạn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thơ</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là</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lời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khuyên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của</a:t>
            </a:r>
            <a:r>
              <a:rPr lang="en-US" sz="2000" b="1" i="1" dirty="0">
                <a:solidFill>
                  <a:srgbClr val="C00000"/>
                </a:solidFill>
                <a:latin typeface="Times New Roman" panose="02020603050405020304" pitchFamily="18" charset="0"/>
                <a:cs typeface="Times New Roman" panose="02020603050405020304" pitchFamily="18" charset="0"/>
              </a:rPr>
              <a:t> cha, </a:t>
            </a:r>
            <a:r>
              <a:rPr lang="en-US" sz="2000" b="1" i="1" dirty="0" err="1">
                <a:solidFill>
                  <a:srgbClr val="C00000"/>
                </a:solidFill>
                <a:latin typeface="Times New Roman" panose="02020603050405020304" pitchFamily="18" charset="0"/>
                <a:cs typeface="Times New Roman" panose="02020603050405020304" pitchFamily="18" charset="0"/>
              </a:rPr>
              <a:t>khuyên</a:t>
            </a:r>
            <a:r>
              <a:rPr lang="en-US" sz="2000" b="1" i="1" dirty="0">
                <a:solidFill>
                  <a:srgbClr val="C00000"/>
                </a:solidFill>
                <a:latin typeface="Times New Roman" panose="02020603050405020304" pitchFamily="18" charset="0"/>
                <a:cs typeface="Times New Roman" panose="02020603050405020304" pitchFamily="18" charset="0"/>
              </a:rPr>
              <a:t> con </a:t>
            </a:r>
            <a:r>
              <a:rPr lang="en-US" sz="2000" b="1" i="1" dirty="0" err="1">
                <a:solidFill>
                  <a:srgbClr val="C00000"/>
                </a:solidFill>
                <a:latin typeface="Times New Roman" panose="02020603050405020304" pitchFamily="18" charset="0"/>
                <a:cs typeface="Times New Roman" panose="02020603050405020304" pitchFamily="18" charset="0"/>
              </a:rPr>
              <a:t>hãy</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tiếp</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err="1">
                <a:solidFill>
                  <a:srgbClr val="C00000"/>
                </a:solidFill>
                <a:latin typeface="Times New Roman" panose="02020603050405020304" pitchFamily="18" charset="0"/>
                <a:cs typeface="Times New Roman" panose="02020603050405020304" pitchFamily="18" charset="0"/>
              </a:rPr>
              <a:t>nối</a:t>
            </a:r>
            <a:r>
              <a:rPr lang="en-US" sz="2000" b="1" i="1">
                <a:solidFill>
                  <a:srgbClr val="C00000"/>
                </a:solidFill>
                <a:latin typeface="Times New Roman" panose="02020603050405020304" pitchFamily="18" charset="0"/>
                <a:cs typeface="Times New Roman" panose="02020603050405020304" pitchFamily="18" charset="0"/>
              </a:rPr>
              <a:t> tình </a:t>
            </a:r>
            <a:r>
              <a:rPr lang="en-US" sz="2000" b="1" i="1" dirty="0" err="1">
                <a:solidFill>
                  <a:srgbClr val="C00000"/>
                </a:solidFill>
                <a:latin typeface="Times New Roman" panose="02020603050405020304" pitchFamily="18" charset="0"/>
                <a:cs typeface="Times New Roman" panose="02020603050405020304" pitchFamily="18" charset="0"/>
              </a:rPr>
              <a:t>cảm</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ân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nghĩa</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thủy</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chung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với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mảnh</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đất</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mà</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mình</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sinh</a:t>
            </a:r>
            <a:r>
              <a:rPr lang="en-US" sz="2000" b="1" i="1" dirty="0">
                <a:solidFill>
                  <a:srgbClr val="C00000"/>
                </a:solidFill>
                <a:latin typeface="Times New Roman" panose="02020603050405020304" pitchFamily="18" charset="0"/>
                <a:cs typeface="Times New Roman" panose="02020603050405020304" pitchFamily="18" charset="0"/>
              </a:rPr>
              <a:t> ra. </a:t>
            </a:r>
            <a:r>
              <a:rPr lang="en-US" sz="2000" b="1" i="1" dirty="0" err="1">
                <a:solidFill>
                  <a:srgbClr val="C00000"/>
                </a:solidFill>
                <a:latin typeface="Times New Roman" panose="02020603050405020304" pitchFamily="18" charset="0"/>
                <a:cs typeface="Times New Roman" panose="02020603050405020304" pitchFamily="18" charset="0"/>
              </a:rPr>
              <a:t>Hãy</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tiếp</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nối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cả</a:t>
            </a:r>
            <a:r>
              <a:rPr lang="en-US" sz="2000" b="1" i="1" dirty="0">
                <a:solidFill>
                  <a:srgbClr val="C00000"/>
                </a:solidFill>
                <a:latin typeface="Times New Roman" panose="02020603050405020304" pitchFamily="18" charset="0"/>
                <a:cs typeface="Times New Roman" panose="02020603050405020304" pitchFamily="18" charset="0"/>
              </a:rPr>
              <a:t> ý </a:t>
            </a:r>
            <a:r>
              <a:rPr lang="en-US" sz="2000" b="1" i="1" dirty="0" err="1">
                <a:solidFill>
                  <a:srgbClr val="C00000"/>
                </a:solidFill>
                <a:latin typeface="Times New Roman" panose="02020603050405020304" pitchFamily="18" charset="0"/>
                <a:cs typeface="Times New Roman" panose="02020603050405020304" pitchFamily="18" charset="0"/>
              </a:rPr>
              <a:t>chí</a:t>
            </a:r>
            <a:r>
              <a:rPr lang="en-US" sz="2000" b="1" i="1" dirty="0">
                <a:solidFill>
                  <a:srgbClr val="C00000"/>
                </a:solidFill>
                <a:latin typeface="Times New Roman" panose="02020603050405020304" pitchFamily="18" charset="0"/>
                <a:cs typeface="Times New Roman" panose="02020603050405020304" pitchFamily="18" charset="0"/>
              </a:rPr>
              <a:t> can </a:t>
            </a:r>
            <a:r>
              <a:rPr lang="en-US" sz="2000" b="1" i="1" dirty="0" err="1">
                <a:solidFill>
                  <a:srgbClr val="C00000"/>
                </a:solidFill>
                <a:latin typeface="Times New Roman" panose="02020603050405020304" pitchFamily="18" charset="0"/>
                <a:cs typeface="Times New Roman" panose="02020603050405020304" pitchFamily="18" charset="0"/>
              </a:rPr>
              <a:t>đảm</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lòng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kiên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cường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của</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người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đồng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mình</a:t>
            </a:r>
            <a:r>
              <a:rPr lang="en-US" sz="2000" b="1" i="1" dirty="0">
                <a:solidFill>
                  <a:srgbClr val="C00000"/>
                </a:solidFill>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a:off x="8314541" y="14632"/>
            <a:ext cx="1316015" cy="181317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par>
                          <p:cTn id="8" fill="hold">
                            <p:stCondLst>
                              <p:cond delay="15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2500"/>
                            </p:stCondLst>
                            <p:childTnLst>
                              <p:par>
                                <p:cTn id="16" presetID="22" presetClass="entr" presetSubtype="1"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up)">
                                      <p:cBhvr>
                                        <p:cTn id="18" dur="500"/>
                                        <p:tgtEl>
                                          <p:spTgt spid="8">
                                            <p:txEl>
                                              <p:pRg st="0" end="0"/>
                                            </p:txEl>
                                          </p:spTgt>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par>
                          <p:cTn id="23" fill="hold">
                            <p:stCondLst>
                              <p:cond delay="3500"/>
                            </p:stCondLst>
                            <p:childTnLst>
                              <p:par>
                                <p:cTn id="24" presetID="22" presetClass="entr" presetSubtype="1"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up)">
                                      <p:cBhvr>
                                        <p:cTn id="26" dur="500"/>
                                        <p:tgtEl>
                                          <p:spTgt spid="8">
                                            <p:txEl>
                                              <p:pRg st="2" end="2"/>
                                            </p:txEl>
                                          </p:spTgt>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up)">
                                      <p:cBhvr>
                                        <p:cTn id="30" dur="500"/>
                                        <p:tgtEl>
                                          <p:spTgt spid="8">
                                            <p:txEl>
                                              <p:pRg st="3" end="3"/>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000"/>
                                        <p:tgtEl>
                                          <p:spTgt spid="7"/>
                                        </p:tgtEl>
                                      </p:cBhvr>
                                    </p:animEffect>
                                  </p:childTnLst>
                                </p:cTn>
                              </p:par>
                              <p:par>
                                <p:cTn id="34" presetID="6" presetClass="entr" presetSubtype="16" fill="hold"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circle(in)">
                                      <p:cBhvr>
                                        <p:cTn id="36" dur="1000"/>
                                        <p:tgtEl>
                                          <p:spTgt spid="7">
                                            <p:txEl>
                                              <p:pRg st="0" end="0"/>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circle(in)">
                                      <p:cBhvr>
                                        <p:cTn id="39" dur="1000"/>
                                        <p:tgtEl>
                                          <p:spTgt spid="7">
                                            <p:txEl>
                                              <p:pRg st="1" end="1"/>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circle(in)">
                                      <p:cBhvr>
                                        <p:cTn id="4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2424545" y="230049"/>
            <a:ext cx="4537364" cy="1323439"/>
          </a:xfrm>
          <a:prstGeom prst="rect">
            <a:avLst/>
          </a:prstGeom>
          <a:noFill/>
        </p:spPr>
        <p:txBody>
          <a:bodyPr wrap="square" rtlCol="0">
            <a:spAutoFit/>
          </a:bodyPr>
          <a:lstStyle/>
          <a:p>
            <a:pPr marL="1371600" algn="just" defTabSz="685800">
              <a:buClrTx/>
            </a:pP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thô</a:t>
            </a:r>
            <a:r>
              <a:rPr lang="en-US" sz="2000" b="1" i="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000" b="1" i="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i="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thịt</a:t>
            </a:r>
            <a:endParaRPr lang="en-US" sz="2000" b="1" i="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371600" defTabSz="685800">
              <a:buClrTx/>
            </a:pPr>
            <a:r>
              <a:rPr lang="en-US" sz="2000" b="1" i="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b="1" i="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đường</a:t>
            </a:r>
            <a:endParaRPr lang="en-US" sz="2000" b="1" i="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371600" defTabSz="685800">
              <a:buClrTx/>
            </a:pP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endPar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371600" defTabSz="685800">
              <a:buClrTx/>
              <a:tabLst>
                <a:tab pos="2297430" algn="l"/>
                <a:tab pos="2797810" algn="l"/>
                <a:tab pos="3486150" algn="l"/>
                <a:tab pos="4345305" algn="l"/>
              </a:tabLst>
            </a:pPr>
            <a:r>
              <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Nghe </a:t>
            </a:r>
            <a:r>
              <a:rPr lang="en-US" sz="2000" kern="1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con”</a:t>
            </a:r>
            <a:endParaRPr lang="en-US" sz="2000" kern="1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1277096" y="1699606"/>
            <a:ext cx="7606639" cy="3477875"/>
          </a:xfrm>
          <a:prstGeom prst="rect">
            <a:avLst/>
          </a:prstGeom>
        </p:spPr>
        <p:txBody>
          <a:bodyPr wrap="square">
            <a:spAutoFit/>
          </a:bodyPr>
          <a:lstStyle/>
          <a:p>
            <a:pPr indent="-400050" algn="just" defTabSz="685800">
              <a:buClrTx/>
            </a:pP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thô</a:t>
            </a:r>
            <a:r>
              <a:rPr lang="en-US" sz="2000" kern="1200" spc="-15"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sơ</a:t>
            </a:r>
            <a:r>
              <a:rPr lang="en-US" sz="2000" kern="1200" spc="-15"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da </a:t>
            </a:r>
            <a:r>
              <a:rPr lang="en-US" sz="2000" kern="1200" spc="-15"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thịt</a:t>
            </a:r>
            <a:r>
              <a:rPr lang="en-US" sz="2000" kern="1200" spc="-15"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mộc</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mạc</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spc="-15"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kern="1200" spc="-15" dirty="0">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685800">
              <a:buClrTx/>
              <a:tabLst>
                <a:tab pos="-1417320" algn="l"/>
              </a:tabLst>
            </a:pP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lgn="just" defTabSz="685800">
              <a:buClrTx/>
              <a:buFontTx/>
              <a:buChar char="-"/>
              <a:tabLst>
                <a:tab pos="-1417320" algn="l"/>
              </a:tabLst>
            </a:pP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bao</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bé</a:t>
            </a:r>
            <a:r>
              <a:rPr lang="en-US" sz="2000" kern="120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được”</a:t>
            </a:r>
            <a:r>
              <a:rPr lang="en-US" sz="20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cường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lĩnhđể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lgn="just" defTabSz="685800">
              <a:buClrTx/>
              <a:buFontTx/>
              <a:buChar char="-"/>
              <a:tabLst>
                <a:tab pos="-1417320" algn="l"/>
              </a:tabLst>
            </a:pP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Nghe</a:t>
            </a:r>
            <a:r>
              <a:rPr lang="en-US" sz="2000" kern="12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con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ân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cha.</a:t>
            </a:r>
          </a:p>
          <a:p>
            <a:pPr fontAlgn="base"/>
            <a:r>
              <a:rPr lang="en-US" sz="2000" b="1" i="1" dirty="0">
                <a:solidFill>
                  <a:srgbClr val="C00000"/>
                </a:solidFill>
                <a:latin typeface="Times New Roman" panose="02020603050405020304" pitchFamily="18" charset="0"/>
                <a:cs typeface="Times New Roman" panose="02020603050405020304" pitchFamily="18" charset="0"/>
              </a:rPr>
              <a:t>=&gt; </a:t>
            </a:r>
            <a:r>
              <a:rPr lang="en-US" sz="2000" b="1" i="1" dirty="0" err="1">
                <a:solidFill>
                  <a:srgbClr val="C00000"/>
                </a:solidFill>
                <a:latin typeface="Times New Roman" panose="02020603050405020304" pitchFamily="18" charset="0"/>
                <a:cs typeface="Times New Roman" panose="02020603050405020304" pitchFamily="18" charset="0"/>
              </a:rPr>
              <a:t>Với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giọng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điệu</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thiết</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tha</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tâm</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tình</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trìu</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mến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người</a:t>
            </a:r>
            <a:r>
              <a:rPr lang="en-US" sz="2000" b="1" i="1" dirty="0">
                <a:solidFill>
                  <a:srgbClr val="C00000"/>
                </a:solidFill>
                <a:latin typeface="Times New Roman" panose="02020603050405020304" pitchFamily="18" charset="0"/>
                <a:cs typeface="Times New Roman" panose="02020603050405020304" pitchFamily="18" charset="0"/>
              </a:rPr>
              <a:t> cha </a:t>
            </a:r>
            <a:r>
              <a:rPr lang="en-US" sz="2000" b="1" i="1" dirty="0" err="1">
                <a:solidFill>
                  <a:srgbClr val="C00000"/>
                </a:solidFill>
                <a:latin typeface="Times New Roman" panose="02020603050405020304" pitchFamily="18" charset="0"/>
                <a:cs typeface="Times New Roman" panose="02020603050405020304" pitchFamily="18" charset="0"/>
              </a:rPr>
              <a:t>đã</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gửi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gắm</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cho</a:t>
            </a:r>
            <a:r>
              <a:rPr lang="en-US" sz="2000" b="1" i="1" dirty="0">
                <a:solidFill>
                  <a:srgbClr val="C00000"/>
                </a:solidFill>
                <a:latin typeface="Times New Roman" panose="02020603050405020304" pitchFamily="18" charset="0"/>
                <a:cs typeface="Times New Roman" panose="02020603050405020304" pitchFamily="18" charset="0"/>
              </a:rPr>
              <a:t> con </a:t>
            </a:r>
            <a:r>
              <a:rPr lang="en-US" sz="2000" b="1" i="1" dirty="0" err="1">
                <a:solidFill>
                  <a:srgbClr val="C00000"/>
                </a:solidFill>
                <a:latin typeface="Times New Roman" panose="02020603050405020304" pitchFamily="18" charset="0"/>
                <a:cs typeface="Times New Roman" panose="02020603050405020304" pitchFamily="18" charset="0"/>
              </a:rPr>
              <a:t>bài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học</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quý</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giá</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để</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trên</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suốt</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hành</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trình</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dài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rộng</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của</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cuộc</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đời</a:t>
            </a:r>
            <a:r>
              <a:rPr lang="en-US" sz="2000" b="1" i="1" dirty="0">
                <a:solidFill>
                  <a:srgbClr val="C00000"/>
                </a:solidFill>
                <a:latin typeface="Times New Roman" panose="02020603050405020304" pitchFamily="18" charset="0"/>
                <a:cs typeface="Times New Roman" panose="02020603050405020304" pitchFamily="18" charset="0"/>
              </a:rPr>
              <a:t> con </a:t>
            </a:r>
            <a:r>
              <a:rPr lang="en-US" sz="2000" b="1" i="1" dirty="0" err="1">
                <a:solidFill>
                  <a:srgbClr val="C00000"/>
                </a:solidFill>
                <a:latin typeface="Times New Roman" panose="02020603050405020304" pitchFamily="18" charset="0"/>
                <a:cs typeface="Times New Roman" panose="02020603050405020304" pitchFamily="18" charset="0"/>
              </a:rPr>
              <a:t>mãi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mãi</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khắc</a:t>
            </a:r>
            <a:r>
              <a:rPr lang="en-US" sz="2000" b="1" i="1" dirty="0">
                <a:solidFill>
                  <a:srgbClr val="C00000"/>
                </a:solidFill>
                <a:latin typeface="Times New Roman" panose="02020603050405020304" pitchFamily="18" charset="0"/>
                <a:cs typeface="Times New Roman" panose="02020603050405020304" pitchFamily="18" charset="0"/>
              </a:rPr>
              <a:t> </a:t>
            </a:r>
            <a:r>
              <a:rPr lang="en-US" sz="2000" b="1" i="1" dirty="0" err="1">
                <a:solidFill>
                  <a:srgbClr val="C00000"/>
                </a:solidFill>
                <a:latin typeface="Times New Roman" panose="02020603050405020304" pitchFamily="18" charset="0"/>
                <a:cs typeface="Times New Roman" panose="02020603050405020304" pitchFamily="18" charset="0"/>
              </a:rPr>
              <a:t>ghi</a:t>
            </a:r>
            <a:endParaRPr lang="en-US" sz="2000" b="1" i="1" dirty="0">
              <a:solidFill>
                <a:srgbClr val="C00000"/>
              </a:solidFill>
              <a:latin typeface="Times New Roman" panose="02020603050405020304" pitchFamily="18" charset="0"/>
              <a:cs typeface="Times New Roman" panose="02020603050405020304" pitchFamily="18" charset="0"/>
            </a:endParaRPr>
          </a:p>
          <a:p>
            <a:pPr indent="-400050" algn="just" defTabSz="685800">
              <a:buClrTx/>
            </a:pPr>
            <a:endParaRPr lang="en-US" sz="2000" i="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descr="A picture containing clipart&#10;&#10;Description automatically generated"/>
          <p:cNvPicPr>
            <a:picLocks noChangeAspect="1"/>
          </p:cNvPicPr>
          <p:nvPr/>
        </p:nvPicPr>
        <p:blipFill>
          <a:blip r:embed="rId3"/>
          <a:stretch>
            <a:fillRect/>
          </a:stretch>
        </p:blipFill>
        <p:spPr>
          <a:xfrm>
            <a:off x="0" y="2619023"/>
            <a:ext cx="1378696" cy="2524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51" name="AutoShape 1043"/>
          <p:cNvSpPr>
            <a:spLocks noChangeArrowheads="1"/>
          </p:cNvSpPr>
          <p:nvPr/>
        </p:nvSpPr>
        <p:spPr bwMode="auto">
          <a:xfrm>
            <a:off x="1143000" y="1128713"/>
            <a:ext cx="1143000" cy="2228850"/>
          </a:xfrm>
          <a:prstGeom prst="roundRect">
            <a:avLst>
              <a:gd name="adj" fmla="val 16667"/>
            </a:avLst>
          </a:prstGeom>
          <a:solidFill>
            <a:schemeClr val="accent4">
              <a:lumMod val="20000"/>
              <a:lumOff val="80000"/>
            </a:schemeClr>
          </a:solidFill>
          <a:ln w="28575">
            <a:solidFill>
              <a:srgbClr val="FF3300"/>
            </a:solid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defRPr/>
            </a:pPr>
            <a:r>
              <a:rPr lang="en-US" altLang="en-US" sz="1800" b="1" kern="1200">
                <a:solidFill>
                  <a:srgbClr val="FF3300"/>
                </a:solidFill>
                <a:latin typeface="Times New Roman" panose="02020603050405020304" pitchFamily="18" charset="0"/>
                <a:ea typeface="+mn-ea"/>
                <a:cs typeface="Times New Roman" panose="02020603050405020304" pitchFamily="18" charset="0"/>
              </a:rPr>
              <a:t>NÓI </a:t>
            </a:r>
          </a:p>
          <a:p>
            <a:pPr algn="ctr" defTabSz="685800">
              <a:buClrTx/>
              <a:defRPr/>
            </a:pPr>
            <a:r>
              <a:rPr lang="en-US" altLang="en-US" sz="1800" b="1" kern="1200">
                <a:solidFill>
                  <a:srgbClr val="FF3300"/>
                </a:solidFill>
                <a:latin typeface="Times New Roman" panose="02020603050405020304" pitchFamily="18" charset="0"/>
                <a:ea typeface="+mn-ea"/>
                <a:cs typeface="Times New Roman" panose="02020603050405020304" pitchFamily="18" charset="0"/>
              </a:rPr>
              <a:t>VỚI </a:t>
            </a:r>
          </a:p>
          <a:p>
            <a:pPr algn="ctr" defTabSz="685800">
              <a:buClrTx/>
              <a:defRPr/>
            </a:pPr>
            <a:r>
              <a:rPr lang="en-US" altLang="en-US" sz="1800" b="1" kern="1200">
                <a:solidFill>
                  <a:srgbClr val="FF3300"/>
                </a:solidFill>
                <a:latin typeface="Times New Roman" panose="02020603050405020304" pitchFamily="18" charset="0"/>
                <a:ea typeface="+mn-ea"/>
                <a:cs typeface="Times New Roman" panose="02020603050405020304" pitchFamily="18" charset="0"/>
              </a:rPr>
              <a:t>CON</a:t>
            </a:r>
            <a:endParaRPr lang="en-US" altLang="en-US" sz="1800" b="1" kern="1200">
              <a:solidFill>
                <a:srgbClr val="E7E6E6"/>
              </a:solidFill>
              <a:latin typeface="Times New Roman" panose="02020603050405020304" pitchFamily="18" charset="0"/>
              <a:ea typeface="+mn-ea"/>
              <a:cs typeface="Times New Roman" panose="02020603050405020304" pitchFamily="18" charset="0"/>
            </a:endParaRPr>
          </a:p>
        </p:txBody>
      </p:sp>
      <p:sp>
        <p:nvSpPr>
          <p:cNvPr id="44052" name="AutoShape 1044"/>
          <p:cNvSpPr>
            <a:spLocks noChangeArrowheads="1"/>
          </p:cNvSpPr>
          <p:nvPr/>
        </p:nvSpPr>
        <p:spPr bwMode="auto">
          <a:xfrm>
            <a:off x="3964781" y="2157413"/>
            <a:ext cx="339329" cy="285750"/>
          </a:xfrm>
          <a:prstGeom prst="rightArrow">
            <a:avLst>
              <a:gd name="adj1" fmla="val 50000"/>
              <a:gd name="adj2" fmla="val 29688"/>
            </a:avLst>
          </a:prstGeom>
          <a:solidFill>
            <a:schemeClr val="accent1"/>
          </a:solidFill>
          <a:ln w="22225">
            <a:solidFill>
              <a:schemeClr val="accent1"/>
            </a:solidFill>
            <a:miter lim="800000"/>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kern="1200">
                <a:solidFill>
                  <a:prstClr val="black"/>
                </a:solidFill>
                <a:latin typeface="Times New Roman" panose="02020603050405020304" pitchFamily="18" charset="0"/>
                <a:ea typeface="+mn-ea"/>
                <a:cs typeface="Times New Roman" panose="02020603050405020304" pitchFamily="18" charset="0"/>
              </a:rPr>
              <a:t> </a:t>
            </a:r>
          </a:p>
        </p:txBody>
      </p:sp>
      <p:sp>
        <p:nvSpPr>
          <p:cNvPr id="44053" name="AutoShape 1045"/>
          <p:cNvSpPr>
            <a:spLocks noChangeArrowheads="1"/>
          </p:cNvSpPr>
          <p:nvPr/>
        </p:nvSpPr>
        <p:spPr bwMode="auto">
          <a:xfrm>
            <a:off x="4314825" y="1028700"/>
            <a:ext cx="628650" cy="2514600"/>
          </a:xfrm>
          <a:prstGeom prst="roundRect">
            <a:avLst>
              <a:gd name="adj" fmla="val 16667"/>
            </a:avLst>
          </a:prstGeom>
          <a:solidFill>
            <a:schemeClr val="bg2"/>
          </a:solidFill>
          <a:ln w="22225">
            <a:solidFill>
              <a:srgbClr val="CC0099"/>
            </a:solidFill>
            <a:rou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srgbClr val="FF0000"/>
                </a:solidFill>
                <a:latin typeface="Times New Roman" panose="02020603050405020304" pitchFamily="18" charset="0"/>
                <a:ea typeface="+mn-ea"/>
                <a:cs typeface="Times New Roman" panose="02020603050405020304" pitchFamily="18" charset="0"/>
              </a:rPr>
              <a:t>Mong</a:t>
            </a:r>
          </a:p>
          <a:p>
            <a:pPr algn="ctr" defTabSz="685800">
              <a:buClrTx/>
            </a:pPr>
            <a:endParaRPr lang="en-US" altLang="en-US" sz="1800" b="1" kern="1200">
              <a:solidFill>
                <a:srgbClr val="FF0000"/>
              </a:solidFill>
              <a:latin typeface="Times New Roman" panose="02020603050405020304" pitchFamily="18" charset="0"/>
              <a:ea typeface="+mn-ea"/>
              <a:cs typeface="Times New Roman" panose="02020603050405020304" pitchFamily="18" charset="0"/>
            </a:endParaRPr>
          </a:p>
          <a:p>
            <a:pPr algn="ctr" defTabSz="685800">
              <a:buClrTx/>
            </a:pPr>
            <a:r>
              <a:rPr lang="en-US" altLang="en-US" sz="1800" b="1" kern="1200">
                <a:solidFill>
                  <a:srgbClr val="FF0000"/>
                </a:solidFill>
                <a:latin typeface="Times New Roman" panose="02020603050405020304" pitchFamily="18" charset="0"/>
                <a:ea typeface="+mn-ea"/>
                <a:cs typeface="Times New Roman" panose="02020603050405020304" pitchFamily="18" charset="0"/>
              </a:rPr>
              <a:t>muốn</a:t>
            </a:r>
          </a:p>
          <a:p>
            <a:pPr algn="ctr" defTabSz="685800">
              <a:buClrTx/>
            </a:pPr>
            <a:endParaRPr lang="en-US" altLang="en-US" sz="1800" b="1" kern="1200">
              <a:solidFill>
                <a:srgbClr val="FF0000"/>
              </a:solidFill>
              <a:latin typeface="Times New Roman" panose="02020603050405020304" pitchFamily="18" charset="0"/>
              <a:ea typeface="+mn-ea"/>
              <a:cs typeface="Times New Roman" panose="02020603050405020304" pitchFamily="18" charset="0"/>
            </a:endParaRPr>
          </a:p>
          <a:p>
            <a:pPr algn="ctr" defTabSz="685800">
              <a:buClrTx/>
            </a:pPr>
            <a:r>
              <a:rPr lang="en-US" altLang="en-US" sz="1800" b="1" kern="1200">
                <a:solidFill>
                  <a:srgbClr val="FF0000"/>
                </a:solidFill>
                <a:latin typeface="Times New Roman" panose="02020603050405020304" pitchFamily="18" charset="0"/>
                <a:ea typeface="+mn-ea"/>
                <a:cs typeface="Times New Roman" panose="02020603050405020304" pitchFamily="18" charset="0"/>
              </a:rPr>
              <a:t> con:</a:t>
            </a:r>
          </a:p>
        </p:txBody>
      </p:sp>
      <p:sp>
        <p:nvSpPr>
          <p:cNvPr id="44055" name="Line 1047"/>
          <p:cNvSpPr>
            <a:spLocks noChangeShapeType="1"/>
          </p:cNvSpPr>
          <p:nvPr/>
        </p:nvSpPr>
        <p:spPr bwMode="auto">
          <a:xfrm>
            <a:off x="4962525" y="2328863"/>
            <a:ext cx="285750" cy="0"/>
          </a:xfrm>
          <a:prstGeom prst="line">
            <a:avLst/>
          </a:prstGeom>
          <a:noFill/>
          <a:ln w="57150">
            <a:solidFill>
              <a:schemeClr val="hlink"/>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44057" name="AutoShape 1049"/>
          <p:cNvSpPr>
            <a:spLocks noChangeArrowheads="1"/>
          </p:cNvSpPr>
          <p:nvPr/>
        </p:nvSpPr>
        <p:spPr bwMode="auto">
          <a:xfrm>
            <a:off x="5264945" y="628650"/>
            <a:ext cx="2736056" cy="1200150"/>
          </a:xfrm>
          <a:prstGeom prst="wave">
            <a:avLst>
              <a:gd name="adj1" fmla="val 13005"/>
              <a:gd name="adj2" fmla="val 0"/>
            </a:avLst>
          </a:prstGeom>
          <a:gradFill rotWithShape="1">
            <a:gsLst>
              <a:gs pos="0">
                <a:srgbClr val="00BBBB"/>
              </a:gs>
              <a:gs pos="50000">
                <a:srgbClr val="00FFFF"/>
              </a:gs>
              <a:gs pos="100000">
                <a:srgbClr val="00BBBB"/>
              </a:gs>
            </a:gsLst>
            <a:lin ang="5400000" scaled="1"/>
          </a:gradFill>
          <a:ln w="9525">
            <a:solidFill>
              <a:schemeClr val="tx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Sống nghĩa tình, chung </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thuỷ với quê hương</a:t>
            </a:r>
            <a:r>
              <a:rPr lang="en-US" altLang="en-US" sz="1800" b="1" kern="1200">
                <a:solidFill>
                  <a:srgbClr val="0563C1"/>
                </a:solidFill>
                <a:latin typeface="Times New Roman" panose="02020603050405020304" pitchFamily="18" charset="0"/>
                <a:ea typeface="+mn-ea"/>
                <a:cs typeface="Times New Roman" panose="02020603050405020304" pitchFamily="18" charset="0"/>
              </a:rPr>
              <a:t>.</a:t>
            </a:r>
          </a:p>
        </p:txBody>
      </p:sp>
      <p:sp>
        <p:nvSpPr>
          <p:cNvPr id="44058" name="AutoShape 1050"/>
          <p:cNvSpPr>
            <a:spLocks noChangeArrowheads="1"/>
          </p:cNvSpPr>
          <p:nvPr/>
        </p:nvSpPr>
        <p:spPr bwMode="auto">
          <a:xfrm>
            <a:off x="5268516" y="1771651"/>
            <a:ext cx="2732484" cy="1321594"/>
          </a:xfrm>
          <a:prstGeom prst="wave">
            <a:avLst>
              <a:gd name="adj1" fmla="val 13005"/>
              <a:gd name="adj2" fmla="val 0"/>
            </a:avLst>
          </a:prstGeom>
          <a:gradFill rotWithShape="1">
            <a:gsLst>
              <a:gs pos="0">
                <a:srgbClr val="00BBBB"/>
              </a:gs>
              <a:gs pos="50000">
                <a:srgbClr val="00FFFF"/>
              </a:gs>
              <a:gs pos="100000">
                <a:srgbClr val="00BBBB"/>
              </a:gs>
            </a:gsLst>
            <a:lin ang="5400000" scaled="1"/>
          </a:gradFill>
          <a:ln w="9525">
            <a:solidFill>
              <a:schemeClr val="tx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Tự hào, kế tục và phát huy</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truyền thống quê hương</a:t>
            </a:r>
            <a:r>
              <a:rPr lang="en-US" altLang="en-US" sz="1800" b="1" kern="1200">
                <a:solidFill>
                  <a:srgbClr val="0563C1"/>
                </a:solidFill>
                <a:latin typeface="Times New Roman" panose="02020603050405020304" pitchFamily="18" charset="0"/>
                <a:ea typeface="+mn-ea"/>
                <a:cs typeface="Times New Roman" panose="02020603050405020304" pitchFamily="18" charset="0"/>
              </a:rPr>
              <a:t>.</a:t>
            </a:r>
          </a:p>
        </p:txBody>
      </p:sp>
      <p:sp>
        <p:nvSpPr>
          <p:cNvPr id="44059" name="AutoShape 1051"/>
          <p:cNvSpPr>
            <a:spLocks noChangeArrowheads="1"/>
          </p:cNvSpPr>
          <p:nvPr/>
        </p:nvSpPr>
        <p:spPr bwMode="auto">
          <a:xfrm>
            <a:off x="5314950" y="3021807"/>
            <a:ext cx="2686050" cy="1321594"/>
          </a:xfrm>
          <a:prstGeom prst="wave">
            <a:avLst>
              <a:gd name="adj1" fmla="val 13005"/>
              <a:gd name="adj2" fmla="val 0"/>
            </a:avLst>
          </a:prstGeom>
          <a:gradFill rotWithShape="1">
            <a:gsLst>
              <a:gs pos="0">
                <a:srgbClr val="00BBBB"/>
              </a:gs>
              <a:gs pos="50000">
                <a:srgbClr val="00FFFF"/>
              </a:gs>
              <a:gs pos="100000">
                <a:srgbClr val="00BBBB"/>
              </a:gs>
            </a:gsLst>
            <a:lin ang="5400000" scaled="1"/>
          </a:gradFill>
          <a:ln w="9525">
            <a:solidFill>
              <a:schemeClr val="tx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Tự tin vững bước trên </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đường đời.</a:t>
            </a:r>
          </a:p>
        </p:txBody>
      </p:sp>
      <p:sp>
        <p:nvSpPr>
          <p:cNvPr id="44063" name="AutoShape 1055"/>
          <p:cNvSpPr>
            <a:spLocks noChangeArrowheads="1"/>
          </p:cNvSpPr>
          <p:nvPr/>
        </p:nvSpPr>
        <p:spPr bwMode="auto">
          <a:xfrm>
            <a:off x="2728913" y="114300"/>
            <a:ext cx="1200150" cy="1600200"/>
          </a:xfrm>
          <a:prstGeom prst="foldedCorner">
            <a:avLst>
              <a:gd name="adj" fmla="val 12500"/>
            </a:avLst>
          </a:prstGeom>
          <a:solidFill>
            <a:srgbClr val="FFFF66"/>
          </a:solidFill>
          <a:ln w="9525">
            <a:solidFill>
              <a:schemeClr val="tx1"/>
            </a:solidFill>
            <a:rou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Tình yêu</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thương</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của </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cha mẹ</a:t>
            </a:r>
          </a:p>
        </p:txBody>
      </p:sp>
      <p:sp>
        <p:nvSpPr>
          <p:cNvPr id="44064" name="AutoShape 1056"/>
          <p:cNvSpPr>
            <a:spLocks noChangeArrowheads="1"/>
          </p:cNvSpPr>
          <p:nvPr/>
        </p:nvSpPr>
        <p:spPr bwMode="auto">
          <a:xfrm>
            <a:off x="2728913" y="1821656"/>
            <a:ext cx="1200150" cy="1028700"/>
          </a:xfrm>
          <a:prstGeom prst="foldedCorner">
            <a:avLst>
              <a:gd name="adj" fmla="val 12500"/>
            </a:avLst>
          </a:prstGeom>
          <a:solidFill>
            <a:srgbClr val="FFFF66"/>
          </a:solidFill>
          <a:ln w="9525">
            <a:solidFill>
              <a:schemeClr val="tx1"/>
            </a:solidFill>
            <a:rou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Tình yêu</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quê hương</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đất nước</a:t>
            </a:r>
          </a:p>
        </p:txBody>
      </p:sp>
      <p:sp>
        <p:nvSpPr>
          <p:cNvPr id="44065" name="AutoShape 1057"/>
          <p:cNvSpPr>
            <a:spLocks noChangeArrowheads="1"/>
          </p:cNvSpPr>
          <p:nvPr/>
        </p:nvSpPr>
        <p:spPr bwMode="auto">
          <a:xfrm>
            <a:off x="2728912" y="2957512"/>
            <a:ext cx="1214438" cy="1957388"/>
          </a:xfrm>
          <a:prstGeom prst="foldedCorner">
            <a:avLst>
              <a:gd name="adj" fmla="val 12500"/>
            </a:avLst>
          </a:prstGeom>
          <a:solidFill>
            <a:srgbClr val="FFFF66"/>
          </a:solidFill>
          <a:ln w="9525">
            <a:solidFill>
              <a:schemeClr val="tx1"/>
            </a:solidFill>
            <a:rou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Phẩm chất </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tốt đẹp của </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“Người </a:t>
            </a:r>
          </a:p>
          <a:p>
            <a:pPr algn="ctr" defTabSz="685800">
              <a:buClrTx/>
            </a:pPr>
            <a:r>
              <a:rPr lang="en-US" altLang="en-US" sz="1800" b="1" kern="1200">
                <a:solidFill>
                  <a:prstClr val="black"/>
                </a:solidFill>
                <a:latin typeface="Times New Roman" panose="02020603050405020304" pitchFamily="18" charset="0"/>
                <a:ea typeface="+mn-ea"/>
                <a:cs typeface="Times New Roman" panose="02020603050405020304" pitchFamily="18" charset="0"/>
              </a:rPr>
              <a:t>đồng mình”</a:t>
            </a:r>
          </a:p>
        </p:txBody>
      </p:sp>
      <p:sp>
        <p:nvSpPr>
          <p:cNvPr id="44066" name="Line 1058"/>
          <p:cNvSpPr>
            <a:spLocks noChangeShapeType="1"/>
          </p:cNvSpPr>
          <p:nvPr/>
        </p:nvSpPr>
        <p:spPr bwMode="auto">
          <a:xfrm flipV="1">
            <a:off x="4972050" y="1456135"/>
            <a:ext cx="285750" cy="857250"/>
          </a:xfrm>
          <a:prstGeom prst="line">
            <a:avLst/>
          </a:prstGeom>
          <a:noFill/>
          <a:ln w="57150">
            <a:solidFill>
              <a:schemeClr val="hlink"/>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44067" name="Line 1059"/>
          <p:cNvSpPr>
            <a:spLocks noChangeShapeType="1"/>
          </p:cNvSpPr>
          <p:nvPr/>
        </p:nvSpPr>
        <p:spPr bwMode="auto">
          <a:xfrm>
            <a:off x="4972050" y="2328863"/>
            <a:ext cx="285750" cy="914400"/>
          </a:xfrm>
          <a:prstGeom prst="line">
            <a:avLst/>
          </a:prstGeom>
          <a:noFill/>
          <a:ln w="57150">
            <a:solidFill>
              <a:schemeClr val="hlink"/>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44069" name="Line 1061"/>
          <p:cNvSpPr>
            <a:spLocks noChangeShapeType="1"/>
          </p:cNvSpPr>
          <p:nvPr/>
        </p:nvSpPr>
        <p:spPr bwMode="auto">
          <a:xfrm>
            <a:off x="2286000" y="2214563"/>
            <a:ext cx="457200" cy="0"/>
          </a:xfrm>
          <a:prstGeom prst="line">
            <a:avLst/>
          </a:prstGeom>
          <a:noFill/>
          <a:ln w="57150">
            <a:solidFill>
              <a:srgbClr val="0000FF"/>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44071" name="Line 1063"/>
          <p:cNvSpPr>
            <a:spLocks noChangeShapeType="1"/>
          </p:cNvSpPr>
          <p:nvPr/>
        </p:nvSpPr>
        <p:spPr bwMode="auto">
          <a:xfrm flipV="1">
            <a:off x="2286000" y="1185863"/>
            <a:ext cx="400050" cy="1028700"/>
          </a:xfrm>
          <a:prstGeom prst="line">
            <a:avLst/>
          </a:prstGeom>
          <a:noFill/>
          <a:ln w="57150">
            <a:solidFill>
              <a:srgbClr val="0000FF"/>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44072" name="Line 1064"/>
          <p:cNvSpPr>
            <a:spLocks noChangeShapeType="1"/>
          </p:cNvSpPr>
          <p:nvPr/>
        </p:nvSpPr>
        <p:spPr bwMode="auto">
          <a:xfrm>
            <a:off x="2286000" y="2214563"/>
            <a:ext cx="400050" cy="1200150"/>
          </a:xfrm>
          <a:prstGeom prst="line">
            <a:avLst/>
          </a:prstGeom>
          <a:noFill/>
          <a:ln w="57150">
            <a:solidFill>
              <a:srgbClr val="0000FF"/>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Tree>
    <p:custDataLst>
      <p:tags r:id="rId1"/>
    </p:custDataLst>
  </p:cSld>
  <p:clrMapOvr>
    <a:masterClrMapping/>
  </p:clrMapOvr>
  <p:transition spd="slow" advTm="636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blinds(horizontal)">
                                      <p:cBhvr>
                                        <p:cTn id="7" dur="500"/>
                                        <p:tgtEl>
                                          <p:spTgt spid="44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71"/>
                                        </p:tgtEl>
                                        <p:attrNameLst>
                                          <p:attrName>style.visibility</p:attrName>
                                        </p:attrNameLst>
                                      </p:cBhvr>
                                      <p:to>
                                        <p:strVal val="visible"/>
                                      </p:to>
                                    </p:set>
                                    <p:animEffect transition="in" filter="blinds(horizontal)">
                                      <p:cBhvr>
                                        <p:cTn id="10" dur="500"/>
                                        <p:tgtEl>
                                          <p:spTgt spid="440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069"/>
                                        </p:tgtEl>
                                        <p:attrNameLst>
                                          <p:attrName>style.visibility</p:attrName>
                                        </p:attrNameLst>
                                      </p:cBhvr>
                                      <p:to>
                                        <p:strVal val="visible"/>
                                      </p:to>
                                    </p:set>
                                    <p:animEffect transition="in" filter="blinds(horizontal)">
                                      <p:cBhvr>
                                        <p:cTn id="13" dur="500"/>
                                        <p:tgtEl>
                                          <p:spTgt spid="440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072"/>
                                        </p:tgtEl>
                                        <p:attrNameLst>
                                          <p:attrName>style.visibility</p:attrName>
                                        </p:attrNameLst>
                                      </p:cBhvr>
                                      <p:to>
                                        <p:strVal val="visible"/>
                                      </p:to>
                                    </p:set>
                                    <p:animEffect transition="in" filter="blinds(horizontal)">
                                      <p:cBhvr>
                                        <p:cTn id="16" dur="500"/>
                                        <p:tgtEl>
                                          <p:spTgt spid="4407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063"/>
                                        </p:tgtEl>
                                        <p:attrNameLst>
                                          <p:attrName>style.visibility</p:attrName>
                                        </p:attrNameLst>
                                      </p:cBhvr>
                                      <p:to>
                                        <p:strVal val="visible"/>
                                      </p:to>
                                    </p:set>
                                    <p:animEffect transition="in" filter="blinds(horizontal)">
                                      <p:cBhvr>
                                        <p:cTn id="19" dur="500"/>
                                        <p:tgtEl>
                                          <p:spTgt spid="4406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4064"/>
                                        </p:tgtEl>
                                        <p:attrNameLst>
                                          <p:attrName>style.visibility</p:attrName>
                                        </p:attrNameLst>
                                      </p:cBhvr>
                                      <p:to>
                                        <p:strVal val="visible"/>
                                      </p:to>
                                    </p:set>
                                    <p:animEffect transition="in" filter="blinds(horizontal)">
                                      <p:cBhvr>
                                        <p:cTn id="22" dur="500"/>
                                        <p:tgtEl>
                                          <p:spTgt spid="4406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4065"/>
                                        </p:tgtEl>
                                        <p:attrNameLst>
                                          <p:attrName>style.visibility</p:attrName>
                                        </p:attrNameLst>
                                      </p:cBhvr>
                                      <p:to>
                                        <p:strVal val="visible"/>
                                      </p:to>
                                    </p:set>
                                    <p:animEffect transition="in" filter="blinds(horizontal)">
                                      <p:cBhvr>
                                        <p:cTn id="25" dur="500"/>
                                        <p:tgtEl>
                                          <p:spTgt spid="4406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4052"/>
                                        </p:tgtEl>
                                        <p:attrNameLst>
                                          <p:attrName>style.visibility</p:attrName>
                                        </p:attrNameLst>
                                      </p:cBhvr>
                                      <p:to>
                                        <p:strVal val="visible"/>
                                      </p:to>
                                    </p:set>
                                    <p:animEffect transition="in" filter="blinds(horizontal)">
                                      <p:cBhvr>
                                        <p:cTn id="28" dur="500"/>
                                        <p:tgtEl>
                                          <p:spTgt spid="4405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4053"/>
                                        </p:tgtEl>
                                        <p:attrNameLst>
                                          <p:attrName>style.visibility</p:attrName>
                                        </p:attrNameLst>
                                      </p:cBhvr>
                                      <p:to>
                                        <p:strVal val="visible"/>
                                      </p:to>
                                    </p:set>
                                    <p:animEffect transition="in" filter="blinds(horizontal)">
                                      <p:cBhvr>
                                        <p:cTn id="31" dur="500"/>
                                        <p:tgtEl>
                                          <p:spTgt spid="4405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4066"/>
                                        </p:tgtEl>
                                        <p:attrNameLst>
                                          <p:attrName>style.visibility</p:attrName>
                                        </p:attrNameLst>
                                      </p:cBhvr>
                                      <p:to>
                                        <p:strVal val="visible"/>
                                      </p:to>
                                    </p:set>
                                    <p:animEffect transition="in" filter="blinds(horizontal)">
                                      <p:cBhvr>
                                        <p:cTn id="34" dur="500"/>
                                        <p:tgtEl>
                                          <p:spTgt spid="4406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4055"/>
                                        </p:tgtEl>
                                        <p:attrNameLst>
                                          <p:attrName>style.visibility</p:attrName>
                                        </p:attrNameLst>
                                      </p:cBhvr>
                                      <p:to>
                                        <p:strVal val="visible"/>
                                      </p:to>
                                    </p:set>
                                    <p:animEffect transition="in" filter="blinds(horizontal)">
                                      <p:cBhvr>
                                        <p:cTn id="37" dur="500"/>
                                        <p:tgtEl>
                                          <p:spTgt spid="4405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4067"/>
                                        </p:tgtEl>
                                        <p:attrNameLst>
                                          <p:attrName>style.visibility</p:attrName>
                                        </p:attrNameLst>
                                      </p:cBhvr>
                                      <p:to>
                                        <p:strVal val="visible"/>
                                      </p:to>
                                    </p:set>
                                    <p:animEffect transition="in" filter="blinds(horizontal)">
                                      <p:cBhvr>
                                        <p:cTn id="40" dur="500"/>
                                        <p:tgtEl>
                                          <p:spTgt spid="4406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4057"/>
                                        </p:tgtEl>
                                        <p:attrNameLst>
                                          <p:attrName>style.visibility</p:attrName>
                                        </p:attrNameLst>
                                      </p:cBhvr>
                                      <p:to>
                                        <p:strVal val="visible"/>
                                      </p:to>
                                    </p:set>
                                    <p:animEffect transition="in" filter="blinds(horizontal)">
                                      <p:cBhvr>
                                        <p:cTn id="43" dur="500"/>
                                        <p:tgtEl>
                                          <p:spTgt spid="4405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4058"/>
                                        </p:tgtEl>
                                        <p:attrNameLst>
                                          <p:attrName>style.visibility</p:attrName>
                                        </p:attrNameLst>
                                      </p:cBhvr>
                                      <p:to>
                                        <p:strVal val="visible"/>
                                      </p:to>
                                    </p:set>
                                    <p:animEffect transition="in" filter="blinds(horizontal)">
                                      <p:cBhvr>
                                        <p:cTn id="46" dur="500"/>
                                        <p:tgtEl>
                                          <p:spTgt spid="4405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4059"/>
                                        </p:tgtEl>
                                        <p:attrNameLst>
                                          <p:attrName>style.visibility</p:attrName>
                                        </p:attrNameLst>
                                      </p:cBhvr>
                                      <p:to>
                                        <p:strVal val="visible"/>
                                      </p:to>
                                    </p:set>
                                    <p:animEffect transition="in" filter="blinds(horizontal)">
                                      <p:cBhvr>
                                        <p:cTn id="49" dur="500"/>
                                        <p:tgtEl>
                                          <p:spTgt spid="44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1" grpId="0" animBg="1"/>
      <p:bldP spid="44052" grpId="0" animBg="1"/>
      <p:bldP spid="44053" grpId="0" animBg="1"/>
      <p:bldP spid="44055" grpId="0" animBg="1"/>
      <p:bldP spid="44057" grpId="0" animBg="1"/>
      <p:bldP spid="44058" grpId="0" animBg="1"/>
      <p:bldP spid="44059" grpId="0" animBg="1"/>
      <p:bldP spid="44063" grpId="0" animBg="1"/>
      <p:bldP spid="44064" grpId="0" animBg="1"/>
      <p:bldP spid="44065" grpId="0" animBg="1"/>
      <p:bldP spid="44066" grpId="0" animBg="1"/>
      <p:bldP spid="44067" grpId="0" animBg="1"/>
      <p:bldP spid="44069" grpId="0" animBg="1"/>
      <p:bldP spid="44071" grpId="0" animBg="1"/>
      <p:bldP spid="4407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1592"/>
        <p:cNvGrpSpPr/>
        <p:nvPr/>
      </p:nvGrpSpPr>
      <p:grpSpPr>
        <a:xfrm>
          <a:off x="0" y="0"/>
          <a:ext cx="0" cy="0"/>
          <a:chOff x="0" y="0"/>
          <a:chExt cx="0" cy="0"/>
        </a:xfrm>
      </p:grpSpPr>
      <p:sp>
        <p:nvSpPr>
          <p:cNvPr id="11595" name="Google Shape;11595;p63"/>
          <p:cNvSpPr/>
          <p:nvPr/>
        </p:nvSpPr>
        <p:spPr>
          <a:xfrm rot="5594994">
            <a:off x="4264228" y="-873166"/>
            <a:ext cx="865862" cy="3791483"/>
          </a:xfrm>
          <a:custGeom>
            <a:avLst/>
            <a:gdLst/>
            <a:ahLst/>
            <a:cxnLst/>
            <a:rect l="l" t="t" r="r" b="b"/>
            <a:pathLst>
              <a:path w="29762" h="90008" extrusionOk="0">
                <a:moveTo>
                  <a:pt x="5387" y="2173"/>
                </a:moveTo>
                <a:cubicBezTo>
                  <a:pt x="5364" y="2196"/>
                  <a:pt x="5387" y="2196"/>
                  <a:pt x="5387" y="2196"/>
                </a:cubicBezTo>
                <a:lnTo>
                  <a:pt x="5387" y="2173"/>
                </a:lnTo>
                <a:close/>
                <a:moveTo>
                  <a:pt x="18151" y="9642"/>
                </a:moveTo>
                <a:cubicBezTo>
                  <a:pt x="18151" y="9664"/>
                  <a:pt x="18151" y="9664"/>
                  <a:pt x="18106" y="9664"/>
                </a:cubicBezTo>
                <a:cubicBezTo>
                  <a:pt x="18106" y="9664"/>
                  <a:pt x="18151" y="9664"/>
                  <a:pt x="18151" y="9642"/>
                </a:cubicBezTo>
                <a:close/>
                <a:moveTo>
                  <a:pt x="14055" y="12176"/>
                </a:moveTo>
                <a:cubicBezTo>
                  <a:pt x="14078" y="12176"/>
                  <a:pt x="14089" y="12188"/>
                  <a:pt x="14095" y="12202"/>
                </a:cubicBezTo>
                <a:lnTo>
                  <a:pt x="14095" y="12202"/>
                </a:lnTo>
                <a:cubicBezTo>
                  <a:pt x="14089" y="12193"/>
                  <a:pt x="14078" y="12188"/>
                  <a:pt x="14055" y="12176"/>
                </a:cubicBezTo>
                <a:close/>
                <a:moveTo>
                  <a:pt x="23289" y="14213"/>
                </a:moveTo>
                <a:cubicBezTo>
                  <a:pt x="23289" y="14213"/>
                  <a:pt x="23266" y="14259"/>
                  <a:pt x="23266" y="14281"/>
                </a:cubicBezTo>
                <a:cubicBezTo>
                  <a:pt x="23266" y="14259"/>
                  <a:pt x="23266" y="14213"/>
                  <a:pt x="23289" y="14213"/>
                </a:cubicBezTo>
                <a:close/>
                <a:moveTo>
                  <a:pt x="22270" y="14779"/>
                </a:moveTo>
                <a:cubicBezTo>
                  <a:pt x="22253" y="14830"/>
                  <a:pt x="22249" y="14856"/>
                  <a:pt x="22239" y="14856"/>
                </a:cubicBezTo>
                <a:cubicBezTo>
                  <a:pt x="22235" y="14856"/>
                  <a:pt x="22231" y="14853"/>
                  <a:pt x="22225" y="14847"/>
                </a:cubicBezTo>
                <a:lnTo>
                  <a:pt x="22270" y="14779"/>
                </a:lnTo>
                <a:close/>
                <a:moveTo>
                  <a:pt x="15277" y="16477"/>
                </a:moveTo>
                <a:cubicBezTo>
                  <a:pt x="15277" y="16477"/>
                  <a:pt x="15277" y="16522"/>
                  <a:pt x="15322" y="16522"/>
                </a:cubicBezTo>
                <a:lnTo>
                  <a:pt x="15277" y="16522"/>
                </a:lnTo>
                <a:lnTo>
                  <a:pt x="15277" y="16477"/>
                </a:lnTo>
                <a:close/>
                <a:moveTo>
                  <a:pt x="8103" y="17337"/>
                </a:moveTo>
                <a:cubicBezTo>
                  <a:pt x="8125" y="17337"/>
                  <a:pt x="8125" y="17359"/>
                  <a:pt x="8148" y="17359"/>
                </a:cubicBezTo>
                <a:cubicBezTo>
                  <a:pt x="8103" y="17359"/>
                  <a:pt x="8103" y="17337"/>
                  <a:pt x="8103" y="17337"/>
                </a:cubicBezTo>
                <a:close/>
                <a:moveTo>
                  <a:pt x="25326" y="19351"/>
                </a:moveTo>
                <a:cubicBezTo>
                  <a:pt x="25348" y="19351"/>
                  <a:pt x="25394" y="19373"/>
                  <a:pt x="25416" y="19396"/>
                </a:cubicBezTo>
                <a:cubicBezTo>
                  <a:pt x="25398" y="19504"/>
                  <a:pt x="25352" y="19641"/>
                  <a:pt x="25367" y="19772"/>
                </a:cubicBezTo>
                <a:lnTo>
                  <a:pt x="25367" y="19772"/>
                </a:lnTo>
                <a:cubicBezTo>
                  <a:pt x="25366" y="19772"/>
                  <a:pt x="25364" y="19772"/>
                  <a:pt x="25362" y="19772"/>
                </a:cubicBezTo>
                <a:cubicBezTo>
                  <a:pt x="25344" y="19772"/>
                  <a:pt x="25323" y="19783"/>
                  <a:pt x="25303" y="19803"/>
                </a:cubicBezTo>
                <a:cubicBezTo>
                  <a:pt x="25348" y="19645"/>
                  <a:pt x="25348" y="19487"/>
                  <a:pt x="25326" y="19351"/>
                </a:cubicBezTo>
                <a:close/>
                <a:moveTo>
                  <a:pt x="15458" y="20279"/>
                </a:moveTo>
                <a:cubicBezTo>
                  <a:pt x="15458" y="20301"/>
                  <a:pt x="15436" y="20324"/>
                  <a:pt x="15436" y="20324"/>
                </a:cubicBezTo>
                <a:cubicBezTo>
                  <a:pt x="15436" y="20301"/>
                  <a:pt x="15436" y="20301"/>
                  <a:pt x="15458" y="20279"/>
                </a:cubicBezTo>
                <a:close/>
                <a:moveTo>
                  <a:pt x="25688" y="21003"/>
                </a:moveTo>
                <a:cubicBezTo>
                  <a:pt x="25688" y="21184"/>
                  <a:pt x="25756" y="21320"/>
                  <a:pt x="25665" y="21433"/>
                </a:cubicBezTo>
                <a:cubicBezTo>
                  <a:pt x="25665" y="21320"/>
                  <a:pt x="25597" y="21229"/>
                  <a:pt x="25552" y="21116"/>
                </a:cubicBezTo>
                <a:cubicBezTo>
                  <a:pt x="25620" y="21071"/>
                  <a:pt x="25643" y="21026"/>
                  <a:pt x="25688" y="21003"/>
                </a:cubicBezTo>
                <a:close/>
                <a:moveTo>
                  <a:pt x="16477" y="23153"/>
                </a:moveTo>
                <a:cubicBezTo>
                  <a:pt x="16477" y="23198"/>
                  <a:pt x="16477" y="23198"/>
                  <a:pt x="16454" y="23198"/>
                </a:cubicBezTo>
                <a:cubicBezTo>
                  <a:pt x="16454" y="23198"/>
                  <a:pt x="16477" y="23198"/>
                  <a:pt x="16477" y="23153"/>
                </a:cubicBezTo>
                <a:close/>
                <a:moveTo>
                  <a:pt x="23176" y="23696"/>
                </a:moveTo>
                <a:lnTo>
                  <a:pt x="23176" y="23696"/>
                </a:lnTo>
                <a:cubicBezTo>
                  <a:pt x="23187" y="23708"/>
                  <a:pt x="23187" y="23714"/>
                  <a:pt x="23187" y="23716"/>
                </a:cubicBezTo>
                <a:lnTo>
                  <a:pt x="23187" y="23716"/>
                </a:lnTo>
                <a:cubicBezTo>
                  <a:pt x="23176" y="23710"/>
                  <a:pt x="23176" y="23696"/>
                  <a:pt x="23176" y="23696"/>
                </a:cubicBezTo>
                <a:close/>
                <a:moveTo>
                  <a:pt x="8148" y="24669"/>
                </a:moveTo>
                <a:cubicBezTo>
                  <a:pt x="8193" y="24692"/>
                  <a:pt x="8148" y="24692"/>
                  <a:pt x="8148" y="24692"/>
                </a:cubicBezTo>
                <a:lnTo>
                  <a:pt x="8148" y="24669"/>
                </a:lnTo>
                <a:close/>
                <a:moveTo>
                  <a:pt x="6338" y="25620"/>
                </a:moveTo>
                <a:lnTo>
                  <a:pt x="6338" y="25620"/>
                </a:lnTo>
                <a:cubicBezTo>
                  <a:pt x="6360" y="25631"/>
                  <a:pt x="6360" y="25637"/>
                  <a:pt x="6354" y="25637"/>
                </a:cubicBezTo>
                <a:cubicBezTo>
                  <a:pt x="6349" y="25637"/>
                  <a:pt x="6338" y="25631"/>
                  <a:pt x="6338" y="25620"/>
                </a:cubicBezTo>
                <a:close/>
                <a:moveTo>
                  <a:pt x="12901" y="26050"/>
                </a:moveTo>
                <a:lnTo>
                  <a:pt x="12901" y="26050"/>
                </a:lnTo>
                <a:cubicBezTo>
                  <a:pt x="12946" y="26073"/>
                  <a:pt x="12946" y="26073"/>
                  <a:pt x="12946" y="26095"/>
                </a:cubicBezTo>
                <a:cubicBezTo>
                  <a:pt x="12923" y="26073"/>
                  <a:pt x="12923" y="26073"/>
                  <a:pt x="12901" y="26050"/>
                </a:cubicBezTo>
                <a:close/>
                <a:moveTo>
                  <a:pt x="17042" y="31482"/>
                </a:moveTo>
                <a:lnTo>
                  <a:pt x="17042" y="31504"/>
                </a:lnTo>
                <a:lnTo>
                  <a:pt x="16997" y="31504"/>
                </a:lnTo>
                <a:cubicBezTo>
                  <a:pt x="17042" y="31504"/>
                  <a:pt x="17042" y="31504"/>
                  <a:pt x="17042" y="31482"/>
                </a:cubicBezTo>
                <a:close/>
                <a:moveTo>
                  <a:pt x="28019" y="32636"/>
                </a:moveTo>
                <a:cubicBezTo>
                  <a:pt x="28042" y="32658"/>
                  <a:pt x="28042" y="32658"/>
                  <a:pt x="28042" y="32704"/>
                </a:cubicBezTo>
                <a:cubicBezTo>
                  <a:pt x="28042" y="32658"/>
                  <a:pt x="28019" y="32658"/>
                  <a:pt x="28019" y="32636"/>
                </a:cubicBezTo>
                <a:close/>
                <a:moveTo>
                  <a:pt x="11747" y="35804"/>
                </a:moveTo>
                <a:cubicBezTo>
                  <a:pt x="11724" y="35827"/>
                  <a:pt x="11724" y="35827"/>
                  <a:pt x="11724" y="35872"/>
                </a:cubicBezTo>
                <a:cubicBezTo>
                  <a:pt x="11724" y="35827"/>
                  <a:pt x="11724" y="35804"/>
                  <a:pt x="11747" y="35804"/>
                </a:cubicBezTo>
                <a:close/>
                <a:moveTo>
                  <a:pt x="22836" y="36166"/>
                </a:moveTo>
                <a:cubicBezTo>
                  <a:pt x="22859" y="36212"/>
                  <a:pt x="22859" y="36212"/>
                  <a:pt x="22859" y="36234"/>
                </a:cubicBezTo>
                <a:cubicBezTo>
                  <a:pt x="22836" y="36212"/>
                  <a:pt x="22836" y="36166"/>
                  <a:pt x="22836" y="36166"/>
                </a:cubicBezTo>
                <a:close/>
                <a:moveTo>
                  <a:pt x="14983" y="38181"/>
                </a:moveTo>
                <a:cubicBezTo>
                  <a:pt x="14938" y="38203"/>
                  <a:pt x="14938" y="38249"/>
                  <a:pt x="14938" y="38271"/>
                </a:cubicBezTo>
                <a:cubicBezTo>
                  <a:pt x="14915" y="38203"/>
                  <a:pt x="14938" y="38181"/>
                  <a:pt x="14983" y="38181"/>
                </a:cubicBezTo>
                <a:close/>
                <a:moveTo>
                  <a:pt x="21026" y="40218"/>
                </a:moveTo>
                <a:cubicBezTo>
                  <a:pt x="21003" y="40240"/>
                  <a:pt x="21003" y="40285"/>
                  <a:pt x="21003" y="40308"/>
                </a:cubicBezTo>
                <a:lnTo>
                  <a:pt x="21003" y="40240"/>
                </a:lnTo>
                <a:cubicBezTo>
                  <a:pt x="21003" y="40218"/>
                  <a:pt x="21026" y="40218"/>
                  <a:pt x="21026" y="40218"/>
                </a:cubicBezTo>
                <a:close/>
                <a:moveTo>
                  <a:pt x="17020" y="42141"/>
                </a:moveTo>
                <a:cubicBezTo>
                  <a:pt x="17042" y="42141"/>
                  <a:pt x="17065" y="42164"/>
                  <a:pt x="17065" y="42232"/>
                </a:cubicBezTo>
                <a:lnTo>
                  <a:pt x="17065" y="42254"/>
                </a:lnTo>
                <a:lnTo>
                  <a:pt x="16975" y="42254"/>
                </a:lnTo>
                <a:cubicBezTo>
                  <a:pt x="16975" y="42232"/>
                  <a:pt x="17020" y="42209"/>
                  <a:pt x="17020" y="42141"/>
                </a:cubicBezTo>
                <a:close/>
                <a:moveTo>
                  <a:pt x="20911" y="42416"/>
                </a:moveTo>
                <a:cubicBezTo>
                  <a:pt x="20927" y="42416"/>
                  <a:pt x="20942" y="42442"/>
                  <a:pt x="20958" y="42458"/>
                </a:cubicBezTo>
                <a:cubicBezTo>
                  <a:pt x="20935" y="42458"/>
                  <a:pt x="20912" y="42435"/>
                  <a:pt x="20890" y="42435"/>
                </a:cubicBezTo>
                <a:cubicBezTo>
                  <a:pt x="20897" y="42421"/>
                  <a:pt x="20904" y="42416"/>
                  <a:pt x="20911" y="42416"/>
                </a:cubicBezTo>
                <a:close/>
                <a:moveTo>
                  <a:pt x="22927" y="45417"/>
                </a:moveTo>
                <a:cubicBezTo>
                  <a:pt x="22932" y="45417"/>
                  <a:pt x="22938" y="45423"/>
                  <a:pt x="22949" y="45423"/>
                </a:cubicBezTo>
                <a:cubicBezTo>
                  <a:pt x="22927" y="45423"/>
                  <a:pt x="22927" y="45446"/>
                  <a:pt x="22904" y="45446"/>
                </a:cubicBezTo>
                <a:cubicBezTo>
                  <a:pt x="22915" y="45423"/>
                  <a:pt x="22921" y="45417"/>
                  <a:pt x="22927" y="45417"/>
                </a:cubicBezTo>
                <a:close/>
                <a:moveTo>
                  <a:pt x="23515" y="45513"/>
                </a:moveTo>
                <a:cubicBezTo>
                  <a:pt x="23538" y="45513"/>
                  <a:pt x="23538" y="45513"/>
                  <a:pt x="23538" y="45536"/>
                </a:cubicBezTo>
                <a:lnTo>
                  <a:pt x="23515" y="45513"/>
                </a:lnTo>
                <a:close/>
                <a:moveTo>
                  <a:pt x="3486" y="46192"/>
                </a:moveTo>
                <a:cubicBezTo>
                  <a:pt x="3463" y="46215"/>
                  <a:pt x="3486" y="46238"/>
                  <a:pt x="3509" y="46260"/>
                </a:cubicBezTo>
                <a:cubicBezTo>
                  <a:pt x="3486" y="46238"/>
                  <a:pt x="3486" y="46215"/>
                  <a:pt x="3486" y="46192"/>
                </a:cubicBezTo>
                <a:close/>
                <a:moveTo>
                  <a:pt x="25801" y="46690"/>
                </a:moveTo>
                <a:cubicBezTo>
                  <a:pt x="25793" y="46698"/>
                  <a:pt x="25788" y="46700"/>
                  <a:pt x="25784" y="46700"/>
                </a:cubicBezTo>
                <a:cubicBezTo>
                  <a:pt x="25776" y="46700"/>
                  <a:pt x="25771" y="46690"/>
                  <a:pt x="25756" y="46690"/>
                </a:cubicBezTo>
                <a:close/>
                <a:moveTo>
                  <a:pt x="3576" y="47211"/>
                </a:moveTo>
                <a:cubicBezTo>
                  <a:pt x="3554" y="47211"/>
                  <a:pt x="3554" y="47233"/>
                  <a:pt x="3576" y="47256"/>
                </a:cubicBezTo>
                <a:lnTo>
                  <a:pt x="3576" y="47211"/>
                </a:lnTo>
                <a:close/>
                <a:moveTo>
                  <a:pt x="5885" y="47482"/>
                </a:moveTo>
                <a:cubicBezTo>
                  <a:pt x="5885" y="47482"/>
                  <a:pt x="5885" y="47482"/>
                  <a:pt x="5885" y="47482"/>
                </a:cubicBezTo>
                <a:lnTo>
                  <a:pt x="5885" y="47482"/>
                </a:lnTo>
                <a:cubicBezTo>
                  <a:pt x="5885" y="47505"/>
                  <a:pt x="5896" y="47516"/>
                  <a:pt x="5902" y="47516"/>
                </a:cubicBezTo>
                <a:cubicBezTo>
                  <a:pt x="5903" y="47516"/>
                  <a:pt x="5904" y="47516"/>
                  <a:pt x="5905" y="47514"/>
                </a:cubicBezTo>
                <a:lnTo>
                  <a:pt x="5905" y="47514"/>
                </a:lnTo>
                <a:cubicBezTo>
                  <a:pt x="5929" y="47558"/>
                  <a:pt x="5922" y="47573"/>
                  <a:pt x="5885" y="47573"/>
                </a:cubicBezTo>
                <a:lnTo>
                  <a:pt x="5885" y="47482"/>
                </a:lnTo>
                <a:close/>
                <a:moveTo>
                  <a:pt x="4254" y="47927"/>
                </a:moveTo>
                <a:cubicBezTo>
                  <a:pt x="4255" y="47929"/>
                  <a:pt x="4255" y="47932"/>
                  <a:pt x="4255" y="47935"/>
                </a:cubicBezTo>
                <a:lnTo>
                  <a:pt x="4255" y="47935"/>
                </a:lnTo>
                <a:cubicBezTo>
                  <a:pt x="4255" y="47935"/>
                  <a:pt x="4255" y="47932"/>
                  <a:pt x="4254" y="47927"/>
                </a:cubicBezTo>
                <a:close/>
                <a:moveTo>
                  <a:pt x="14440" y="48614"/>
                </a:moveTo>
                <a:cubicBezTo>
                  <a:pt x="14462" y="48614"/>
                  <a:pt x="14462" y="48659"/>
                  <a:pt x="14462" y="48659"/>
                </a:cubicBezTo>
                <a:cubicBezTo>
                  <a:pt x="14440" y="48659"/>
                  <a:pt x="14440" y="48659"/>
                  <a:pt x="14440" y="48614"/>
                </a:cubicBezTo>
                <a:close/>
                <a:moveTo>
                  <a:pt x="13127" y="48727"/>
                </a:moveTo>
                <a:cubicBezTo>
                  <a:pt x="13172" y="48727"/>
                  <a:pt x="13172" y="48772"/>
                  <a:pt x="13172" y="48772"/>
                </a:cubicBezTo>
                <a:lnTo>
                  <a:pt x="13127" y="48727"/>
                </a:lnTo>
                <a:close/>
                <a:moveTo>
                  <a:pt x="18265" y="49157"/>
                </a:moveTo>
                <a:lnTo>
                  <a:pt x="18265" y="49248"/>
                </a:lnTo>
                <a:cubicBezTo>
                  <a:pt x="18219" y="49225"/>
                  <a:pt x="18219" y="49225"/>
                  <a:pt x="18219" y="49180"/>
                </a:cubicBezTo>
                <a:lnTo>
                  <a:pt x="18265" y="49157"/>
                </a:lnTo>
                <a:close/>
                <a:moveTo>
                  <a:pt x="19079" y="50379"/>
                </a:moveTo>
                <a:lnTo>
                  <a:pt x="19079" y="50379"/>
                </a:lnTo>
                <a:cubicBezTo>
                  <a:pt x="19079" y="50402"/>
                  <a:pt x="19102" y="50402"/>
                  <a:pt x="19102" y="50402"/>
                </a:cubicBezTo>
                <a:cubicBezTo>
                  <a:pt x="19079" y="50402"/>
                  <a:pt x="19079" y="50402"/>
                  <a:pt x="19079" y="50379"/>
                </a:cubicBezTo>
                <a:close/>
                <a:moveTo>
                  <a:pt x="18310" y="51805"/>
                </a:moveTo>
                <a:cubicBezTo>
                  <a:pt x="18332" y="51805"/>
                  <a:pt x="18310" y="51850"/>
                  <a:pt x="18287" y="51873"/>
                </a:cubicBezTo>
                <a:cubicBezTo>
                  <a:pt x="18287" y="51850"/>
                  <a:pt x="18310" y="51850"/>
                  <a:pt x="18310" y="51805"/>
                </a:cubicBezTo>
                <a:close/>
                <a:moveTo>
                  <a:pt x="24760" y="52869"/>
                </a:moveTo>
                <a:cubicBezTo>
                  <a:pt x="24737" y="52914"/>
                  <a:pt x="24737" y="52982"/>
                  <a:pt x="24715" y="53027"/>
                </a:cubicBezTo>
                <a:cubicBezTo>
                  <a:pt x="24669" y="52982"/>
                  <a:pt x="24715" y="52869"/>
                  <a:pt x="24760" y="52869"/>
                </a:cubicBezTo>
                <a:close/>
                <a:moveTo>
                  <a:pt x="23855" y="53457"/>
                </a:moveTo>
                <a:cubicBezTo>
                  <a:pt x="23870" y="53457"/>
                  <a:pt x="23875" y="53467"/>
                  <a:pt x="23870" y="53467"/>
                </a:cubicBezTo>
                <a:cubicBezTo>
                  <a:pt x="23867" y="53467"/>
                  <a:pt x="23862" y="53465"/>
                  <a:pt x="23855" y="53457"/>
                </a:cubicBezTo>
                <a:lnTo>
                  <a:pt x="23855" y="53457"/>
                </a:lnTo>
                <a:cubicBezTo>
                  <a:pt x="23855" y="53457"/>
                  <a:pt x="23855" y="53457"/>
                  <a:pt x="23855" y="53457"/>
                </a:cubicBezTo>
                <a:lnTo>
                  <a:pt x="23855" y="53457"/>
                </a:lnTo>
                <a:cubicBezTo>
                  <a:pt x="23866" y="53469"/>
                  <a:pt x="23866" y="53474"/>
                  <a:pt x="23863" y="53474"/>
                </a:cubicBezTo>
                <a:cubicBezTo>
                  <a:pt x="23860" y="53474"/>
                  <a:pt x="23855" y="53469"/>
                  <a:pt x="23855" y="53457"/>
                </a:cubicBezTo>
                <a:lnTo>
                  <a:pt x="23855" y="53457"/>
                </a:lnTo>
                <a:cubicBezTo>
                  <a:pt x="23855" y="53457"/>
                  <a:pt x="23855" y="53457"/>
                  <a:pt x="23855" y="53457"/>
                </a:cubicBezTo>
                <a:close/>
                <a:moveTo>
                  <a:pt x="5500" y="54068"/>
                </a:moveTo>
                <a:cubicBezTo>
                  <a:pt x="5500" y="54068"/>
                  <a:pt x="5523" y="54068"/>
                  <a:pt x="5545" y="54114"/>
                </a:cubicBezTo>
                <a:cubicBezTo>
                  <a:pt x="5545" y="54114"/>
                  <a:pt x="5523" y="54114"/>
                  <a:pt x="5500" y="54068"/>
                </a:cubicBezTo>
                <a:close/>
                <a:moveTo>
                  <a:pt x="9008" y="55064"/>
                </a:moveTo>
                <a:cubicBezTo>
                  <a:pt x="8993" y="55079"/>
                  <a:pt x="8983" y="55084"/>
                  <a:pt x="8975" y="55084"/>
                </a:cubicBezTo>
                <a:cubicBezTo>
                  <a:pt x="8960" y="55084"/>
                  <a:pt x="8955" y="55064"/>
                  <a:pt x="8940" y="55064"/>
                </a:cubicBezTo>
                <a:close/>
                <a:moveTo>
                  <a:pt x="7220" y="58391"/>
                </a:moveTo>
                <a:cubicBezTo>
                  <a:pt x="7243" y="58414"/>
                  <a:pt x="7243" y="58436"/>
                  <a:pt x="7243" y="58459"/>
                </a:cubicBezTo>
                <a:cubicBezTo>
                  <a:pt x="7243" y="58436"/>
                  <a:pt x="7220" y="58414"/>
                  <a:pt x="7220" y="58391"/>
                </a:cubicBezTo>
                <a:close/>
                <a:moveTo>
                  <a:pt x="27136" y="59115"/>
                </a:moveTo>
                <a:cubicBezTo>
                  <a:pt x="27136" y="59115"/>
                  <a:pt x="27136" y="59138"/>
                  <a:pt x="27159" y="59138"/>
                </a:cubicBezTo>
                <a:cubicBezTo>
                  <a:pt x="27159" y="59171"/>
                  <a:pt x="27147" y="59192"/>
                  <a:pt x="27140" y="59192"/>
                </a:cubicBezTo>
                <a:cubicBezTo>
                  <a:pt x="27138" y="59192"/>
                  <a:pt x="27136" y="59189"/>
                  <a:pt x="27136" y="59183"/>
                </a:cubicBezTo>
                <a:lnTo>
                  <a:pt x="27136" y="59115"/>
                </a:lnTo>
                <a:close/>
                <a:moveTo>
                  <a:pt x="24760" y="60813"/>
                </a:moveTo>
                <a:cubicBezTo>
                  <a:pt x="24775" y="60813"/>
                  <a:pt x="24780" y="60823"/>
                  <a:pt x="24775" y="60823"/>
                </a:cubicBezTo>
                <a:cubicBezTo>
                  <a:pt x="24772" y="60823"/>
                  <a:pt x="24767" y="60820"/>
                  <a:pt x="24760" y="60813"/>
                </a:cubicBezTo>
                <a:lnTo>
                  <a:pt x="24760" y="60813"/>
                </a:lnTo>
                <a:cubicBezTo>
                  <a:pt x="24760" y="60813"/>
                  <a:pt x="24760" y="60813"/>
                  <a:pt x="24760" y="60813"/>
                </a:cubicBezTo>
                <a:close/>
                <a:moveTo>
                  <a:pt x="20007" y="62193"/>
                </a:moveTo>
                <a:cubicBezTo>
                  <a:pt x="20030" y="62193"/>
                  <a:pt x="20030" y="62193"/>
                  <a:pt x="20030" y="62239"/>
                </a:cubicBezTo>
                <a:lnTo>
                  <a:pt x="20007" y="62193"/>
                </a:lnTo>
                <a:close/>
                <a:moveTo>
                  <a:pt x="24783" y="65316"/>
                </a:moveTo>
                <a:cubicBezTo>
                  <a:pt x="24783" y="65339"/>
                  <a:pt x="24783" y="65362"/>
                  <a:pt x="24828" y="65362"/>
                </a:cubicBezTo>
                <a:lnTo>
                  <a:pt x="24760" y="65362"/>
                </a:lnTo>
                <a:cubicBezTo>
                  <a:pt x="24737" y="65339"/>
                  <a:pt x="24760" y="65339"/>
                  <a:pt x="24783" y="65316"/>
                </a:cubicBezTo>
                <a:close/>
                <a:moveTo>
                  <a:pt x="26570" y="66109"/>
                </a:moveTo>
                <a:cubicBezTo>
                  <a:pt x="26593" y="66109"/>
                  <a:pt x="26593" y="66131"/>
                  <a:pt x="26593" y="66154"/>
                </a:cubicBezTo>
                <a:cubicBezTo>
                  <a:pt x="26570" y="66131"/>
                  <a:pt x="26570" y="66131"/>
                  <a:pt x="26548" y="66131"/>
                </a:cubicBezTo>
                <a:cubicBezTo>
                  <a:pt x="26570" y="66131"/>
                  <a:pt x="26570" y="66109"/>
                  <a:pt x="26570" y="66109"/>
                </a:cubicBezTo>
                <a:close/>
                <a:moveTo>
                  <a:pt x="19273" y="69574"/>
                </a:moveTo>
                <a:cubicBezTo>
                  <a:pt x="19278" y="69574"/>
                  <a:pt x="19283" y="69579"/>
                  <a:pt x="19283" y="69594"/>
                </a:cubicBezTo>
                <a:cubicBezTo>
                  <a:pt x="19253" y="69594"/>
                  <a:pt x="19263" y="69574"/>
                  <a:pt x="19273" y="69574"/>
                </a:cubicBezTo>
                <a:close/>
                <a:moveTo>
                  <a:pt x="25947" y="69574"/>
                </a:moveTo>
                <a:cubicBezTo>
                  <a:pt x="25957" y="69574"/>
                  <a:pt x="25967" y="69594"/>
                  <a:pt x="25937" y="69594"/>
                </a:cubicBezTo>
                <a:cubicBezTo>
                  <a:pt x="25937" y="69579"/>
                  <a:pt x="25942" y="69574"/>
                  <a:pt x="25947" y="69574"/>
                </a:cubicBezTo>
                <a:close/>
                <a:moveTo>
                  <a:pt x="11633" y="70001"/>
                </a:moveTo>
                <a:cubicBezTo>
                  <a:pt x="11626" y="70016"/>
                  <a:pt x="11621" y="70021"/>
                  <a:pt x="11618" y="70021"/>
                </a:cubicBezTo>
                <a:cubicBezTo>
                  <a:pt x="11613" y="70021"/>
                  <a:pt x="11618" y="70001"/>
                  <a:pt x="11633" y="70001"/>
                </a:cubicBezTo>
                <a:close/>
                <a:moveTo>
                  <a:pt x="24149" y="70296"/>
                </a:moveTo>
                <a:cubicBezTo>
                  <a:pt x="24149" y="70318"/>
                  <a:pt x="24104" y="70318"/>
                  <a:pt x="24104" y="70318"/>
                </a:cubicBezTo>
                <a:lnTo>
                  <a:pt x="24149" y="70296"/>
                </a:lnTo>
                <a:close/>
                <a:moveTo>
                  <a:pt x="21614" y="71767"/>
                </a:moveTo>
                <a:cubicBezTo>
                  <a:pt x="21614" y="71789"/>
                  <a:pt x="21591" y="71789"/>
                  <a:pt x="21591" y="71789"/>
                </a:cubicBezTo>
                <a:cubicBezTo>
                  <a:pt x="21591" y="71789"/>
                  <a:pt x="21591" y="71767"/>
                  <a:pt x="21614" y="71767"/>
                </a:cubicBezTo>
                <a:close/>
                <a:moveTo>
                  <a:pt x="22791" y="72016"/>
                </a:moveTo>
                <a:lnTo>
                  <a:pt x="22746" y="72038"/>
                </a:lnTo>
                <a:cubicBezTo>
                  <a:pt x="22746" y="72016"/>
                  <a:pt x="22746" y="72016"/>
                  <a:pt x="22791" y="72016"/>
                </a:cubicBezTo>
                <a:close/>
                <a:moveTo>
                  <a:pt x="11747" y="72332"/>
                </a:moveTo>
                <a:cubicBezTo>
                  <a:pt x="11747" y="72355"/>
                  <a:pt x="11769" y="72378"/>
                  <a:pt x="11769" y="72378"/>
                </a:cubicBezTo>
                <a:cubicBezTo>
                  <a:pt x="11747" y="72378"/>
                  <a:pt x="11747" y="72355"/>
                  <a:pt x="11747" y="72332"/>
                </a:cubicBezTo>
                <a:close/>
                <a:moveTo>
                  <a:pt x="17880" y="74528"/>
                </a:moveTo>
                <a:cubicBezTo>
                  <a:pt x="17880" y="74528"/>
                  <a:pt x="17925" y="74528"/>
                  <a:pt x="17925" y="74573"/>
                </a:cubicBezTo>
                <a:cubicBezTo>
                  <a:pt x="17880" y="74573"/>
                  <a:pt x="17880" y="74528"/>
                  <a:pt x="17880" y="74528"/>
                </a:cubicBezTo>
                <a:close/>
                <a:moveTo>
                  <a:pt x="13286" y="76293"/>
                </a:moveTo>
                <a:cubicBezTo>
                  <a:pt x="13308" y="76293"/>
                  <a:pt x="13308" y="76316"/>
                  <a:pt x="13308" y="76338"/>
                </a:cubicBezTo>
                <a:cubicBezTo>
                  <a:pt x="13286" y="76338"/>
                  <a:pt x="13286" y="76316"/>
                  <a:pt x="13286" y="76293"/>
                </a:cubicBezTo>
                <a:close/>
                <a:moveTo>
                  <a:pt x="24647" y="82404"/>
                </a:moveTo>
                <a:lnTo>
                  <a:pt x="24647" y="82449"/>
                </a:lnTo>
                <a:cubicBezTo>
                  <a:pt x="24647" y="82449"/>
                  <a:pt x="24624" y="82426"/>
                  <a:pt x="24647" y="82404"/>
                </a:cubicBezTo>
                <a:close/>
                <a:moveTo>
                  <a:pt x="8465" y="0"/>
                </a:moveTo>
                <a:cubicBezTo>
                  <a:pt x="8352" y="0"/>
                  <a:pt x="8216" y="23"/>
                  <a:pt x="8103" y="23"/>
                </a:cubicBezTo>
                <a:cubicBezTo>
                  <a:pt x="8103" y="46"/>
                  <a:pt x="8080" y="68"/>
                  <a:pt x="8035" y="68"/>
                </a:cubicBezTo>
                <a:cubicBezTo>
                  <a:pt x="7990" y="68"/>
                  <a:pt x="7899" y="68"/>
                  <a:pt x="7876" y="159"/>
                </a:cubicBezTo>
                <a:cubicBezTo>
                  <a:pt x="7854" y="181"/>
                  <a:pt x="7809" y="181"/>
                  <a:pt x="7763" y="181"/>
                </a:cubicBezTo>
                <a:cubicBezTo>
                  <a:pt x="7739" y="175"/>
                  <a:pt x="7718" y="173"/>
                  <a:pt x="7699" y="173"/>
                </a:cubicBezTo>
                <a:cubicBezTo>
                  <a:pt x="7645" y="173"/>
                  <a:pt x="7603" y="194"/>
                  <a:pt x="7537" y="227"/>
                </a:cubicBezTo>
                <a:cubicBezTo>
                  <a:pt x="7454" y="260"/>
                  <a:pt x="7359" y="281"/>
                  <a:pt x="7252" y="281"/>
                </a:cubicBezTo>
                <a:cubicBezTo>
                  <a:pt x="7213" y="281"/>
                  <a:pt x="7172" y="278"/>
                  <a:pt x="7130" y="272"/>
                </a:cubicBezTo>
                <a:cubicBezTo>
                  <a:pt x="7107" y="272"/>
                  <a:pt x="7084" y="249"/>
                  <a:pt x="7062" y="249"/>
                </a:cubicBezTo>
                <a:cubicBezTo>
                  <a:pt x="6994" y="249"/>
                  <a:pt x="6971" y="249"/>
                  <a:pt x="6971" y="340"/>
                </a:cubicBezTo>
                <a:cubicBezTo>
                  <a:pt x="6971" y="453"/>
                  <a:pt x="6881" y="498"/>
                  <a:pt x="6790" y="498"/>
                </a:cubicBezTo>
                <a:lnTo>
                  <a:pt x="6677" y="498"/>
                </a:lnTo>
                <a:cubicBezTo>
                  <a:pt x="6632" y="521"/>
                  <a:pt x="6541" y="521"/>
                  <a:pt x="6519" y="634"/>
                </a:cubicBezTo>
                <a:cubicBezTo>
                  <a:pt x="6519" y="725"/>
                  <a:pt x="6428" y="679"/>
                  <a:pt x="6405" y="747"/>
                </a:cubicBezTo>
                <a:cubicBezTo>
                  <a:pt x="6405" y="815"/>
                  <a:pt x="6405" y="906"/>
                  <a:pt x="6338" y="951"/>
                </a:cubicBezTo>
                <a:cubicBezTo>
                  <a:pt x="6224" y="1064"/>
                  <a:pt x="6179" y="1245"/>
                  <a:pt x="6043" y="1313"/>
                </a:cubicBezTo>
                <a:cubicBezTo>
                  <a:pt x="5953" y="1381"/>
                  <a:pt x="5862" y="1426"/>
                  <a:pt x="5817" y="1517"/>
                </a:cubicBezTo>
                <a:lnTo>
                  <a:pt x="5636" y="1607"/>
                </a:lnTo>
                <a:cubicBezTo>
                  <a:pt x="5613" y="1607"/>
                  <a:pt x="5613" y="1653"/>
                  <a:pt x="5636" y="1653"/>
                </a:cubicBezTo>
                <a:cubicBezTo>
                  <a:pt x="5704" y="1720"/>
                  <a:pt x="5659" y="1766"/>
                  <a:pt x="5636" y="1834"/>
                </a:cubicBezTo>
                <a:cubicBezTo>
                  <a:pt x="5636" y="1834"/>
                  <a:pt x="5613" y="1856"/>
                  <a:pt x="5613" y="1879"/>
                </a:cubicBezTo>
                <a:cubicBezTo>
                  <a:pt x="5591" y="1947"/>
                  <a:pt x="5545" y="2037"/>
                  <a:pt x="5500" y="2060"/>
                </a:cubicBezTo>
                <a:cubicBezTo>
                  <a:pt x="5432" y="2083"/>
                  <a:pt x="5432" y="2105"/>
                  <a:pt x="5477" y="2196"/>
                </a:cubicBezTo>
                <a:cubicBezTo>
                  <a:pt x="5477" y="2218"/>
                  <a:pt x="5500" y="2264"/>
                  <a:pt x="5523" y="2309"/>
                </a:cubicBezTo>
                <a:cubicBezTo>
                  <a:pt x="5545" y="2399"/>
                  <a:pt x="5523" y="2445"/>
                  <a:pt x="5477" y="2490"/>
                </a:cubicBezTo>
                <a:cubicBezTo>
                  <a:pt x="5432" y="2490"/>
                  <a:pt x="5410" y="2513"/>
                  <a:pt x="5410" y="2535"/>
                </a:cubicBezTo>
                <a:cubicBezTo>
                  <a:pt x="5410" y="2648"/>
                  <a:pt x="5387" y="2716"/>
                  <a:pt x="5296" y="2762"/>
                </a:cubicBezTo>
                <a:cubicBezTo>
                  <a:pt x="5251" y="2784"/>
                  <a:pt x="5251" y="2875"/>
                  <a:pt x="5274" y="2943"/>
                </a:cubicBezTo>
                <a:cubicBezTo>
                  <a:pt x="5319" y="2988"/>
                  <a:pt x="5296" y="3056"/>
                  <a:pt x="5274" y="3101"/>
                </a:cubicBezTo>
                <a:cubicBezTo>
                  <a:pt x="5206" y="3214"/>
                  <a:pt x="5161" y="3327"/>
                  <a:pt x="5070" y="3395"/>
                </a:cubicBezTo>
                <a:cubicBezTo>
                  <a:pt x="4957" y="3463"/>
                  <a:pt x="4866" y="3554"/>
                  <a:pt x="4844" y="3780"/>
                </a:cubicBezTo>
                <a:cubicBezTo>
                  <a:pt x="4844" y="3870"/>
                  <a:pt x="4821" y="3916"/>
                  <a:pt x="4799" y="3984"/>
                </a:cubicBezTo>
                <a:cubicBezTo>
                  <a:pt x="4799" y="4006"/>
                  <a:pt x="4753" y="4029"/>
                  <a:pt x="4731" y="4029"/>
                </a:cubicBezTo>
                <a:cubicBezTo>
                  <a:pt x="4572" y="4029"/>
                  <a:pt x="4527" y="4255"/>
                  <a:pt x="4504" y="4436"/>
                </a:cubicBezTo>
                <a:cubicBezTo>
                  <a:pt x="4482" y="4527"/>
                  <a:pt x="4482" y="4595"/>
                  <a:pt x="4414" y="4595"/>
                </a:cubicBezTo>
                <a:cubicBezTo>
                  <a:pt x="4391" y="4595"/>
                  <a:pt x="4391" y="4640"/>
                  <a:pt x="4391" y="4663"/>
                </a:cubicBezTo>
                <a:cubicBezTo>
                  <a:pt x="4369" y="4798"/>
                  <a:pt x="4301" y="4889"/>
                  <a:pt x="4301" y="5047"/>
                </a:cubicBezTo>
                <a:cubicBezTo>
                  <a:pt x="4301" y="5115"/>
                  <a:pt x="4301" y="5138"/>
                  <a:pt x="4278" y="5161"/>
                </a:cubicBezTo>
                <a:cubicBezTo>
                  <a:pt x="4255" y="5206"/>
                  <a:pt x="4233" y="5251"/>
                  <a:pt x="4187" y="5319"/>
                </a:cubicBezTo>
                <a:cubicBezTo>
                  <a:pt x="4165" y="5364"/>
                  <a:pt x="4142" y="5455"/>
                  <a:pt x="4165" y="5545"/>
                </a:cubicBezTo>
                <a:cubicBezTo>
                  <a:pt x="4187" y="5591"/>
                  <a:pt x="4187" y="5613"/>
                  <a:pt x="4165" y="5681"/>
                </a:cubicBezTo>
                <a:cubicBezTo>
                  <a:pt x="4074" y="5817"/>
                  <a:pt x="4029" y="5953"/>
                  <a:pt x="3916" y="6021"/>
                </a:cubicBezTo>
                <a:cubicBezTo>
                  <a:pt x="3825" y="6066"/>
                  <a:pt x="3780" y="6156"/>
                  <a:pt x="3735" y="6269"/>
                </a:cubicBezTo>
                <a:cubicBezTo>
                  <a:pt x="3712" y="6383"/>
                  <a:pt x="3667" y="6496"/>
                  <a:pt x="3690" y="6632"/>
                </a:cubicBezTo>
                <a:lnTo>
                  <a:pt x="3690" y="6699"/>
                </a:lnTo>
                <a:cubicBezTo>
                  <a:pt x="3667" y="6813"/>
                  <a:pt x="3690" y="6903"/>
                  <a:pt x="3690" y="7016"/>
                </a:cubicBezTo>
                <a:cubicBezTo>
                  <a:pt x="3690" y="7129"/>
                  <a:pt x="3690" y="7197"/>
                  <a:pt x="3735" y="7311"/>
                </a:cubicBezTo>
                <a:cubicBezTo>
                  <a:pt x="3780" y="7378"/>
                  <a:pt x="3780" y="7469"/>
                  <a:pt x="3780" y="7537"/>
                </a:cubicBezTo>
                <a:lnTo>
                  <a:pt x="3780" y="7718"/>
                </a:lnTo>
                <a:lnTo>
                  <a:pt x="3780" y="7808"/>
                </a:lnTo>
                <a:cubicBezTo>
                  <a:pt x="3735" y="7944"/>
                  <a:pt x="3735" y="8080"/>
                  <a:pt x="3735" y="8216"/>
                </a:cubicBezTo>
                <a:cubicBezTo>
                  <a:pt x="3735" y="8261"/>
                  <a:pt x="3780" y="8261"/>
                  <a:pt x="3780" y="8284"/>
                </a:cubicBezTo>
                <a:cubicBezTo>
                  <a:pt x="3780" y="8397"/>
                  <a:pt x="3780" y="8510"/>
                  <a:pt x="3735" y="8623"/>
                </a:cubicBezTo>
                <a:cubicBezTo>
                  <a:pt x="3712" y="8646"/>
                  <a:pt x="3712" y="8668"/>
                  <a:pt x="3735" y="8714"/>
                </a:cubicBezTo>
                <a:cubicBezTo>
                  <a:pt x="3735" y="8850"/>
                  <a:pt x="3780" y="8985"/>
                  <a:pt x="3780" y="9121"/>
                </a:cubicBezTo>
                <a:cubicBezTo>
                  <a:pt x="3780" y="9166"/>
                  <a:pt x="3780" y="9189"/>
                  <a:pt x="3735" y="9234"/>
                </a:cubicBezTo>
                <a:cubicBezTo>
                  <a:pt x="3712" y="9325"/>
                  <a:pt x="3622" y="9347"/>
                  <a:pt x="3622" y="9528"/>
                </a:cubicBezTo>
                <a:cubicBezTo>
                  <a:pt x="3622" y="9574"/>
                  <a:pt x="3599" y="9619"/>
                  <a:pt x="3576" y="9642"/>
                </a:cubicBezTo>
                <a:cubicBezTo>
                  <a:pt x="3486" y="9687"/>
                  <a:pt x="3463" y="9845"/>
                  <a:pt x="3463" y="9959"/>
                </a:cubicBezTo>
                <a:cubicBezTo>
                  <a:pt x="3463" y="10072"/>
                  <a:pt x="3441" y="10094"/>
                  <a:pt x="3373" y="10117"/>
                </a:cubicBezTo>
                <a:cubicBezTo>
                  <a:pt x="3282" y="10140"/>
                  <a:pt x="3237" y="10230"/>
                  <a:pt x="3169" y="10253"/>
                </a:cubicBezTo>
                <a:cubicBezTo>
                  <a:pt x="3033" y="10343"/>
                  <a:pt x="2988" y="10547"/>
                  <a:pt x="2943" y="10773"/>
                </a:cubicBezTo>
                <a:cubicBezTo>
                  <a:pt x="2943" y="10819"/>
                  <a:pt x="2920" y="10864"/>
                  <a:pt x="2920" y="10909"/>
                </a:cubicBezTo>
                <a:cubicBezTo>
                  <a:pt x="2920" y="11045"/>
                  <a:pt x="2875" y="11135"/>
                  <a:pt x="2784" y="11158"/>
                </a:cubicBezTo>
                <a:cubicBezTo>
                  <a:pt x="2648" y="11226"/>
                  <a:pt x="2581" y="11339"/>
                  <a:pt x="2535" y="11543"/>
                </a:cubicBezTo>
                <a:cubicBezTo>
                  <a:pt x="2490" y="11611"/>
                  <a:pt x="2490" y="11701"/>
                  <a:pt x="2490" y="11792"/>
                </a:cubicBezTo>
                <a:cubicBezTo>
                  <a:pt x="2467" y="11792"/>
                  <a:pt x="2445" y="11814"/>
                  <a:pt x="2445" y="11882"/>
                </a:cubicBezTo>
                <a:cubicBezTo>
                  <a:pt x="2445" y="11927"/>
                  <a:pt x="2422" y="11950"/>
                  <a:pt x="2354" y="11950"/>
                </a:cubicBezTo>
                <a:cubicBezTo>
                  <a:pt x="2309" y="11950"/>
                  <a:pt x="2241" y="11995"/>
                  <a:pt x="2196" y="12018"/>
                </a:cubicBezTo>
                <a:cubicBezTo>
                  <a:pt x="2151" y="12018"/>
                  <a:pt x="2128" y="12018"/>
                  <a:pt x="2105" y="12063"/>
                </a:cubicBezTo>
                <a:cubicBezTo>
                  <a:pt x="2105" y="12154"/>
                  <a:pt x="2151" y="12131"/>
                  <a:pt x="2151" y="12176"/>
                </a:cubicBezTo>
                <a:cubicBezTo>
                  <a:pt x="2151" y="12222"/>
                  <a:pt x="2128" y="12222"/>
                  <a:pt x="2128" y="12222"/>
                </a:cubicBezTo>
                <a:cubicBezTo>
                  <a:pt x="2089" y="12206"/>
                  <a:pt x="2063" y="12196"/>
                  <a:pt x="2046" y="12196"/>
                </a:cubicBezTo>
                <a:cubicBezTo>
                  <a:pt x="2015" y="12196"/>
                  <a:pt x="2015" y="12232"/>
                  <a:pt x="2015" y="12335"/>
                </a:cubicBezTo>
                <a:cubicBezTo>
                  <a:pt x="2015" y="12361"/>
                  <a:pt x="2015" y="12372"/>
                  <a:pt x="2006" y="12372"/>
                </a:cubicBezTo>
                <a:cubicBezTo>
                  <a:pt x="1999" y="12372"/>
                  <a:pt x="1988" y="12367"/>
                  <a:pt x="1970" y="12357"/>
                </a:cubicBezTo>
                <a:cubicBezTo>
                  <a:pt x="1967" y="12356"/>
                  <a:pt x="1963" y="12355"/>
                  <a:pt x="1960" y="12355"/>
                </a:cubicBezTo>
                <a:cubicBezTo>
                  <a:pt x="1916" y="12355"/>
                  <a:pt x="1856" y="12498"/>
                  <a:pt x="1856" y="12561"/>
                </a:cubicBezTo>
                <a:lnTo>
                  <a:pt x="1856" y="12584"/>
                </a:lnTo>
                <a:cubicBezTo>
                  <a:pt x="1902" y="12606"/>
                  <a:pt x="1924" y="12606"/>
                  <a:pt x="1856" y="12697"/>
                </a:cubicBezTo>
                <a:cubicBezTo>
                  <a:pt x="1788" y="12742"/>
                  <a:pt x="1766" y="12855"/>
                  <a:pt x="1788" y="12969"/>
                </a:cubicBezTo>
                <a:cubicBezTo>
                  <a:pt x="1788" y="13014"/>
                  <a:pt x="1788" y="13036"/>
                  <a:pt x="1766" y="13059"/>
                </a:cubicBezTo>
                <a:cubicBezTo>
                  <a:pt x="1743" y="13059"/>
                  <a:pt x="1698" y="13036"/>
                  <a:pt x="1675" y="13036"/>
                </a:cubicBezTo>
                <a:cubicBezTo>
                  <a:pt x="1667" y="13032"/>
                  <a:pt x="1658" y="13030"/>
                  <a:pt x="1650" y="13030"/>
                </a:cubicBezTo>
                <a:cubicBezTo>
                  <a:pt x="1614" y="13030"/>
                  <a:pt x="1585" y="13063"/>
                  <a:pt x="1585" y="13082"/>
                </a:cubicBezTo>
                <a:cubicBezTo>
                  <a:pt x="1562" y="13150"/>
                  <a:pt x="1630" y="13172"/>
                  <a:pt x="1630" y="13195"/>
                </a:cubicBezTo>
                <a:cubicBezTo>
                  <a:pt x="1630" y="13240"/>
                  <a:pt x="1653" y="13240"/>
                  <a:pt x="1653" y="13263"/>
                </a:cubicBezTo>
                <a:cubicBezTo>
                  <a:pt x="1585" y="13285"/>
                  <a:pt x="1540" y="13308"/>
                  <a:pt x="1517" y="13353"/>
                </a:cubicBezTo>
                <a:cubicBezTo>
                  <a:pt x="1449" y="13376"/>
                  <a:pt x="1404" y="13466"/>
                  <a:pt x="1404" y="13580"/>
                </a:cubicBezTo>
                <a:cubicBezTo>
                  <a:pt x="1404" y="13648"/>
                  <a:pt x="1358" y="13693"/>
                  <a:pt x="1336" y="13693"/>
                </a:cubicBezTo>
                <a:cubicBezTo>
                  <a:pt x="1336" y="13693"/>
                  <a:pt x="1313" y="13715"/>
                  <a:pt x="1336" y="13738"/>
                </a:cubicBezTo>
                <a:cubicBezTo>
                  <a:pt x="1336" y="13761"/>
                  <a:pt x="1358" y="13761"/>
                  <a:pt x="1404" y="13761"/>
                </a:cubicBezTo>
                <a:cubicBezTo>
                  <a:pt x="1443" y="13761"/>
                  <a:pt x="1465" y="13711"/>
                  <a:pt x="1513" y="13711"/>
                </a:cubicBezTo>
                <a:cubicBezTo>
                  <a:pt x="1521" y="13711"/>
                  <a:pt x="1530" y="13712"/>
                  <a:pt x="1540" y="13715"/>
                </a:cubicBezTo>
                <a:cubicBezTo>
                  <a:pt x="1562" y="13761"/>
                  <a:pt x="1517" y="13806"/>
                  <a:pt x="1517" y="13851"/>
                </a:cubicBezTo>
                <a:cubicBezTo>
                  <a:pt x="1517" y="13919"/>
                  <a:pt x="1472" y="13919"/>
                  <a:pt x="1449" y="13942"/>
                </a:cubicBezTo>
                <a:cubicBezTo>
                  <a:pt x="1404" y="13987"/>
                  <a:pt x="1313" y="14032"/>
                  <a:pt x="1313" y="14168"/>
                </a:cubicBezTo>
                <a:cubicBezTo>
                  <a:pt x="1313" y="14184"/>
                  <a:pt x="1302" y="14200"/>
                  <a:pt x="1279" y="14200"/>
                </a:cubicBezTo>
                <a:cubicBezTo>
                  <a:pt x="1270" y="14200"/>
                  <a:pt x="1259" y="14197"/>
                  <a:pt x="1245" y="14191"/>
                </a:cubicBezTo>
                <a:cubicBezTo>
                  <a:pt x="1229" y="14158"/>
                  <a:pt x="1216" y="14146"/>
                  <a:pt x="1205" y="14146"/>
                </a:cubicBezTo>
                <a:cubicBezTo>
                  <a:pt x="1187" y="14146"/>
                  <a:pt x="1177" y="14184"/>
                  <a:pt x="1177" y="14213"/>
                </a:cubicBezTo>
                <a:cubicBezTo>
                  <a:pt x="1177" y="14264"/>
                  <a:pt x="1152" y="14290"/>
                  <a:pt x="1130" y="14290"/>
                </a:cubicBezTo>
                <a:cubicBezTo>
                  <a:pt x="1122" y="14290"/>
                  <a:pt x="1115" y="14287"/>
                  <a:pt x="1110" y="14281"/>
                </a:cubicBezTo>
                <a:cubicBezTo>
                  <a:pt x="1087" y="14281"/>
                  <a:pt x="1064" y="14281"/>
                  <a:pt x="1064" y="14304"/>
                </a:cubicBezTo>
                <a:cubicBezTo>
                  <a:pt x="1039" y="14341"/>
                  <a:pt x="1021" y="14358"/>
                  <a:pt x="1006" y="14358"/>
                </a:cubicBezTo>
                <a:cubicBezTo>
                  <a:pt x="994" y="14358"/>
                  <a:pt x="984" y="14347"/>
                  <a:pt x="974" y="14326"/>
                </a:cubicBezTo>
                <a:cubicBezTo>
                  <a:pt x="951" y="14326"/>
                  <a:pt x="906" y="14372"/>
                  <a:pt x="951" y="14417"/>
                </a:cubicBezTo>
                <a:cubicBezTo>
                  <a:pt x="974" y="14508"/>
                  <a:pt x="974" y="14508"/>
                  <a:pt x="906" y="14508"/>
                </a:cubicBezTo>
                <a:cubicBezTo>
                  <a:pt x="861" y="14508"/>
                  <a:pt x="861" y="14553"/>
                  <a:pt x="861" y="14621"/>
                </a:cubicBezTo>
                <a:cubicBezTo>
                  <a:pt x="861" y="14756"/>
                  <a:pt x="861" y="14756"/>
                  <a:pt x="747" y="14756"/>
                </a:cubicBezTo>
                <a:lnTo>
                  <a:pt x="680" y="14756"/>
                </a:lnTo>
                <a:lnTo>
                  <a:pt x="657" y="14779"/>
                </a:lnTo>
                <a:lnTo>
                  <a:pt x="657" y="14824"/>
                </a:lnTo>
                <a:cubicBezTo>
                  <a:pt x="680" y="14824"/>
                  <a:pt x="680" y="14847"/>
                  <a:pt x="725" y="14847"/>
                </a:cubicBezTo>
                <a:cubicBezTo>
                  <a:pt x="793" y="14892"/>
                  <a:pt x="793" y="14938"/>
                  <a:pt x="747" y="15051"/>
                </a:cubicBezTo>
                <a:cubicBezTo>
                  <a:pt x="725" y="15096"/>
                  <a:pt x="747" y="15187"/>
                  <a:pt x="725" y="15232"/>
                </a:cubicBezTo>
                <a:lnTo>
                  <a:pt x="680" y="15232"/>
                </a:lnTo>
                <a:cubicBezTo>
                  <a:pt x="633" y="15204"/>
                  <a:pt x="601" y="15187"/>
                  <a:pt x="577" y="15187"/>
                </a:cubicBezTo>
                <a:cubicBezTo>
                  <a:pt x="544" y="15187"/>
                  <a:pt x="525" y="15220"/>
                  <a:pt x="498" y="15300"/>
                </a:cubicBezTo>
                <a:cubicBezTo>
                  <a:pt x="498" y="15322"/>
                  <a:pt x="453" y="15322"/>
                  <a:pt x="431" y="15345"/>
                </a:cubicBezTo>
                <a:cubicBezTo>
                  <a:pt x="408" y="15413"/>
                  <a:pt x="408" y="15435"/>
                  <a:pt x="453" y="15435"/>
                </a:cubicBezTo>
                <a:cubicBezTo>
                  <a:pt x="498" y="15435"/>
                  <a:pt x="498" y="15435"/>
                  <a:pt x="498" y="15458"/>
                </a:cubicBezTo>
                <a:lnTo>
                  <a:pt x="498" y="15526"/>
                </a:lnTo>
                <a:cubicBezTo>
                  <a:pt x="431" y="15549"/>
                  <a:pt x="408" y="15639"/>
                  <a:pt x="385" y="15730"/>
                </a:cubicBezTo>
                <a:cubicBezTo>
                  <a:pt x="317" y="15865"/>
                  <a:pt x="204" y="15911"/>
                  <a:pt x="159" y="16001"/>
                </a:cubicBezTo>
                <a:cubicBezTo>
                  <a:pt x="68" y="16092"/>
                  <a:pt x="68" y="16069"/>
                  <a:pt x="114" y="16228"/>
                </a:cubicBezTo>
                <a:lnTo>
                  <a:pt x="114" y="16295"/>
                </a:lnTo>
                <a:cubicBezTo>
                  <a:pt x="91" y="16295"/>
                  <a:pt x="46" y="16295"/>
                  <a:pt x="46" y="16363"/>
                </a:cubicBezTo>
                <a:cubicBezTo>
                  <a:pt x="46" y="16477"/>
                  <a:pt x="1" y="16635"/>
                  <a:pt x="46" y="16748"/>
                </a:cubicBezTo>
                <a:cubicBezTo>
                  <a:pt x="68" y="16929"/>
                  <a:pt x="91" y="17133"/>
                  <a:pt x="46" y="17337"/>
                </a:cubicBezTo>
                <a:lnTo>
                  <a:pt x="46" y="17427"/>
                </a:lnTo>
                <a:cubicBezTo>
                  <a:pt x="91" y="17608"/>
                  <a:pt x="68" y="17812"/>
                  <a:pt x="114" y="18016"/>
                </a:cubicBezTo>
                <a:cubicBezTo>
                  <a:pt x="114" y="18106"/>
                  <a:pt x="182" y="18151"/>
                  <a:pt x="91" y="18219"/>
                </a:cubicBezTo>
                <a:cubicBezTo>
                  <a:pt x="68" y="18242"/>
                  <a:pt x="91" y="18264"/>
                  <a:pt x="91" y="18287"/>
                </a:cubicBezTo>
                <a:cubicBezTo>
                  <a:pt x="114" y="18378"/>
                  <a:pt x="114" y="18491"/>
                  <a:pt x="159" y="18581"/>
                </a:cubicBezTo>
                <a:cubicBezTo>
                  <a:pt x="159" y="18694"/>
                  <a:pt x="159" y="18830"/>
                  <a:pt x="204" y="18943"/>
                </a:cubicBezTo>
                <a:cubicBezTo>
                  <a:pt x="227" y="18966"/>
                  <a:pt x="204" y="19034"/>
                  <a:pt x="204" y="19057"/>
                </a:cubicBezTo>
                <a:lnTo>
                  <a:pt x="204" y="19600"/>
                </a:lnTo>
                <a:cubicBezTo>
                  <a:pt x="204" y="19713"/>
                  <a:pt x="204" y="19826"/>
                  <a:pt x="272" y="19917"/>
                </a:cubicBezTo>
                <a:cubicBezTo>
                  <a:pt x="295" y="19962"/>
                  <a:pt x="295" y="20030"/>
                  <a:pt x="272" y="20075"/>
                </a:cubicBezTo>
                <a:cubicBezTo>
                  <a:pt x="272" y="20143"/>
                  <a:pt x="272" y="20166"/>
                  <a:pt x="295" y="20188"/>
                </a:cubicBezTo>
                <a:cubicBezTo>
                  <a:pt x="317" y="20256"/>
                  <a:pt x="340" y="20301"/>
                  <a:pt x="317" y="20369"/>
                </a:cubicBezTo>
                <a:cubicBezTo>
                  <a:pt x="317" y="20392"/>
                  <a:pt x="317" y="20415"/>
                  <a:pt x="340" y="20437"/>
                </a:cubicBezTo>
                <a:cubicBezTo>
                  <a:pt x="408" y="20528"/>
                  <a:pt x="408" y="20663"/>
                  <a:pt x="431" y="20754"/>
                </a:cubicBezTo>
                <a:cubicBezTo>
                  <a:pt x="453" y="20822"/>
                  <a:pt x="431" y="20845"/>
                  <a:pt x="408" y="20867"/>
                </a:cubicBezTo>
                <a:cubicBezTo>
                  <a:pt x="385" y="20890"/>
                  <a:pt x="340" y="20958"/>
                  <a:pt x="385" y="21048"/>
                </a:cubicBezTo>
                <a:cubicBezTo>
                  <a:pt x="385" y="21071"/>
                  <a:pt x="408" y="21093"/>
                  <a:pt x="385" y="21161"/>
                </a:cubicBezTo>
                <a:cubicBezTo>
                  <a:pt x="340" y="21229"/>
                  <a:pt x="385" y="21320"/>
                  <a:pt x="408" y="21410"/>
                </a:cubicBezTo>
                <a:cubicBezTo>
                  <a:pt x="431" y="21501"/>
                  <a:pt x="408" y="21569"/>
                  <a:pt x="431" y="21659"/>
                </a:cubicBezTo>
                <a:cubicBezTo>
                  <a:pt x="453" y="21772"/>
                  <a:pt x="498" y="21886"/>
                  <a:pt x="498" y="22021"/>
                </a:cubicBezTo>
                <a:cubicBezTo>
                  <a:pt x="498" y="22225"/>
                  <a:pt x="521" y="22429"/>
                  <a:pt x="544" y="22587"/>
                </a:cubicBezTo>
                <a:cubicBezTo>
                  <a:pt x="612" y="22881"/>
                  <a:pt x="634" y="23130"/>
                  <a:pt x="657" y="23425"/>
                </a:cubicBezTo>
                <a:cubicBezTo>
                  <a:pt x="680" y="23606"/>
                  <a:pt x="725" y="23787"/>
                  <a:pt x="747" y="23990"/>
                </a:cubicBezTo>
                <a:cubicBezTo>
                  <a:pt x="770" y="24262"/>
                  <a:pt x="838" y="24511"/>
                  <a:pt x="861" y="24782"/>
                </a:cubicBezTo>
                <a:cubicBezTo>
                  <a:pt x="883" y="25031"/>
                  <a:pt x="906" y="25280"/>
                  <a:pt x="996" y="25507"/>
                </a:cubicBezTo>
                <a:cubicBezTo>
                  <a:pt x="1019" y="25575"/>
                  <a:pt x="1019" y="25643"/>
                  <a:pt x="1019" y="25710"/>
                </a:cubicBezTo>
                <a:cubicBezTo>
                  <a:pt x="1019" y="25914"/>
                  <a:pt x="1087" y="26073"/>
                  <a:pt x="1087" y="26276"/>
                </a:cubicBezTo>
                <a:cubicBezTo>
                  <a:pt x="1087" y="26367"/>
                  <a:pt x="1110" y="26503"/>
                  <a:pt x="1177" y="26548"/>
                </a:cubicBezTo>
                <a:cubicBezTo>
                  <a:pt x="1223" y="26616"/>
                  <a:pt x="1223" y="26661"/>
                  <a:pt x="1200" y="26751"/>
                </a:cubicBezTo>
                <a:cubicBezTo>
                  <a:pt x="1177" y="26819"/>
                  <a:pt x="1177" y="26887"/>
                  <a:pt x="1200" y="26978"/>
                </a:cubicBezTo>
                <a:cubicBezTo>
                  <a:pt x="1223" y="27091"/>
                  <a:pt x="1223" y="27227"/>
                  <a:pt x="1313" y="27340"/>
                </a:cubicBezTo>
                <a:cubicBezTo>
                  <a:pt x="1336" y="27385"/>
                  <a:pt x="1336" y="27430"/>
                  <a:pt x="1313" y="27498"/>
                </a:cubicBezTo>
                <a:lnTo>
                  <a:pt x="1313" y="27634"/>
                </a:lnTo>
                <a:cubicBezTo>
                  <a:pt x="1313" y="27747"/>
                  <a:pt x="1358" y="27793"/>
                  <a:pt x="1404" y="27883"/>
                </a:cubicBezTo>
                <a:cubicBezTo>
                  <a:pt x="1404" y="27974"/>
                  <a:pt x="1358" y="28064"/>
                  <a:pt x="1426" y="28109"/>
                </a:cubicBezTo>
                <a:cubicBezTo>
                  <a:pt x="1449" y="28132"/>
                  <a:pt x="1426" y="28223"/>
                  <a:pt x="1449" y="28290"/>
                </a:cubicBezTo>
                <a:cubicBezTo>
                  <a:pt x="1426" y="28426"/>
                  <a:pt x="1472" y="28562"/>
                  <a:pt x="1472" y="28698"/>
                </a:cubicBezTo>
                <a:cubicBezTo>
                  <a:pt x="1472" y="28856"/>
                  <a:pt x="1540" y="28969"/>
                  <a:pt x="1540" y="29083"/>
                </a:cubicBezTo>
                <a:cubicBezTo>
                  <a:pt x="1540" y="29128"/>
                  <a:pt x="1630" y="29150"/>
                  <a:pt x="1562" y="29241"/>
                </a:cubicBezTo>
                <a:cubicBezTo>
                  <a:pt x="1540" y="29264"/>
                  <a:pt x="1585" y="29332"/>
                  <a:pt x="1630" y="29354"/>
                </a:cubicBezTo>
                <a:cubicBezTo>
                  <a:pt x="1653" y="29445"/>
                  <a:pt x="1698" y="29535"/>
                  <a:pt x="1653" y="29603"/>
                </a:cubicBezTo>
                <a:lnTo>
                  <a:pt x="1653" y="29671"/>
                </a:lnTo>
                <a:cubicBezTo>
                  <a:pt x="1698" y="29762"/>
                  <a:pt x="1653" y="29875"/>
                  <a:pt x="1675" y="29920"/>
                </a:cubicBezTo>
                <a:cubicBezTo>
                  <a:pt x="1743" y="30146"/>
                  <a:pt x="1743" y="30373"/>
                  <a:pt x="1811" y="30576"/>
                </a:cubicBezTo>
                <a:cubicBezTo>
                  <a:pt x="1856" y="30689"/>
                  <a:pt x="1856" y="30825"/>
                  <a:pt x="1879" y="30938"/>
                </a:cubicBezTo>
                <a:lnTo>
                  <a:pt x="1970" y="31527"/>
                </a:lnTo>
                <a:cubicBezTo>
                  <a:pt x="1970" y="31617"/>
                  <a:pt x="2037" y="31685"/>
                  <a:pt x="1992" y="31798"/>
                </a:cubicBezTo>
                <a:cubicBezTo>
                  <a:pt x="1970" y="31821"/>
                  <a:pt x="1992" y="31866"/>
                  <a:pt x="2015" y="31912"/>
                </a:cubicBezTo>
                <a:cubicBezTo>
                  <a:pt x="2083" y="32070"/>
                  <a:pt x="2083" y="32251"/>
                  <a:pt x="2105" y="32409"/>
                </a:cubicBezTo>
                <a:cubicBezTo>
                  <a:pt x="2151" y="32704"/>
                  <a:pt x="2151" y="32998"/>
                  <a:pt x="2218" y="33292"/>
                </a:cubicBezTo>
                <a:cubicBezTo>
                  <a:pt x="2241" y="33405"/>
                  <a:pt x="2264" y="33451"/>
                  <a:pt x="2332" y="33541"/>
                </a:cubicBezTo>
                <a:cubicBezTo>
                  <a:pt x="2354" y="33564"/>
                  <a:pt x="2377" y="33609"/>
                  <a:pt x="2354" y="33632"/>
                </a:cubicBezTo>
                <a:cubicBezTo>
                  <a:pt x="2332" y="33722"/>
                  <a:pt x="2332" y="33790"/>
                  <a:pt x="2377" y="33858"/>
                </a:cubicBezTo>
                <a:cubicBezTo>
                  <a:pt x="2422" y="33948"/>
                  <a:pt x="2445" y="34016"/>
                  <a:pt x="2377" y="34084"/>
                </a:cubicBezTo>
                <a:cubicBezTo>
                  <a:pt x="2354" y="34107"/>
                  <a:pt x="2354" y="34130"/>
                  <a:pt x="2354" y="34197"/>
                </a:cubicBezTo>
                <a:cubicBezTo>
                  <a:pt x="2377" y="34311"/>
                  <a:pt x="2377" y="34446"/>
                  <a:pt x="2422" y="34560"/>
                </a:cubicBezTo>
                <a:cubicBezTo>
                  <a:pt x="2445" y="34650"/>
                  <a:pt x="2467" y="34741"/>
                  <a:pt x="2467" y="34854"/>
                </a:cubicBezTo>
                <a:cubicBezTo>
                  <a:pt x="2467" y="34967"/>
                  <a:pt x="2490" y="35035"/>
                  <a:pt x="2535" y="35125"/>
                </a:cubicBezTo>
                <a:cubicBezTo>
                  <a:pt x="2558" y="35193"/>
                  <a:pt x="2581" y="35238"/>
                  <a:pt x="2558" y="35329"/>
                </a:cubicBezTo>
                <a:lnTo>
                  <a:pt x="2648" y="35601"/>
                </a:lnTo>
                <a:lnTo>
                  <a:pt x="2671" y="35601"/>
                </a:lnTo>
                <a:cubicBezTo>
                  <a:pt x="2671" y="35668"/>
                  <a:pt x="2671" y="35714"/>
                  <a:pt x="2694" y="35804"/>
                </a:cubicBezTo>
                <a:cubicBezTo>
                  <a:pt x="2648" y="35872"/>
                  <a:pt x="2671" y="35917"/>
                  <a:pt x="2671" y="36008"/>
                </a:cubicBezTo>
                <a:lnTo>
                  <a:pt x="2671" y="36121"/>
                </a:lnTo>
                <a:cubicBezTo>
                  <a:pt x="2671" y="36144"/>
                  <a:pt x="2671" y="36166"/>
                  <a:pt x="2694" y="36212"/>
                </a:cubicBezTo>
                <a:cubicBezTo>
                  <a:pt x="2716" y="36347"/>
                  <a:pt x="2762" y="36461"/>
                  <a:pt x="2762" y="36596"/>
                </a:cubicBezTo>
                <a:cubicBezTo>
                  <a:pt x="2762" y="36664"/>
                  <a:pt x="2784" y="36664"/>
                  <a:pt x="2807" y="36664"/>
                </a:cubicBezTo>
                <a:lnTo>
                  <a:pt x="2807" y="36777"/>
                </a:lnTo>
                <a:cubicBezTo>
                  <a:pt x="2694" y="36777"/>
                  <a:pt x="2784" y="36823"/>
                  <a:pt x="2784" y="36913"/>
                </a:cubicBezTo>
                <a:cubicBezTo>
                  <a:pt x="2807" y="37049"/>
                  <a:pt x="2830" y="37162"/>
                  <a:pt x="2875" y="37275"/>
                </a:cubicBezTo>
                <a:cubicBezTo>
                  <a:pt x="2875" y="37298"/>
                  <a:pt x="2875" y="37298"/>
                  <a:pt x="2830" y="37343"/>
                </a:cubicBezTo>
                <a:cubicBezTo>
                  <a:pt x="2807" y="37366"/>
                  <a:pt x="2784" y="37389"/>
                  <a:pt x="2807" y="37456"/>
                </a:cubicBezTo>
                <a:cubicBezTo>
                  <a:pt x="2875" y="37502"/>
                  <a:pt x="2897" y="37592"/>
                  <a:pt x="2897" y="37683"/>
                </a:cubicBezTo>
                <a:cubicBezTo>
                  <a:pt x="2920" y="37751"/>
                  <a:pt x="2920" y="37751"/>
                  <a:pt x="2897" y="37977"/>
                </a:cubicBezTo>
                <a:lnTo>
                  <a:pt x="2897" y="38022"/>
                </a:lnTo>
                <a:cubicBezTo>
                  <a:pt x="2943" y="38249"/>
                  <a:pt x="2920" y="38497"/>
                  <a:pt x="2920" y="38724"/>
                </a:cubicBezTo>
                <a:cubicBezTo>
                  <a:pt x="2920" y="38814"/>
                  <a:pt x="3011" y="38837"/>
                  <a:pt x="2988" y="38928"/>
                </a:cubicBezTo>
                <a:cubicBezTo>
                  <a:pt x="2943" y="38973"/>
                  <a:pt x="2920" y="38995"/>
                  <a:pt x="2920" y="39086"/>
                </a:cubicBezTo>
                <a:lnTo>
                  <a:pt x="2920" y="39199"/>
                </a:lnTo>
                <a:cubicBezTo>
                  <a:pt x="2920" y="39267"/>
                  <a:pt x="2897" y="39448"/>
                  <a:pt x="2897" y="39493"/>
                </a:cubicBezTo>
                <a:cubicBezTo>
                  <a:pt x="2875" y="39539"/>
                  <a:pt x="2897" y="39629"/>
                  <a:pt x="2920" y="39652"/>
                </a:cubicBezTo>
                <a:cubicBezTo>
                  <a:pt x="3011" y="39674"/>
                  <a:pt x="3011" y="39765"/>
                  <a:pt x="3033" y="39855"/>
                </a:cubicBezTo>
                <a:cubicBezTo>
                  <a:pt x="3056" y="39969"/>
                  <a:pt x="3101" y="40059"/>
                  <a:pt x="3146" y="40127"/>
                </a:cubicBezTo>
                <a:lnTo>
                  <a:pt x="3146" y="40218"/>
                </a:lnTo>
                <a:cubicBezTo>
                  <a:pt x="3101" y="40240"/>
                  <a:pt x="3056" y="40308"/>
                  <a:pt x="3056" y="40399"/>
                </a:cubicBezTo>
                <a:cubicBezTo>
                  <a:pt x="3101" y="40399"/>
                  <a:pt x="3124" y="40421"/>
                  <a:pt x="3124" y="40421"/>
                </a:cubicBezTo>
                <a:cubicBezTo>
                  <a:pt x="3146" y="40557"/>
                  <a:pt x="3146" y="40580"/>
                  <a:pt x="3237" y="40648"/>
                </a:cubicBezTo>
                <a:lnTo>
                  <a:pt x="3237" y="40738"/>
                </a:lnTo>
                <a:lnTo>
                  <a:pt x="3237" y="40761"/>
                </a:lnTo>
                <a:cubicBezTo>
                  <a:pt x="3214" y="40806"/>
                  <a:pt x="3214" y="40896"/>
                  <a:pt x="3237" y="40987"/>
                </a:cubicBezTo>
                <a:cubicBezTo>
                  <a:pt x="3260" y="41100"/>
                  <a:pt x="3260" y="41213"/>
                  <a:pt x="3237" y="41327"/>
                </a:cubicBezTo>
                <a:cubicBezTo>
                  <a:pt x="3237" y="41349"/>
                  <a:pt x="3214" y="41372"/>
                  <a:pt x="3237" y="41417"/>
                </a:cubicBezTo>
                <a:cubicBezTo>
                  <a:pt x="3282" y="41530"/>
                  <a:pt x="3260" y="41553"/>
                  <a:pt x="3214" y="41575"/>
                </a:cubicBezTo>
                <a:cubicBezTo>
                  <a:pt x="3169" y="41575"/>
                  <a:pt x="3169" y="41598"/>
                  <a:pt x="3146" y="41643"/>
                </a:cubicBezTo>
                <a:cubicBezTo>
                  <a:pt x="3124" y="41666"/>
                  <a:pt x="3146" y="41711"/>
                  <a:pt x="3169" y="41757"/>
                </a:cubicBezTo>
                <a:cubicBezTo>
                  <a:pt x="3195" y="41757"/>
                  <a:pt x="3213" y="41742"/>
                  <a:pt x="3229" y="41742"/>
                </a:cubicBezTo>
                <a:cubicBezTo>
                  <a:pt x="3240" y="41742"/>
                  <a:pt x="3250" y="41750"/>
                  <a:pt x="3260" y="41779"/>
                </a:cubicBezTo>
                <a:cubicBezTo>
                  <a:pt x="3282" y="41824"/>
                  <a:pt x="3327" y="41892"/>
                  <a:pt x="3327" y="41983"/>
                </a:cubicBezTo>
                <a:cubicBezTo>
                  <a:pt x="3327" y="42028"/>
                  <a:pt x="3350" y="42051"/>
                  <a:pt x="3327" y="42119"/>
                </a:cubicBezTo>
                <a:cubicBezTo>
                  <a:pt x="3282" y="42254"/>
                  <a:pt x="3350" y="42254"/>
                  <a:pt x="3395" y="42277"/>
                </a:cubicBezTo>
                <a:lnTo>
                  <a:pt x="3395" y="42345"/>
                </a:lnTo>
                <a:cubicBezTo>
                  <a:pt x="3350" y="42368"/>
                  <a:pt x="3350" y="42458"/>
                  <a:pt x="3373" y="42549"/>
                </a:cubicBezTo>
                <a:cubicBezTo>
                  <a:pt x="3395" y="42594"/>
                  <a:pt x="3373" y="42617"/>
                  <a:pt x="3350" y="42662"/>
                </a:cubicBezTo>
                <a:cubicBezTo>
                  <a:pt x="3260" y="42707"/>
                  <a:pt x="3327" y="42820"/>
                  <a:pt x="3327" y="42911"/>
                </a:cubicBezTo>
                <a:cubicBezTo>
                  <a:pt x="3327" y="42933"/>
                  <a:pt x="3350" y="42933"/>
                  <a:pt x="3373" y="42933"/>
                </a:cubicBezTo>
                <a:cubicBezTo>
                  <a:pt x="3441" y="42933"/>
                  <a:pt x="3441" y="43001"/>
                  <a:pt x="3441" y="43024"/>
                </a:cubicBezTo>
                <a:cubicBezTo>
                  <a:pt x="3441" y="43056"/>
                  <a:pt x="3441" y="43088"/>
                  <a:pt x="3417" y="43088"/>
                </a:cubicBezTo>
                <a:cubicBezTo>
                  <a:pt x="3407" y="43088"/>
                  <a:pt x="3393" y="43082"/>
                  <a:pt x="3373" y="43069"/>
                </a:cubicBezTo>
                <a:cubicBezTo>
                  <a:pt x="3367" y="43066"/>
                  <a:pt x="3361" y="43065"/>
                  <a:pt x="3355" y="43065"/>
                </a:cubicBezTo>
                <a:cubicBezTo>
                  <a:pt x="3316" y="43065"/>
                  <a:pt x="3279" y="43124"/>
                  <a:pt x="3260" y="43182"/>
                </a:cubicBezTo>
                <a:cubicBezTo>
                  <a:pt x="3239" y="43244"/>
                  <a:pt x="3275" y="43344"/>
                  <a:pt x="3315" y="43344"/>
                </a:cubicBezTo>
                <a:cubicBezTo>
                  <a:pt x="3319" y="43344"/>
                  <a:pt x="3323" y="43343"/>
                  <a:pt x="3327" y="43341"/>
                </a:cubicBezTo>
                <a:cubicBezTo>
                  <a:pt x="3373" y="43341"/>
                  <a:pt x="3395" y="43341"/>
                  <a:pt x="3441" y="43386"/>
                </a:cubicBezTo>
                <a:lnTo>
                  <a:pt x="3441" y="43454"/>
                </a:lnTo>
                <a:cubicBezTo>
                  <a:pt x="3373" y="43499"/>
                  <a:pt x="3350" y="43680"/>
                  <a:pt x="3282" y="43725"/>
                </a:cubicBezTo>
                <a:cubicBezTo>
                  <a:pt x="3282" y="43725"/>
                  <a:pt x="3282" y="43793"/>
                  <a:pt x="3327" y="43793"/>
                </a:cubicBezTo>
                <a:cubicBezTo>
                  <a:pt x="3373" y="43793"/>
                  <a:pt x="3395" y="43793"/>
                  <a:pt x="3373" y="43861"/>
                </a:cubicBezTo>
                <a:cubicBezTo>
                  <a:pt x="3350" y="43952"/>
                  <a:pt x="3350" y="44020"/>
                  <a:pt x="3395" y="44065"/>
                </a:cubicBezTo>
                <a:lnTo>
                  <a:pt x="3395" y="44133"/>
                </a:lnTo>
                <a:cubicBezTo>
                  <a:pt x="3395" y="44178"/>
                  <a:pt x="3395" y="44246"/>
                  <a:pt x="3441" y="44246"/>
                </a:cubicBezTo>
                <a:cubicBezTo>
                  <a:pt x="3463" y="44246"/>
                  <a:pt x="3463" y="44201"/>
                  <a:pt x="3463" y="44156"/>
                </a:cubicBezTo>
                <a:lnTo>
                  <a:pt x="3463" y="44088"/>
                </a:lnTo>
                <a:cubicBezTo>
                  <a:pt x="3576" y="44291"/>
                  <a:pt x="3576" y="44427"/>
                  <a:pt x="3463" y="44586"/>
                </a:cubicBezTo>
                <a:cubicBezTo>
                  <a:pt x="3395" y="44631"/>
                  <a:pt x="3373" y="44699"/>
                  <a:pt x="3441" y="44767"/>
                </a:cubicBezTo>
                <a:cubicBezTo>
                  <a:pt x="3463" y="44834"/>
                  <a:pt x="3395" y="44857"/>
                  <a:pt x="3395" y="44925"/>
                </a:cubicBezTo>
                <a:cubicBezTo>
                  <a:pt x="3395" y="44970"/>
                  <a:pt x="3373" y="44993"/>
                  <a:pt x="3441" y="45038"/>
                </a:cubicBezTo>
                <a:cubicBezTo>
                  <a:pt x="3486" y="45061"/>
                  <a:pt x="3486" y="45197"/>
                  <a:pt x="3576" y="45219"/>
                </a:cubicBezTo>
                <a:cubicBezTo>
                  <a:pt x="3576" y="45219"/>
                  <a:pt x="3599" y="45287"/>
                  <a:pt x="3599" y="45310"/>
                </a:cubicBezTo>
                <a:cubicBezTo>
                  <a:pt x="3599" y="45400"/>
                  <a:pt x="3622" y="45491"/>
                  <a:pt x="3667" y="45536"/>
                </a:cubicBezTo>
                <a:lnTo>
                  <a:pt x="3667" y="45672"/>
                </a:lnTo>
                <a:cubicBezTo>
                  <a:pt x="3622" y="45762"/>
                  <a:pt x="3599" y="45830"/>
                  <a:pt x="3667" y="45898"/>
                </a:cubicBezTo>
                <a:cubicBezTo>
                  <a:pt x="3690" y="45943"/>
                  <a:pt x="3667" y="45966"/>
                  <a:pt x="3667" y="46011"/>
                </a:cubicBezTo>
                <a:cubicBezTo>
                  <a:pt x="3667" y="46057"/>
                  <a:pt x="3622" y="46079"/>
                  <a:pt x="3667" y="46079"/>
                </a:cubicBezTo>
                <a:cubicBezTo>
                  <a:pt x="3735" y="46192"/>
                  <a:pt x="3712" y="46238"/>
                  <a:pt x="3622" y="46283"/>
                </a:cubicBezTo>
                <a:cubicBezTo>
                  <a:pt x="3576" y="46306"/>
                  <a:pt x="3576" y="46351"/>
                  <a:pt x="3599" y="46441"/>
                </a:cubicBezTo>
                <a:cubicBezTo>
                  <a:pt x="3599" y="46464"/>
                  <a:pt x="3622" y="46509"/>
                  <a:pt x="3622" y="46532"/>
                </a:cubicBezTo>
                <a:cubicBezTo>
                  <a:pt x="3780" y="46668"/>
                  <a:pt x="3735" y="46871"/>
                  <a:pt x="3712" y="47030"/>
                </a:cubicBezTo>
                <a:cubicBezTo>
                  <a:pt x="3712" y="47075"/>
                  <a:pt x="3690" y="47098"/>
                  <a:pt x="3690" y="47120"/>
                </a:cubicBezTo>
                <a:cubicBezTo>
                  <a:pt x="3667" y="47211"/>
                  <a:pt x="3667" y="47233"/>
                  <a:pt x="3780" y="47256"/>
                </a:cubicBezTo>
                <a:cubicBezTo>
                  <a:pt x="3803" y="47256"/>
                  <a:pt x="3803" y="47256"/>
                  <a:pt x="3803" y="47301"/>
                </a:cubicBezTo>
                <a:cubicBezTo>
                  <a:pt x="3825" y="47347"/>
                  <a:pt x="3825" y="47415"/>
                  <a:pt x="3825" y="47437"/>
                </a:cubicBezTo>
                <a:cubicBezTo>
                  <a:pt x="3848" y="47528"/>
                  <a:pt x="3803" y="47482"/>
                  <a:pt x="3803" y="47528"/>
                </a:cubicBezTo>
                <a:cubicBezTo>
                  <a:pt x="3803" y="47528"/>
                  <a:pt x="3780" y="47573"/>
                  <a:pt x="3803" y="47573"/>
                </a:cubicBezTo>
                <a:cubicBezTo>
                  <a:pt x="3803" y="47641"/>
                  <a:pt x="3825" y="47686"/>
                  <a:pt x="3825" y="47777"/>
                </a:cubicBezTo>
                <a:cubicBezTo>
                  <a:pt x="3825" y="47799"/>
                  <a:pt x="3848" y="47799"/>
                  <a:pt x="3893" y="47822"/>
                </a:cubicBezTo>
                <a:cubicBezTo>
                  <a:pt x="3939" y="47867"/>
                  <a:pt x="3939" y="47890"/>
                  <a:pt x="3893" y="47912"/>
                </a:cubicBezTo>
                <a:lnTo>
                  <a:pt x="3848" y="47912"/>
                </a:lnTo>
                <a:cubicBezTo>
                  <a:pt x="3803" y="47980"/>
                  <a:pt x="3735" y="48026"/>
                  <a:pt x="3735" y="48139"/>
                </a:cubicBezTo>
                <a:cubicBezTo>
                  <a:pt x="3735" y="48161"/>
                  <a:pt x="3780" y="48207"/>
                  <a:pt x="3803" y="48229"/>
                </a:cubicBezTo>
                <a:cubicBezTo>
                  <a:pt x="3842" y="48268"/>
                  <a:pt x="3881" y="48324"/>
                  <a:pt x="3920" y="48324"/>
                </a:cubicBezTo>
                <a:cubicBezTo>
                  <a:pt x="3926" y="48324"/>
                  <a:pt x="3932" y="48323"/>
                  <a:pt x="3939" y="48320"/>
                </a:cubicBezTo>
                <a:lnTo>
                  <a:pt x="3939" y="48320"/>
                </a:lnTo>
                <a:cubicBezTo>
                  <a:pt x="3939" y="48342"/>
                  <a:pt x="3939" y="48388"/>
                  <a:pt x="3916" y="48388"/>
                </a:cubicBezTo>
                <a:cubicBezTo>
                  <a:pt x="3893" y="48433"/>
                  <a:pt x="3848" y="48478"/>
                  <a:pt x="3825" y="48546"/>
                </a:cubicBezTo>
                <a:cubicBezTo>
                  <a:pt x="3803" y="48591"/>
                  <a:pt x="3803" y="48614"/>
                  <a:pt x="3825" y="48682"/>
                </a:cubicBezTo>
                <a:cubicBezTo>
                  <a:pt x="3825" y="48705"/>
                  <a:pt x="3825" y="48772"/>
                  <a:pt x="3803" y="48795"/>
                </a:cubicBezTo>
                <a:cubicBezTo>
                  <a:pt x="3735" y="48908"/>
                  <a:pt x="3735" y="48908"/>
                  <a:pt x="3803" y="49021"/>
                </a:cubicBezTo>
                <a:cubicBezTo>
                  <a:pt x="3780" y="49044"/>
                  <a:pt x="3803" y="49112"/>
                  <a:pt x="3803" y="49135"/>
                </a:cubicBezTo>
                <a:cubicBezTo>
                  <a:pt x="3803" y="49270"/>
                  <a:pt x="3825" y="49361"/>
                  <a:pt x="3916" y="49474"/>
                </a:cubicBezTo>
                <a:cubicBezTo>
                  <a:pt x="3961" y="49519"/>
                  <a:pt x="3961" y="49610"/>
                  <a:pt x="3939" y="49700"/>
                </a:cubicBezTo>
                <a:cubicBezTo>
                  <a:pt x="3939" y="49746"/>
                  <a:pt x="3961" y="49791"/>
                  <a:pt x="4006" y="49791"/>
                </a:cubicBezTo>
                <a:cubicBezTo>
                  <a:pt x="4006" y="49814"/>
                  <a:pt x="4006" y="49859"/>
                  <a:pt x="4029" y="49859"/>
                </a:cubicBezTo>
                <a:cubicBezTo>
                  <a:pt x="4029" y="49927"/>
                  <a:pt x="4052" y="50017"/>
                  <a:pt x="4029" y="50062"/>
                </a:cubicBezTo>
                <a:cubicBezTo>
                  <a:pt x="4029" y="50153"/>
                  <a:pt x="4029" y="50198"/>
                  <a:pt x="4074" y="50244"/>
                </a:cubicBezTo>
                <a:cubicBezTo>
                  <a:pt x="4142" y="50266"/>
                  <a:pt x="4142" y="50357"/>
                  <a:pt x="4142" y="50402"/>
                </a:cubicBezTo>
                <a:cubicBezTo>
                  <a:pt x="4142" y="50492"/>
                  <a:pt x="4120" y="50515"/>
                  <a:pt x="4074" y="50583"/>
                </a:cubicBezTo>
                <a:cubicBezTo>
                  <a:pt x="4052" y="50492"/>
                  <a:pt x="4074" y="50425"/>
                  <a:pt x="4074" y="50379"/>
                </a:cubicBezTo>
                <a:cubicBezTo>
                  <a:pt x="4074" y="50311"/>
                  <a:pt x="4052" y="50289"/>
                  <a:pt x="4029" y="50289"/>
                </a:cubicBezTo>
                <a:cubicBezTo>
                  <a:pt x="4006" y="50289"/>
                  <a:pt x="3961" y="50311"/>
                  <a:pt x="3961" y="50379"/>
                </a:cubicBezTo>
                <a:lnTo>
                  <a:pt x="3961" y="50470"/>
                </a:lnTo>
                <a:cubicBezTo>
                  <a:pt x="4006" y="50606"/>
                  <a:pt x="4006" y="50741"/>
                  <a:pt x="4074" y="50855"/>
                </a:cubicBezTo>
                <a:cubicBezTo>
                  <a:pt x="4142" y="50945"/>
                  <a:pt x="4120" y="51036"/>
                  <a:pt x="4074" y="51081"/>
                </a:cubicBezTo>
                <a:cubicBezTo>
                  <a:pt x="4052" y="51104"/>
                  <a:pt x="4052" y="51149"/>
                  <a:pt x="4029" y="51194"/>
                </a:cubicBezTo>
                <a:cubicBezTo>
                  <a:pt x="4029" y="51217"/>
                  <a:pt x="4029" y="51262"/>
                  <a:pt x="4052" y="51262"/>
                </a:cubicBezTo>
                <a:cubicBezTo>
                  <a:pt x="4067" y="51262"/>
                  <a:pt x="4092" y="51232"/>
                  <a:pt x="4107" y="51232"/>
                </a:cubicBezTo>
                <a:cubicBezTo>
                  <a:pt x="4115" y="51232"/>
                  <a:pt x="4120" y="51239"/>
                  <a:pt x="4120" y="51262"/>
                </a:cubicBezTo>
                <a:cubicBezTo>
                  <a:pt x="4142" y="51285"/>
                  <a:pt x="4120" y="51330"/>
                  <a:pt x="4120" y="51375"/>
                </a:cubicBezTo>
                <a:cubicBezTo>
                  <a:pt x="4120" y="51420"/>
                  <a:pt x="4120" y="51443"/>
                  <a:pt x="4142" y="51443"/>
                </a:cubicBezTo>
                <a:cubicBezTo>
                  <a:pt x="4187" y="51443"/>
                  <a:pt x="4233" y="51488"/>
                  <a:pt x="4233" y="51556"/>
                </a:cubicBezTo>
                <a:cubicBezTo>
                  <a:pt x="4233" y="51601"/>
                  <a:pt x="4255" y="51624"/>
                  <a:pt x="4255" y="51647"/>
                </a:cubicBezTo>
                <a:cubicBezTo>
                  <a:pt x="4346" y="51715"/>
                  <a:pt x="4301" y="51828"/>
                  <a:pt x="4346" y="51896"/>
                </a:cubicBezTo>
                <a:cubicBezTo>
                  <a:pt x="4346" y="51929"/>
                  <a:pt x="4346" y="51950"/>
                  <a:pt x="4328" y="51950"/>
                </a:cubicBezTo>
                <a:cubicBezTo>
                  <a:pt x="4322" y="51950"/>
                  <a:pt x="4313" y="51947"/>
                  <a:pt x="4301" y="51941"/>
                </a:cubicBezTo>
                <a:cubicBezTo>
                  <a:pt x="4288" y="51941"/>
                  <a:pt x="4275" y="51926"/>
                  <a:pt x="4266" y="51926"/>
                </a:cubicBezTo>
                <a:cubicBezTo>
                  <a:pt x="4260" y="51926"/>
                  <a:pt x="4255" y="51934"/>
                  <a:pt x="4255" y="51964"/>
                </a:cubicBezTo>
                <a:cubicBezTo>
                  <a:pt x="4255" y="51986"/>
                  <a:pt x="4261" y="51992"/>
                  <a:pt x="4270" y="51992"/>
                </a:cubicBezTo>
                <a:cubicBezTo>
                  <a:pt x="4278" y="51992"/>
                  <a:pt x="4289" y="51986"/>
                  <a:pt x="4301" y="51986"/>
                </a:cubicBezTo>
                <a:cubicBezTo>
                  <a:pt x="4369" y="52009"/>
                  <a:pt x="4391" y="52077"/>
                  <a:pt x="4391" y="52167"/>
                </a:cubicBezTo>
                <a:cubicBezTo>
                  <a:pt x="4414" y="52303"/>
                  <a:pt x="4414" y="52439"/>
                  <a:pt x="4459" y="52575"/>
                </a:cubicBezTo>
                <a:cubicBezTo>
                  <a:pt x="4391" y="52620"/>
                  <a:pt x="4391" y="52620"/>
                  <a:pt x="4414" y="52665"/>
                </a:cubicBezTo>
                <a:lnTo>
                  <a:pt x="4414" y="52688"/>
                </a:lnTo>
                <a:cubicBezTo>
                  <a:pt x="4301" y="52801"/>
                  <a:pt x="4301" y="52801"/>
                  <a:pt x="4346" y="52982"/>
                </a:cubicBezTo>
                <a:cubicBezTo>
                  <a:pt x="4338" y="52990"/>
                  <a:pt x="4331" y="52993"/>
                  <a:pt x="4324" y="52993"/>
                </a:cubicBezTo>
                <a:cubicBezTo>
                  <a:pt x="4299" y="52993"/>
                  <a:pt x="4282" y="52948"/>
                  <a:pt x="4267" y="52948"/>
                </a:cubicBezTo>
                <a:cubicBezTo>
                  <a:pt x="4263" y="52948"/>
                  <a:pt x="4259" y="52952"/>
                  <a:pt x="4255" y="52959"/>
                </a:cubicBezTo>
                <a:cubicBezTo>
                  <a:pt x="4278" y="53073"/>
                  <a:pt x="4369" y="53140"/>
                  <a:pt x="4301" y="53299"/>
                </a:cubicBezTo>
                <a:cubicBezTo>
                  <a:pt x="4278" y="53321"/>
                  <a:pt x="4278" y="53344"/>
                  <a:pt x="4278" y="53412"/>
                </a:cubicBezTo>
                <a:cubicBezTo>
                  <a:pt x="4278" y="53480"/>
                  <a:pt x="4346" y="53593"/>
                  <a:pt x="4278" y="53684"/>
                </a:cubicBezTo>
                <a:cubicBezTo>
                  <a:pt x="4278" y="53706"/>
                  <a:pt x="4278" y="53706"/>
                  <a:pt x="4301" y="53751"/>
                </a:cubicBezTo>
                <a:cubicBezTo>
                  <a:pt x="4414" y="53910"/>
                  <a:pt x="4414" y="53933"/>
                  <a:pt x="4369" y="54136"/>
                </a:cubicBezTo>
                <a:cubicBezTo>
                  <a:pt x="4346" y="54159"/>
                  <a:pt x="4301" y="54204"/>
                  <a:pt x="4346" y="54249"/>
                </a:cubicBezTo>
                <a:cubicBezTo>
                  <a:pt x="4353" y="54256"/>
                  <a:pt x="4359" y="54259"/>
                  <a:pt x="4365" y="54259"/>
                </a:cubicBezTo>
                <a:cubicBezTo>
                  <a:pt x="4380" y="54259"/>
                  <a:pt x="4391" y="54243"/>
                  <a:pt x="4391" y="54227"/>
                </a:cubicBezTo>
                <a:cubicBezTo>
                  <a:pt x="4407" y="54221"/>
                  <a:pt x="4421" y="54219"/>
                  <a:pt x="4432" y="54219"/>
                </a:cubicBezTo>
                <a:cubicBezTo>
                  <a:pt x="4470" y="54219"/>
                  <a:pt x="4487" y="54248"/>
                  <a:pt x="4504" y="54317"/>
                </a:cubicBezTo>
                <a:cubicBezTo>
                  <a:pt x="4572" y="54498"/>
                  <a:pt x="4617" y="54702"/>
                  <a:pt x="4595" y="54928"/>
                </a:cubicBezTo>
                <a:cubicBezTo>
                  <a:pt x="4595" y="54996"/>
                  <a:pt x="4595" y="55042"/>
                  <a:pt x="4617" y="55042"/>
                </a:cubicBezTo>
                <a:cubicBezTo>
                  <a:pt x="4685" y="55109"/>
                  <a:pt x="4731" y="55155"/>
                  <a:pt x="4731" y="55268"/>
                </a:cubicBezTo>
                <a:cubicBezTo>
                  <a:pt x="4731" y="55336"/>
                  <a:pt x="4799" y="55381"/>
                  <a:pt x="4799" y="55449"/>
                </a:cubicBezTo>
                <a:cubicBezTo>
                  <a:pt x="4799" y="55720"/>
                  <a:pt x="4912" y="55969"/>
                  <a:pt x="4934" y="56264"/>
                </a:cubicBezTo>
                <a:lnTo>
                  <a:pt x="4934" y="56399"/>
                </a:lnTo>
                <a:cubicBezTo>
                  <a:pt x="4912" y="56535"/>
                  <a:pt x="4912" y="56648"/>
                  <a:pt x="4980" y="56762"/>
                </a:cubicBezTo>
                <a:cubicBezTo>
                  <a:pt x="5025" y="56807"/>
                  <a:pt x="4980" y="56829"/>
                  <a:pt x="4980" y="56852"/>
                </a:cubicBezTo>
                <a:cubicBezTo>
                  <a:pt x="4980" y="56875"/>
                  <a:pt x="4957" y="56875"/>
                  <a:pt x="4980" y="56897"/>
                </a:cubicBezTo>
                <a:cubicBezTo>
                  <a:pt x="4980" y="56988"/>
                  <a:pt x="5070" y="57056"/>
                  <a:pt x="5070" y="57124"/>
                </a:cubicBezTo>
                <a:cubicBezTo>
                  <a:pt x="5070" y="57214"/>
                  <a:pt x="5025" y="57282"/>
                  <a:pt x="5047" y="57395"/>
                </a:cubicBezTo>
                <a:lnTo>
                  <a:pt x="5138" y="57984"/>
                </a:lnTo>
                <a:cubicBezTo>
                  <a:pt x="5161" y="58142"/>
                  <a:pt x="5206" y="58323"/>
                  <a:pt x="5206" y="58482"/>
                </a:cubicBezTo>
                <a:cubicBezTo>
                  <a:pt x="5206" y="58640"/>
                  <a:pt x="5251" y="58776"/>
                  <a:pt x="5296" y="58889"/>
                </a:cubicBezTo>
                <a:cubicBezTo>
                  <a:pt x="5364" y="58979"/>
                  <a:pt x="5319" y="59093"/>
                  <a:pt x="5274" y="59161"/>
                </a:cubicBezTo>
                <a:cubicBezTo>
                  <a:pt x="5206" y="59228"/>
                  <a:pt x="5206" y="59319"/>
                  <a:pt x="5251" y="59432"/>
                </a:cubicBezTo>
                <a:cubicBezTo>
                  <a:pt x="5274" y="59545"/>
                  <a:pt x="5296" y="59658"/>
                  <a:pt x="5296" y="59794"/>
                </a:cubicBezTo>
                <a:cubicBezTo>
                  <a:pt x="5296" y="59817"/>
                  <a:pt x="5296" y="59885"/>
                  <a:pt x="5319" y="59907"/>
                </a:cubicBezTo>
                <a:cubicBezTo>
                  <a:pt x="5410" y="59998"/>
                  <a:pt x="5387" y="60134"/>
                  <a:pt x="5410" y="60224"/>
                </a:cubicBezTo>
                <a:cubicBezTo>
                  <a:pt x="5410" y="60247"/>
                  <a:pt x="5410" y="60270"/>
                  <a:pt x="5387" y="60292"/>
                </a:cubicBezTo>
                <a:cubicBezTo>
                  <a:pt x="5319" y="60360"/>
                  <a:pt x="5364" y="60383"/>
                  <a:pt x="5387" y="60451"/>
                </a:cubicBezTo>
                <a:cubicBezTo>
                  <a:pt x="5432" y="60473"/>
                  <a:pt x="5432" y="60518"/>
                  <a:pt x="5410" y="60609"/>
                </a:cubicBezTo>
                <a:cubicBezTo>
                  <a:pt x="5387" y="60722"/>
                  <a:pt x="5410" y="60835"/>
                  <a:pt x="5432" y="60948"/>
                </a:cubicBezTo>
                <a:cubicBezTo>
                  <a:pt x="5477" y="61016"/>
                  <a:pt x="5477" y="61062"/>
                  <a:pt x="5432" y="61130"/>
                </a:cubicBezTo>
                <a:lnTo>
                  <a:pt x="5432" y="61243"/>
                </a:lnTo>
                <a:cubicBezTo>
                  <a:pt x="5500" y="61311"/>
                  <a:pt x="5500" y="61401"/>
                  <a:pt x="5477" y="61469"/>
                </a:cubicBezTo>
                <a:lnTo>
                  <a:pt x="5477" y="61582"/>
                </a:lnTo>
                <a:cubicBezTo>
                  <a:pt x="5523" y="61741"/>
                  <a:pt x="5523" y="61922"/>
                  <a:pt x="5523" y="62080"/>
                </a:cubicBezTo>
                <a:cubicBezTo>
                  <a:pt x="5523" y="62171"/>
                  <a:pt x="5523" y="62284"/>
                  <a:pt x="5591" y="62374"/>
                </a:cubicBezTo>
                <a:cubicBezTo>
                  <a:pt x="5613" y="62420"/>
                  <a:pt x="5659" y="62533"/>
                  <a:pt x="5613" y="62623"/>
                </a:cubicBezTo>
                <a:cubicBezTo>
                  <a:pt x="5591" y="62646"/>
                  <a:pt x="5613" y="62669"/>
                  <a:pt x="5613" y="62714"/>
                </a:cubicBezTo>
                <a:cubicBezTo>
                  <a:pt x="5704" y="62872"/>
                  <a:pt x="5659" y="63053"/>
                  <a:pt x="5704" y="63234"/>
                </a:cubicBezTo>
                <a:cubicBezTo>
                  <a:pt x="5704" y="63280"/>
                  <a:pt x="5659" y="63302"/>
                  <a:pt x="5659" y="63302"/>
                </a:cubicBezTo>
                <a:cubicBezTo>
                  <a:pt x="5613" y="63325"/>
                  <a:pt x="5613" y="63393"/>
                  <a:pt x="5613" y="63461"/>
                </a:cubicBezTo>
                <a:cubicBezTo>
                  <a:pt x="5613" y="63574"/>
                  <a:pt x="5591" y="63687"/>
                  <a:pt x="5545" y="63800"/>
                </a:cubicBezTo>
                <a:cubicBezTo>
                  <a:pt x="5613" y="63845"/>
                  <a:pt x="5636" y="63800"/>
                  <a:pt x="5659" y="63913"/>
                </a:cubicBezTo>
                <a:cubicBezTo>
                  <a:pt x="5659" y="63959"/>
                  <a:pt x="5659" y="64004"/>
                  <a:pt x="5704" y="64026"/>
                </a:cubicBezTo>
                <a:cubicBezTo>
                  <a:pt x="5772" y="64140"/>
                  <a:pt x="5749" y="64230"/>
                  <a:pt x="5704" y="64343"/>
                </a:cubicBezTo>
                <a:cubicBezTo>
                  <a:pt x="5704" y="64366"/>
                  <a:pt x="5659" y="64411"/>
                  <a:pt x="5659" y="64434"/>
                </a:cubicBezTo>
                <a:cubicBezTo>
                  <a:pt x="5668" y="64438"/>
                  <a:pt x="5675" y="64440"/>
                  <a:pt x="5681" y="64440"/>
                </a:cubicBezTo>
                <a:cubicBezTo>
                  <a:pt x="5705" y="64440"/>
                  <a:pt x="5708" y="64411"/>
                  <a:pt x="5726" y="64411"/>
                </a:cubicBezTo>
                <a:cubicBezTo>
                  <a:pt x="5749" y="64411"/>
                  <a:pt x="5749" y="64456"/>
                  <a:pt x="5749" y="64479"/>
                </a:cubicBezTo>
                <a:cubicBezTo>
                  <a:pt x="5749" y="64547"/>
                  <a:pt x="5772" y="64592"/>
                  <a:pt x="5840" y="64592"/>
                </a:cubicBezTo>
                <a:cubicBezTo>
                  <a:pt x="5885" y="64592"/>
                  <a:pt x="5930" y="64660"/>
                  <a:pt x="5885" y="64705"/>
                </a:cubicBezTo>
                <a:cubicBezTo>
                  <a:pt x="5862" y="64909"/>
                  <a:pt x="5975" y="65090"/>
                  <a:pt x="5975" y="65271"/>
                </a:cubicBezTo>
                <a:cubicBezTo>
                  <a:pt x="5975" y="65316"/>
                  <a:pt x="5998" y="65362"/>
                  <a:pt x="5998" y="65384"/>
                </a:cubicBezTo>
                <a:cubicBezTo>
                  <a:pt x="5998" y="65498"/>
                  <a:pt x="5998" y="65611"/>
                  <a:pt x="6043" y="65724"/>
                </a:cubicBezTo>
                <a:cubicBezTo>
                  <a:pt x="6066" y="65837"/>
                  <a:pt x="6066" y="65950"/>
                  <a:pt x="6066" y="66063"/>
                </a:cubicBezTo>
                <a:lnTo>
                  <a:pt x="6066" y="66154"/>
                </a:lnTo>
                <a:cubicBezTo>
                  <a:pt x="6066" y="66222"/>
                  <a:pt x="5998" y="66222"/>
                  <a:pt x="5975" y="66222"/>
                </a:cubicBezTo>
                <a:lnTo>
                  <a:pt x="5930" y="66154"/>
                </a:lnTo>
                <a:cubicBezTo>
                  <a:pt x="5907" y="66143"/>
                  <a:pt x="5896" y="66137"/>
                  <a:pt x="5888" y="66137"/>
                </a:cubicBezTo>
                <a:cubicBezTo>
                  <a:pt x="5879" y="66137"/>
                  <a:pt x="5874" y="66143"/>
                  <a:pt x="5862" y="66154"/>
                </a:cubicBezTo>
                <a:cubicBezTo>
                  <a:pt x="5862" y="66176"/>
                  <a:pt x="5862" y="66176"/>
                  <a:pt x="5885" y="66222"/>
                </a:cubicBezTo>
                <a:lnTo>
                  <a:pt x="6066" y="66380"/>
                </a:lnTo>
                <a:lnTo>
                  <a:pt x="6089" y="66403"/>
                </a:lnTo>
                <a:lnTo>
                  <a:pt x="6089" y="66471"/>
                </a:lnTo>
                <a:lnTo>
                  <a:pt x="6066" y="66471"/>
                </a:lnTo>
                <a:cubicBezTo>
                  <a:pt x="6055" y="66459"/>
                  <a:pt x="6038" y="66454"/>
                  <a:pt x="6023" y="66454"/>
                </a:cubicBezTo>
                <a:cubicBezTo>
                  <a:pt x="6009" y="66454"/>
                  <a:pt x="5998" y="66459"/>
                  <a:pt x="5998" y="66471"/>
                </a:cubicBezTo>
                <a:cubicBezTo>
                  <a:pt x="5975" y="66493"/>
                  <a:pt x="5953" y="66561"/>
                  <a:pt x="5975" y="66606"/>
                </a:cubicBezTo>
                <a:cubicBezTo>
                  <a:pt x="5975" y="66629"/>
                  <a:pt x="5998" y="66674"/>
                  <a:pt x="6043" y="66674"/>
                </a:cubicBezTo>
                <a:cubicBezTo>
                  <a:pt x="6066" y="66674"/>
                  <a:pt x="6066" y="66629"/>
                  <a:pt x="6089" y="66606"/>
                </a:cubicBezTo>
                <a:cubicBezTo>
                  <a:pt x="6095" y="66600"/>
                  <a:pt x="6104" y="66597"/>
                  <a:pt x="6113" y="66597"/>
                </a:cubicBezTo>
                <a:cubicBezTo>
                  <a:pt x="6134" y="66597"/>
                  <a:pt x="6156" y="66613"/>
                  <a:pt x="6156" y="66629"/>
                </a:cubicBezTo>
                <a:cubicBezTo>
                  <a:pt x="6202" y="66720"/>
                  <a:pt x="6202" y="66833"/>
                  <a:pt x="6179" y="66923"/>
                </a:cubicBezTo>
                <a:cubicBezTo>
                  <a:pt x="6156" y="66969"/>
                  <a:pt x="6179" y="66969"/>
                  <a:pt x="6202" y="67036"/>
                </a:cubicBezTo>
                <a:cubicBezTo>
                  <a:pt x="6270" y="67082"/>
                  <a:pt x="6270" y="67127"/>
                  <a:pt x="6202" y="67150"/>
                </a:cubicBezTo>
                <a:cubicBezTo>
                  <a:pt x="6179" y="67172"/>
                  <a:pt x="6156" y="67195"/>
                  <a:pt x="6156" y="67240"/>
                </a:cubicBezTo>
                <a:cubicBezTo>
                  <a:pt x="6111" y="67263"/>
                  <a:pt x="6111" y="67308"/>
                  <a:pt x="6156" y="67353"/>
                </a:cubicBezTo>
                <a:cubicBezTo>
                  <a:pt x="6202" y="67399"/>
                  <a:pt x="6224" y="67489"/>
                  <a:pt x="6270" y="67580"/>
                </a:cubicBezTo>
                <a:cubicBezTo>
                  <a:pt x="6315" y="67648"/>
                  <a:pt x="6292" y="67738"/>
                  <a:pt x="6292" y="67851"/>
                </a:cubicBezTo>
                <a:cubicBezTo>
                  <a:pt x="6292" y="67874"/>
                  <a:pt x="6270" y="67919"/>
                  <a:pt x="6270" y="67919"/>
                </a:cubicBezTo>
                <a:lnTo>
                  <a:pt x="6156" y="68032"/>
                </a:lnTo>
                <a:cubicBezTo>
                  <a:pt x="6156" y="68191"/>
                  <a:pt x="6270" y="68191"/>
                  <a:pt x="6338" y="68213"/>
                </a:cubicBezTo>
                <a:cubicBezTo>
                  <a:pt x="6315" y="68304"/>
                  <a:pt x="6292" y="68417"/>
                  <a:pt x="6292" y="68508"/>
                </a:cubicBezTo>
                <a:cubicBezTo>
                  <a:pt x="6292" y="68598"/>
                  <a:pt x="6292" y="68621"/>
                  <a:pt x="6383" y="68643"/>
                </a:cubicBezTo>
                <a:cubicBezTo>
                  <a:pt x="6338" y="68666"/>
                  <a:pt x="6338" y="68734"/>
                  <a:pt x="6315" y="68757"/>
                </a:cubicBezTo>
                <a:cubicBezTo>
                  <a:pt x="6292" y="68847"/>
                  <a:pt x="6292" y="68847"/>
                  <a:pt x="6338" y="68892"/>
                </a:cubicBezTo>
                <a:cubicBezTo>
                  <a:pt x="6383" y="68938"/>
                  <a:pt x="6383" y="68983"/>
                  <a:pt x="6338" y="68983"/>
                </a:cubicBezTo>
                <a:cubicBezTo>
                  <a:pt x="6315" y="69005"/>
                  <a:pt x="6292" y="69005"/>
                  <a:pt x="6270" y="69051"/>
                </a:cubicBezTo>
                <a:cubicBezTo>
                  <a:pt x="6179" y="69096"/>
                  <a:pt x="6179" y="69119"/>
                  <a:pt x="6224" y="69277"/>
                </a:cubicBezTo>
                <a:cubicBezTo>
                  <a:pt x="6224" y="69277"/>
                  <a:pt x="6270" y="69277"/>
                  <a:pt x="6270" y="69232"/>
                </a:cubicBezTo>
                <a:cubicBezTo>
                  <a:pt x="6290" y="69191"/>
                  <a:pt x="6292" y="69115"/>
                  <a:pt x="6324" y="69115"/>
                </a:cubicBezTo>
                <a:cubicBezTo>
                  <a:pt x="6328" y="69115"/>
                  <a:pt x="6333" y="69116"/>
                  <a:pt x="6338" y="69119"/>
                </a:cubicBezTo>
                <a:cubicBezTo>
                  <a:pt x="6405" y="69164"/>
                  <a:pt x="6383" y="69232"/>
                  <a:pt x="6383" y="69300"/>
                </a:cubicBezTo>
                <a:cubicBezTo>
                  <a:pt x="6405" y="69390"/>
                  <a:pt x="6338" y="69435"/>
                  <a:pt x="6315" y="69503"/>
                </a:cubicBezTo>
                <a:cubicBezTo>
                  <a:pt x="6292" y="69571"/>
                  <a:pt x="6383" y="69639"/>
                  <a:pt x="6315" y="69730"/>
                </a:cubicBezTo>
                <a:cubicBezTo>
                  <a:pt x="6292" y="69752"/>
                  <a:pt x="6292" y="69798"/>
                  <a:pt x="6270" y="69843"/>
                </a:cubicBezTo>
                <a:cubicBezTo>
                  <a:pt x="6315" y="69888"/>
                  <a:pt x="6338" y="70024"/>
                  <a:pt x="6428" y="70024"/>
                </a:cubicBezTo>
                <a:cubicBezTo>
                  <a:pt x="6451" y="70024"/>
                  <a:pt x="6451" y="70069"/>
                  <a:pt x="6451" y="70092"/>
                </a:cubicBezTo>
                <a:cubicBezTo>
                  <a:pt x="6451" y="70205"/>
                  <a:pt x="6496" y="70296"/>
                  <a:pt x="6541" y="70363"/>
                </a:cubicBezTo>
                <a:cubicBezTo>
                  <a:pt x="6564" y="70409"/>
                  <a:pt x="6564" y="70454"/>
                  <a:pt x="6564" y="70522"/>
                </a:cubicBezTo>
                <a:cubicBezTo>
                  <a:pt x="6564" y="70544"/>
                  <a:pt x="6564" y="70590"/>
                  <a:pt x="6609" y="70635"/>
                </a:cubicBezTo>
                <a:cubicBezTo>
                  <a:pt x="6654" y="70658"/>
                  <a:pt x="6654" y="70703"/>
                  <a:pt x="6654" y="70771"/>
                </a:cubicBezTo>
                <a:cubicBezTo>
                  <a:pt x="6677" y="70974"/>
                  <a:pt x="6722" y="71156"/>
                  <a:pt x="6745" y="71337"/>
                </a:cubicBezTo>
                <a:cubicBezTo>
                  <a:pt x="6768" y="71450"/>
                  <a:pt x="6790" y="71563"/>
                  <a:pt x="6858" y="71676"/>
                </a:cubicBezTo>
                <a:cubicBezTo>
                  <a:pt x="6903" y="71834"/>
                  <a:pt x="6949" y="71993"/>
                  <a:pt x="6903" y="72174"/>
                </a:cubicBezTo>
                <a:cubicBezTo>
                  <a:pt x="6903" y="72242"/>
                  <a:pt x="6903" y="72287"/>
                  <a:pt x="6949" y="72355"/>
                </a:cubicBezTo>
                <a:cubicBezTo>
                  <a:pt x="6971" y="72400"/>
                  <a:pt x="6971" y="72468"/>
                  <a:pt x="6949" y="72491"/>
                </a:cubicBezTo>
                <a:cubicBezTo>
                  <a:pt x="6949" y="72559"/>
                  <a:pt x="6949" y="72604"/>
                  <a:pt x="6971" y="72672"/>
                </a:cubicBezTo>
                <a:cubicBezTo>
                  <a:pt x="6971" y="72695"/>
                  <a:pt x="6971" y="72740"/>
                  <a:pt x="6994" y="72740"/>
                </a:cubicBezTo>
                <a:lnTo>
                  <a:pt x="6994" y="72830"/>
                </a:lnTo>
                <a:lnTo>
                  <a:pt x="6994" y="72966"/>
                </a:lnTo>
                <a:cubicBezTo>
                  <a:pt x="6994" y="73011"/>
                  <a:pt x="6971" y="73011"/>
                  <a:pt x="6971" y="73034"/>
                </a:cubicBezTo>
                <a:cubicBezTo>
                  <a:pt x="6903" y="73079"/>
                  <a:pt x="6949" y="73192"/>
                  <a:pt x="6949" y="73260"/>
                </a:cubicBezTo>
                <a:cubicBezTo>
                  <a:pt x="6949" y="73351"/>
                  <a:pt x="6994" y="73351"/>
                  <a:pt x="7016" y="73351"/>
                </a:cubicBezTo>
                <a:lnTo>
                  <a:pt x="7016" y="73396"/>
                </a:lnTo>
                <a:cubicBezTo>
                  <a:pt x="6949" y="73532"/>
                  <a:pt x="6994" y="73690"/>
                  <a:pt x="7062" y="73826"/>
                </a:cubicBezTo>
                <a:cubicBezTo>
                  <a:pt x="7084" y="73939"/>
                  <a:pt x="7130" y="74030"/>
                  <a:pt x="7198" y="74098"/>
                </a:cubicBezTo>
                <a:cubicBezTo>
                  <a:pt x="7220" y="74166"/>
                  <a:pt x="7288" y="74279"/>
                  <a:pt x="7243" y="74369"/>
                </a:cubicBezTo>
                <a:lnTo>
                  <a:pt x="7243" y="74415"/>
                </a:lnTo>
                <a:cubicBezTo>
                  <a:pt x="7288" y="74505"/>
                  <a:pt x="7288" y="74505"/>
                  <a:pt x="7198" y="74550"/>
                </a:cubicBezTo>
                <a:cubicBezTo>
                  <a:pt x="7175" y="74550"/>
                  <a:pt x="7175" y="74596"/>
                  <a:pt x="7175" y="74618"/>
                </a:cubicBezTo>
                <a:cubicBezTo>
                  <a:pt x="7175" y="74641"/>
                  <a:pt x="7175" y="74663"/>
                  <a:pt x="7198" y="74663"/>
                </a:cubicBezTo>
                <a:cubicBezTo>
                  <a:pt x="7220" y="74663"/>
                  <a:pt x="7220" y="74663"/>
                  <a:pt x="7243" y="74709"/>
                </a:cubicBezTo>
                <a:cubicBezTo>
                  <a:pt x="7356" y="74731"/>
                  <a:pt x="7401" y="74777"/>
                  <a:pt x="7311" y="74958"/>
                </a:cubicBezTo>
                <a:cubicBezTo>
                  <a:pt x="7311" y="74980"/>
                  <a:pt x="7288" y="75003"/>
                  <a:pt x="7288" y="75048"/>
                </a:cubicBezTo>
                <a:cubicBezTo>
                  <a:pt x="7288" y="75071"/>
                  <a:pt x="7243" y="75093"/>
                  <a:pt x="7288" y="75093"/>
                </a:cubicBezTo>
                <a:cubicBezTo>
                  <a:pt x="7356" y="75184"/>
                  <a:pt x="7311" y="75275"/>
                  <a:pt x="7288" y="75342"/>
                </a:cubicBezTo>
                <a:cubicBezTo>
                  <a:pt x="7288" y="75410"/>
                  <a:pt x="7311" y="75456"/>
                  <a:pt x="7333" y="75501"/>
                </a:cubicBezTo>
                <a:cubicBezTo>
                  <a:pt x="7356" y="75637"/>
                  <a:pt x="7401" y="75750"/>
                  <a:pt x="7424" y="75886"/>
                </a:cubicBezTo>
                <a:cubicBezTo>
                  <a:pt x="7439" y="75946"/>
                  <a:pt x="7454" y="75976"/>
                  <a:pt x="7483" y="75976"/>
                </a:cubicBezTo>
                <a:cubicBezTo>
                  <a:pt x="7497" y="75976"/>
                  <a:pt x="7514" y="75969"/>
                  <a:pt x="7537" y="75954"/>
                </a:cubicBezTo>
                <a:cubicBezTo>
                  <a:pt x="7537" y="75954"/>
                  <a:pt x="7560" y="75954"/>
                  <a:pt x="7560" y="75976"/>
                </a:cubicBezTo>
                <a:cubicBezTo>
                  <a:pt x="7514" y="76067"/>
                  <a:pt x="7446" y="76135"/>
                  <a:pt x="7424" y="76248"/>
                </a:cubicBezTo>
                <a:cubicBezTo>
                  <a:pt x="7424" y="76293"/>
                  <a:pt x="7401" y="76316"/>
                  <a:pt x="7424" y="76338"/>
                </a:cubicBezTo>
                <a:cubicBezTo>
                  <a:pt x="7431" y="76361"/>
                  <a:pt x="7439" y="76368"/>
                  <a:pt x="7446" y="76368"/>
                </a:cubicBezTo>
                <a:cubicBezTo>
                  <a:pt x="7459" y="76368"/>
                  <a:pt x="7469" y="76338"/>
                  <a:pt x="7469" y="76338"/>
                </a:cubicBezTo>
                <a:lnTo>
                  <a:pt x="7514" y="76338"/>
                </a:lnTo>
                <a:cubicBezTo>
                  <a:pt x="7514" y="76429"/>
                  <a:pt x="7537" y="76519"/>
                  <a:pt x="7537" y="76587"/>
                </a:cubicBezTo>
                <a:cubicBezTo>
                  <a:pt x="7537" y="76632"/>
                  <a:pt x="7582" y="76768"/>
                  <a:pt x="7582" y="76791"/>
                </a:cubicBezTo>
                <a:cubicBezTo>
                  <a:pt x="7600" y="76827"/>
                  <a:pt x="7618" y="76838"/>
                  <a:pt x="7638" y="76838"/>
                </a:cubicBezTo>
                <a:cubicBezTo>
                  <a:pt x="7667" y="76838"/>
                  <a:pt x="7700" y="76814"/>
                  <a:pt x="7741" y="76814"/>
                </a:cubicBezTo>
                <a:cubicBezTo>
                  <a:pt x="7763" y="76881"/>
                  <a:pt x="7741" y="76927"/>
                  <a:pt x="7741" y="76972"/>
                </a:cubicBezTo>
                <a:cubicBezTo>
                  <a:pt x="7741" y="77017"/>
                  <a:pt x="7741" y="77085"/>
                  <a:pt x="7763" y="77108"/>
                </a:cubicBezTo>
                <a:cubicBezTo>
                  <a:pt x="7809" y="77153"/>
                  <a:pt x="7809" y="77244"/>
                  <a:pt x="7786" y="77334"/>
                </a:cubicBezTo>
                <a:cubicBezTo>
                  <a:pt x="7763" y="77447"/>
                  <a:pt x="7763" y="77447"/>
                  <a:pt x="7854" y="77492"/>
                </a:cubicBezTo>
                <a:cubicBezTo>
                  <a:pt x="7899" y="77538"/>
                  <a:pt x="7899" y="77583"/>
                  <a:pt x="7899" y="77651"/>
                </a:cubicBezTo>
                <a:cubicBezTo>
                  <a:pt x="7876" y="77719"/>
                  <a:pt x="7899" y="77787"/>
                  <a:pt x="7922" y="77877"/>
                </a:cubicBezTo>
                <a:cubicBezTo>
                  <a:pt x="8012" y="78104"/>
                  <a:pt x="8125" y="78330"/>
                  <a:pt x="8103" y="78601"/>
                </a:cubicBezTo>
                <a:cubicBezTo>
                  <a:pt x="8103" y="78624"/>
                  <a:pt x="8103" y="78692"/>
                  <a:pt x="8125" y="78715"/>
                </a:cubicBezTo>
                <a:cubicBezTo>
                  <a:pt x="8125" y="78715"/>
                  <a:pt x="8148" y="78737"/>
                  <a:pt x="8148" y="78783"/>
                </a:cubicBezTo>
                <a:cubicBezTo>
                  <a:pt x="8125" y="78896"/>
                  <a:pt x="8193" y="79009"/>
                  <a:pt x="8193" y="79122"/>
                </a:cubicBezTo>
                <a:cubicBezTo>
                  <a:pt x="8193" y="79167"/>
                  <a:pt x="8216" y="79258"/>
                  <a:pt x="8148" y="79303"/>
                </a:cubicBezTo>
                <a:cubicBezTo>
                  <a:pt x="8125" y="79348"/>
                  <a:pt x="8148" y="79394"/>
                  <a:pt x="8193" y="79394"/>
                </a:cubicBezTo>
                <a:cubicBezTo>
                  <a:pt x="8261" y="79461"/>
                  <a:pt x="8306" y="79575"/>
                  <a:pt x="8306" y="79688"/>
                </a:cubicBezTo>
                <a:lnTo>
                  <a:pt x="8306" y="79824"/>
                </a:lnTo>
                <a:cubicBezTo>
                  <a:pt x="8329" y="79982"/>
                  <a:pt x="8352" y="80186"/>
                  <a:pt x="8442" y="80299"/>
                </a:cubicBezTo>
                <a:cubicBezTo>
                  <a:pt x="8465" y="80321"/>
                  <a:pt x="8488" y="80412"/>
                  <a:pt x="8488" y="80480"/>
                </a:cubicBezTo>
                <a:cubicBezTo>
                  <a:pt x="8488" y="80616"/>
                  <a:pt x="8555" y="80729"/>
                  <a:pt x="8646" y="80774"/>
                </a:cubicBezTo>
                <a:cubicBezTo>
                  <a:pt x="8691" y="80842"/>
                  <a:pt x="8759" y="80887"/>
                  <a:pt x="8714" y="81000"/>
                </a:cubicBezTo>
                <a:cubicBezTo>
                  <a:pt x="8714" y="81046"/>
                  <a:pt x="8759" y="81068"/>
                  <a:pt x="8759" y="81091"/>
                </a:cubicBezTo>
                <a:cubicBezTo>
                  <a:pt x="8759" y="81159"/>
                  <a:pt x="8759" y="81182"/>
                  <a:pt x="8782" y="81227"/>
                </a:cubicBezTo>
                <a:cubicBezTo>
                  <a:pt x="8872" y="81340"/>
                  <a:pt x="8827" y="81498"/>
                  <a:pt x="8804" y="81634"/>
                </a:cubicBezTo>
                <a:cubicBezTo>
                  <a:pt x="8782" y="81725"/>
                  <a:pt x="8782" y="81793"/>
                  <a:pt x="8872" y="81860"/>
                </a:cubicBezTo>
                <a:cubicBezTo>
                  <a:pt x="8895" y="81860"/>
                  <a:pt x="8895" y="81883"/>
                  <a:pt x="8895" y="81906"/>
                </a:cubicBezTo>
                <a:cubicBezTo>
                  <a:pt x="8827" y="81996"/>
                  <a:pt x="8895" y="82087"/>
                  <a:pt x="8918" y="82109"/>
                </a:cubicBezTo>
                <a:cubicBezTo>
                  <a:pt x="8985" y="82223"/>
                  <a:pt x="8985" y="82336"/>
                  <a:pt x="8985" y="82426"/>
                </a:cubicBezTo>
                <a:cubicBezTo>
                  <a:pt x="8940" y="82653"/>
                  <a:pt x="9031" y="82856"/>
                  <a:pt x="9121" y="83015"/>
                </a:cubicBezTo>
                <a:cubicBezTo>
                  <a:pt x="9144" y="83083"/>
                  <a:pt x="9166" y="83105"/>
                  <a:pt x="9166" y="83151"/>
                </a:cubicBezTo>
                <a:cubicBezTo>
                  <a:pt x="9166" y="83264"/>
                  <a:pt x="9212" y="83354"/>
                  <a:pt x="9280" y="83422"/>
                </a:cubicBezTo>
                <a:cubicBezTo>
                  <a:pt x="9370" y="83490"/>
                  <a:pt x="9438" y="83581"/>
                  <a:pt x="9438" y="83762"/>
                </a:cubicBezTo>
                <a:cubicBezTo>
                  <a:pt x="9438" y="83807"/>
                  <a:pt x="9461" y="83875"/>
                  <a:pt x="9483" y="83920"/>
                </a:cubicBezTo>
                <a:cubicBezTo>
                  <a:pt x="9483" y="83988"/>
                  <a:pt x="9506" y="84011"/>
                  <a:pt x="9574" y="84011"/>
                </a:cubicBezTo>
                <a:cubicBezTo>
                  <a:pt x="9710" y="84033"/>
                  <a:pt x="9778" y="84146"/>
                  <a:pt x="9778" y="84350"/>
                </a:cubicBezTo>
                <a:lnTo>
                  <a:pt x="9778" y="84395"/>
                </a:lnTo>
                <a:cubicBezTo>
                  <a:pt x="9778" y="84438"/>
                  <a:pt x="9787" y="84454"/>
                  <a:pt x="9799" y="84454"/>
                </a:cubicBezTo>
                <a:cubicBezTo>
                  <a:pt x="9806" y="84454"/>
                  <a:pt x="9815" y="84449"/>
                  <a:pt x="9823" y="84441"/>
                </a:cubicBezTo>
                <a:lnTo>
                  <a:pt x="9913" y="84350"/>
                </a:lnTo>
                <a:cubicBezTo>
                  <a:pt x="9921" y="84327"/>
                  <a:pt x="9928" y="84320"/>
                  <a:pt x="9938" y="84320"/>
                </a:cubicBezTo>
                <a:cubicBezTo>
                  <a:pt x="9956" y="84320"/>
                  <a:pt x="9981" y="84350"/>
                  <a:pt x="10027" y="84350"/>
                </a:cubicBezTo>
                <a:cubicBezTo>
                  <a:pt x="10027" y="84554"/>
                  <a:pt x="10072" y="84667"/>
                  <a:pt x="10185" y="84735"/>
                </a:cubicBezTo>
                <a:cubicBezTo>
                  <a:pt x="10253" y="84780"/>
                  <a:pt x="10275" y="84803"/>
                  <a:pt x="10253" y="84916"/>
                </a:cubicBezTo>
                <a:cubicBezTo>
                  <a:pt x="10253" y="84938"/>
                  <a:pt x="10275" y="84984"/>
                  <a:pt x="10275" y="85006"/>
                </a:cubicBezTo>
                <a:cubicBezTo>
                  <a:pt x="10275" y="85052"/>
                  <a:pt x="10298" y="85119"/>
                  <a:pt x="10343" y="85119"/>
                </a:cubicBezTo>
                <a:cubicBezTo>
                  <a:pt x="10389" y="85119"/>
                  <a:pt x="10411" y="85052"/>
                  <a:pt x="10411" y="84961"/>
                </a:cubicBezTo>
                <a:cubicBezTo>
                  <a:pt x="10411" y="84893"/>
                  <a:pt x="10411" y="84893"/>
                  <a:pt x="10479" y="84893"/>
                </a:cubicBezTo>
                <a:cubicBezTo>
                  <a:pt x="10499" y="84893"/>
                  <a:pt x="10524" y="84884"/>
                  <a:pt x="10547" y="84884"/>
                </a:cubicBezTo>
                <a:cubicBezTo>
                  <a:pt x="10576" y="84884"/>
                  <a:pt x="10602" y="84898"/>
                  <a:pt x="10615" y="84961"/>
                </a:cubicBezTo>
                <a:cubicBezTo>
                  <a:pt x="10683" y="85142"/>
                  <a:pt x="10751" y="85255"/>
                  <a:pt x="10819" y="85391"/>
                </a:cubicBezTo>
                <a:cubicBezTo>
                  <a:pt x="10841" y="85391"/>
                  <a:pt x="10841" y="85368"/>
                  <a:pt x="10864" y="85346"/>
                </a:cubicBezTo>
                <a:cubicBezTo>
                  <a:pt x="10909" y="85301"/>
                  <a:pt x="10909" y="85301"/>
                  <a:pt x="10864" y="85255"/>
                </a:cubicBezTo>
                <a:cubicBezTo>
                  <a:pt x="10841" y="85142"/>
                  <a:pt x="10841" y="85142"/>
                  <a:pt x="10932" y="85074"/>
                </a:cubicBezTo>
                <a:cubicBezTo>
                  <a:pt x="10932" y="85165"/>
                  <a:pt x="10954" y="85255"/>
                  <a:pt x="11022" y="85255"/>
                </a:cubicBezTo>
                <a:cubicBezTo>
                  <a:pt x="11068" y="85255"/>
                  <a:pt x="11068" y="85301"/>
                  <a:pt x="11068" y="85368"/>
                </a:cubicBezTo>
                <a:cubicBezTo>
                  <a:pt x="11068" y="85482"/>
                  <a:pt x="11090" y="85572"/>
                  <a:pt x="11181" y="85595"/>
                </a:cubicBezTo>
                <a:cubicBezTo>
                  <a:pt x="11203" y="85595"/>
                  <a:pt x="11249" y="85617"/>
                  <a:pt x="11249" y="85685"/>
                </a:cubicBezTo>
                <a:cubicBezTo>
                  <a:pt x="11249" y="85821"/>
                  <a:pt x="11317" y="85912"/>
                  <a:pt x="11362" y="86025"/>
                </a:cubicBezTo>
                <a:cubicBezTo>
                  <a:pt x="11407" y="86070"/>
                  <a:pt x="11475" y="86070"/>
                  <a:pt x="11475" y="86206"/>
                </a:cubicBezTo>
                <a:cubicBezTo>
                  <a:pt x="11475" y="86309"/>
                  <a:pt x="11485" y="86345"/>
                  <a:pt x="11523" y="86345"/>
                </a:cubicBezTo>
                <a:cubicBezTo>
                  <a:pt x="11543" y="86345"/>
                  <a:pt x="11571" y="86335"/>
                  <a:pt x="11611" y="86319"/>
                </a:cubicBezTo>
                <a:cubicBezTo>
                  <a:pt x="11621" y="86314"/>
                  <a:pt x="11631" y="86311"/>
                  <a:pt x="11641" y="86311"/>
                </a:cubicBezTo>
                <a:cubicBezTo>
                  <a:pt x="11674" y="86311"/>
                  <a:pt x="11701" y="86344"/>
                  <a:pt x="11701" y="86432"/>
                </a:cubicBezTo>
                <a:cubicBezTo>
                  <a:pt x="11724" y="86613"/>
                  <a:pt x="11814" y="86658"/>
                  <a:pt x="11882" y="86726"/>
                </a:cubicBezTo>
                <a:cubicBezTo>
                  <a:pt x="11882" y="86726"/>
                  <a:pt x="11902" y="86736"/>
                  <a:pt x="11923" y="86736"/>
                </a:cubicBezTo>
                <a:cubicBezTo>
                  <a:pt x="11933" y="86736"/>
                  <a:pt x="11943" y="86734"/>
                  <a:pt x="11950" y="86726"/>
                </a:cubicBezTo>
                <a:cubicBezTo>
                  <a:pt x="11995" y="86715"/>
                  <a:pt x="12029" y="86698"/>
                  <a:pt x="12063" y="86698"/>
                </a:cubicBezTo>
                <a:cubicBezTo>
                  <a:pt x="12097" y="86698"/>
                  <a:pt x="12131" y="86715"/>
                  <a:pt x="12177" y="86772"/>
                </a:cubicBezTo>
                <a:cubicBezTo>
                  <a:pt x="12187" y="86803"/>
                  <a:pt x="12212" y="86820"/>
                  <a:pt x="12238" y="86820"/>
                </a:cubicBezTo>
                <a:cubicBezTo>
                  <a:pt x="12269" y="86820"/>
                  <a:pt x="12300" y="86798"/>
                  <a:pt x="12312" y="86749"/>
                </a:cubicBezTo>
                <a:cubicBezTo>
                  <a:pt x="12380" y="86749"/>
                  <a:pt x="12426" y="86749"/>
                  <a:pt x="12448" y="86636"/>
                </a:cubicBezTo>
                <a:cubicBezTo>
                  <a:pt x="12516" y="86726"/>
                  <a:pt x="12493" y="86772"/>
                  <a:pt x="12516" y="86840"/>
                </a:cubicBezTo>
                <a:cubicBezTo>
                  <a:pt x="12528" y="86902"/>
                  <a:pt x="12555" y="86937"/>
                  <a:pt x="12583" y="86937"/>
                </a:cubicBezTo>
                <a:cubicBezTo>
                  <a:pt x="12606" y="86937"/>
                  <a:pt x="12631" y="86913"/>
                  <a:pt x="12652" y="86862"/>
                </a:cubicBezTo>
                <a:cubicBezTo>
                  <a:pt x="12674" y="86840"/>
                  <a:pt x="12674" y="86794"/>
                  <a:pt x="12742" y="86794"/>
                </a:cubicBezTo>
                <a:cubicBezTo>
                  <a:pt x="12765" y="86975"/>
                  <a:pt x="12878" y="87043"/>
                  <a:pt x="12991" y="87156"/>
                </a:cubicBezTo>
                <a:cubicBezTo>
                  <a:pt x="13001" y="87175"/>
                  <a:pt x="13022" y="87186"/>
                  <a:pt x="13048" y="87186"/>
                </a:cubicBezTo>
                <a:cubicBezTo>
                  <a:pt x="13085" y="87186"/>
                  <a:pt x="13133" y="87164"/>
                  <a:pt x="13172" y="87111"/>
                </a:cubicBezTo>
                <a:cubicBezTo>
                  <a:pt x="13195" y="87111"/>
                  <a:pt x="13218" y="87111"/>
                  <a:pt x="13218" y="87202"/>
                </a:cubicBezTo>
                <a:cubicBezTo>
                  <a:pt x="13195" y="87315"/>
                  <a:pt x="13195" y="87315"/>
                  <a:pt x="13286" y="87383"/>
                </a:cubicBezTo>
                <a:cubicBezTo>
                  <a:pt x="13331" y="87428"/>
                  <a:pt x="13444" y="87451"/>
                  <a:pt x="13444" y="87609"/>
                </a:cubicBezTo>
                <a:cubicBezTo>
                  <a:pt x="13454" y="87612"/>
                  <a:pt x="13462" y="87614"/>
                  <a:pt x="13469" y="87614"/>
                </a:cubicBezTo>
                <a:cubicBezTo>
                  <a:pt x="13512" y="87614"/>
                  <a:pt x="13515" y="87564"/>
                  <a:pt x="13534" y="87564"/>
                </a:cubicBezTo>
                <a:cubicBezTo>
                  <a:pt x="13545" y="87554"/>
                  <a:pt x="13564" y="87544"/>
                  <a:pt x="13584" y="87544"/>
                </a:cubicBezTo>
                <a:cubicBezTo>
                  <a:pt x="13609" y="87544"/>
                  <a:pt x="13635" y="87559"/>
                  <a:pt x="13648" y="87609"/>
                </a:cubicBezTo>
                <a:cubicBezTo>
                  <a:pt x="13670" y="87654"/>
                  <a:pt x="13693" y="87654"/>
                  <a:pt x="13761" y="87654"/>
                </a:cubicBezTo>
                <a:lnTo>
                  <a:pt x="13806" y="87722"/>
                </a:lnTo>
                <a:cubicBezTo>
                  <a:pt x="13866" y="87722"/>
                  <a:pt x="13873" y="87651"/>
                  <a:pt x="13890" y="87651"/>
                </a:cubicBezTo>
                <a:cubicBezTo>
                  <a:pt x="13892" y="87651"/>
                  <a:pt x="13894" y="87652"/>
                  <a:pt x="13897" y="87654"/>
                </a:cubicBezTo>
                <a:lnTo>
                  <a:pt x="13987" y="87745"/>
                </a:lnTo>
                <a:cubicBezTo>
                  <a:pt x="14010" y="87745"/>
                  <a:pt x="14010" y="87722"/>
                  <a:pt x="14032" y="87654"/>
                </a:cubicBezTo>
                <a:lnTo>
                  <a:pt x="14078" y="87654"/>
                </a:lnTo>
                <a:cubicBezTo>
                  <a:pt x="14100" y="87654"/>
                  <a:pt x="14123" y="87677"/>
                  <a:pt x="14146" y="87677"/>
                </a:cubicBezTo>
                <a:cubicBezTo>
                  <a:pt x="14213" y="87722"/>
                  <a:pt x="14236" y="87767"/>
                  <a:pt x="14236" y="87858"/>
                </a:cubicBezTo>
                <a:cubicBezTo>
                  <a:pt x="14236" y="87971"/>
                  <a:pt x="14259" y="87971"/>
                  <a:pt x="14327" y="87971"/>
                </a:cubicBezTo>
                <a:cubicBezTo>
                  <a:pt x="14366" y="87952"/>
                  <a:pt x="14421" y="87899"/>
                  <a:pt x="14494" y="87899"/>
                </a:cubicBezTo>
                <a:cubicBezTo>
                  <a:pt x="14505" y="87899"/>
                  <a:pt x="14518" y="87900"/>
                  <a:pt x="14530" y="87903"/>
                </a:cubicBezTo>
                <a:cubicBezTo>
                  <a:pt x="14553" y="87903"/>
                  <a:pt x="14576" y="87858"/>
                  <a:pt x="14598" y="87858"/>
                </a:cubicBezTo>
                <a:cubicBezTo>
                  <a:pt x="14598" y="87971"/>
                  <a:pt x="14643" y="88016"/>
                  <a:pt x="14689" y="88084"/>
                </a:cubicBezTo>
                <a:cubicBezTo>
                  <a:pt x="14700" y="88096"/>
                  <a:pt x="14717" y="88101"/>
                  <a:pt x="14734" y="88101"/>
                </a:cubicBezTo>
                <a:cubicBezTo>
                  <a:pt x="14751" y="88101"/>
                  <a:pt x="14768" y="88096"/>
                  <a:pt x="14779" y="88084"/>
                </a:cubicBezTo>
                <a:cubicBezTo>
                  <a:pt x="14824" y="88062"/>
                  <a:pt x="14915" y="88016"/>
                  <a:pt x="14983" y="87948"/>
                </a:cubicBezTo>
                <a:cubicBezTo>
                  <a:pt x="14983" y="87940"/>
                  <a:pt x="14987" y="87936"/>
                  <a:pt x="14993" y="87936"/>
                </a:cubicBezTo>
                <a:cubicBezTo>
                  <a:pt x="15022" y="87936"/>
                  <a:pt x="15100" y="88006"/>
                  <a:pt x="15119" y="88062"/>
                </a:cubicBezTo>
                <a:cubicBezTo>
                  <a:pt x="15141" y="88084"/>
                  <a:pt x="15141" y="88130"/>
                  <a:pt x="15141" y="88197"/>
                </a:cubicBezTo>
                <a:cubicBezTo>
                  <a:pt x="15181" y="88263"/>
                  <a:pt x="15205" y="88299"/>
                  <a:pt x="15236" y="88299"/>
                </a:cubicBezTo>
                <a:cubicBezTo>
                  <a:pt x="15259" y="88299"/>
                  <a:pt x="15285" y="88280"/>
                  <a:pt x="15322" y="88243"/>
                </a:cubicBezTo>
                <a:cubicBezTo>
                  <a:pt x="15368" y="88197"/>
                  <a:pt x="15436" y="88130"/>
                  <a:pt x="15481" y="87994"/>
                </a:cubicBezTo>
                <a:cubicBezTo>
                  <a:pt x="15549" y="88062"/>
                  <a:pt x="15571" y="88107"/>
                  <a:pt x="15594" y="88220"/>
                </a:cubicBezTo>
                <a:cubicBezTo>
                  <a:pt x="15612" y="88308"/>
                  <a:pt x="15656" y="88341"/>
                  <a:pt x="15718" y="88341"/>
                </a:cubicBezTo>
                <a:cubicBezTo>
                  <a:pt x="15735" y="88341"/>
                  <a:pt x="15755" y="88338"/>
                  <a:pt x="15775" y="88333"/>
                </a:cubicBezTo>
                <a:lnTo>
                  <a:pt x="15843" y="88333"/>
                </a:lnTo>
                <a:cubicBezTo>
                  <a:pt x="15888" y="88356"/>
                  <a:pt x="15911" y="88356"/>
                  <a:pt x="15933" y="88401"/>
                </a:cubicBezTo>
                <a:cubicBezTo>
                  <a:pt x="15945" y="88412"/>
                  <a:pt x="15967" y="88418"/>
                  <a:pt x="15990" y="88418"/>
                </a:cubicBezTo>
                <a:cubicBezTo>
                  <a:pt x="16013" y="88418"/>
                  <a:pt x="16035" y="88412"/>
                  <a:pt x="16047" y="88401"/>
                </a:cubicBezTo>
                <a:cubicBezTo>
                  <a:pt x="16069" y="88356"/>
                  <a:pt x="16069" y="88288"/>
                  <a:pt x="16069" y="88243"/>
                </a:cubicBezTo>
                <a:cubicBezTo>
                  <a:pt x="16137" y="88243"/>
                  <a:pt x="16137" y="88311"/>
                  <a:pt x="16182" y="88333"/>
                </a:cubicBezTo>
                <a:cubicBezTo>
                  <a:pt x="16250" y="88356"/>
                  <a:pt x="16273" y="88424"/>
                  <a:pt x="16296" y="88469"/>
                </a:cubicBezTo>
                <a:cubicBezTo>
                  <a:pt x="16314" y="88488"/>
                  <a:pt x="16329" y="88494"/>
                  <a:pt x="16343" y="88494"/>
                </a:cubicBezTo>
                <a:cubicBezTo>
                  <a:pt x="16379" y="88494"/>
                  <a:pt x="16405" y="88446"/>
                  <a:pt x="16454" y="88446"/>
                </a:cubicBezTo>
                <a:cubicBezTo>
                  <a:pt x="16522" y="88469"/>
                  <a:pt x="16590" y="88469"/>
                  <a:pt x="16680" y="88514"/>
                </a:cubicBezTo>
                <a:cubicBezTo>
                  <a:pt x="16692" y="88518"/>
                  <a:pt x="16704" y="88519"/>
                  <a:pt x="16716" y="88519"/>
                </a:cubicBezTo>
                <a:cubicBezTo>
                  <a:pt x="16741" y="88519"/>
                  <a:pt x="16767" y="88514"/>
                  <a:pt x="16793" y="88514"/>
                </a:cubicBezTo>
                <a:cubicBezTo>
                  <a:pt x="16833" y="88514"/>
                  <a:pt x="16873" y="88526"/>
                  <a:pt x="16907" y="88582"/>
                </a:cubicBezTo>
                <a:cubicBezTo>
                  <a:pt x="16914" y="88597"/>
                  <a:pt x="16922" y="88602"/>
                  <a:pt x="16929" y="88602"/>
                </a:cubicBezTo>
                <a:cubicBezTo>
                  <a:pt x="16944" y="88602"/>
                  <a:pt x="16959" y="88582"/>
                  <a:pt x="16975" y="88582"/>
                </a:cubicBezTo>
                <a:cubicBezTo>
                  <a:pt x="16984" y="88579"/>
                  <a:pt x="16991" y="88578"/>
                  <a:pt x="16998" y="88578"/>
                </a:cubicBezTo>
                <a:cubicBezTo>
                  <a:pt x="17043" y="88578"/>
                  <a:pt x="17045" y="88637"/>
                  <a:pt x="17065" y="88695"/>
                </a:cubicBezTo>
                <a:lnTo>
                  <a:pt x="17065" y="88854"/>
                </a:lnTo>
                <a:cubicBezTo>
                  <a:pt x="17042" y="88967"/>
                  <a:pt x="17065" y="89012"/>
                  <a:pt x="17156" y="89080"/>
                </a:cubicBezTo>
                <a:cubicBezTo>
                  <a:pt x="17178" y="89012"/>
                  <a:pt x="17133" y="88990"/>
                  <a:pt x="17156" y="88922"/>
                </a:cubicBezTo>
                <a:cubicBezTo>
                  <a:pt x="17156" y="88899"/>
                  <a:pt x="17178" y="88876"/>
                  <a:pt x="17178" y="88876"/>
                </a:cubicBezTo>
                <a:cubicBezTo>
                  <a:pt x="17201" y="88876"/>
                  <a:pt x="17201" y="88899"/>
                  <a:pt x="17201" y="88922"/>
                </a:cubicBezTo>
                <a:cubicBezTo>
                  <a:pt x="17201" y="88990"/>
                  <a:pt x="17178" y="89035"/>
                  <a:pt x="17246" y="89080"/>
                </a:cubicBezTo>
                <a:cubicBezTo>
                  <a:pt x="17259" y="89089"/>
                  <a:pt x="17271" y="89092"/>
                  <a:pt x="17283" y="89092"/>
                </a:cubicBezTo>
                <a:cubicBezTo>
                  <a:pt x="17330" y="89092"/>
                  <a:pt x="17364" y="89026"/>
                  <a:pt x="17382" y="88990"/>
                </a:cubicBezTo>
                <a:cubicBezTo>
                  <a:pt x="17397" y="88990"/>
                  <a:pt x="17412" y="89000"/>
                  <a:pt x="17420" y="89000"/>
                </a:cubicBezTo>
                <a:cubicBezTo>
                  <a:pt x="17425" y="89000"/>
                  <a:pt x="17427" y="88997"/>
                  <a:pt x="17427" y="88990"/>
                </a:cubicBezTo>
                <a:cubicBezTo>
                  <a:pt x="17465" y="88952"/>
                  <a:pt x="17488" y="88935"/>
                  <a:pt x="17513" y="88935"/>
                </a:cubicBezTo>
                <a:cubicBezTo>
                  <a:pt x="17534" y="88935"/>
                  <a:pt x="17555" y="88947"/>
                  <a:pt x="17586" y="88967"/>
                </a:cubicBezTo>
                <a:cubicBezTo>
                  <a:pt x="17586" y="88990"/>
                  <a:pt x="17608" y="89012"/>
                  <a:pt x="17608" y="89012"/>
                </a:cubicBezTo>
                <a:cubicBezTo>
                  <a:pt x="17631" y="89080"/>
                  <a:pt x="17518" y="89125"/>
                  <a:pt x="17608" y="89193"/>
                </a:cubicBezTo>
                <a:cubicBezTo>
                  <a:pt x="17653" y="89216"/>
                  <a:pt x="17631" y="89306"/>
                  <a:pt x="17653" y="89352"/>
                </a:cubicBezTo>
                <a:lnTo>
                  <a:pt x="17744" y="89533"/>
                </a:lnTo>
                <a:cubicBezTo>
                  <a:pt x="17758" y="89542"/>
                  <a:pt x="17769" y="89545"/>
                  <a:pt x="17780" y="89545"/>
                </a:cubicBezTo>
                <a:cubicBezTo>
                  <a:pt x="17822" y="89545"/>
                  <a:pt x="17844" y="89487"/>
                  <a:pt x="17880" y="89487"/>
                </a:cubicBezTo>
                <a:cubicBezTo>
                  <a:pt x="17926" y="89519"/>
                  <a:pt x="17962" y="89581"/>
                  <a:pt x="18002" y="89581"/>
                </a:cubicBezTo>
                <a:cubicBezTo>
                  <a:pt x="18020" y="89581"/>
                  <a:pt x="18040" y="89568"/>
                  <a:pt x="18061" y="89533"/>
                </a:cubicBezTo>
                <a:lnTo>
                  <a:pt x="18083" y="89533"/>
                </a:lnTo>
                <a:cubicBezTo>
                  <a:pt x="18118" y="89567"/>
                  <a:pt x="18149" y="89581"/>
                  <a:pt x="18176" y="89581"/>
                </a:cubicBezTo>
                <a:cubicBezTo>
                  <a:pt x="18238" y="89581"/>
                  <a:pt x="18285" y="89512"/>
                  <a:pt x="18332" y="89465"/>
                </a:cubicBezTo>
                <a:cubicBezTo>
                  <a:pt x="18369" y="89465"/>
                  <a:pt x="18376" y="89436"/>
                  <a:pt x="18389" y="89436"/>
                </a:cubicBezTo>
                <a:cubicBezTo>
                  <a:pt x="18392" y="89436"/>
                  <a:pt x="18396" y="89438"/>
                  <a:pt x="18400" y="89442"/>
                </a:cubicBezTo>
                <a:cubicBezTo>
                  <a:pt x="18437" y="89488"/>
                  <a:pt x="18470" y="89501"/>
                  <a:pt x="18501" y="89501"/>
                </a:cubicBezTo>
                <a:cubicBezTo>
                  <a:pt x="18537" y="89501"/>
                  <a:pt x="18570" y="89484"/>
                  <a:pt x="18602" y="89484"/>
                </a:cubicBezTo>
                <a:cubicBezTo>
                  <a:pt x="18610" y="89484"/>
                  <a:pt x="18618" y="89485"/>
                  <a:pt x="18627" y="89487"/>
                </a:cubicBezTo>
                <a:cubicBezTo>
                  <a:pt x="18740" y="89533"/>
                  <a:pt x="18762" y="89555"/>
                  <a:pt x="18785" y="89714"/>
                </a:cubicBezTo>
                <a:cubicBezTo>
                  <a:pt x="18785" y="89759"/>
                  <a:pt x="18785" y="89804"/>
                  <a:pt x="18830" y="89827"/>
                </a:cubicBezTo>
                <a:cubicBezTo>
                  <a:pt x="18830" y="89864"/>
                  <a:pt x="18845" y="89901"/>
                  <a:pt x="18863" y="89901"/>
                </a:cubicBezTo>
                <a:cubicBezTo>
                  <a:pt x="18867" y="89901"/>
                  <a:pt x="18871" y="89899"/>
                  <a:pt x="18876" y="89895"/>
                </a:cubicBezTo>
                <a:cubicBezTo>
                  <a:pt x="18888" y="89893"/>
                  <a:pt x="18900" y="89892"/>
                  <a:pt x="18912" y="89892"/>
                </a:cubicBezTo>
                <a:cubicBezTo>
                  <a:pt x="19032" y="89892"/>
                  <a:pt x="19139" y="89987"/>
                  <a:pt x="19283" y="90008"/>
                </a:cubicBezTo>
                <a:lnTo>
                  <a:pt x="19328" y="90008"/>
                </a:lnTo>
                <a:cubicBezTo>
                  <a:pt x="18898" y="89872"/>
                  <a:pt x="18944" y="89872"/>
                  <a:pt x="18898" y="89759"/>
                </a:cubicBezTo>
                <a:cubicBezTo>
                  <a:pt x="18876" y="89669"/>
                  <a:pt x="18944" y="89646"/>
                  <a:pt x="18966" y="89646"/>
                </a:cubicBezTo>
                <a:cubicBezTo>
                  <a:pt x="18977" y="89646"/>
                  <a:pt x="19000" y="89640"/>
                  <a:pt x="19023" y="89640"/>
                </a:cubicBezTo>
                <a:cubicBezTo>
                  <a:pt x="19045" y="89640"/>
                  <a:pt x="19068" y="89646"/>
                  <a:pt x="19079" y="89669"/>
                </a:cubicBezTo>
                <a:cubicBezTo>
                  <a:pt x="19147" y="89759"/>
                  <a:pt x="19238" y="89759"/>
                  <a:pt x="19328" y="89804"/>
                </a:cubicBezTo>
                <a:cubicBezTo>
                  <a:pt x="19359" y="89825"/>
                  <a:pt x="19380" y="89836"/>
                  <a:pt x="19396" y="89836"/>
                </a:cubicBezTo>
                <a:cubicBezTo>
                  <a:pt x="19416" y="89836"/>
                  <a:pt x="19429" y="89819"/>
                  <a:pt x="19441" y="89782"/>
                </a:cubicBezTo>
                <a:cubicBezTo>
                  <a:pt x="19499" y="89696"/>
                  <a:pt x="19520" y="89664"/>
                  <a:pt x="19556" y="89664"/>
                </a:cubicBezTo>
                <a:cubicBezTo>
                  <a:pt x="19577" y="89664"/>
                  <a:pt x="19604" y="89675"/>
                  <a:pt x="19645" y="89691"/>
                </a:cubicBezTo>
                <a:cubicBezTo>
                  <a:pt x="19671" y="89717"/>
                  <a:pt x="19693" y="89729"/>
                  <a:pt x="19712" y="89729"/>
                </a:cubicBezTo>
                <a:cubicBezTo>
                  <a:pt x="19744" y="89729"/>
                  <a:pt x="19767" y="89694"/>
                  <a:pt x="19781" y="89623"/>
                </a:cubicBezTo>
                <a:cubicBezTo>
                  <a:pt x="19797" y="89545"/>
                  <a:pt x="19801" y="89521"/>
                  <a:pt x="19825" y="89521"/>
                </a:cubicBezTo>
                <a:cubicBezTo>
                  <a:pt x="19836" y="89521"/>
                  <a:pt x="19850" y="89526"/>
                  <a:pt x="19871" y="89533"/>
                </a:cubicBezTo>
                <a:lnTo>
                  <a:pt x="19939" y="89533"/>
                </a:lnTo>
                <a:cubicBezTo>
                  <a:pt x="20030" y="89533"/>
                  <a:pt x="20120" y="89533"/>
                  <a:pt x="20166" y="89623"/>
                </a:cubicBezTo>
                <a:cubicBezTo>
                  <a:pt x="20182" y="89639"/>
                  <a:pt x="20195" y="89647"/>
                  <a:pt x="20206" y="89647"/>
                </a:cubicBezTo>
                <a:cubicBezTo>
                  <a:pt x="20227" y="89647"/>
                  <a:pt x="20242" y="89622"/>
                  <a:pt x="20256" y="89578"/>
                </a:cubicBezTo>
                <a:cubicBezTo>
                  <a:pt x="20279" y="89533"/>
                  <a:pt x="20324" y="89465"/>
                  <a:pt x="20324" y="89397"/>
                </a:cubicBezTo>
                <a:cubicBezTo>
                  <a:pt x="20369" y="89397"/>
                  <a:pt x="20392" y="89329"/>
                  <a:pt x="20437" y="89239"/>
                </a:cubicBezTo>
                <a:cubicBezTo>
                  <a:pt x="20472" y="89232"/>
                  <a:pt x="20507" y="89227"/>
                  <a:pt x="20542" y="89227"/>
                </a:cubicBezTo>
                <a:cubicBezTo>
                  <a:pt x="20620" y="89227"/>
                  <a:pt x="20699" y="89251"/>
                  <a:pt x="20777" y="89329"/>
                </a:cubicBezTo>
                <a:cubicBezTo>
                  <a:pt x="20790" y="89348"/>
                  <a:pt x="20801" y="89357"/>
                  <a:pt x="20810" y="89357"/>
                </a:cubicBezTo>
                <a:cubicBezTo>
                  <a:pt x="20833" y="89357"/>
                  <a:pt x="20845" y="89303"/>
                  <a:pt x="20845" y="89239"/>
                </a:cubicBezTo>
                <a:lnTo>
                  <a:pt x="20890" y="89216"/>
                </a:lnTo>
                <a:cubicBezTo>
                  <a:pt x="20904" y="89161"/>
                  <a:pt x="20926" y="89131"/>
                  <a:pt x="20961" y="89131"/>
                </a:cubicBezTo>
                <a:cubicBezTo>
                  <a:pt x="20984" y="89131"/>
                  <a:pt x="21013" y="89144"/>
                  <a:pt x="21048" y="89171"/>
                </a:cubicBezTo>
                <a:cubicBezTo>
                  <a:pt x="21076" y="89184"/>
                  <a:pt x="21095" y="89192"/>
                  <a:pt x="21108" y="89192"/>
                </a:cubicBezTo>
                <a:cubicBezTo>
                  <a:pt x="21139" y="89192"/>
                  <a:pt x="21139" y="89152"/>
                  <a:pt x="21139" y="89057"/>
                </a:cubicBezTo>
                <a:lnTo>
                  <a:pt x="21139" y="88990"/>
                </a:lnTo>
                <a:cubicBezTo>
                  <a:pt x="21184" y="89012"/>
                  <a:pt x="21229" y="89080"/>
                  <a:pt x="21252" y="89125"/>
                </a:cubicBezTo>
                <a:cubicBezTo>
                  <a:pt x="21282" y="89186"/>
                  <a:pt x="21292" y="89216"/>
                  <a:pt x="21322" y="89216"/>
                </a:cubicBezTo>
                <a:cubicBezTo>
                  <a:pt x="21337" y="89216"/>
                  <a:pt x="21358" y="89208"/>
                  <a:pt x="21388" y="89193"/>
                </a:cubicBezTo>
                <a:cubicBezTo>
                  <a:pt x="21424" y="89157"/>
                  <a:pt x="21454" y="89134"/>
                  <a:pt x="21488" y="89134"/>
                </a:cubicBezTo>
                <a:cubicBezTo>
                  <a:pt x="21517" y="89134"/>
                  <a:pt x="21549" y="89151"/>
                  <a:pt x="21591" y="89193"/>
                </a:cubicBezTo>
                <a:cubicBezTo>
                  <a:pt x="21597" y="89199"/>
                  <a:pt x="21606" y="89202"/>
                  <a:pt x="21615" y="89202"/>
                </a:cubicBezTo>
                <a:cubicBezTo>
                  <a:pt x="21644" y="89202"/>
                  <a:pt x="21682" y="89176"/>
                  <a:pt x="21682" y="89125"/>
                </a:cubicBezTo>
                <a:cubicBezTo>
                  <a:pt x="21682" y="89103"/>
                  <a:pt x="21682" y="89057"/>
                  <a:pt x="21705" y="89012"/>
                </a:cubicBezTo>
                <a:cubicBezTo>
                  <a:pt x="21705" y="88979"/>
                  <a:pt x="21717" y="88958"/>
                  <a:pt x="21750" y="88958"/>
                </a:cubicBezTo>
                <a:cubicBezTo>
                  <a:pt x="21762" y="88958"/>
                  <a:pt x="21777" y="88961"/>
                  <a:pt x="21795" y="88967"/>
                </a:cubicBezTo>
                <a:cubicBezTo>
                  <a:pt x="21809" y="88974"/>
                  <a:pt x="21825" y="88979"/>
                  <a:pt x="21842" y="88979"/>
                </a:cubicBezTo>
                <a:cubicBezTo>
                  <a:pt x="21878" y="88979"/>
                  <a:pt x="21915" y="88955"/>
                  <a:pt x="21931" y="88876"/>
                </a:cubicBezTo>
                <a:cubicBezTo>
                  <a:pt x="21931" y="88854"/>
                  <a:pt x="21954" y="88854"/>
                  <a:pt x="21976" y="88854"/>
                </a:cubicBezTo>
                <a:cubicBezTo>
                  <a:pt x="22021" y="88876"/>
                  <a:pt x="22044" y="88876"/>
                  <a:pt x="22089" y="88876"/>
                </a:cubicBezTo>
                <a:cubicBezTo>
                  <a:pt x="22157" y="88876"/>
                  <a:pt x="22203" y="88876"/>
                  <a:pt x="22248" y="88763"/>
                </a:cubicBezTo>
                <a:cubicBezTo>
                  <a:pt x="22248" y="88731"/>
                  <a:pt x="22270" y="88699"/>
                  <a:pt x="22292" y="88699"/>
                </a:cubicBezTo>
                <a:cubicBezTo>
                  <a:pt x="22300" y="88699"/>
                  <a:pt x="22309" y="88705"/>
                  <a:pt x="22316" y="88718"/>
                </a:cubicBezTo>
                <a:cubicBezTo>
                  <a:pt x="22322" y="88721"/>
                  <a:pt x="22328" y="88723"/>
                  <a:pt x="22333" y="88723"/>
                </a:cubicBezTo>
                <a:cubicBezTo>
                  <a:pt x="22367" y="88723"/>
                  <a:pt x="22387" y="88670"/>
                  <a:pt x="22406" y="88650"/>
                </a:cubicBezTo>
                <a:cubicBezTo>
                  <a:pt x="22423" y="88601"/>
                  <a:pt x="22462" y="88564"/>
                  <a:pt x="22500" y="88564"/>
                </a:cubicBezTo>
                <a:cubicBezTo>
                  <a:pt x="22515" y="88564"/>
                  <a:pt x="22529" y="88570"/>
                  <a:pt x="22542" y="88582"/>
                </a:cubicBezTo>
                <a:cubicBezTo>
                  <a:pt x="22561" y="88595"/>
                  <a:pt x="22576" y="88600"/>
                  <a:pt x="22589" y="88600"/>
                </a:cubicBezTo>
                <a:cubicBezTo>
                  <a:pt x="22623" y="88600"/>
                  <a:pt x="22639" y="88563"/>
                  <a:pt x="22655" y="88514"/>
                </a:cubicBezTo>
                <a:cubicBezTo>
                  <a:pt x="22655" y="88469"/>
                  <a:pt x="22700" y="88424"/>
                  <a:pt x="22700" y="88401"/>
                </a:cubicBezTo>
                <a:cubicBezTo>
                  <a:pt x="22717" y="88317"/>
                  <a:pt x="22734" y="88271"/>
                  <a:pt x="22778" y="88271"/>
                </a:cubicBezTo>
                <a:cubicBezTo>
                  <a:pt x="22794" y="88271"/>
                  <a:pt x="22813" y="88276"/>
                  <a:pt x="22836" y="88288"/>
                </a:cubicBezTo>
                <a:cubicBezTo>
                  <a:pt x="22847" y="88293"/>
                  <a:pt x="22858" y="88296"/>
                  <a:pt x="22868" y="88296"/>
                </a:cubicBezTo>
                <a:cubicBezTo>
                  <a:pt x="22902" y="88296"/>
                  <a:pt x="22932" y="88267"/>
                  <a:pt x="22949" y="88197"/>
                </a:cubicBezTo>
                <a:cubicBezTo>
                  <a:pt x="22972" y="88152"/>
                  <a:pt x="22972" y="88084"/>
                  <a:pt x="22949" y="88039"/>
                </a:cubicBezTo>
                <a:cubicBezTo>
                  <a:pt x="22995" y="88039"/>
                  <a:pt x="23063" y="88039"/>
                  <a:pt x="23153" y="87994"/>
                </a:cubicBezTo>
                <a:cubicBezTo>
                  <a:pt x="23183" y="88038"/>
                  <a:pt x="23231" y="88073"/>
                  <a:pt x="23274" y="88073"/>
                </a:cubicBezTo>
                <a:cubicBezTo>
                  <a:pt x="23297" y="88073"/>
                  <a:pt x="23318" y="88063"/>
                  <a:pt x="23334" y="88039"/>
                </a:cubicBezTo>
                <a:cubicBezTo>
                  <a:pt x="23349" y="88024"/>
                  <a:pt x="23362" y="88019"/>
                  <a:pt x="23373" y="88019"/>
                </a:cubicBezTo>
                <a:cubicBezTo>
                  <a:pt x="23394" y="88019"/>
                  <a:pt x="23410" y="88039"/>
                  <a:pt x="23425" y="88039"/>
                </a:cubicBezTo>
                <a:cubicBezTo>
                  <a:pt x="23468" y="88061"/>
                  <a:pt x="23498" y="88073"/>
                  <a:pt x="23520" y="88073"/>
                </a:cubicBezTo>
                <a:cubicBezTo>
                  <a:pt x="23565" y="88073"/>
                  <a:pt x="23575" y="88019"/>
                  <a:pt x="23606" y="87881"/>
                </a:cubicBezTo>
                <a:cubicBezTo>
                  <a:pt x="23606" y="87881"/>
                  <a:pt x="23606" y="87858"/>
                  <a:pt x="23628" y="87858"/>
                </a:cubicBezTo>
                <a:lnTo>
                  <a:pt x="23764" y="87858"/>
                </a:lnTo>
                <a:cubicBezTo>
                  <a:pt x="23787" y="87858"/>
                  <a:pt x="23900" y="87858"/>
                  <a:pt x="23945" y="87881"/>
                </a:cubicBezTo>
                <a:cubicBezTo>
                  <a:pt x="23956" y="87903"/>
                  <a:pt x="23968" y="87915"/>
                  <a:pt x="23979" y="87915"/>
                </a:cubicBezTo>
                <a:cubicBezTo>
                  <a:pt x="23990" y="87915"/>
                  <a:pt x="24002" y="87903"/>
                  <a:pt x="24013" y="87881"/>
                </a:cubicBezTo>
                <a:cubicBezTo>
                  <a:pt x="24069" y="87853"/>
                  <a:pt x="24116" y="87833"/>
                  <a:pt x="24160" y="87833"/>
                </a:cubicBezTo>
                <a:cubicBezTo>
                  <a:pt x="24188" y="87833"/>
                  <a:pt x="24213" y="87841"/>
                  <a:pt x="24239" y="87858"/>
                </a:cubicBezTo>
                <a:cubicBezTo>
                  <a:pt x="24255" y="87863"/>
                  <a:pt x="24270" y="87866"/>
                  <a:pt x="24283" y="87866"/>
                </a:cubicBezTo>
                <a:cubicBezTo>
                  <a:pt x="24326" y="87866"/>
                  <a:pt x="24353" y="87837"/>
                  <a:pt x="24353" y="87767"/>
                </a:cubicBezTo>
                <a:cubicBezTo>
                  <a:pt x="24420" y="87745"/>
                  <a:pt x="24443" y="87745"/>
                  <a:pt x="24511" y="87745"/>
                </a:cubicBezTo>
                <a:cubicBezTo>
                  <a:pt x="24522" y="87745"/>
                  <a:pt x="24536" y="87746"/>
                  <a:pt x="24552" y="87746"/>
                </a:cubicBezTo>
                <a:cubicBezTo>
                  <a:pt x="24599" y="87746"/>
                  <a:pt x="24658" y="87733"/>
                  <a:pt x="24692" y="87632"/>
                </a:cubicBezTo>
                <a:cubicBezTo>
                  <a:pt x="24692" y="87609"/>
                  <a:pt x="24737" y="87609"/>
                  <a:pt x="24760" y="87609"/>
                </a:cubicBezTo>
                <a:cubicBezTo>
                  <a:pt x="24767" y="87611"/>
                  <a:pt x="24773" y="87612"/>
                  <a:pt x="24779" y="87612"/>
                </a:cubicBezTo>
                <a:cubicBezTo>
                  <a:pt x="24851" y="87612"/>
                  <a:pt x="24856" y="87496"/>
                  <a:pt x="24918" y="87496"/>
                </a:cubicBezTo>
                <a:cubicBezTo>
                  <a:pt x="24986" y="87496"/>
                  <a:pt x="25032" y="87496"/>
                  <a:pt x="25099" y="87473"/>
                </a:cubicBezTo>
                <a:lnTo>
                  <a:pt x="25122" y="87428"/>
                </a:lnTo>
                <a:cubicBezTo>
                  <a:pt x="25190" y="87383"/>
                  <a:pt x="25213" y="87315"/>
                  <a:pt x="25235" y="87224"/>
                </a:cubicBezTo>
                <a:cubicBezTo>
                  <a:pt x="25252" y="87233"/>
                  <a:pt x="25266" y="87236"/>
                  <a:pt x="25277" y="87236"/>
                </a:cubicBezTo>
                <a:cubicBezTo>
                  <a:pt x="25327" y="87236"/>
                  <a:pt x="25334" y="87166"/>
                  <a:pt x="25371" y="87111"/>
                </a:cubicBezTo>
                <a:cubicBezTo>
                  <a:pt x="25416" y="87066"/>
                  <a:pt x="25462" y="87066"/>
                  <a:pt x="25529" y="87066"/>
                </a:cubicBezTo>
                <a:cubicBezTo>
                  <a:pt x="25643" y="87066"/>
                  <a:pt x="25665" y="87043"/>
                  <a:pt x="25665" y="86930"/>
                </a:cubicBezTo>
                <a:cubicBezTo>
                  <a:pt x="25665" y="86840"/>
                  <a:pt x="25665" y="86772"/>
                  <a:pt x="25710" y="86749"/>
                </a:cubicBezTo>
                <a:lnTo>
                  <a:pt x="25756" y="86726"/>
                </a:lnTo>
                <a:cubicBezTo>
                  <a:pt x="25770" y="86642"/>
                  <a:pt x="25793" y="86619"/>
                  <a:pt x="25824" y="86619"/>
                </a:cubicBezTo>
                <a:cubicBezTo>
                  <a:pt x="25843" y="86619"/>
                  <a:pt x="25866" y="86627"/>
                  <a:pt x="25892" y="86636"/>
                </a:cubicBezTo>
                <a:cubicBezTo>
                  <a:pt x="25914" y="86636"/>
                  <a:pt x="25914" y="86658"/>
                  <a:pt x="25937" y="86658"/>
                </a:cubicBezTo>
                <a:cubicBezTo>
                  <a:pt x="25956" y="86671"/>
                  <a:pt x="25976" y="86677"/>
                  <a:pt x="25996" y="86677"/>
                </a:cubicBezTo>
                <a:cubicBezTo>
                  <a:pt x="26048" y="86677"/>
                  <a:pt x="26095" y="86640"/>
                  <a:pt x="26095" y="86591"/>
                </a:cubicBezTo>
                <a:lnTo>
                  <a:pt x="26163" y="86251"/>
                </a:lnTo>
                <a:cubicBezTo>
                  <a:pt x="26208" y="86183"/>
                  <a:pt x="26163" y="86138"/>
                  <a:pt x="26231" y="86138"/>
                </a:cubicBezTo>
                <a:cubicBezTo>
                  <a:pt x="26254" y="86138"/>
                  <a:pt x="26254" y="86093"/>
                  <a:pt x="26254" y="86070"/>
                </a:cubicBezTo>
                <a:cubicBezTo>
                  <a:pt x="26231" y="85934"/>
                  <a:pt x="26299" y="85821"/>
                  <a:pt x="26322" y="85708"/>
                </a:cubicBezTo>
                <a:cubicBezTo>
                  <a:pt x="26352" y="85648"/>
                  <a:pt x="26402" y="85638"/>
                  <a:pt x="26459" y="85638"/>
                </a:cubicBezTo>
                <a:cubicBezTo>
                  <a:pt x="26487" y="85638"/>
                  <a:pt x="26518" y="85640"/>
                  <a:pt x="26548" y="85640"/>
                </a:cubicBezTo>
                <a:cubicBezTo>
                  <a:pt x="26576" y="85651"/>
                  <a:pt x="26599" y="85657"/>
                  <a:pt x="26617" y="85657"/>
                </a:cubicBezTo>
                <a:cubicBezTo>
                  <a:pt x="26672" y="85657"/>
                  <a:pt x="26689" y="85606"/>
                  <a:pt x="26706" y="85504"/>
                </a:cubicBezTo>
                <a:cubicBezTo>
                  <a:pt x="26752" y="85346"/>
                  <a:pt x="26774" y="85187"/>
                  <a:pt x="26797" y="85052"/>
                </a:cubicBezTo>
                <a:cubicBezTo>
                  <a:pt x="26797" y="84916"/>
                  <a:pt x="26797" y="84780"/>
                  <a:pt x="26910" y="84689"/>
                </a:cubicBezTo>
                <a:cubicBezTo>
                  <a:pt x="26933" y="84667"/>
                  <a:pt x="26933" y="84622"/>
                  <a:pt x="26910" y="84599"/>
                </a:cubicBezTo>
                <a:cubicBezTo>
                  <a:pt x="26910" y="84486"/>
                  <a:pt x="26910" y="84486"/>
                  <a:pt x="26978" y="84486"/>
                </a:cubicBezTo>
                <a:cubicBezTo>
                  <a:pt x="27000" y="84486"/>
                  <a:pt x="27046" y="84486"/>
                  <a:pt x="27068" y="84531"/>
                </a:cubicBezTo>
                <a:cubicBezTo>
                  <a:pt x="27080" y="84534"/>
                  <a:pt x="27090" y="84535"/>
                  <a:pt x="27100" y="84535"/>
                </a:cubicBezTo>
                <a:cubicBezTo>
                  <a:pt x="27164" y="84535"/>
                  <a:pt x="27182" y="84469"/>
                  <a:pt x="27182" y="84350"/>
                </a:cubicBezTo>
                <a:lnTo>
                  <a:pt x="27182" y="84237"/>
                </a:lnTo>
                <a:cubicBezTo>
                  <a:pt x="27182" y="84214"/>
                  <a:pt x="27182" y="84146"/>
                  <a:pt x="27227" y="84146"/>
                </a:cubicBezTo>
                <a:cubicBezTo>
                  <a:pt x="27272" y="84124"/>
                  <a:pt x="27272" y="84078"/>
                  <a:pt x="27272" y="84011"/>
                </a:cubicBezTo>
                <a:cubicBezTo>
                  <a:pt x="27272" y="83920"/>
                  <a:pt x="27249" y="83852"/>
                  <a:pt x="27272" y="83762"/>
                </a:cubicBezTo>
                <a:cubicBezTo>
                  <a:pt x="27272" y="83739"/>
                  <a:pt x="27272" y="83671"/>
                  <a:pt x="27249" y="83671"/>
                </a:cubicBezTo>
                <a:cubicBezTo>
                  <a:pt x="27159" y="83626"/>
                  <a:pt x="27182" y="83535"/>
                  <a:pt x="27159" y="83445"/>
                </a:cubicBezTo>
                <a:cubicBezTo>
                  <a:pt x="27159" y="83332"/>
                  <a:pt x="27204" y="83332"/>
                  <a:pt x="27249" y="83332"/>
                </a:cubicBezTo>
                <a:lnTo>
                  <a:pt x="27317" y="83332"/>
                </a:lnTo>
                <a:cubicBezTo>
                  <a:pt x="27363" y="83332"/>
                  <a:pt x="27385" y="83286"/>
                  <a:pt x="27363" y="83196"/>
                </a:cubicBezTo>
                <a:cubicBezTo>
                  <a:pt x="27340" y="83128"/>
                  <a:pt x="27340" y="83083"/>
                  <a:pt x="27340" y="83015"/>
                </a:cubicBezTo>
                <a:cubicBezTo>
                  <a:pt x="27340" y="82969"/>
                  <a:pt x="27340" y="82947"/>
                  <a:pt x="27317" y="82902"/>
                </a:cubicBezTo>
                <a:cubicBezTo>
                  <a:pt x="27272" y="82856"/>
                  <a:pt x="27227" y="82788"/>
                  <a:pt x="27204" y="82720"/>
                </a:cubicBezTo>
                <a:cubicBezTo>
                  <a:pt x="27249" y="82630"/>
                  <a:pt x="27272" y="82517"/>
                  <a:pt x="27272" y="82381"/>
                </a:cubicBezTo>
                <a:cubicBezTo>
                  <a:pt x="27272" y="82313"/>
                  <a:pt x="27317" y="82290"/>
                  <a:pt x="27317" y="82268"/>
                </a:cubicBezTo>
                <a:cubicBezTo>
                  <a:pt x="27340" y="82223"/>
                  <a:pt x="27340" y="82177"/>
                  <a:pt x="27317" y="82155"/>
                </a:cubicBezTo>
                <a:cubicBezTo>
                  <a:pt x="27317" y="82109"/>
                  <a:pt x="27272" y="82109"/>
                  <a:pt x="27317" y="82087"/>
                </a:cubicBezTo>
                <a:cubicBezTo>
                  <a:pt x="27363" y="81974"/>
                  <a:pt x="27363" y="81815"/>
                  <a:pt x="27453" y="81725"/>
                </a:cubicBezTo>
                <a:cubicBezTo>
                  <a:pt x="27476" y="81657"/>
                  <a:pt x="27476" y="81612"/>
                  <a:pt x="27476" y="81521"/>
                </a:cubicBezTo>
                <a:cubicBezTo>
                  <a:pt x="27476" y="81385"/>
                  <a:pt x="27430" y="81249"/>
                  <a:pt x="27453" y="81136"/>
                </a:cubicBezTo>
                <a:cubicBezTo>
                  <a:pt x="27453" y="81068"/>
                  <a:pt x="27453" y="81046"/>
                  <a:pt x="27430" y="81023"/>
                </a:cubicBezTo>
                <a:cubicBezTo>
                  <a:pt x="27340" y="80955"/>
                  <a:pt x="27363" y="80819"/>
                  <a:pt x="27385" y="80752"/>
                </a:cubicBezTo>
                <a:cubicBezTo>
                  <a:pt x="27430" y="80638"/>
                  <a:pt x="27430" y="80525"/>
                  <a:pt x="27453" y="80412"/>
                </a:cubicBezTo>
                <a:cubicBezTo>
                  <a:pt x="27476" y="80389"/>
                  <a:pt x="27453" y="80367"/>
                  <a:pt x="27453" y="80299"/>
                </a:cubicBezTo>
                <a:cubicBezTo>
                  <a:pt x="27453" y="80163"/>
                  <a:pt x="27430" y="80073"/>
                  <a:pt x="27363" y="80005"/>
                </a:cubicBezTo>
                <a:cubicBezTo>
                  <a:pt x="27340" y="79959"/>
                  <a:pt x="27317" y="79937"/>
                  <a:pt x="27317" y="79891"/>
                </a:cubicBezTo>
                <a:cubicBezTo>
                  <a:pt x="27330" y="79875"/>
                  <a:pt x="27343" y="79868"/>
                  <a:pt x="27357" y="79868"/>
                </a:cubicBezTo>
                <a:cubicBezTo>
                  <a:pt x="27411" y="79868"/>
                  <a:pt x="27474" y="79966"/>
                  <a:pt x="27539" y="79966"/>
                </a:cubicBezTo>
                <a:cubicBezTo>
                  <a:pt x="27548" y="79966"/>
                  <a:pt x="27557" y="79964"/>
                  <a:pt x="27566" y="79959"/>
                </a:cubicBezTo>
                <a:cubicBezTo>
                  <a:pt x="27589" y="79914"/>
                  <a:pt x="27544" y="79824"/>
                  <a:pt x="27589" y="79778"/>
                </a:cubicBezTo>
                <a:lnTo>
                  <a:pt x="27589" y="79710"/>
                </a:lnTo>
                <a:cubicBezTo>
                  <a:pt x="27566" y="79575"/>
                  <a:pt x="27566" y="79439"/>
                  <a:pt x="27498" y="79326"/>
                </a:cubicBezTo>
                <a:cubicBezTo>
                  <a:pt x="27476" y="79235"/>
                  <a:pt x="27453" y="79167"/>
                  <a:pt x="27453" y="79099"/>
                </a:cubicBezTo>
                <a:lnTo>
                  <a:pt x="27453" y="79031"/>
                </a:lnTo>
                <a:cubicBezTo>
                  <a:pt x="27544" y="78896"/>
                  <a:pt x="27589" y="78783"/>
                  <a:pt x="27566" y="78579"/>
                </a:cubicBezTo>
                <a:lnTo>
                  <a:pt x="27566" y="78466"/>
                </a:lnTo>
                <a:cubicBezTo>
                  <a:pt x="27634" y="78262"/>
                  <a:pt x="27589" y="78013"/>
                  <a:pt x="27589" y="77787"/>
                </a:cubicBezTo>
                <a:cubicBezTo>
                  <a:pt x="27589" y="77741"/>
                  <a:pt x="27566" y="77696"/>
                  <a:pt x="27544" y="77651"/>
                </a:cubicBezTo>
                <a:cubicBezTo>
                  <a:pt x="27476" y="77583"/>
                  <a:pt x="27430" y="77538"/>
                  <a:pt x="27430" y="77402"/>
                </a:cubicBezTo>
                <a:cubicBezTo>
                  <a:pt x="27430" y="77334"/>
                  <a:pt x="27363" y="77289"/>
                  <a:pt x="27340" y="77198"/>
                </a:cubicBezTo>
                <a:cubicBezTo>
                  <a:pt x="27317" y="77130"/>
                  <a:pt x="27340" y="77108"/>
                  <a:pt x="27385" y="77108"/>
                </a:cubicBezTo>
                <a:cubicBezTo>
                  <a:pt x="27476" y="77108"/>
                  <a:pt x="27544" y="77085"/>
                  <a:pt x="27544" y="76972"/>
                </a:cubicBezTo>
                <a:cubicBezTo>
                  <a:pt x="27498" y="76768"/>
                  <a:pt x="27589" y="76655"/>
                  <a:pt x="27657" y="76497"/>
                </a:cubicBezTo>
                <a:cubicBezTo>
                  <a:pt x="27679" y="76429"/>
                  <a:pt x="27679" y="76384"/>
                  <a:pt x="27679" y="76316"/>
                </a:cubicBezTo>
                <a:cubicBezTo>
                  <a:pt x="27679" y="76225"/>
                  <a:pt x="27679" y="76112"/>
                  <a:pt x="27702" y="76067"/>
                </a:cubicBezTo>
                <a:cubicBezTo>
                  <a:pt x="27702" y="75863"/>
                  <a:pt x="27702" y="75659"/>
                  <a:pt x="27679" y="75478"/>
                </a:cubicBezTo>
                <a:cubicBezTo>
                  <a:pt x="27679" y="75410"/>
                  <a:pt x="27612" y="75388"/>
                  <a:pt x="27589" y="75320"/>
                </a:cubicBezTo>
                <a:cubicBezTo>
                  <a:pt x="27498" y="75207"/>
                  <a:pt x="27544" y="75071"/>
                  <a:pt x="27544" y="74958"/>
                </a:cubicBezTo>
                <a:cubicBezTo>
                  <a:pt x="27544" y="74958"/>
                  <a:pt x="27544" y="74935"/>
                  <a:pt x="27566" y="74935"/>
                </a:cubicBezTo>
                <a:cubicBezTo>
                  <a:pt x="27612" y="74867"/>
                  <a:pt x="27612" y="74867"/>
                  <a:pt x="27589" y="74754"/>
                </a:cubicBezTo>
                <a:cubicBezTo>
                  <a:pt x="27566" y="74641"/>
                  <a:pt x="27566" y="74528"/>
                  <a:pt x="27612" y="74437"/>
                </a:cubicBezTo>
                <a:cubicBezTo>
                  <a:pt x="27679" y="74369"/>
                  <a:pt x="27702" y="74188"/>
                  <a:pt x="27702" y="74075"/>
                </a:cubicBezTo>
                <a:cubicBezTo>
                  <a:pt x="27702" y="74007"/>
                  <a:pt x="27725" y="73962"/>
                  <a:pt x="27770" y="73939"/>
                </a:cubicBezTo>
                <a:cubicBezTo>
                  <a:pt x="27838" y="73871"/>
                  <a:pt x="27883" y="73849"/>
                  <a:pt x="27815" y="73713"/>
                </a:cubicBezTo>
                <a:cubicBezTo>
                  <a:pt x="27793" y="73668"/>
                  <a:pt x="27815" y="73600"/>
                  <a:pt x="27838" y="73600"/>
                </a:cubicBezTo>
                <a:cubicBezTo>
                  <a:pt x="27951" y="73555"/>
                  <a:pt x="27928" y="73441"/>
                  <a:pt x="27906" y="73283"/>
                </a:cubicBezTo>
                <a:cubicBezTo>
                  <a:pt x="27906" y="73260"/>
                  <a:pt x="27883" y="73238"/>
                  <a:pt x="27883" y="73215"/>
                </a:cubicBezTo>
                <a:cubicBezTo>
                  <a:pt x="27838" y="73011"/>
                  <a:pt x="27793" y="72808"/>
                  <a:pt x="27770" y="72604"/>
                </a:cubicBezTo>
                <a:cubicBezTo>
                  <a:pt x="27770" y="72491"/>
                  <a:pt x="27815" y="72446"/>
                  <a:pt x="27838" y="72378"/>
                </a:cubicBezTo>
                <a:cubicBezTo>
                  <a:pt x="27860" y="72355"/>
                  <a:pt x="27877" y="72344"/>
                  <a:pt x="27892" y="72344"/>
                </a:cubicBezTo>
                <a:cubicBezTo>
                  <a:pt x="27906" y="72344"/>
                  <a:pt x="27917" y="72355"/>
                  <a:pt x="27928" y="72378"/>
                </a:cubicBezTo>
                <a:cubicBezTo>
                  <a:pt x="27928" y="72423"/>
                  <a:pt x="27951" y="72423"/>
                  <a:pt x="27951" y="72423"/>
                </a:cubicBezTo>
                <a:lnTo>
                  <a:pt x="27996" y="72423"/>
                </a:lnTo>
                <a:lnTo>
                  <a:pt x="27996" y="72378"/>
                </a:lnTo>
                <a:cubicBezTo>
                  <a:pt x="27951" y="72332"/>
                  <a:pt x="27928" y="72310"/>
                  <a:pt x="27928" y="72242"/>
                </a:cubicBezTo>
                <a:cubicBezTo>
                  <a:pt x="27906" y="72197"/>
                  <a:pt x="27906" y="72106"/>
                  <a:pt x="27906" y="72038"/>
                </a:cubicBezTo>
                <a:cubicBezTo>
                  <a:pt x="27906" y="71970"/>
                  <a:pt x="27928" y="71925"/>
                  <a:pt x="27996" y="71925"/>
                </a:cubicBezTo>
                <a:cubicBezTo>
                  <a:pt x="28042" y="71902"/>
                  <a:pt x="28019" y="71857"/>
                  <a:pt x="28019" y="71789"/>
                </a:cubicBezTo>
                <a:cubicBezTo>
                  <a:pt x="27996" y="71653"/>
                  <a:pt x="27951" y="71518"/>
                  <a:pt x="27906" y="71359"/>
                </a:cubicBezTo>
                <a:cubicBezTo>
                  <a:pt x="27883" y="71314"/>
                  <a:pt x="27883" y="71246"/>
                  <a:pt x="27838" y="71201"/>
                </a:cubicBezTo>
                <a:cubicBezTo>
                  <a:pt x="27838" y="71178"/>
                  <a:pt x="27838" y="71133"/>
                  <a:pt x="27883" y="71110"/>
                </a:cubicBezTo>
                <a:cubicBezTo>
                  <a:pt x="27928" y="71088"/>
                  <a:pt x="27928" y="71020"/>
                  <a:pt x="27951" y="70952"/>
                </a:cubicBezTo>
                <a:cubicBezTo>
                  <a:pt x="27996" y="70839"/>
                  <a:pt x="27996" y="70658"/>
                  <a:pt x="27928" y="70544"/>
                </a:cubicBezTo>
                <a:lnTo>
                  <a:pt x="27906" y="70522"/>
                </a:lnTo>
                <a:cubicBezTo>
                  <a:pt x="27906" y="70454"/>
                  <a:pt x="27906" y="70386"/>
                  <a:pt x="27928" y="70341"/>
                </a:cubicBezTo>
                <a:cubicBezTo>
                  <a:pt x="28019" y="70296"/>
                  <a:pt x="27996" y="70205"/>
                  <a:pt x="27996" y="70092"/>
                </a:cubicBezTo>
                <a:cubicBezTo>
                  <a:pt x="27951" y="69956"/>
                  <a:pt x="27928" y="69843"/>
                  <a:pt x="27906" y="69707"/>
                </a:cubicBezTo>
                <a:cubicBezTo>
                  <a:pt x="27883" y="69617"/>
                  <a:pt x="27883" y="69526"/>
                  <a:pt x="27838" y="69481"/>
                </a:cubicBezTo>
                <a:cubicBezTo>
                  <a:pt x="27815" y="69413"/>
                  <a:pt x="27815" y="69368"/>
                  <a:pt x="27815" y="69322"/>
                </a:cubicBezTo>
                <a:cubicBezTo>
                  <a:pt x="27815" y="69277"/>
                  <a:pt x="27815" y="69209"/>
                  <a:pt x="27793" y="69164"/>
                </a:cubicBezTo>
                <a:cubicBezTo>
                  <a:pt x="27770" y="69073"/>
                  <a:pt x="27770" y="68960"/>
                  <a:pt x="27770" y="68870"/>
                </a:cubicBezTo>
                <a:cubicBezTo>
                  <a:pt x="27793" y="68802"/>
                  <a:pt x="27770" y="68734"/>
                  <a:pt x="27770" y="68643"/>
                </a:cubicBezTo>
                <a:lnTo>
                  <a:pt x="27770" y="68598"/>
                </a:lnTo>
                <a:cubicBezTo>
                  <a:pt x="27793" y="68485"/>
                  <a:pt x="27793" y="68394"/>
                  <a:pt x="27883" y="68372"/>
                </a:cubicBezTo>
                <a:cubicBezTo>
                  <a:pt x="27906" y="68372"/>
                  <a:pt x="27906" y="68304"/>
                  <a:pt x="27928" y="68259"/>
                </a:cubicBezTo>
                <a:cubicBezTo>
                  <a:pt x="27928" y="68168"/>
                  <a:pt x="27951" y="68078"/>
                  <a:pt x="27996" y="68032"/>
                </a:cubicBezTo>
                <a:cubicBezTo>
                  <a:pt x="28042" y="67964"/>
                  <a:pt x="28019" y="67919"/>
                  <a:pt x="28019" y="67829"/>
                </a:cubicBezTo>
                <a:cubicBezTo>
                  <a:pt x="27951" y="67625"/>
                  <a:pt x="27996" y="67444"/>
                  <a:pt x="27906" y="67240"/>
                </a:cubicBezTo>
                <a:lnTo>
                  <a:pt x="27906" y="67150"/>
                </a:lnTo>
                <a:cubicBezTo>
                  <a:pt x="27951" y="67059"/>
                  <a:pt x="27928" y="66991"/>
                  <a:pt x="27906" y="66901"/>
                </a:cubicBezTo>
                <a:cubicBezTo>
                  <a:pt x="27883" y="66833"/>
                  <a:pt x="27883" y="66788"/>
                  <a:pt x="27883" y="66720"/>
                </a:cubicBezTo>
                <a:lnTo>
                  <a:pt x="27883" y="66606"/>
                </a:lnTo>
                <a:cubicBezTo>
                  <a:pt x="27883" y="66539"/>
                  <a:pt x="27883" y="66539"/>
                  <a:pt x="27951" y="66539"/>
                </a:cubicBezTo>
                <a:cubicBezTo>
                  <a:pt x="28019" y="66539"/>
                  <a:pt x="28019" y="66493"/>
                  <a:pt x="27996" y="66448"/>
                </a:cubicBezTo>
                <a:cubicBezTo>
                  <a:pt x="27951" y="66335"/>
                  <a:pt x="27928" y="66335"/>
                  <a:pt x="27815" y="66267"/>
                </a:cubicBezTo>
                <a:lnTo>
                  <a:pt x="27815" y="66199"/>
                </a:lnTo>
                <a:cubicBezTo>
                  <a:pt x="27815" y="66109"/>
                  <a:pt x="27815" y="66018"/>
                  <a:pt x="27906" y="66018"/>
                </a:cubicBezTo>
                <a:cubicBezTo>
                  <a:pt x="27951" y="66018"/>
                  <a:pt x="27996" y="65928"/>
                  <a:pt x="27996" y="65860"/>
                </a:cubicBezTo>
                <a:cubicBezTo>
                  <a:pt x="27996" y="65746"/>
                  <a:pt x="27996" y="65633"/>
                  <a:pt x="28109" y="65565"/>
                </a:cubicBezTo>
                <a:cubicBezTo>
                  <a:pt x="28132" y="65565"/>
                  <a:pt x="28132" y="65520"/>
                  <a:pt x="28132" y="65475"/>
                </a:cubicBezTo>
                <a:cubicBezTo>
                  <a:pt x="28132" y="65452"/>
                  <a:pt x="28132" y="65407"/>
                  <a:pt x="28155" y="65362"/>
                </a:cubicBezTo>
                <a:cubicBezTo>
                  <a:pt x="28268" y="65316"/>
                  <a:pt x="28223" y="65181"/>
                  <a:pt x="28223" y="65068"/>
                </a:cubicBezTo>
                <a:cubicBezTo>
                  <a:pt x="28223" y="64909"/>
                  <a:pt x="28155" y="64773"/>
                  <a:pt x="28223" y="64660"/>
                </a:cubicBezTo>
                <a:cubicBezTo>
                  <a:pt x="28245" y="64615"/>
                  <a:pt x="28177" y="64547"/>
                  <a:pt x="28177" y="64502"/>
                </a:cubicBezTo>
                <a:cubicBezTo>
                  <a:pt x="28177" y="64411"/>
                  <a:pt x="28177" y="64343"/>
                  <a:pt x="28223" y="64298"/>
                </a:cubicBezTo>
                <a:cubicBezTo>
                  <a:pt x="28245" y="64230"/>
                  <a:pt x="28245" y="64162"/>
                  <a:pt x="28245" y="64072"/>
                </a:cubicBezTo>
                <a:cubicBezTo>
                  <a:pt x="28223" y="63959"/>
                  <a:pt x="28245" y="63823"/>
                  <a:pt x="28177" y="63710"/>
                </a:cubicBezTo>
                <a:cubicBezTo>
                  <a:pt x="28155" y="63642"/>
                  <a:pt x="28177" y="63551"/>
                  <a:pt x="28177" y="63483"/>
                </a:cubicBezTo>
                <a:cubicBezTo>
                  <a:pt x="28177" y="63393"/>
                  <a:pt x="28223" y="63325"/>
                  <a:pt x="28223" y="63257"/>
                </a:cubicBezTo>
                <a:cubicBezTo>
                  <a:pt x="28223" y="63189"/>
                  <a:pt x="28245" y="63144"/>
                  <a:pt x="28291" y="63144"/>
                </a:cubicBezTo>
                <a:cubicBezTo>
                  <a:pt x="28291" y="63144"/>
                  <a:pt x="28336" y="63144"/>
                  <a:pt x="28336" y="63099"/>
                </a:cubicBezTo>
                <a:cubicBezTo>
                  <a:pt x="28336" y="62963"/>
                  <a:pt x="28404" y="62872"/>
                  <a:pt x="28404" y="62736"/>
                </a:cubicBezTo>
                <a:cubicBezTo>
                  <a:pt x="28404" y="62623"/>
                  <a:pt x="28404" y="62510"/>
                  <a:pt x="28381" y="62397"/>
                </a:cubicBezTo>
                <a:cubicBezTo>
                  <a:pt x="28313" y="62171"/>
                  <a:pt x="28313" y="61944"/>
                  <a:pt x="28291" y="61718"/>
                </a:cubicBezTo>
                <a:cubicBezTo>
                  <a:pt x="28268" y="61582"/>
                  <a:pt x="28268" y="61446"/>
                  <a:pt x="28268" y="61265"/>
                </a:cubicBezTo>
                <a:cubicBezTo>
                  <a:pt x="28268" y="61175"/>
                  <a:pt x="28268" y="61107"/>
                  <a:pt x="28291" y="61016"/>
                </a:cubicBezTo>
                <a:cubicBezTo>
                  <a:pt x="28336" y="60926"/>
                  <a:pt x="28336" y="60835"/>
                  <a:pt x="28358" y="60767"/>
                </a:cubicBezTo>
                <a:cubicBezTo>
                  <a:pt x="28358" y="60700"/>
                  <a:pt x="28358" y="60654"/>
                  <a:pt x="28336" y="60586"/>
                </a:cubicBezTo>
                <a:lnTo>
                  <a:pt x="28336" y="60428"/>
                </a:lnTo>
                <a:cubicBezTo>
                  <a:pt x="28336" y="60337"/>
                  <a:pt x="28358" y="60270"/>
                  <a:pt x="28404" y="60247"/>
                </a:cubicBezTo>
                <a:cubicBezTo>
                  <a:pt x="28472" y="60247"/>
                  <a:pt x="28472" y="60202"/>
                  <a:pt x="28472" y="60134"/>
                </a:cubicBezTo>
                <a:cubicBezTo>
                  <a:pt x="28472" y="60043"/>
                  <a:pt x="28472" y="59998"/>
                  <a:pt x="28517" y="59975"/>
                </a:cubicBezTo>
                <a:cubicBezTo>
                  <a:pt x="28562" y="59930"/>
                  <a:pt x="28562" y="59862"/>
                  <a:pt x="28562" y="59817"/>
                </a:cubicBezTo>
                <a:cubicBezTo>
                  <a:pt x="28494" y="59568"/>
                  <a:pt x="28494" y="59319"/>
                  <a:pt x="28472" y="59093"/>
                </a:cubicBezTo>
                <a:cubicBezTo>
                  <a:pt x="28472" y="59002"/>
                  <a:pt x="28472" y="58912"/>
                  <a:pt x="28449" y="58866"/>
                </a:cubicBezTo>
                <a:cubicBezTo>
                  <a:pt x="28404" y="58776"/>
                  <a:pt x="28472" y="58731"/>
                  <a:pt x="28472" y="58640"/>
                </a:cubicBezTo>
                <a:lnTo>
                  <a:pt x="28472" y="58572"/>
                </a:lnTo>
                <a:cubicBezTo>
                  <a:pt x="28562" y="58459"/>
                  <a:pt x="28517" y="58301"/>
                  <a:pt x="28494" y="58119"/>
                </a:cubicBezTo>
                <a:cubicBezTo>
                  <a:pt x="28494" y="58074"/>
                  <a:pt x="28494" y="58006"/>
                  <a:pt x="28472" y="57938"/>
                </a:cubicBezTo>
                <a:cubicBezTo>
                  <a:pt x="28494" y="57871"/>
                  <a:pt x="28517" y="57848"/>
                  <a:pt x="28517" y="57780"/>
                </a:cubicBezTo>
                <a:cubicBezTo>
                  <a:pt x="28562" y="57667"/>
                  <a:pt x="28585" y="57554"/>
                  <a:pt x="28517" y="57441"/>
                </a:cubicBezTo>
                <a:cubicBezTo>
                  <a:pt x="28494" y="57395"/>
                  <a:pt x="28494" y="57305"/>
                  <a:pt x="28494" y="57259"/>
                </a:cubicBezTo>
                <a:cubicBezTo>
                  <a:pt x="28517" y="57169"/>
                  <a:pt x="28472" y="57146"/>
                  <a:pt x="28449" y="57078"/>
                </a:cubicBezTo>
                <a:cubicBezTo>
                  <a:pt x="28449" y="57056"/>
                  <a:pt x="28472" y="57056"/>
                  <a:pt x="28472" y="57033"/>
                </a:cubicBezTo>
                <a:cubicBezTo>
                  <a:pt x="28494" y="56943"/>
                  <a:pt x="28517" y="56875"/>
                  <a:pt x="28494" y="56762"/>
                </a:cubicBezTo>
                <a:cubicBezTo>
                  <a:pt x="28472" y="56716"/>
                  <a:pt x="28494" y="56694"/>
                  <a:pt x="28517" y="56626"/>
                </a:cubicBezTo>
                <a:cubicBezTo>
                  <a:pt x="28562" y="56535"/>
                  <a:pt x="28585" y="56467"/>
                  <a:pt x="28517" y="56377"/>
                </a:cubicBezTo>
                <a:cubicBezTo>
                  <a:pt x="28472" y="56286"/>
                  <a:pt x="28517" y="56196"/>
                  <a:pt x="28494" y="56128"/>
                </a:cubicBezTo>
                <a:lnTo>
                  <a:pt x="28494" y="56037"/>
                </a:lnTo>
                <a:cubicBezTo>
                  <a:pt x="28562" y="55924"/>
                  <a:pt x="28562" y="55788"/>
                  <a:pt x="28517" y="55630"/>
                </a:cubicBezTo>
                <a:cubicBezTo>
                  <a:pt x="28517" y="55585"/>
                  <a:pt x="28562" y="55562"/>
                  <a:pt x="28562" y="55494"/>
                </a:cubicBezTo>
                <a:cubicBezTo>
                  <a:pt x="28585" y="55404"/>
                  <a:pt x="28607" y="55336"/>
                  <a:pt x="28607" y="55177"/>
                </a:cubicBezTo>
                <a:cubicBezTo>
                  <a:pt x="28607" y="55109"/>
                  <a:pt x="28630" y="55109"/>
                  <a:pt x="28698" y="55109"/>
                </a:cubicBezTo>
                <a:cubicBezTo>
                  <a:pt x="28721" y="55109"/>
                  <a:pt x="28721" y="55132"/>
                  <a:pt x="28743" y="55132"/>
                </a:cubicBezTo>
                <a:lnTo>
                  <a:pt x="28788" y="55132"/>
                </a:lnTo>
                <a:cubicBezTo>
                  <a:pt x="28811" y="54996"/>
                  <a:pt x="28856" y="54838"/>
                  <a:pt x="28856" y="54679"/>
                </a:cubicBezTo>
                <a:cubicBezTo>
                  <a:pt x="28834" y="54544"/>
                  <a:pt x="28902" y="54430"/>
                  <a:pt x="28947" y="54317"/>
                </a:cubicBezTo>
                <a:cubicBezTo>
                  <a:pt x="28969" y="54272"/>
                  <a:pt x="28969" y="54249"/>
                  <a:pt x="29015" y="54249"/>
                </a:cubicBezTo>
                <a:cubicBezTo>
                  <a:pt x="29023" y="54253"/>
                  <a:pt x="29030" y="54255"/>
                  <a:pt x="29037" y="54255"/>
                </a:cubicBezTo>
                <a:cubicBezTo>
                  <a:pt x="29069" y="54255"/>
                  <a:pt x="29091" y="54215"/>
                  <a:pt x="29128" y="54159"/>
                </a:cubicBezTo>
                <a:cubicBezTo>
                  <a:pt x="29173" y="54000"/>
                  <a:pt x="29196" y="53797"/>
                  <a:pt x="29173" y="53570"/>
                </a:cubicBezTo>
                <a:cubicBezTo>
                  <a:pt x="29173" y="53457"/>
                  <a:pt x="29151" y="53321"/>
                  <a:pt x="29264" y="53254"/>
                </a:cubicBezTo>
                <a:cubicBezTo>
                  <a:pt x="29286" y="53231"/>
                  <a:pt x="29286" y="53208"/>
                  <a:pt x="29309" y="53140"/>
                </a:cubicBezTo>
                <a:cubicBezTo>
                  <a:pt x="29354" y="53095"/>
                  <a:pt x="29354" y="53005"/>
                  <a:pt x="29399" y="53005"/>
                </a:cubicBezTo>
                <a:cubicBezTo>
                  <a:pt x="29422" y="53005"/>
                  <a:pt x="29422" y="52982"/>
                  <a:pt x="29422" y="52959"/>
                </a:cubicBezTo>
                <a:cubicBezTo>
                  <a:pt x="29422" y="52914"/>
                  <a:pt x="29399" y="52891"/>
                  <a:pt x="29377" y="52891"/>
                </a:cubicBezTo>
                <a:cubicBezTo>
                  <a:pt x="29362" y="52891"/>
                  <a:pt x="29357" y="52902"/>
                  <a:pt x="29342" y="52902"/>
                </a:cubicBezTo>
                <a:cubicBezTo>
                  <a:pt x="29334" y="52902"/>
                  <a:pt x="29324" y="52899"/>
                  <a:pt x="29309" y="52891"/>
                </a:cubicBezTo>
                <a:lnTo>
                  <a:pt x="29286" y="52869"/>
                </a:lnTo>
                <a:cubicBezTo>
                  <a:pt x="29286" y="52846"/>
                  <a:pt x="29286" y="52846"/>
                  <a:pt x="29309" y="52846"/>
                </a:cubicBezTo>
                <a:cubicBezTo>
                  <a:pt x="29354" y="52846"/>
                  <a:pt x="29354" y="52846"/>
                  <a:pt x="29377" y="52801"/>
                </a:cubicBezTo>
                <a:cubicBezTo>
                  <a:pt x="29399" y="52778"/>
                  <a:pt x="29399" y="52733"/>
                  <a:pt x="29377" y="52688"/>
                </a:cubicBezTo>
                <a:cubicBezTo>
                  <a:pt x="29354" y="52665"/>
                  <a:pt x="29309" y="52665"/>
                  <a:pt x="29286" y="52665"/>
                </a:cubicBezTo>
                <a:cubicBezTo>
                  <a:pt x="29264" y="52643"/>
                  <a:pt x="29241" y="52575"/>
                  <a:pt x="29264" y="52529"/>
                </a:cubicBezTo>
                <a:cubicBezTo>
                  <a:pt x="29264" y="52514"/>
                  <a:pt x="29274" y="52487"/>
                  <a:pt x="29289" y="52487"/>
                </a:cubicBezTo>
                <a:cubicBezTo>
                  <a:pt x="29295" y="52487"/>
                  <a:pt x="29302" y="52493"/>
                  <a:pt x="29309" y="52507"/>
                </a:cubicBezTo>
                <a:cubicBezTo>
                  <a:pt x="29354" y="52529"/>
                  <a:pt x="29354" y="52552"/>
                  <a:pt x="29377" y="52552"/>
                </a:cubicBezTo>
                <a:cubicBezTo>
                  <a:pt x="29377" y="52563"/>
                  <a:pt x="29382" y="52569"/>
                  <a:pt x="29388" y="52569"/>
                </a:cubicBezTo>
                <a:cubicBezTo>
                  <a:pt x="29394" y="52569"/>
                  <a:pt x="29399" y="52563"/>
                  <a:pt x="29399" y="52552"/>
                </a:cubicBezTo>
                <a:cubicBezTo>
                  <a:pt x="29422" y="52529"/>
                  <a:pt x="29422" y="52529"/>
                  <a:pt x="29422" y="52461"/>
                </a:cubicBezTo>
                <a:cubicBezTo>
                  <a:pt x="29422" y="52439"/>
                  <a:pt x="29399" y="52416"/>
                  <a:pt x="29399" y="52394"/>
                </a:cubicBezTo>
                <a:cubicBezTo>
                  <a:pt x="29377" y="52326"/>
                  <a:pt x="29354" y="52280"/>
                  <a:pt x="29399" y="52190"/>
                </a:cubicBezTo>
                <a:cubicBezTo>
                  <a:pt x="29422" y="52167"/>
                  <a:pt x="29422" y="52122"/>
                  <a:pt x="29399" y="52099"/>
                </a:cubicBezTo>
                <a:cubicBezTo>
                  <a:pt x="29377" y="52009"/>
                  <a:pt x="29399" y="51986"/>
                  <a:pt x="29467" y="51986"/>
                </a:cubicBezTo>
                <a:cubicBezTo>
                  <a:pt x="29490" y="51986"/>
                  <a:pt x="29513" y="51941"/>
                  <a:pt x="29490" y="51873"/>
                </a:cubicBezTo>
                <a:cubicBezTo>
                  <a:pt x="29490" y="51850"/>
                  <a:pt x="29467" y="51828"/>
                  <a:pt x="29467" y="51783"/>
                </a:cubicBezTo>
                <a:cubicBezTo>
                  <a:pt x="29467" y="51556"/>
                  <a:pt x="29422" y="51443"/>
                  <a:pt x="29354" y="51285"/>
                </a:cubicBezTo>
                <a:cubicBezTo>
                  <a:pt x="29399" y="51262"/>
                  <a:pt x="29399" y="51194"/>
                  <a:pt x="29377" y="51149"/>
                </a:cubicBezTo>
                <a:lnTo>
                  <a:pt x="29422" y="51081"/>
                </a:lnTo>
                <a:cubicBezTo>
                  <a:pt x="29467" y="50968"/>
                  <a:pt x="29467" y="50922"/>
                  <a:pt x="29399" y="50809"/>
                </a:cubicBezTo>
                <a:lnTo>
                  <a:pt x="29399" y="50651"/>
                </a:lnTo>
                <a:cubicBezTo>
                  <a:pt x="29422" y="50628"/>
                  <a:pt x="29513" y="50606"/>
                  <a:pt x="29490" y="50538"/>
                </a:cubicBezTo>
                <a:cubicBezTo>
                  <a:pt x="29467" y="50425"/>
                  <a:pt x="29535" y="50311"/>
                  <a:pt x="29490" y="50198"/>
                </a:cubicBezTo>
                <a:cubicBezTo>
                  <a:pt x="29467" y="50176"/>
                  <a:pt x="29467" y="50130"/>
                  <a:pt x="29467" y="50062"/>
                </a:cubicBezTo>
                <a:cubicBezTo>
                  <a:pt x="29422" y="49927"/>
                  <a:pt x="29422" y="49814"/>
                  <a:pt x="29513" y="49723"/>
                </a:cubicBezTo>
                <a:cubicBezTo>
                  <a:pt x="29603" y="49678"/>
                  <a:pt x="29626" y="49497"/>
                  <a:pt x="29648" y="49384"/>
                </a:cubicBezTo>
                <a:cubicBezTo>
                  <a:pt x="29694" y="49338"/>
                  <a:pt x="29648" y="49225"/>
                  <a:pt x="29648" y="49157"/>
                </a:cubicBezTo>
                <a:cubicBezTo>
                  <a:pt x="29626" y="49067"/>
                  <a:pt x="29626" y="49021"/>
                  <a:pt x="29694" y="48999"/>
                </a:cubicBezTo>
                <a:cubicBezTo>
                  <a:pt x="29716" y="48953"/>
                  <a:pt x="29716" y="48953"/>
                  <a:pt x="29739" y="48908"/>
                </a:cubicBezTo>
                <a:cubicBezTo>
                  <a:pt x="29626" y="48840"/>
                  <a:pt x="29603" y="48727"/>
                  <a:pt x="29535" y="48682"/>
                </a:cubicBezTo>
                <a:cubicBezTo>
                  <a:pt x="29467" y="48614"/>
                  <a:pt x="29513" y="48456"/>
                  <a:pt x="29422" y="48388"/>
                </a:cubicBezTo>
                <a:cubicBezTo>
                  <a:pt x="29513" y="48320"/>
                  <a:pt x="29513" y="48320"/>
                  <a:pt x="29490" y="48161"/>
                </a:cubicBezTo>
                <a:cubicBezTo>
                  <a:pt x="29467" y="48048"/>
                  <a:pt x="29467" y="47935"/>
                  <a:pt x="29490" y="47867"/>
                </a:cubicBezTo>
                <a:lnTo>
                  <a:pt x="29490" y="47663"/>
                </a:lnTo>
                <a:cubicBezTo>
                  <a:pt x="29490" y="47573"/>
                  <a:pt x="29467" y="47460"/>
                  <a:pt x="29535" y="47437"/>
                </a:cubicBezTo>
                <a:cubicBezTo>
                  <a:pt x="29581" y="47437"/>
                  <a:pt x="29581" y="47369"/>
                  <a:pt x="29581" y="47347"/>
                </a:cubicBezTo>
                <a:cubicBezTo>
                  <a:pt x="29513" y="47233"/>
                  <a:pt x="29581" y="47188"/>
                  <a:pt x="29626" y="47120"/>
                </a:cubicBezTo>
                <a:cubicBezTo>
                  <a:pt x="29648" y="47098"/>
                  <a:pt x="29648" y="47030"/>
                  <a:pt x="29603" y="47007"/>
                </a:cubicBezTo>
                <a:cubicBezTo>
                  <a:pt x="29513" y="46985"/>
                  <a:pt x="29513" y="46849"/>
                  <a:pt x="29467" y="46781"/>
                </a:cubicBezTo>
                <a:cubicBezTo>
                  <a:pt x="29422" y="46758"/>
                  <a:pt x="29467" y="46736"/>
                  <a:pt x="29467" y="46690"/>
                </a:cubicBezTo>
                <a:cubicBezTo>
                  <a:pt x="29467" y="46577"/>
                  <a:pt x="29513" y="46509"/>
                  <a:pt x="29513" y="46396"/>
                </a:cubicBezTo>
                <a:cubicBezTo>
                  <a:pt x="29535" y="46170"/>
                  <a:pt x="29581" y="45966"/>
                  <a:pt x="29603" y="45740"/>
                </a:cubicBezTo>
                <a:cubicBezTo>
                  <a:pt x="29603" y="45672"/>
                  <a:pt x="29626" y="45649"/>
                  <a:pt x="29648" y="45604"/>
                </a:cubicBezTo>
                <a:cubicBezTo>
                  <a:pt x="29694" y="45536"/>
                  <a:pt x="29739" y="45491"/>
                  <a:pt x="29716" y="45378"/>
                </a:cubicBezTo>
                <a:cubicBezTo>
                  <a:pt x="29694" y="45310"/>
                  <a:pt x="29739" y="45287"/>
                  <a:pt x="29762" y="45219"/>
                </a:cubicBezTo>
                <a:cubicBezTo>
                  <a:pt x="29753" y="45202"/>
                  <a:pt x="29745" y="45198"/>
                  <a:pt x="29738" y="45198"/>
                </a:cubicBezTo>
                <a:cubicBezTo>
                  <a:pt x="29730" y="45198"/>
                  <a:pt x="29723" y="45203"/>
                  <a:pt x="29720" y="45203"/>
                </a:cubicBezTo>
                <a:cubicBezTo>
                  <a:pt x="29717" y="45203"/>
                  <a:pt x="29716" y="45202"/>
                  <a:pt x="29716" y="45197"/>
                </a:cubicBezTo>
                <a:cubicBezTo>
                  <a:pt x="29716" y="45197"/>
                  <a:pt x="29694" y="45197"/>
                  <a:pt x="29694" y="45174"/>
                </a:cubicBezTo>
                <a:lnTo>
                  <a:pt x="29694" y="45106"/>
                </a:lnTo>
                <a:lnTo>
                  <a:pt x="29716" y="45083"/>
                </a:lnTo>
                <a:cubicBezTo>
                  <a:pt x="29762" y="44993"/>
                  <a:pt x="29762" y="44993"/>
                  <a:pt x="29716" y="44925"/>
                </a:cubicBezTo>
                <a:cubicBezTo>
                  <a:pt x="29694" y="44880"/>
                  <a:pt x="29648" y="44834"/>
                  <a:pt x="29626" y="44812"/>
                </a:cubicBezTo>
                <a:lnTo>
                  <a:pt x="29626" y="44767"/>
                </a:lnTo>
                <a:lnTo>
                  <a:pt x="29648" y="44767"/>
                </a:lnTo>
                <a:lnTo>
                  <a:pt x="29694" y="44812"/>
                </a:lnTo>
                <a:cubicBezTo>
                  <a:pt x="29712" y="44830"/>
                  <a:pt x="29715" y="44863"/>
                  <a:pt x="29728" y="44863"/>
                </a:cubicBezTo>
                <a:cubicBezTo>
                  <a:pt x="29731" y="44863"/>
                  <a:pt x="29735" y="44861"/>
                  <a:pt x="29739" y="44857"/>
                </a:cubicBezTo>
                <a:cubicBezTo>
                  <a:pt x="29762" y="44834"/>
                  <a:pt x="29762" y="44767"/>
                  <a:pt x="29739" y="44721"/>
                </a:cubicBezTo>
                <a:cubicBezTo>
                  <a:pt x="29739" y="44699"/>
                  <a:pt x="29716" y="44653"/>
                  <a:pt x="29694" y="44653"/>
                </a:cubicBezTo>
                <a:cubicBezTo>
                  <a:pt x="29535" y="44518"/>
                  <a:pt x="29513" y="44359"/>
                  <a:pt x="29535" y="44133"/>
                </a:cubicBezTo>
                <a:lnTo>
                  <a:pt x="29535" y="43907"/>
                </a:lnTo>
                <a:cubicBezTo>
                  <a:pt x="29535" y="43793"/>
                  <a:pt x="29603" y="43680"/>
                  <a:pt x="29513" y="43590"/>
                </a:cubicBezTo>
                <a:cubicBezTo>
                  <a:pt x="29535" y="43522"/>
                  <a:pt x="29581" y="43522"/>
                  <a:pt x="29581" y="43499"/>
                </a:cubicBezTo>
                <a:cubicBezTo>
                  <a:pt x="29603" y="43477"/>
                  <a:pt x="29626" y="43454"/>
                  <a:pt x="29603" y="43386"/>
                </a:cubicBezTo>
                <a:cubicBezTo>
                  <a:pt x="29603" y="43363"/>
                  <a:pt x="29581" y="43341"/>
                  <a:pt x="29603" y="43295"/>
                </a:cubicBezTo>
                <a:cubicBezTo>
                  <a:pt x="29648" y="43228"/>
                  <a:pt x="29626" y="43160"/>
                  <a:pt x="29603" y="43069"/>
                </a:cubicBezTo>
                <a:cubicBezTo>
                  <a:pt x="29535" y="42956"/>
                  <a:pt x="29535" y="42911"/>
                  <a:pt x="29581" y="42775"/>
                </a:cubicBezTo>
                <a:cubicBezTo>
                  <a:pt x="29603" y="42617"/>
                  <a:pt x="29626" y="42481"/>
                  <a:pt x="29603" y="42322"/>
                </a:cubicBezTo>
                <a:cubicBezTo>
                  <a:pt x="29588" y="42219"/>
                  <a:pt x="29583" y="42183"/>
                  <a:pt x="29550" y="42183"/>
                </a:cubicBezTo>
                <a:cubicBezTo>
                  <a:pt x="29532" y="42183"/>
                  <a:pt x="29507" y="42193"/>
                  <a:pt x="29467" y="42209"/>
                </a:cubicBezTo>
                <a:cubicBezTo>
                  <a:pt x="29422" y="42096"/>
                  <a:pt x="29490" y="42005"/>
                  <a:pt x="29490" y="41892"/>
                </a:cubicBezTo>
                <a:cubicBezTo>
                  <a:pt x="29490" y="41870"/>
                  <a:pt x="29490" y="41824"/>
                  <a:pt x="29467" y="41824"/>
                </a:cubicBezTo>
                <a:lnTo>
                  <a:pt x="29422" y="41824"/>
                </a:lnTo>
                <a:cubicBezTo>
                  <a:pt x="29399" y="41870"/>
                  <a:pt x="29399" y="41892"/>
                  <a:pt x="29377" y="41892"/>
                </a:cubicBezTo>
                <a:cubicBezTo>
                  <a:pt x="29399" y="41711"/>
                  <a:pt x="29377" y="41553"/>
                  <a:pt x="29422" y="41417"/>
                </a:cubicBezTo>
                <a:lnTo>
                  <a:pt x="29422" y="41349"/>
                </a:lnTo>
                <a:cubicBezTo>
                  <a:pt x="29377" y="41145"/>
                  <a:pt x="29399" y="40987"/>
                  <a:pt x="29467" y="40806"/>
                </a:cubicBezTo>
                <a:cubicBezTo>
                  <a:pt x="29490" y="40738"/>
                  <a:pt x="29490" y="40670"/>
                  <a:pt x="29490" y="40580"/>
                </a:cubicBezTo>
                <a:cubicBezTo>
                  <a:pt x="29490" y="40534"/>
                  <a:pt x="29467" y="40466"/>
                  <a:pt x="29490" y="40421"/>
                </a:cubicBezTo>
                <a:cubicBezTo>
                  <a:pt x="29513" y="40331"/>
                  <a:pt x="29513" y="40285"/>
                  <a:pt x="29490" y="40218"/>
                </a:cubicBezTo>
                <a:cubicBezTo>
                  <a:pt x="29467" y="40104"/>
                  <a:pt x="29467" y="39991"/>
                  <a:pt x="29490" y="39878"/>
                </a:cubicBezTo>
                <a:cubicBezTo>
                  <a:pt x="29490" y="39788"/>
                  <a:pt x="29513" y="39742"/>
                  <a:pt x="29535" y="39674"/>
                </a:cubicBezTo>
                <a:lnTo>
                  <a:pt x="29535" y="39606"/>
                </a:lnTo>
                <a:cubicBezTo>
                  <a:pt x="29522" y="39586"/>
                  <a:pt x="29510" y="39578"/>
                  <a:pt x="29500" y="39578"/>
                </a:cubicBezTo>
                <a:cubicBezTo>
                  <a:pt x="29478" y="39578"/>
                  <a:pt x="29467" y="39620"/>
                  <a:pt x="29467" y="39652"/>
                </a:cubicBezTo>
                <a:cubicBezTo>
                  <a:pt x="29434" y="39718"/>
                  <a:pt x="29413" y="39760"/>
                  <a:pt x="29387" y="39760"/>
                </a:cubicBezTo>
                <a:cubicBezTo>
                  <a:pt x="29377" y="39760"/>
                  <a:pt x="29366" y="39754"/>
                  <a:pt x="29354" y="39742"/>
                </a:cubicBezTo>
                <a:cubicBezTo>
                  <a:pt x="29345" y="39739"/>
                  <a:pt x="29337" y="39738"/>
                  <a:pt x="29330" y="39738"/>
                </a:cubicBezTo>
                <a:cubicBezTo>
                  <a:pt x="29285" y="39738"/>
                  <a:pt x="29280" y="39797"/>
                  <a:pt x="29241" y="39855"/>
                </a:cubicBezTo>
                <a:cubicBezTo>
                  <a:pt x="29241" y="39742"/>
                  <a:pt x="29196" y="39652"/>
                  <a:pt x="29151" y="39561"/>
                </a:cubicBezTo>
                <a:cubicBezTo>
                  <a:pt x="29128" y="39516"/>
                  <a:pt x="29151" y="39448"/>
                  <a:pt x="29196" y="39448"/>
                </a:cubicBezTo>
                <a:lnTo>
                  <a:pt x="29196" y="39335"/>
                </a:lnTo>
                <a:cubicBezTo>
                  <a:pt x="29241" y="39176"/>
                  <a:pt x="29196" y="39041"/>
                  <a:pt x="29151" y="38882"/>
                </a:cubicBezTo>
                <a:cubicBezTo>
                  <a:pt x="29128" y="38837"/>
                  <a:pt x="29151" y="38769"/>
                  <a:pt x="29151" y="38724"/>
                </a:cubicBezTo>
                <a:cubicBezTo>
                  <a:pt x="29151" y="38633"/>
                  <a:pt x="29173" y="38543"/>
                  <a:pt x="29173" y="38475"/>
                </a:cubicBezTo>
                <a:cubicBezTo>
                  <a:pt x="29173" y="38415"/>
                  <a:pt x="29173" y="38394"/>
                  <a:pt x="29160" y="38394"/>
                </a:cubicBezTo>
                <a:cubicBezTo>
                  <a:pt x="29153" y="38394"/>
                  <a:pt x="29143" y="38399"/>
                  <a:pt x="29128" y="38407"/>
                </a:cubicBezTo>
                <a:cubicBezTo>
                  <a:pt x="29083" y="38407"/>
                  <a:pt x="29037" y="38384"/>
                  <a:pt x="29060" y="38316"/>
                </a:cubicBezTo>
                <a:cubicBezTo>
                  <a:pt x="29060" y="38249"/>
                  <a:pt x="29060" y="38158"/>
                  <a:pt x="29151" y="38158"/>
                </a:cubicBezTo>
                <a:cubicBezTo>
                  <a:pt x="29196" y="38158"/>
                  <a:pt x="29173" y="38045"/>
                  <a:pt x="29241" y="38022"/>
                </a:cubicBezTo>
                <a:cubicBezTo>
                  <a:pt x="29264" y="38022"/>
                  <a:pt x="29264" y="37932"/>
                  <a:pt x="29241" y="37841"/>
                </a:cubicBezTo>
                <a:cubicBezTo>
                  <a:pt x="29196" y="37819"/>
                  <a:pt x="29241" y="37751"/>
                  <a:pt x="29241" y="37728"/>
                </a:cubicBezTo>
                <a:cubicBezTo>
                  <a:pt x="29241" y="37683"/>
                  <a:pt x="29241" y="37637"/>
                  <a:pt x="29196" y="37592"/>
                </a:cubicBezTo>
                <a:cubicBezTo>
                  <a:pt x="29196" y="37570"/>
                  <a:pt x="29173" y="37570"/>
                  <a:pt x="29173" y="37570"/>
                </a:cubicBezTo>
                <a:cubicBezTo>
                  <a:pt x="29151" y="37570"/>
                  <a:pt x="29151" y="37592"/>
                  <a:pt x="29151" y="37592"/>
                </a:cubicBezTo>
                <a:cubicBezTo>
                  <a:pt x="29173" y="37683"/>
                  <a:pt x="29128" y="37705"/>
                  <a:pt x="29083" y="37728"/>
                </a:cubicBezTo>
                <a:cubicBezTo>
                  <a:pt x="29063" y="37747"/>
                  <a:pt x="29060" y="37800"/>
                  <a:pt x="29031" y="37800"/>
                </a:cubicBezTo>
                <a:cubicBezTo>
                  <a:pt x="29026" y="37800"/>
                  <a:pt x="29021" y="37799"/>
                  <a:pt x="29015" y="37796"/>
                </a:cubicBezTo>
                <a:cubicBezTo>
                  <a:pt x="28969" y="37751"/>
                  <a:pt x="28947" y="37683"/>
                  <a:pt x="28947" y="37615"/>
                </a:cubicBezTo>
                <a:cubicBezTo>
                  <a:pt x="28947" y="37592"/>
                  <a:pt x="28969" y="37570"/>
                  <a:pt x="28969" y="37502"/>
                </a:cubicBezTo>
                <a:cubicBezTo>
                  <a:pt x="28969" y="37456"/>
                  <a:pt x="29015" y="37411"/>
                  <a:pt x="28947" y="37389"/>
                </a:cubicBezTo>
                <a:cubicBezTo>
                  <a:pt x="28902" y="37366"/>
                  <a:pt x="28902" y="37298"/>
                  <a:pt x="28902" y="37230"/>
                </a:cubicBezTo>
                <a:cubicBezTo>
                  <a:pt x="28924" y="37072"/>
                  <a:pt x="28924" y="36913"/>
                  <a:pt x="28947" y="36777"/>
                </a:cubicBezTo>
                <a:lnTo>
                  <a:pt x="28947" y="36710"/>
                </a:lnTo>
                <a:cubicBezTo>
                  <a:pt x="28947" y="36687"/>
                  <a:pt x="28924" y="36664"/>
                  <a:pt x="28924" y="36619"/>
                </a:cubicBezTo>
                <a:cubicBezTo>
                  <a:pt x="28902" y="36619"/>
                  <a:pt x="28902" y="36664"/>
                  <a:pt x="28856" y="36664"/>
                </a:cubicBezTo>
                <a:cubicBezTo>
                  <a:pt x="28834" y="36574"/>
                  <a:pt x="28856" y="36506"/>
                  <a:pt x="28856" y="36461"/>
                </a:cubicBezTo>
                <a:cubicBezTo>
                  <a:pt x="28856" y="36393"/>
                  <a:pt x="28902" y="36370"/>
                  <a:pt x="28924" y="36370"/>
                </a:cubicBezTo>
                <a:cubicBezTo>
                  <a:pt x="28947" y="36370"/>
                  <a:pt x="28947" y="36347"/>
                  <a:pt x="28947" y="36325"/>
                </a:cubicBezTo>
                <a:cubicBezTo>
                  <a:pt x="28947" y="36257"/>
                  <a:pt x="28947" y="36234"/>
                  <a:pt x="28902" y="36234"/>
                </a:cubicBezTo>
                <a:cubicBezTo>
                  <a:pt x="28834" y="36234"/>
                  <a:pt x="28811" y="36212"/>
                  <a:pt x="28834" y="36121"/>
                </a:cubicBezTo>
                <a:cubicBezTo>
                  <a:pt x="28834" y="36099"/>
                  <a:pt x="28856" y="36053"/>
                  <a:pt x="28856" y="36008"/>
                </a:cubicBezTo>
                <a:cubicBezTo>
                  <a:pt x="28834" y="35895"/>
                  <a:pt x="28856" y="35804"/>
                  <a:pt x="28856" y="35714"/>
                </a:cubicBezTo>
                <a:cubicBezTo>
                  <a:pt x="28856" y="35668"/>
                  <a:pt x="28902" y="35601"/>
                  <a:pt x="28902" y="35578"/>
                </a:cubicBezTo>
                <a:cubicBezTo>
                  <a:pt x="28924" y="35465"/>
                  <a:pt x="28924" y="35374"/>
                  <a:pt x="28902" y="35261"/>
                </a:cubicBezTo>
                <a:cubicBezTo>
                  <a:pt x="28862" y="35202"/>
                  <a:pt x="28857" y="35144"/>
                  <a:pt x="28827" y="35144"/>
                </a:cubicBezTo>
                <a:cubicBezTo>
                  <a:pt x="28822" y="35144"/>
                  <a:pt x="28817" y="35145"/>
                  <a:pt x="28811" y="35148"/>
                </a:cubicBezTo>
                <a:cubicBezTo>
                  <a:pt x="28788" y="35148"/>
                  <a:pt x="28743" y="35080"/>
                  <a:pt x="28788" y="35035"/>
                </a:cubicBezTo>
                <a:cubicBezTo>
                  <a:pt x="28834" y="34922"/>
                  <a:pt x="28788" y="34854"/>
                  <a:pt x="28721" y="34763"/>
                </a:cubicBezTo>
                <a:cubicBezTo>
                  <a:pt x="28698" y="34786"/>
                  <a:pt x="28698" y="34808"/>
                  <a:pt x="28698" y="34876"/>
                </a:cubicBezTo>
                <a:cubicBezTo>
                  <a:pt x="28698" y="34967"/>
                  <a:pt x="28698" y="35012"/>
                  <a:pt x="28630" y="35080"/>
                </a:cubicBezTo>
                <a:cubicBezTo>
                  <a:pt x="28630" y="35091"/>
                  <a:pt x="28619" y="35097"/>
                  <a:pt x="28607" y="35097"/>
                </a:cubicBezTo>
                <a:cubicBezTo>
                  <a:pt x="28596" y="35097"/>
                  <a:pt x="28585" y="35091"/>
                  <a:pt x="28585" y="35080"/>
                </a:cubicBezTo>
                <a:cubicBezTo>
                  <a:pt x="28585" y="34967"/>
                  <a:pt x="28494" y="34922"/>
                  <a:pt x="28494" y="34854"/>
                </a:cubicBezTo>
                <a:cubicBezTo>
                  <a:pt x="28517" y="34763"/>
                  <a:pt x="28517" y="34650"/>
                  <a:pt x="28562" y="34560"/>
                </a:cubicBezTo>
                <a:cubicBezTo>
                  <a:pt x="28562" y="34537"/>
                  <a:pt x="28517" y="34514"/>
                  <a:pt x="28517" y="34446"/>
                </a:cubicBezTo>
                <a:cubicBezTo>
                  <a:pt x="28517" y="34401"/>
                  <a:pt x="28517" y="34356"/>
                  <a:pt x="28562" y="34333"/>
                </a:cubicBezTo>
                <a:cubicBezTo>
                  <a:pt x="28585" y="34311"/>
                  <a:pt x="28607" y="34243"/>
                  <a:pt x="28562" y="34220"/>
                </a:cubicBezTo>
                <a:lnTo>
                  <a:pt x="28562" y="34197"/>
                </a:lnTo>
                <a:cubicBezTo>
                  <a:pt x="28585" y="34107"/>
                  <a:pt x="28585" y="34016"/>
                  <a:pt x="28562" y="33948"/>
                </a:cubicBezTo>
                <a:cubicBezTo>
                  <a:pt x="28675" y="33790"/>
                  <a:pt x="28517" y="33632"/>
                  <a:pt x="28562" y="33496"/>
                </a:cubicBezTo>
                <a:cubicBezTo>
                  <a:pt x="28562" y="33451"/>
                  <a:pt x="28517" y="33428"/>
                  <a:pt x="28494" y="33405"/>
                </a:cubicBezTo>
                <a:cubicBezTo>
                  <a:pt x="28472" y="33383"/>
                  <a:pt x="28449" y="33337"/>
                  <a:pt x="28404" y="33292"/>
                </a:cubicBezTo>
                <a:cubicBezTo>
                  <a:pt x="28381" y="33270"/>
                  <a:pt x="28404" y="33224"/>
                  <a:pt x="28449" y="33224"/>
                </a:cubicBezTo>
                <a:cubicBezTo>
                  <a:pt x="28472" y="33224"/>
                  <a:pt x="28494" y="33202"/>
                  <a:pt x="28472" y="33179"/>
                </a:cubicBezTo>
                <a:cubicBezTo>
                  <a:pt x="28449" y="33043"/>
                  <a:pt x="28381" y="32930"/>
                  <a:pt x="28358" y="32772"/>
                </a:cubicBezTo>
                <a:cubicBezTo>
                  <a:pt x="28336" y="32726"/>
                  <a:pt x="28336" y="32658"/>
                  <a:pt x="28358" y="32613"/>
                </a:cubicBezTo>
                <a:cubicBezTo>
                  <a:pt x="28381" y="32523"/>
                  <a:pt x="28404" y="32409"/>
                  <a:pt x="28381" y="32296"/>
                </a:cubicBezTo>
                <a:cubicBezTo>
                  <a:pt x="28377" y="32292"/>
                  <a:pt x="28372" y="32290"/>
                  <a:pt x="28367" y="32290"/>
                </a:cubicBezTo>
                <a:cubicBezTo>
                  <a:pt x="28348" y="32290"/>
                  <a:pt x="28327" y="32319"/>
                  <a:pt x="28291" y="32319"/>
                </a:cubicBezTo>
                <a:lnTo>
                  <a:pt x="28291" y="32296"/>
                </a:lnTo>
                <a:cubicBezTo>
                  <a:pt x="28358" y="32093"/>
                  <a:pt x="28358" y="32093"/>
                  <a:pt x="28245" y="31979"/>
                </a:cubicBezTo>
                <a:cubicBezTo>
                  <a:pt x="28223" y="31957"/>
                  <a:pt x="28177" y="31844"/>
                  <a:pt x="28177" y="31821"/>
                </a:cubicBezTo>
                <a:cubicBezTo>
                  <a:pt x="28245" y="31685"/>
                  <a:pt x="28177" y="31504"/>
                  <a:pt x="28177" y="31368"/>
                </a:cubicBezTo>
                <a:lnTo>
                  <a:pt x="28268" y="31368"/>
                </a:lnTo>
                <a:cubicBezTo>
                  <a:pt x="28279" y="31368"/>
                  <a:pt x="28296" y="31363"/>
                  <a:pt x="28313" y="31363"/>
                </a:cubicBezTo>
                <a:cubicBezTo>
                  <a:pt x="28330" y="31363"/>
                  <a:pt x="28347" y="31368"/>
                  <a:pt x="28358" y="31391"/>
                </a:cubicBezTo>
                <a:cubicBezTo>
                  <a:pt x="28381" y="31459"/>
                  <a:pt x="28358" y="31482"/>
                  <a:pt x="28336" y="31527"/>
                </a:cubicBezTo>
                <a:cubicBezTo>
                  <a:pt x="28336" y="31527"/>
                  <a:pt x="28336" y="31572"/>
                  <a:pt x="28291" y="31572"/>
                </a:cubicBezTo>
                <a:cubicBezTo>
                  <a:pt x="28223" y="31685"/>
                  <a:pt x="28223" y="31753"/>
                  <a:pt x="28291" y="31866"/>
                </a:cubicBezTo>
                <a:cubicBezTo>
                  <a:pt x="28291" y="31912"/>
                  <a:pt x="28336" y="31912"/>
                  <a:pt x="28358" y="31934"/>
                </a:cubicBezTo>
                <a:cubicBezTo>
                  <a:pt x="28358" y="31708"/>
                  <a:pt x="28472" y="31504"/>
                  <a:pt x="28404" y="31278"/>
                </a:cubicBezTo>
                <a:cubicBezTo>
                  <a:pt x="28381" y="31187"/>
                  <a:pt x="28404" y="31119"/>
                  <a:pt x="28472" y="31052"/>
                </a:cubicBezTo>
                <a:cubicBezTo>
                  <a:pt x="28494" y="31006"/>
                  <a:pt x="28472" y="30961"/>
                  <a:pt x="28472" y="30938"/>
                </a:cubicBezTo>
                <a:cubicBezTo>
                  <a:pt x="28430" y="30884"/>
                  <a:pt x="28398" y="30854"/>
                  <a:pt x="28363" y="30854"/>
                </a:cubicBezTo>
                <a:cubicBezTo>
                  <a:pt x="28341" y="30854"/>
                  <a:pt x="28317" y="30866"/>
                  <a:pt x="28291" y="30893"/>
                </a:cubicBezTo>
                <a:cubicBezTo>
                  <a:pt x="28245" y="30916"/>
                  <a:pt x="28268" y="30961"/>
                  <a:pt x="28245" y="31029"/>
                </a:cubicBezTo>
                <a:cubicBezTo>
                  <a:pt x="28234" y="31074"/>
                  <a:pt x="28211" y="31097"/>
                  <a:pt x="28189" y="31097"/>
                </a:cubicBezTo>
                <a:cubicBezTo>
                  <a:pt x="28166" y="31097"/>
                  <a:pt x="28143" y="31074"/>
                  <a:pt x="28132" y="31029"/>
                </a:cubicBezTo>
                <a:cubicBezTo>
                  <a:pt x="28132" y="31006"/>
                  <a:pt x="28109" y="30961"/>
                  <a:pt x="28109" y="30938"/>
                </a:cubicBezTo>
                <a:cubicBezTo>
                  <a:pt x="28019" y="30825"/>
                  <a:pt x="28019" y="30803"/>
                  <a:pt x="28064" y="30689"/>
                </a:cubicBezTo>
                <a:cubicBezTo>
                  <a:pt x="28109" y="30622"/>
                  <a:pt x="28109" y="30599"/>
                  <a:pt x="28109" y="30508"/>
                </a:cubicBezTo>
                <a:cubicBezTo>
                  <a:pt x="28042" y="30327"/>
                  <a:pt x="28042" y="30124"/>
                  <a:pt x="28064" y="29920"/>
                </a:cubicBezTo>
                <a:cubicBezTo>
                  <a:pt x="28109" y="29807"/>
                  <a:pt x="28109" y="29807"/>
                  <a:pt x="28042" y="29671"/>
                </a:cubicBezTo>
                <a:cubicBezTo>
                  <a:pt x="28019" y="29762"/>
                  <a:pt x="28019" y="29875"/>
                  <a:pt x="27951" y="29943"/>
                </a:cubicBezTo>
                <a:cubicBezTo>
                  <a:pt x="27928" y="29943"/>
                  <a:pt x="27906" y="29920"/>
                  <a:pt x="27883" y="29920"/>
                </a:cubicBezTo>
                <a:cubicBezTo>
                  <a:pt x="27883" y="29829"/>
                  <a:pt x="27928" y="29829"/>
                  <a:pt x="27928" y="29762"/>
                </a:cubicBezTo>
                <a:cubicBezTo>
                  <a:pt x="27906" y="29535"/>
                  <a:pt x="28019" y="29354"/>
                  <a:pt x="27951" y="29105"/>
                </a:cubicBezTo>
                <a:lnTo>
                  <a:pt x="27951" y="29105"/>
                </a:lnTo>
                <a:cubicBezTo>
                  <a:pt x="27883" y="29128"/>
                  <a:pt x="27951" y="29241"/>
                  <a:pt x="27928" y="29309"/>
                </a:cubicBezTo>
                <a:cubicBezTo>
                  <a:pt x="27906" y="29309"/>
                  <a:pt x="27883" y="29309"/>
                  <a:pt x="27883" y="29241"/>
                </a:cubicBezTo>
                <a:cubicBezTo>
                  <a:pt x="27883" y="29196"/>
                  <a:pt x="27838" y="29196"/>
                  <a:pt x="27815" y="29196"/>
                </a:cubicBezTo>
                <a:lnTo>
                  <a:pt x="27815" y="29128"/>
                </a:lnTo>
                <a:cubicBezTo>
                  <a:pt x="27815" y="29128"/>
                  <a:pt x="27838" y="29128"/>
                  <a:pt x="27838" y="29105"/>
                </a:cubicBezTo>
                <a:cubicBezTo>
                  <a:pt x="27883" y="29037"/>
                  <a:pt x="27815" y="28924"/>
                  <a:pt x="27883" y="28879"/>
                </a:cubicBezTo>
                <a:cubicBezTo>
                  <a:pt x="27928" y="28811"/>
                  <a:pt x="27906" y="28743"/>
                  <a:pt x="27906" y="28653"/>
                </a:cubicBezTo>
                <a:cubicBezTo>
                  <a:pt x="27928" y="28562"/>
                  <a:pt x="27906" y="28472"/>
                  <a:pt x="27906" y="28404"/>
                </a:cubicBezTo>
                <a:lnTo>
                  <a:pt x="27906" y="28290"/>
                </a:lnTo>
                <a:cubicBezTo>
                  <a:pt x="27928" y="28177"/>
                  <a:pt x="27906" y="28087"/>
                  <a:pt x="27838" y="28019"/>
                </a:cubicBezTo>
                <a:cubicBezTo>
                  <a:pt x="27838" y="27906"/>
                  <a:pt x="27815" y="27770"/>
                  <a:pt x="27883" y="27657"/>
                </a:cubicBezTo>
                <a:cubicBezTo>
                  <a:pt x="27906" y="27566"/>
                  <a:pt x="27883" y="27453"/>
                  <a:pt x="27793" y="27408"/>
                </a:cubicBezTo>
                <a:cubicBezTo>
                  <a:pt x="27702" y="27340"/>
                  <a:pt x="27702" y="27181"/>
                  <a:pt x="27657" y="27091"/>
                </a:cubicBezTo>
                <a:cubicBezTo>
                  <a:pt x="27612" y="27046"/>
                  <a:pt x="27612" y="26933"/>
                  <a:pt x="27657" y="26819"/>
                </a:cubicBezTo>
                <a:cubicBezTo>
                  <a:pt x="27657" y="26774"/>
                  <a:pt x="27657" y="26751"/>
                  <a:pt x="27679" y="26751"/>
                </a:cubicBezTo>
                <a:cubicBezTo>
                  <a:pt x="27702" y="26706"/>
                  <a:pt x="27679" y="26638"/>
                  <a:pt x="27657" y="26616"/>
                </a:cubicBezTo>
                <a:cubicBezTo>
                  <a:pt x="27589" y="26593"/>
                  <a:pt x="27566" y="26503"/>
                  <a:pt x="27566" y="26412"/>
                </a:cubicBezTo>
                <a:cubicBezTo>
                  <a:pt x="27566" y="26299"/>
                  <a:pt x="27544" y="26208"/>
                  <a:pt x="27566" y="26095"/>
                </a:cubicBezTo>
                <a:cubicBezTo>
                  <a:pt x="27589" y="25982"/>
                  <a:pt x="27566" y="25914"/>
                  <a:pt x="27476" y="25869"/>
                </a:cubicBezTo>
                <a:cubicBezTo>
                  <a:pt x="27453" y="25869"/>
                  <a:pt x="27430" y="25846"/>
                  <a:pt x="27385" y="25846"/>
                </a:cubicBezTo>
                <a:cubicBezTo>
                  <a:pt x="27363" y="25846"/>
                  <a:pt x="27363" y="25846"/>
                  <a:pt x="27340" y="25824"/>
                </a:cubicBezTo>
                <a:cubicBezTo>
                  <a:pt x="27340" y="25869"/>
                  <a:pt x="27317" y="25937"/>
                  <a:pt x="27317" y="26027"/>
                </a:cubicBezTo>
                <a:cubicBezTo>
                  <a:pt x="27249" y="25982"/>
                  <a:pt x="27227" y="25937"/>
                  <a:pt x="27204" y="25846"/>
                </a:cubicBezTo>
                <a:cubicBezTo>
                  <a:pt x="27159" y="25756"/>
                  <a:pt x="27159" y="25710"/>
                  <a:pt x="27204" y="25643"/>
                </a:cubicBezTo>
                <a:cubicBezTo>
                  <a:pt x="27227" y="25620"/>
                  <a:pt x="27204" y="25575"/>
                  <a:pt x="27204" y="25507"/>
                </a:cubicBezTo>
                <a:cubicBezTo>
                  <a:pt x="27159" y="25461"/>
                  <a:pt x="27136" y="25416"/>
                  <a:pt x="27114" y="25371"/>
                </a:cubicBezTo>
                <a:cubicBezTo>
                  <a:pt x="27114" y="25303"/>
                  <a:pt x="27114" y="25235"/>
                  <a:pt x="27091" y="25167"/>
                </a:cubicBezTo>
                <a:cubicBezTo>
                  <a:pt x="27046" y="25122"/>
                  <a:pt x="27091" y="25054"/>
                  <a:pt x="27114" y="25009"/>
                </a:cubicBezTo>
                <a:cubicBezTo>
                  <a:pt x="27136" y="24918"/>
                  <a:pt x="27136" y="24850"/>
                  <a:pt x="27091" y="24805"/>
                </a:cubicBezTo>
                <a:cubicBezTo>
                  <a:pt x="26978" y="24715"/>
                  <a:pt x="26933" y="24511"/>
                  <a:pt x="26865" y="24443"/>
                </a:cubicBezTo>
                <a:cubicBezTo>
                  <a:pt x="26819" y="24398"/>
                  <a:pt x="26819" y="24330"/>
                  <a:pt x="26819" y="24285"/>
                </a:cubicBezTo>
                <a:cubicBezTo>
                  <a:pt x="26819" y="24262"/>
                  <a:pt x="26819" y="24239"/>
                  <a:pt x="26865" y="24239"/>
                </a:cubicBezTo>
                <a:cubicBezTo>
                  <a:pt x="26933" y="24171"/>
                  <a:pt x="26933" y="24171"/>
                  <a:pt x="26887" y="24126"/>
                </a:cubicBezTo>
                <a:cubicBezTo>
                  <a:pt x="26865" y="24104"/>
                  <a:pt x="26819" y="24058"/>
                  <a:pt x="26865" y="23990"/>
                </a:cubicBezTo>
                <a:cubicBezTo>
                  <a:pt x="26865" y="23877"/>
                  <a:pt x="26865" y="23764"/>
                  <a:pt x="26887" y="23674"/>
                </a:cubicBezTo>
                <a:cubicBezTo>
                  <a:pt x="26910" y="23560"/>
                  <a:pt x="26887" y="23447"/>
                  <a:pt x="26865" y="23357"/>
                </a:cubicBezTo>
                <a:lnTo>
                  <a:pt x="26819" y="23334"/>
                </a:lnTo>
                <a:cubicBezTo>
                  <a:pt x="26819" y="23334"/>
                  <a:pt x="26797" y="23334"/>
                  <a:pt x="26797" y="23357"/>
                </a:cubicBezTo>
                <a:cubicBezTo>
                  <a:pt x="26774" y="23425"/>
                  <a:pt x="26797" y="23470"/>
                  <a:pt x="26797" y="23538"/>
                </a:cubicBezTo>
                <a:cubicBezTo>
                  <a:pt x="26797" y="23560"/>
                  <a:pt x="26774" y="23583"/>
                  <a:pt x="26774" y="23583"/>
                </a:cubicBezTo>
                <a:cubicBezTo>
                  <a:pt x="26752" y="23583"/>
                  <a:pt x="26752" y="23560"/>
                  <a:pt x="26752" y="23538"/>
                </a:cubicBezTo>
                <a:lnTo>
                  <a:pt x="26752" y="23311"/>
                </a:lnTo>
                <a:cubicBezTo>
                  <a:pt x="26752" y="23244"/>
                  <a:pt x="26752" y="23221"/>
                  <a:pt x="26774" y="23198"/>
                </a:cubicBezTo>
                <a:cubicBezTo>
                  <a:pt x="26819" y="23130"/>
                  <a:pt x="26819" y="23040"/>
                  <a:pt x="26797" y="22972"/>
                </a:cubicBezTo>
                <a:cubicBezTo>
                  <a:pt x="26774" y="22927"/>
                  <a:pt x="26797" y="22881"/>
                  <a:pt x="26774" y="22813"/>
                </a:cubicBezTo>
                <a:cubicBezTo>
                  <a:pt x="26752" y="22813"/>
                  <a:pt x="26752" y="22881"/>
                  <a:pt x="26752" y="22904"/>
                </a:cubicBezTo>
                <a:cubicBezTo>
                  <a:pt x="26752" y="22995"/>
                  <a:pt x="26706" y="23040"/>
                  <a:pt x="26706" y="23130"/>
                </a:cubicBezTo>
                <a:cubicBezTo>
                  <a:pt x="26706" y="23153"/>
                  <a:pt x="26684" y="23153"/>
                  <a:pt x="26661" y="23153"/>
                </a:cubicBezTo>
                <a:cubicBezTo>
                  <a:pt x="26593" y="22995"/>
                  <a:pt x="26593" y="22791"/>
                  <a:pt x="26661" y="22655"/>
                </a:cubicBezTo>
                <a:cubicBezTo>
                  <a:pt x="26706" y="22519"/>
                  <a:pt x="26661" y="22361"/>
                  <a:pt x="26661" y="22248"/>
                </a:cubicBezTo>
                <a:cubicBezTo>
                  <a:pt x="26661" y="22232"/>
                  <a:pt x="26650" y="22206"/>
                  <a:pt x="26629" y="22206"/>
                </a:cubicBezTo>
                <a:cubicBezTo>
                  <a:pt x="26619" y="22206"/>
                  <a:pt x="26607" y="22211"/>
                  <a:pt x="26593" y="22225"/>
                </a:cubicBezTo>
                <a:cubicBezTo>
                  <a:pt x="26570" y="22293"/>
                  <a:pt x="26570" y="22338"/>
                  <a:pt x="26570" y="22406"/>
                </a:cubicBezTo>
                <a:cubicBezTo>
                  <a:pt x="26570" y="22451"/>
                  <a:pt x="26548" y="22519"/>
                  <a:pt x="26480" y="22519"/>
                </a:cubicBezTo>
                <a:cubicBezTo>
                  <a:pt x="26457" y="22519"/>
                  <a:pt x="26435" y="22542"/>
                  <a:pt x="26412" y="22565"/>
                </a:cubicBezTo>
                <a:cubicBezTo>
                  <a:pt x="26389" y="22576"/>
                  <a:pt x="26378" y="22582"/>
                  <a:pt x="26370" y="22582"/>
                </a:cubicBezTo>
                <a:cubicBezTo>
                  <a:pt x="26361" y="22582"/>
                  <a:pt x="26355" y="22576"/>
                  <a:pt x="26344" y="22565"/>
                </a:cubicBezTo>
                <a:cubicBezTo>
                  <a:pt x="26322" y="22542"/>
                  <a:pt x="26322" y="22519"/>
                  <a:pt x="26322" y="22474"/>
                </a:cubicBezTo>
                <a:cubicBezTo>
                  <a:pt x="26322" y="22429"/>
                  <a:pt x="26344" y="22361"/>
                  <a:pt x="26344" y="22316"/>
                </a:cubicBezTo>
                <a:cubicBezTo>
                  <a:pt x="26344" y="22293"/>
                  <a:pt x="26344" y="22225"/>
                  <a:pt x="26322" y="22225"/>
                </a:cubicBezTo>
                <a:cubicBezTo>
                  <a:pt x="26299" y="22202"/>
                  <a:pt x="26254" y="22180"/>
                  <a:pt x="26254" y="22135"/>
                </a:cubicBezTo>
                <a:cubicBezTo>
                  <a:pt x="26231" y="22089"/>
                  <a:pt x="26231" y="22021"/>
                  <a:pt x="26208" y="21953"/>
                </a:cubicBezTo>
                <a:cubicBezTo>
                  <a:pt x="26231" y="21863"/>
                  <a:pt x="26231" y="21727"/>
                  <a:pt x="26254" y="21637"/>
                </a:cubicBezTo>
                <a:cubicBezTo>
                  <a:pt x="26299" y="21569"/>
                  <a:pt x="26231" y="21456"/>
                  <a:pt x="26231" y="21388"/>
                </a:cubicBezTo>
                <a:cubicBezTo>
                  <a:pt x="26231" y="21388"/>
                  <a:pt x="26231" y="21342"/>
                  <a:pt x="26208" y="21342"/>
                </a:cubicBezTo>
                <a:cubicBezTo>
                  <a:pt x="26186" y="21342"/>
                  <a:pt x="26186" y="21342"/>
                  <a:pt x="26186" y="21388"/>
                </a:cubicBezTo>
                <a:lnTo>
                  <a:pt x="26186" y="21433"/>
                </a:lnTo>
                <a:cubicBezTo>
                  <a:pt x="26186" y="21456"/>
                  <a:pt x="26140" y="21456"/>
                  <a:pt x="26140" y="21456"/>
                </a:cubicBezTo>
                <a:cubicBezTo>
                  <a:pt x="26118" y="21456"/>
                  <a:pt x="26118" y="21433"/>
                  <a:pt x="26118" y="21410"/>
                </a:cubicBezTo>
                <a:lnTo>
                  <a:pt x="26208" y="20980"/>
                </a:lnTo>
                <a:cubicBezTo>
                  <a:pt x="26231" y="20935"/>
                  <a:pt x="26208" y="20867"/>
                  <a:pt x="26186" y="20845"/>
                </a:cubicBezTo>
                <a:cubicBezTo>
                  <a:pt x="26186" y="20777"/>
                  <a:pt x="26208" y="20754"/>
                  <a:pt x="26208" y="20709"/>
                </a:cubicBezTo>
                <a:cubicBezTo>
                  <a:pt x="26208" y="20653"/>
                  <a:pt x="26193" y="20612"/>
                  <a:pt x="26162" y="20612"/>
                </a:cubicBezTo>
                <a:cubicBezTo>
                  <a:pt x="26156" y="20612"/>
                  <a:pt x="26148" y="20614"/>
                  <a:pt x="26140" y="20618"/>
                </a:cubicBezTo>
                <a:cubicBezTo>
                  <a:pt x="26131" y="20628"/>
                  <a:pt x="26122" y="20633"/>
                  <a:pt x="26112" y="20633"/>
                </a:cubicBezTo>
                <a:cubicBezTo>
                  <a:pt x="26099" y="20633"/>
                  <a:pt x="26086" y="20622"/>
                  <a:pt x="26073" y="20596"/>
                </a:cubicBezTo>
                <a:cubicBezTo>
                  <a:pt x="26043" y="20556"/>
                  <a:pt x="26026" y="20538"/>
                  <a:pt x="26013" y="20538"/>
                </a:cubicBezTo>
                <a:cubicBezTo>
                  <a:pt x="25996" y="20538"/>
                  <a:pt x="25985" y="20567"/>
                  <a:pt x="25959" y="20618"/>
                </a:cubicBezTo>
                <a:cubicBezTo>
                  <a:pt x="25892" y="20618"/>
                  <a:pt x="25869" y="20618"/>
                  <a:pt x="25846" y="20505"/>
                </a:cubicBezTo>
                <a:cubicBezTo>
                  <a:pt x="25846" y="20437"/>
                  <a:pt x="25846" y="20415"/>
                  <a:pt x="25801" y="20392"/>
                </a:cubicBezTo>
                <a:lnTo>
                  <a:pt x="25778" y="20392"/>
                </a:lnTo>
                <a:cubicBezTo>
                  <a:pt x="25756" y="20369"/>
                  <a:pt x="25733" y="20324"/>
                  <a:pt x="25688" y="20279"/>
                </a:cubicBezTo>
                <a:cubicBezTo>
                  <a:pt x="25703" y="20256"/>
                  <a:pt x="25715" y="20249"/>
                  <a:pt x="25726" y="20249"/>
                </a:cubicBezTo>
                <a:cubicBezTo>
                  <a:pt x="25748" y="20249"/>
                  <a:pt x="25763" y="20279"/>
                  <a:pt x="25778" y="20279"/>
                </a:cubicBezTo>
                <a:cubicBezTo>
                  <a:pt x="25801" y="20279"/>
                  <a:pt x="25846" y="20256"/>
                  <a:pt x="25801" y="20211"/>
                </a:cubicBezTo>
                <a:cubicBezTo>
                  <a:pt x="25778" y="20143"/>
                  <a:pt x="25801" y="20052"/>
                  <a:pt x="25846" y="19984"/>
                </a:cubicBezTo>
                <a:lnTo>
                  <a:pt x="25846" y="19939"/>
                </a:lnTo>
                <a:cubicBezTo>
                  <a:pt x="25824" y="19928"/>
                  <a:pt x="25812" y="19922"/>
                  <a:pt x="25804" y="19922"/>
                </a:cubicBezTo>
                <a:cubicBezTo>
                  <a:pt x="25795" y="19922"/>
                  <a:pt x="25790" y="19928"/>
                  <a:pt x="25778" y="19939"/>
                </a:cubicBezTo>
                <a:cubicBezTo>
                  <a:pt x="25758" y="19960"/>
                  <a:pt x="25747" y="19971"/>
                  <a:pt x="25734" y="19971"/>
                </a:cubicBezTo>
                <a:cubicBezTo>
                  <a:pt x="25719" y="19971"/>
                  <a:pt x="25703" y="19954"/>
                  <a:pt x="25665" y="19917"/>
                </a:cubicBezTo>
                <a:cubicBezTo>
                  <a:pt x="25665" y="19871"/>
                  <a:pt x="25643" y="19849"/>
                  <a:pt x="25643" y="19826"/>
                </a:cubicBezTo>
                <a:cubicBezTo>
                  <a:pt x="25629" y="19812"/>
                  <a:pt x="25607" y="19790"/>
                  <a:pt x="25586" y="19790"/>
                </a:cubicBezTo>
                <a:cubicBezTo>
                  <a:pt x="25573" y="19790"/>
                  <a:pt x="25561" y="19799"/>
                  <a:pt x="25552" y="19826"/>
                </a:cubicBezTo>
                <a:cubicBezTo>
                  <a:pt x="25529" y="19849"/>
                  <a:pt x="25529" y="19917"/>
                  <a:pt x="25507" y="19939"/>
                </a:cubicBezTo>
                <a:cubicBezTo>
                  <a:pt x="25507" y="19962"/>
                  <a:pt x="25462" y="19962"/>
                  <a:pt x="25462" y="19984"/>
                </a:cubicBezTo>
                <a:cubicBezTo>
                  <a:pt x="25439" y="19984"/>
                  <a:pt x="25416" y="19984"/>
                  <a:pt x="25416" y="19917"/>
                </a:cubicBezTo>
                <a:lnTo>
                  <a:pt x="25416" y="19860"/>
                </a:lnTo>
                <a:lnTo>
                  <a:pt x="25416" y="19860"/>
                </a:lnTo>
                <a:cubicBezTo>
                  <a:pt x="25458" y="19839"/>
                  <a:pt x="25500" y="19805"/>
                  <a:pt x="25462" y="19690"/>
                </a:cubicBezTo>
                <a:cubicBezTo>
                  <a:pt x="25462" y="19645"/>
                  <a:pt x="25462" y="19600"/>
                  <a:pt x="25507" y="19532"/>
                </a:cubicBezTo>
                <a:cubicBezTo>
                  <a:pt x="25507" y="19464"/>
                  <a:pt x="25529" y="19373"/>
                  <a:pt x="25529" y="19283"/>
                </a:cubicBezTo>
                <a:cubicBezTo>
                  <a:pt x="25529" y="19238"/>
                  <a:pt x="25529" y="19147"/>
                  <a:pt x="25507" y="19124"/>
                </a:cubicBezTo>
                <a:cubicBezTo>
                  <a:pt x="25496" y="19114"/>
                  <a:pt x="25486" y="19110"/>
                  <a:pt x="25476" y="19110"/>
                </a:cubicBezTo>
                <a:cubicBezTo>
                  <a:pt x="25443" y="19110"/>
                  <a:pt x="25416" y="19158"/>
                  <a:pt x="25416" y="19192"/>
                </a:cubicBezTo>
                <a:cubicBezTo>
                  <a:pt x="25401" y="19192"/>
                  <a:pt x="25376" y="19223"/>
                  <a:pt x="25361" y="19223"/>
                </a:cubicBezTo>
                <a:cubicBezTo>
                  <a:pt x="25353" y="19223"/>
                  <a:pt x="25348" y="19215"/>
                  <a:pt x="25348" y="19192"/>
                </a:cubicBezTo>
                <a:cubicBezTo>
                  <a:pt x="25326" y="19079"/>
                  <a:pt x="25326" y="18966"/>
                  <a:pt x="25303" y="18830"/>
                </a:cubicBezTo>
                <a:cubicBezTo>
                  <a:pt x="25348" y="18717"/>
                  <a:pt x="25394" y="18559"/>
                  <a:pt x="25348" y="18400"/>
                </a:cubicBezTo>
                <a:lnTo>
                  <a:pt x="25348" y="18332"/>
                </a:lnTo>
                <a:cubicBezTo>
                  <a:pt x="25394" y="18264"/>
                  <a:pt x="25416" y="18242"/>
                  <a:pt x="25416" y="18174"/>
                </a:cubicBezTo>
                <a:cubicBezTo>
                  <a:pt x="25416" y="18129"/>
                  <a:pt x="25416" y="18106"/>
                  <a:pt x="25394" y="18061"/>
                </a:cubicBezTo>
                <a:cubicBezTo>
                  <a:pt x="25384" y="18058"/>
                  <a:pt x="25376" y="18056"/>
                  <a:pt x="25369" y="18056"/>
                </a:cubicBezTo>
                <a:cubicBezTo>
                  <a:pt x="25326" y="18056"/>
                  <a:pt x="25326" y="18109"/>
                  <a:pt x="25326" y="18129"/>
                </a:cubicBezTo>
                <a:lnTo>
                  <a:pt x="25326" y="18264"/>
                </a:lnTo>
                <a:cubicBezTo>
                  <a:pt x="25280" y="18264"/>
                  <a:pt x="25235" y="18242"/>
                  <a:pt x="25213" y="18174"/>
                </a:cubicBezTo>
                <a:lnTo>
                  <a:pt x="25213" y="18151"/>
                </a:lnTo>
                <a:cubicBezTo>
                  <a:pt x="25213" y="18106"/>
                  <a:pt x="25235" y="18038"/>
                  <a:pt x="25190" y="18016"/>
                </a:cubicBezTo>
                <a:cubicBezTo>
                  <a:pt x="25181" y="18012"/>
                  <a:pt x="25173" y="18011"/>
                  <a:pt x="25166" y="18011"/>
                </a:cubicBezTo>
                <a:cubicBezTo>
                  <a:pt x="25122" y="18011"/>
                  <a:pt x="25122" y="18070"/>
                  <a:pt x="25122" y="18129"/>
                </a:cubicBezTo>
                <a:cubicBezTo>
                  <a:pt x="25122" y="18174"/>
                  <a:pt x="25122" y="18219"/>
                  <a:pt x="25077" y="18242"/>
                </a:cubicBezTo>
                <a:cubicBezTo>
                  <a:pt x="25009" y="18174"/>
                  <a:pt x="24986" y="18129"/>
                  <a:pt x="25054" y="18038"/>
                </a:cubicBezTo>
                <a:cubicBezTo>
                  <a:pt x="25054" y="18016"/>
                  <a:pt x="25077" y="17993"/>
                  <a:pt x="25054" y="17948"/>
                </a:cubicBezTo>
                <a:cubicBezTo>
                  <a:pt x="25054" y="17948"/>
                  <a:pt x="25009" y="17948"/>
                  <a:pt x="25009" y="17993"/>
                </a:cubicBezTo>
                <a:cubicBezTo>
                  <a:pt x="24986" y="18016"/>
                  <a:pt x="24986" y="18038"/>
                  <a:pt x="24964" y="18038"/>
                </a:cubicBezTo>
                <a:cubicBezTo>
                  <a:pt x="24941" y="17902"/>
                  <a:pt x="24896" y="17789"/>
                  <a:pt x="24986" y="17699"/>
                </a:cubicBezTo>
                <a:cubicBezTo>
                  <a:pt x="25009" y="17676"/>
                  <a:pt x="24986" y="17653"/>
                  <a:pt x="24986" y="17608"/>
                </a:cubicBezTo>
                <a:cubicBezTo>
                  <a:pt x="24964" y="17495"/>
                  <a:pt x="24964" y="17359"/>
                  <a:pt x="24986" y="17246"/>
                </a:cubicBezTo>
                <a:cubicBezTo>
                  <a:pt x="25009" y="17201"/>
                  <a:pt x="25054" y="17110"/>
                  <a:pt x="24986" y="17020"/>
                </a:cubicBezTo>
                <a:cubicBezTo>
                  <a:pt x="24941" y="16929"/>
                  <a:pt x="24873" y="16929"/>
                  <a:pt x="24828" y="16929"/>
                </a:cubicBezTo>
                <a:cubicBezTo>
                  <a:pt x="24783" y="16929"/>
                  <a:pt x="24783" y="16974"/>
                  <a:pt x="24783" y="16997"/>
                </a:cubicBezTo>
                <a:cubicBezTo>
                  <a:pt x="24783" y="17020"/>
                  <a:pt x="24783" y="17042"/>
                  <a:pt x="24828" y="17088"/>
                </a:cubicBezTo>
                <a:cubicBezTo>
                  <a:pt x="24834" y="17094"/>
                  <a:pt x="24838" y="17096"/>
                  <a:pt x="24842" y="17096"/>
                </a:cubicBezTo>
                <a:cubicBezTo>
                  <a:pt x="24850" y="17096"/>
                  <a:pt x="24850" y="17075"/>
                  <a:pt x="24850" y="17042"/>
                </a:cubicBezTo>
                <a:cubicBezTo>
                  <a:pt x="24867" y="17034"/>
                  <a:pt x="24878" y="17029"/>
                  <a:pt x="24884" y="17029"/>
                </a:cubicBezTo>
                <a:cubicBezTo>
                  <a:pt x="24896" y="17029"/>
                  <a:pt x="24896" y="17045"/>
                  <a:pt x="24896" y="17088"/>
                </a:cubicBezTo>
                <a:lnTo>
                  <a:pt x="24896" y="17110"/>
                </a:lnTo>
                <a:cubicBezTo>
                  <a:pt x="24873" y="17314"/>
                  <a:pt x="24873" y="17495"/>
                  <a:pt x="24828" y="17699"/>
                </a:cubicBezTo>
                <a:cubicBezTo>
                  <a:pt x="24760" y="17653"/>
                  <a:pt x="24737" y="17585"/>
                  <a:pt x="24737" y="17495"/>
                </a:cubicBezTo>
                <a:cubicBezTo>
                  <a:pt x="24737" y="17450"/>
                  <a:pt x="24737" y="17427"/>
                  <a:pt x="24715" y="17382"/>
                </a:cubicBezTo>
                <a:cubicBezTo>
                  <a:pt x="24647" y="17314"/>
                  <a:pt x="24647" y="17155"/>
                  <a:pt x="24601" y="17088"/>
                </a:cubicBezTo>
                <a:cubicBezTo>
                  <a:pt x="24556" y="16997"/>
                  <a:pt x="24556" y="16861"/>
                  <a:pt x="24601" y="16771"/>
                </a:cubicBezTo>
                <a:cubicBezTo>
                  <a:pt x="24624" y="16680"/>
                  <a:pt x="24601" y="16567"/>
                  <a:pt x="24624" y="16477"/>
                </a:cubicBezTo>
                <a:cubicBezTo>
                  <a:pt x="24624" y="16431"/>
                  <a:pt x="24556" y="16409"/>
                  <a:pt x="24534" y="16409"/>
                </a:cubicBezTo>
                <a:cubicBezTo>
                  <a:pt x="24519" y="16366"/>
                  <a:pt x="24487" y="16350"/>
                  <a:pt x="24459" y="16350"/>
                </a:cubicBezTo>
                <a:cubicBezTo>
                  <a:pt x="24443" y="16350"/>
                  <a:pt x="24429" y="16355"/>
                  <a:pt x="24420" y="16363"/>
                </a:cubicBezTo>
                <a:cubicBezTo>
                  <a:pt x="24405" y="16378"/>
                  <a:pt x="24385" y="16383"/>
                  <a:pt x="24363" y="16383"/>
                </a:cubicBezTo>
                <a:cubicBezTo>
                  <a:pt x="24317" y="16383"/>
                  <a:pt x="24262" y="16363"/>
                  <a:pt x="24217" y="16363"/>
                </a:cubicBezTo>
                <a:cubicBezTo>
                  <a:pt x="24171" y="16363"/>
                  <a:pt x="24104" y="16228"/>
                  <a:pt x="24149" y="16137"/>
                </a:cubicBezTo>
                <a:cubicBezTo>
                  <a:pt x="24149" y="16130"/>
                  <a:pt x="24151" y="16127"/>
                  <a:pt x="24156" y="16127"/>
                </a:cubicBezTo>
                <a:cubicBezTo>
                  <a:pt x="24164" y="16127"/>
                  <a:pt x="24179" y="16137"/>
                  <a:pt x="24194" y="16137"/>
                </a:cubicBezTo>
                <a:cubicBezTo>
                  <a:pt x="24217" y="16137"/>
                  <a:pt x="24262" y="16114"/>
                  <a:pt x="24217" y="16069"/>
                </a:cubicBezTo>
                <a:cubicBezTo>
                  <a:pt x="24171" y="15911"/>
                  <a:pt x="24149" y="15798"/>
                  <a:pt x="24149" y="15662"/>
                </a:cubicBezTo>
                <a:cubicBezTo>
                  <a:pt x="24149" y="15639"/>
                  <a:pt x="24104" y="15617"/>
                  <a:pt x="24081" y="15617"/>
                </a:cubicBezTo>
                <a:cubicBezTo>
                  <a:pt x="24058" y="15617"/>
                  <a:pt x="24058" y="15639"/>
                  <a:pt x="24058" y="15662"/>
                </a:cubicBezTo>
                <a:cubicBezTo>
                  <a:pt x="24104" y="15775"/>
                  <a:pt x="24058" y="15865"/>
                  <a:pt x="24036" y="15956"/>
                </a:cubicBezTo>
                <a:cubicBezTo>
                  <a:pt x="23979" y="15918"/>
                  <a:pt x="23970" y="15832"/>
                  <a:pt x="23941" y="15832"/>
                </a:cubicBezTo>
                <a:cubicBezTo>
                  <a:pt x="23936" y="15832"/>
                  <a:pt x="23930" y="15836"/>
                  <a:pt x="23923" y="15843"/>
                </a:cubicBezTo>
                <a:cubicBezTo>
                  <a:pt x="23877" y="15843"/>
                  <a:pt x="23877" y="15775"/>
                  <a:pt x="23877" y="15752"/>
                </a:cubicBezTo>
                <a:lnTo>
                  <a:pt x="23877" y="15662"/>
                </a:lnTo>
                <a:cubicBezTo>
                  <a:pt x="23923" y="15639"/>
                  <a:pt x="23923" y="15617"/>
                  <a:pt x="23923" y="15571"/>
                </a:cubicBezTo>
                <a:cubicBezTo>
                  <a:pt x="23877" y="15503"/>
                  <a:pt x="23877" y="15413"/>
                  <a:pt x="23923" y="15322"/>
                </a:cubicBezTo>
                <a:cubicBezTo>
                  <a:pt x="23945" y="15277"/>
                  <a:pt x="23923" y="15209"/>
                  <a:pt x="23923" y="15164"/>
                </a:cubicBezTo>
                <a:cubicBezTo>
                  <a:pt x="23923" y="15005"/>
                  <a:pt x="23877" y="14870"/>
                  <a:pt x="23923" y="14734"/>
                </a:cubicBezTo>
                <a:cubicBezTo>
                  <a:pt x="23923" y="14711"/>
                  <a:pt x="23923" y="14643"/>
                  <a:pt x="23877" y="14621"/>
                </a:cubicBezTo>
                <a:cubicBezTo>
                  <a:pt x="23832" y="14553"/>
                  <a:pt x="23764" y="14508"/>
                  <a:pt x="23741" y="14394"/>
                </a:cubicBezTo>
                <a:lnTo>
                  <a:pt x="23719" y="14372"/>
                </a:lnTo>
                <a:cubicBezTo>
                  <a:pt x="23651" y="14326"/>
                  <a:pt x="23651" y="14326"/>
                  <a:pt x="23628" y="14259"/>
                </a:cubicBezTo>
                <a:cubicBezTo>
                  <a:pt x="23651" y="14191"/>
                  <a:pt x="23651" y="14145"/>
                  <a:pt x="23651" y="14055"/>
                </a:cubicBezTo>
                <a:cubicBezTo>
                  <a:pt x="23651" y="14032"/>
                  <a:pt x="23651" y="13987"/>
                  <a:pt x="23628" y="13964"/>
                </a:cubicBezTo>
                <a:cubicBezTo>
                  <a:pt x="23538" y="13851"/>
                  <a:pt x="23515" y="13761"/>
                  <a:pt x="23493" y="13602"/>
                </a:cubicBezTo>
                <a:cubicBezTo>
                  <a:pt x="23493" y="13580"/>
                  <a:pt x="23493" y="13534"/>
                  <a:pt x="23470" y="13512"/>
                </a:cubicBezTo>
                <a:cubicBezTo>
                  <a:pt x="23402" y="13466"/>
                  <a:pt x="23311" y="13376"/>
                  <a:pt x="23289" y="13263"/>
                </a:cubicBezTo>
                <a:cubicBezTo>
                  <a:pt x="23244" y="13285"/>
                  <a:pt x="23244" y="13399"/>
                  <a:pt x="23198" y="13466"/>
                </a:cubicBezTo>
                <a:cubicBezTo>
                  <a:pt x="23198" y="13353"/>
                  <a:pt x="23176" y="13263"/>
                  <a:pt x="23244" y="13172"/>
                </a:cubicBezTo>
                <a:cubicBezTo>
                  <a:pt x="23266" y="13082"/>
                  <a:pt x="23266" y="13014"/>
                  <a:pt x="23176" y="12946"/>
                </a:cubicBezTo>
                <a:cubicBezTo>
                  <a:pt x="23153" y="12923"/>
                  <a:pt x="23130" y="12855"/>
                  <a:pt x="23085" y="12810"/>
                </a:cubicBezTo>
                <a:cubicBezTo>
                  <a:pt x="23069" y="12761"/>
                  <a:pt x="23053" y="12724"/>
                  <a:pt x="23019" y="12724"/>
                </a:cubicBezTo>
                <a:cubicBezTo>
                  <a:pt x="23006" y="12724"/>
                  <a:pt x="22991" y="12730"/>
                  <a:pt x="22972" y="12742"/>
                </a:cubicBezTo>
                <a:lnTo>
                  <a:pt x="22949" y="12742"/>
                </a:lnTo>
                <a:cubicBezTo>
                  <a:pt x="22927" y="12697"/>
                  <a:pt x="22859" y="12629"/>
                  <a:pt x="22836" y="12584"/>
                </a:cubicBezTo>
                <a:cubicBezTo>
                  <a:pt x="22814" y="12516"/>
                  <a:pt x="22791" y="12471"/>
                  <a:pt x="22836" y="12403"/>
                </a:cubicBezTo>
                <a:cubicBezTo>
                  <a:pt x="22836" y="12403"/>
                  <a:pt x="22859" y="12357"/>
                  <a:pt x="22836" y="12357"/>
                </a:cubicBezTo>
                <a:cubicBezTo>
                  <a:pt x="22814" y="12267"/>
                  <a:pt x="22791" y="12222"/>
                  <a:pt x="22746" y="12131"/>
                </a:cubicBezTo>
                <a:cubicBezTo>
                  <a:pt x="22723" y="12041"/>
                  <a:pt x="22678" y="12018"/>
                  <a:pt x="22610" y="12018"/>
                </a:cubicBezTo>
                <a:cubicBezTo>
                  <a:pt x="22565" y="12018"/>
                  <a:pt x="22519" y="11995"/>
                  <a:pt x="22519" y="11905"/>
                </a:cubicBezTo>
                <a:cubicBezTo>
                  <a:pt x="22519" y="11882"/>
                  <a:pt x="22519" y="11837"/>
                  <a:pt x="22565" y="11837"/>
                </a:cubicBezTo>
                <a:cubicBezTo>
                  <a:pt x="22587" y="11837"/>
                  <a:pt x="22587" y="11882"/>
                  <a:pt x="22610" y="11905"/>
                </a:cubicBezTo>
                <a:cubicBezTo>
                  <a:pt x="22626" y="11921"/>
                  <a:pt x="22653" y="11937"/>
                  <a:pt x="22676" y="11937"/>
                </a:cubicBezTo>
                <a:cubicBezTo>
                  <a:pt x="22685" y="11937"/>
                  <a:pt x="22694" y="11934"/>
                  <a:pt x="22700" y="11927"/>
                </a:cubicBezTo>
                <a:cubicBezTo>
                  <a:pt x="22723" y="11882"/>
                  <a:pt x="22723" y="11837"/>
                  <a:pt x="22700" y="11769"/>
                </a:cubicBezTo>
                <a:cubicBezTo>
                  <a:pt x="22678" y="11679"/>
                  <a:pt x="22587" y="11656"/>
                  <a:pt x="22565" y="11543"/>
                </a:cubicBezTo>
                <a:cubicBezTo>
                  <a:pt x="22565" y="11520"/>
                  <a:pt x="22553" y="11509"/>
                  <a:pt x="22539" y="11509"/>
                </a:cubicBezTo>
                <a:cubicBezTo>
                  <a:pt x="22525" y="11509"/>
                  <a:pt x="22508" y="11520"/>
                  <a:pt x="22497" y="11543"/>
                </a:cubicBezTo>
                <a:cubicBezTo>
                  <a:pt x="22478" y="11561"/>
                  <a:pt x="22475" y="11594"/>
                  <a:pt x="22462" y="11594"/>
                </a:cubicBezTo>
                <a:cubicBezTo>
                  <a:pt x="22459" y="11594"/>
                  <a:pt x="22456" y="11592"/>
                  <a:pt x="22451" y="11588"/>
                </a:cubicBezTo>
                <a:cubicBezTo>
                  <a:pt x="22451" y="11565"/>
                  <a:pt x="22406" y="11565"/>
                  <a:pt x="22406" y="11543"/>
                </a:cubicBezTo>
                <a:cubicBezTo>
                  <a:pt x="22406" y="11430"/>
                  <a:pt x="22384" y="11271"/>
                  <a:pt x="22406" y="11158"/>
                </a:cubicBezTo>
                <a:cubicBezTo>
                  <a:pt x="22406" y="11135"/>
                  <a:pt x="22406" y="11113"/>
                  <a:pt x="22384" y="11113"/>
                </a:cubicBezTo>
                <a:cubicBezTo>
                  <a:pt x="22293" y="11022"/>
                  <a:pt x="22248" y="10909"/>
                  <a:pt x="22225" y="10773"/>
                </a:cubicBezTo>
                <a:cubicBezTo>
                  <a:pt x="22225" y="10705"/>
                  <a:pt x="22157" y="10683"/>
                  <a:pt x="22157" y="10637"/>
                </a:cubicBezTo>
                <a:cubicBezTo>
                  <a:pt x="22112" y="10547"/>
                  <a:pt x="22112" y="10479"/>
                  <a:pt x="22135" y="10411"/>
                </a:cubicBezTo>
                <a:cubicBezTo>
                  <a:pt x="22157" y="10321"/>
                  <a:pt x="22225" y="10230"/>
                  <a:pt x="22157" y="10117"/>
                </a:cubicBezTo>
                <a:lnTo>
                  <a:pt x="22157" y="10072"/>
                </a:lnTo>
                <a:cubicBezTo>
                  <a:pt x="22248" y="9913"/>
                  <a:pt x="22180" y="9777"/>
                  <a:pt x="22135" y="9642"/>
                </a:cubicBezTo>
                <a:cubicBezTo>
                  <a:pt x="22112" y="9551"/>
                  <a:pt x="22112" y="9461"/>
                  <a:pt x="22135" y="9415"/>
                </a:cubicBezTo>
                <a:cubicBezTo>
                  <a:pt x="22157" y="9393"/>
                  <a:pt x="22157" y="9325"/>
                  <a:pt x="22180" y="9302"/>
                </a:cubicBezTo>
                <a:cubicBezTo>
                  <a:pt x="22180" y="9246"/>
                  <a:pt x="22165" y="9206"/>
                  <a:pt x="22147" y="9206"/>
                </a:cubicBezTo>
                <a:cubicBezTo>
                  <a:pt x="22143" y="9206"/>
                  <a:pt x="22139" y="9208"/>
                  <a:pt x="22135" y="9212"/>
                </a:cubicBezTo>
                <a:cubicBezTo>
                  <a:pt x="22116" y="9218"/>
                  <a:pt x="22101" y="9221"/>
                  <a:pt x="22089" y="9221"/>
                </a:cubicBezTo>
                <a:cubicBezTo>
                  <a:pt x="22055" y="9221"/>
                  <a:pt x="22038" y="9200"/>
                  <a:pt x="22021" y="9166"/>
                </a:cubicBezTo>
                <a:cubicBezTo>
                  <a:pt x="21954" y="9076"/>
                  <a:pt x="21908" y="8963"/>
                  <a:pt x="21908" y="8827"/>
                </a:cubicBezTo>
                <a:cubicBezTo>
                  <a:pt x="21908" y="8759"/>
                  <a:pt x="21908" y="8714"/>
                  <a:pt x="21886" y="8646"/>
                </a:cubicBezTo>
                <a:cubicBezTo>
                  <a:pt x="21840" y="8555"/>
                  <a:pt x="21840" y="8510"/>
                  <a:pt x="21840" y="8420"/>
                </a:cubicBezTo>
                <a:cubicBezTo>
                  <a:pt x="21886" y="8171"/>
                  <a:pt x="21840" y="8103"/>
                  <a:pt x="21682" y="7967"/>
                </a:cubicBezTo>
                <a:cubicBezTo>
                  <a:pt x="21614" y="7922"/>
                  <a:pt x="21569" y="7831"/>
                  <a:pt x="21501" y="7763"/>
                </a:cubicBezTo>
                <a:cubicBezTo>
                  <a:pt x="21501" y="7763"/>
                  <a:pt x="21478" y="7741"/>
                  <a:pt x="21478" y="7718"/>
                </a:cubicBezTo>
                <a:cubicBezTo>
                  <a:pt x="21478" y="7582"/>
                  <a:pt x="21433" y="7469"/>
                  <a:pt x="21478" y="7356"/>
                </a:cubicBezTo>
                <a:cubicBezTo>
                  <a:pt x="21501" y="7311"/>
                  <a:pt x="21478" y="7288"/>
                  <a:pt x="21478" y="7265"/>
                </a:cubicBezTo>
                <a:cubicBezTo>
                  <a:pt x="21388" y="7152"/>
                  <a:pt x="21388" y="7016"/>
                  <a:pt x="21365" y="6858"/>
                </a:cubicBezTo>
                <a:cubicBezTo>
                  <a:pt x="21342" y="6813"/>
                  <a:pt x="21342" y="6790"/>
                  <a:pt x="21342" y="6722"/>
                </a:cubicBezTo>
                <a:cubicBezTo>
                  <a:pt x="21365" y="6564"/>
                  <a:pt x="21342" y="6360"/>
                  <a:pt x="21320" y="6179"/>
                </a:cubicBezTo>
                <a:cubicBezTo>
                  <a:pt x="21275" y="6134"/>
                  <a:pt x="21275" y="6043"/>
                  <a:pt x="21320" y="5998"/>
                </a:cubicBezTo>
                <a:lnTo>
                  <a:pt x="21320" y="5817"/>
                </a:lnTo>
                <a:cubicBezTo>
                  <a:pt x="21320" y="5704"/>
                  <a:pt x="21252" y="5613"/>
                  <a:pt x="21207" y="5613"/>
                </a:cubicBezTo>
                <a:cubicBezTo>
                  <a:pt x="21139" y="5613"/>
                  <a:pt x="21116" y="5568"/>
                  <a:pt x="21094" y="5500"/>
                </a:cubicBezTo>
                <a:cubicBezTo>
                  <a:pt x="21061" y="5451"/>
                  <a:pt x="21028" y="5414"/>
                  <a:pt x="20987" y="5414"/>
                </a:cubicBezTo>
                <a:cubicBezTo>
                  <a:pt x="20971" y="5414"/>
                  <a:pt x="20954" y="5419"/>
                  <a:pt x="20935" y="5432"/>
                </a:cubicBezTo>
                <a:cubicBezTo>
                  <a:pt x="20928" y="5435"/>
                  <a:pt x="20920" y="5436"/>
                  <a:pt x="20913" y="5436"/>
                </a:cubicBezTo>
                <a:cubicBezTo>
                  <a:pt x="20852" y="5436"/>
                  <a:pt x="20790" y="5359"/>
                  <a:pt x="20709" y="5319"/>
                </a:cubicBezTo>
                <a:cubicBezTo>
                  <a:pt x="20686" y="5274"/>
                  <a:pt x="20641" y="5228"/>
                  <a:pt x="20596" y="5161"/>
                </a:cubicBezTo>
                <a:cubicBezTo>
                  <a:pt x="20576" y="5131"/>
                  <a:pt x="20565" y="5114"/>
                  <a:pt x="20553" y="5114"/>
                </a:cubicBezTo>
                <a:cubicBezTo>
                  <a:pt x="20537" y="5114"/>
                  <a:pt x="20521" y="5142"/>
                  <a:pt x="20482" y="5206"/>
                </a:cubicBezTo>
                <a:cubicBezTo>
                  <a:pt x="20460" y="5240"/>
                  <a:pt x="20449" y="5257"/>
                  <a:pt x="20440" y="5257"/>
                </a:cubicBezTo>
                <a:cubicBezTo>
                  <a:pt x="20432" y="5257"/>
                  <a:pt x="20426" y="5240"/>
                  <a:pt x="20415" y="5206"/>
                </a:cubicBezTo>
                <a:cubicBezTo>
                  <a:pt x="20369" y="5145"/>
                  <a:pt x="20344" y="5125"/>
                  <a:pt x="20312" y="5125"/>
                </a:cubicBezTo>
                <a:cubicBezTo>
                  <a:pt x="20296" y="5125"/>
                  <a:pt x="20279" y="5130"/>
                  <a:pt x="20256" y="5138"/>
                </a:cubicBezTo>
                <a:cubicBezTo>
                  <a:pt x="20237" y="5167"/>
                  <a:pt x="20222" y="5175"/>
                  <a:pt x="20205" y="5175"/>
                </a:cubicBezTo>
                <a:cubicBezTo>
                  <a:pt x="20183" y="5175"/>
                  <a:pt x="20159" y="5161"/>
                  <a:pt x="20120" y="5161"/>
                </a:cubicBezTo>
                <a:cubicBezTo>
                  <a:pt x="20030" y="5138"/>
                  <a:pt x="19962" y="5138"/>
                  <a:pt x="19871" y="5025"/>
                </a:cubicBezTo>
                <a:cubicBezTo>
                  <a:pt x="19830" y="4970"/>
                  <a:pt x="19797" y="4940"/>
                  <a:pt x="19758" y="4940"/>
                </a:cubicBezTo>
                <a:cubicBezTo>
                  <a:pt x="19732" y="4940"/>
                  <a:pt x="19703" y="4953"/>
                  <a:pt x="19668" y="4979"/>
                </a:cubicBezTo>
                <a:cubicBezTo>
                  <a:pt x="19654" y="4993"/>
                  <a:pt x="19637" y="4998"/>
                  <a:pt x="19619" y="4998"/>
                </a:cubicBezTo>
                <a:cubicBezTo>
                  <a:pt x="19575" y="4998"/>
                  <a:pt x="19525" y="4966"/>
                  <a:pt x="19509" y="4934"/>
                </a:cubicBezTo>
                <a:cubicBezTo>
                  <a:pt x="19443" y="4901"/>
                  <a:pt x="19389" y="4880"/>
                  <a:pt x="19347" y="4880"/>
                </a:cubicBezTo>
                <a:cubicBezTo>
                  <a:pt x="19331" y="4880"/>
                  <a:pt x="19318" y="4883"/>
                  <a:pt x="19306" y="4889"/>
                </a:cubicBezTo>
                <a:cubicBezTo>
                  <a:pt x="19294" y="4893"/>
                  <a:pt x="19282" y="4895"/>
                  <a:pt x="19271" y="4895"/>
                </a:cubicBezTo>
                <a:cubicBezTo>
                  <a:pt x="19221" y="4895"/>
                  <a:pt x="19180" y="4854"/>
                  <a:pt x="19125" y="4798"/>
                </a:cubicBezTo>
                <a:cubicBezTo>
                  <a:pt x="19068" y="4742"/>
                  <a:pt x="19040" y="4714"/>
                  <a:pt x="19011" y="4714"/>
                </a:cubicBezTo>
                <a:cubicBezTo>
                  <a:pt x="18983" y="4714"/>
                  <a:pt x="18955" y="4742"/>
                  <a:pt x="18898" y="4798"/>
                </a:cubicBezTo>
                <a:cubicBezTo>
                  <a:pt x="18876" y="4776"/>
                  <a:pt x="18876" y="4708"/>
                  <a:pt x="18876" y="4663"/>
                </a:cubicBezTo>
                <a:cubicBezTo>
                  <a:pt x="18876" y="4482"/>
                  <a:pt x="18830" y="4368"/>
                  <a:pt x="18717" y="4300"/>
                </a:cubicBezTo>
                <a:cubicBezTo>
                  <a:pt x="18649" y="4233"/>
                  <a:pt x="18627" y="4187"/>
                  <a:pt x="18627" y="4074"/>
                </a:cubicBezTo>
                <a:cubicBezTo>
                  <a:pt x="18627" y="4029"/>
                  <a:pt x="18604" y="3984"/>
                  <a:pt x="18604" y="3961"/>
                </a:cubicBezTo>
                <a:cubicBezTo>
                  <a:pt x="18604" y="3848"/>
                  <a:pt x="18536" y="3803"/>
                  <a:pt x="18491" y="3803"/>
                </a:cubicBezTo>
                <a:cubicBezTo>
                  <a:pt x="18400" y="3803"/>
                  <a:pt x="18310" y="3757"/>
                  <a:pt x="18265" y="3667"/>
                </a:cubicBezTo>
                <a:cubicBezTo>
                  <a:pt x="18219" y="3644"/>
                  <a:pt x="18197" y="3644"/>
                  <a:pt x="18174" y="3644"/>
                </a:cubicBezTo>
                <a:cubicBezTo>
                  <a:pt x="18167" y="3651"/>
                  <a:pt x="18159" y="3654"/>
                  <a:pt x="18149" y="3654"/>
                </a:cubicBezTo>
                <a:cubicBezTo>
                  <a:pt x="18125" y="3654"/>
                  <a:pt x="18093" y="3638"/>
                  <a:pt x="18061" y="3622"/>
                </a:cubicBezTo>
                <a:lnTo>
                  <a:pt x="18038" y="3622"/>
                </a:lnTo>
                <a:cubicBezTo>
                  <a:pt x="18002" y="3667"/>
                  <a:pt x="17969" y="3683"/>
                  <a:pt x="17938" y="3683"/>
                </a:cubicBezTo>
                <a:cubicBezTo>
                  <a:pt x="17893" y="3683"/>
                  <a:pt x="17852" y="3648"/>
                  <a:pt x="17812" y="3622"/>
                </a:cubicBezTo>
                <a:cubicBezTo>
                  <a:pt x="17778" y="3588"/>
                  <a:pt x="17738" y="3588"/>
                  <a:pt x="17702" y="3588"/>
                </a:cubicBezTo>
                <a:cubicBezTo>
                  <a:pt x="17665" y="3588"/>
                  <a:pt x="17631" y="3588"/>
                  <a:pt x="17608" y="3554"/>
                </a:cubicBezTo>
                <a:lnTo>
                  <a:pt x="17586" y="3554"/>
                </a:lnTo>
                <a:cubicBezTo>
                  <a:pt x="17548" y="3617"/>
                  <a:pt x="17496" y="3630"/>
                  <a:pt x="17442" y="3630"/>
                </a:cubicBezTo>
                <a:cubicBezTo>
                  <a:pt x="17399" y="3630"/>
                  <a:pt x="17354" y="3622"/>
                  <a:pt x="17314" y="3622"/>
                </a:cubicBezTo>
                <a:cubicBezTo>
                  <a:pt x="17269" y="3622"/>
                  <a:pt x="17269" y="3667"/>
                  <a:pt x="17201" y="3689"/>
                </a:cubicBezTo>
                <a:cubicBezTo>
                  <a:pt x="17172" y="3733"/>
                  <a:pt x="17152" y="3758"/>
                  <a:pt x="17117" y="3758"/>
                </a:cubicBezTo>
                <a:cubicBezTo>
                  <a:pt x="17098" y="3758"/>
                  <a:pt x="17074" y="3751"/>
                  <a:pt x="17042" y="3735"/>
                </a:cubicBezTo>
                <a:cubicBezTo>
                  <a:pt x="16975" y="3689"/>
                  <a:pt x="16929" y="3667"/>
                  <a:pt x="16861" y="3667"/>
                </a:cubicBezTo>
                <a:lnTo>
                  <a:pt x="16793" y="3667"/>
                </a:lnTo>
                <a:cubicBezTo>
                  <a:pt x="16771" y="3659"/>
                  <a:pt x="16753" y="3654"/>
                  <a:pt x="16739" y="3654"/>
                </a:cubicBezTo>
                <a:cubicBezTo>
                  <a:pt x="16710" y="3654"/>
                  <a:pt x="16695" y="3674"/>
                  <a:pt x="16680" y="3735"/>
                </a:cubicBezTo>
                <a:cubicBezTo>
                  <a:pt x="16652" y="3778"/>
                  <a:pt x="16632" y="3793"/>
                  <a:pt x="16616" y="3793"/>
                </a:cubicBezTo>
                <a:cubicBezTo>
                  <a:pt x="16606" y="3793"/>
                  <a:pt x="16598" y="3788"/>
                  <a:pt x="16590" y="3780"/>
                </a:cubicBezTo>
                <a:cubicBezTo>
                  <a:pt x="16552" y="3761"/>
                  <a:pt x="16513" y="3754"/>
                  <a:pt x="16478" y="3754"/>
                </a:cubicBezTo>
                <a:cubicBezTo>
                  <a:pt x="16431" y="3754"/>
                  <a:pt x="16390" y="3767"/>
                  <a:pt x="16363" y="3780"/>
                </a:cubicBezTo>
                <a:cubicBezTo>
                  <a:pt x="16317" y="3796"/>
                  <a:pt x="16281" y="3822"/>
                  <a:pt x="16233" y="3822"/>
                </a:cubicBezTo>
                <a:cubicBezTo>
                  <a:pt x="16212" y="3822"/>
                  <a:pt x="16188" y="3817"/>
                  <a:pt x="16160" y="3803"/>
                </a:cubicBezTo>
                <a:lnTo>
                  <a:pt x="16069" y="3803"/>
                </a:lnTo>
                <a:cubicBezTo>
                  <a:pt x="16047" y="3803"/>
                  <a:pt x="16024" y="3780"/>
                  <a:pt x="16001" y="3780"/>
                </a:cubicBezTo>
                <a:cubicBezTo>
                  <a:pt x="15979" y="3772"/>
                  <a:pt x="15961" y="3767"/>
                  <a:pt x="15947" y="3767"/>
                </a:cubicBezTo>
                <a:cubicBezTo>
                  <a:pt x="15918" y="3767"/>
                  <a:pt x="15903" y="3788"/>
                  <a:pt x="15888" y="3848"/>
                </a:cubicBezTo>
                <a:cubicBezTo>
                  <a:pt x="15820" y="3961"/>
                  <a:pt x="15730" y="3961"/>
                  <a:pt x="15685" y="3961"/>
                </a:cubicBezTo>
                <a:cubicBezTo>
                  <a:pt x="15571" y="3961"/>
                  <a:pt x="15503" y="3984"/>
                  <a:pt x="15436" y="4097"/>
                </a:cubicBezTo>
                <a:cubicBezTo>
                  <a:pt x="15368" y="4187"/>
                  <a:pt x="15277" y="4210"/>
                  <a:pt x="15232" y="4323"/>
                </a:cubicBezTo>
                <a:cubicBezTo>
                  <a:pt x="15232" y="4323"/>
                  <a:pt x="15222" y="4333"/>
                  <a:pt x="15215" y="4333"/>
                </a:cubicBezTo>
                <a:cubicBezTo>
                  <a:pt x="15212" y="4333"/>
                  <a:pt x="15209" y="4331"/>
                  <a:pt x="15209" y="4323"/>
                </a:cubicBezTo>
                <a:cubicBezTo>
                  <a:pt x="15183" y="4297"/>
                  <a:pt x="15159" y="4288"/>
                  <a:pt x="15137" y="4288"/>
                </a:cubicBezTo>
                <a:cubicBezTo>
                  <a:pt x="15080" y="4288"/>
                  <a:pt x="15031" y="4346"/>
                  <a:pt x="14983" y="4346"/>
                </a:cubicBezTo>
                <a:cubicBezTo>
                  <a:pt x="14938" y="4346"/>
                  <a:pt x="14915" y="4368"/>
                  <a:pt x="14892" y="4436"/>
                </a:cubicBezTo>
                <a:cubicBezTo>
                  <a:pt x="14824" y="4549"/>
                  <a:pt x="14757" y="4663"/>
                  <a:pt x="14689" y="4776"/>
                </a:cubicBezTo>
                <a:cubicBezTo>
                  <a:pt x="14677" y="4798"/>
                  <a:pt x="14666" y="4810"/>
                  <a:pt x="14652" y="4810"/>
                </a:cubicBezTo>
                <a:cubicBezTo>
                  <a:pt x="14638" y="4810"/>
                  <a:pt x="14621" y="4798"/>
                  <a:pt x="14598" y="4776"/>
                </a:cubicBezTo>
                <a:cubicBezTo>
                  <a:pt x="14580" y="4749"/>
                  <a:pt x="14559" y="4740"/>
                  <a:pt x="14537" y="4740"/>
                </a:cubicBezTo>
                <a:cubicBezTo>
                  <a:pt x="14503" y="4740"/>
                  <a:pt x="14467" y="4762"/>
                  <a:pt x="14440" y="4776"/>
                </a:cubicBezTo>
                <a:cubicBezTo>
                  <a:pt x="14412" y="4785"/>
                  <a:pt x="14391" y="4791"/>
                  <a:pt x="14375" y="4791"/>
                </a:cubicBezTo>
                <a:cubicBezTo>
                  <a:pt x="14353" y="4791"/>
                  <a:pt x="14340" y="4780"/>
                  <a:pt x="14327" y="4753"/>
                </a:cubicBezTo>
                <a:cubicBezTo>
                  <a:pt x="14283" y="4709"/>
                  <a:pt x="14258" y="4684"/>
                  <a:pt x="14233" y="4684"/>
                </a:cubicBezTo>
                <a:cubicBezTo>
                  <a:pt x="14220" y="4684"/>
                  <a:pt x="14207" y="4692"/>
                  <a:pt x="14191" y="4708"/>
                </a:cubicBezTo>
                <a:cubicBezTo>
                  <a:pt x="14153" y="4758"/>
                  <a:pt x="14109" y="4773"/>
                  <a:pt x="14065" y="4773"/>
                </a:cubicBezTo>
                <a:cubicBezTo>
                  <a:pt x="14030" y="4773"/>
                  <a:pt x="13995" y="4763"/>
                  <a:pt x="13964" y="4753"/>
                </a:cubicBezTo>
                <a:cubicBezTo>
                  <a:pt x="13919" y="4753"/>
                  <a:pt x="13874" y="4708"/>
                  <a:pt x="13851" y="4685"/>
                </a:cubicBezTo>
                <a:cubicBezTo>
                  <a:pt x="13823" y="4676"/>
                  <a:pt x="13803" y="4670"/>
                  <a:pt x="13784" y="4670"/>
                </a:cubicBezTo>
                <a:cubicBezTo>
                  <a:pt x="13757" y="4670"/>
                  <a:pt x="13733" y="4681"/>
                  <a:pt x="13693" y="4708"/>
                </a:cubicBezTo>
                <a:cubicBezTo>
                  <a:pt x="13670" y="4776"/>
                  <a:pt x="13625" y="4776"/>
                  <a:pt x="13580" y="4798"/>
                </a:cubicBezTo>
                <a:cubicBezTo>
                  <a:pt x="13557" y="4821"/>
                  <a:pt x="13534" y="4889"/>
                  <a:pt x="13467" y="4934"/>
                </a:cubicBezTo>
                <a:cubicBezTo>
                  <a:pt x="13461" y="4946"/>
                  <a:pt x="13453" y="4950"/>
                  <a:pt x="13445" y="4950"/>
                </a:cubicBezTo>
                <a:cubicBezTo>
                  <a:pt x="13425" y="4950"/>
                  <a:pt x="13400" y="4929"/>
                  <a:pt x="13374" y="4929"/>
                </a:cubicBezTo>
                <a:cubicBezTo>
                  <a:pt x="13367" y="4929"/>
                  <a:pt x="13360" y="4931"/>
                  <a:pt x="13353" y="4934"/>
                </a:cubicBezTo>
                <a:cubicBezTo>
                  <a:pt x="13305" y="5015"/>
                  <a:pt x="13245" y="5027"/>
                  <a:pt x="13173" y="5027"/>
                </a:cubicBezTo>
                <a:cubicBezTo>
                  <a:pt x="13145" y="5027"/>
                  <a:pt x="13114" y="5025"/>
                  <a:pt x="13082" y="5025"/>
                </a:cubicBezTo>
                <a:cubicBezTo>
                  <a:pt x="13014" y="5025"/>
                  <a:pt x="12991" y="5025"/>
                  <a:pt x="12969" y="5093"/>
                </a:cubicBezTo>
                <a:cubicBezTo>
                  <a:pt x="12955" y="5121"/>
                  <a:pt x="12932" y="5140"/>
                  <a:pt x="12906" y="5140"/>
                </a:cubicBezTo>
                <a:cubicBezTo>
                  <a:pt x="12890" y="5140"/>
                  <a:pt x="12873" y="5133"/>
                  <a:pt x="12856" y="5115"/>
                </a:cubicBezTo>
                <a:cubicBezTo>
                  <a:pt x="12833" y="5093"/>
                  <a:pt x="12788" y="5047"/>
                  <a:pt x="12765" y="5047"/>
                </a:cubicBezTo>
                <a:cubicBezTo>
                  <a:pt x="12750" y="5040"/>
                  <a:pt x="12740" y="5035"/>
                  <a:pt x="12731" y="5035"/>
                </a:cubicBezTo>
                <a:cubicBezTo>
                  <a:pt x="12715" y="5035"/>
                  <a:pt x="12705" y="5055"/>
                  <a:pt x="12674" y="5115"/>
                </a:cubicBezTo>
                <a:lnTo>
                  <a:pt x="12674" y="5138"/>
                </a:lnTo>
                <a:lnTo>
                  <a:pt x="12652" y="5161"/>
                </a:lnTo>
                <a:cubicBezTo>
                  <a:pt x="12629" y="5161"/>
                  <a:pt x="12629" y="5138"/>
                  <a:pt x="12652" y="5115"/>
                </a:cubicBezTo>
                <a:cubicBezTo>
                  <a:pt x="12674" y="5047"/>
                  <a:pt x="12674" y="5002"/>
                  <a:pt x="12629" y="5002"/>
                </a:cubicBezTo>
                <a:cubicBezTo>
                  <a:pt x="12561" y="5002"/>
                  <a:pt x="12516" y="4934"/>
                  <a:pt x="12493" y="4889"/>
                </a:cubicBezTo>
                <a:cubicBezTo>
                  <a:pt x="12452" y="4820"/>
                  <a:pt x="12419" y="4793"/>
                  <a:pt x="12378" y="4793"/>
                </a:cubicBezTo>
                <a:cubicBezTo>
                  <a:pt x="12353" y="4793"/>
                  <a:pt x="12325" y="4803"/>
                  <a:pt x="12290" y="4821"/>
                </a:cubicBezTo>
                <a:cubicBezTo>
                  <a:pt x="12274" y="4805"/>
                  <a:pt x="12246" y="4789"/>
                  <a:pt x="12216" y="4789"/>
                </a:cubicBezTo>
                <a:cubicBezTo>
                  <a:pt x="12203" y="4789"/>
                  <a:pt x="12190" y="4792"/>
                  <a:pt x="12177" y="4798"/>
                </a:cubicBezTo>
                <a:lnTo>
                  <a:pt x="12109" y="4798"/>
                </a:lnTo>
                <a:cubicBezTo>
                  <a:pt x="12063" y="4708"/>
                  <a:pt x="11995" y="4640"/>
                  <a:pt x="11928" y="4640"/>
                </a:cubicBezTo>
                <a:cubicBezTo>
                  <a:pt x="11860" y="4527"/>
                  <a:pt x="11814" y="4549"/>
                  <a:pt x="11747" y="4527"/>
                </a:cubicBezTo>
                <a:cubicBezTo>
                  <a:pt x="11656" y="4482"/>
                  <a:pt x="11588" y="4414"/>
                  <a:pt x="11498" y="4346"/>
                </a:cubicBezTo>
                <a:cubicBezTo>
                  <a:pt x="11467" y="4325"/>
                  <a:pt x="11446" y="4314"/>
                  <a:pt x="11429" y="4314"/>
                </a:cubicBezTo>
                <a:cubicBezTo>
                  <a:pt x="11409" y="4314"/>
                  <a:pt x="11397" y="4331"/>
                  <a:pt x="11384" y="4368"/>
                </a:cubicBezTo>
                <a:cubicBezTo>
                  <a:pt x="11384" y="4399"/>
                  <a:pt x="11380" y="4411"/>
                  <a:pt x="11371" y="4411"/>
                </a:cubicBezTo>
                <a:cubicBezTo>
                  <a:pt x="11359" y="4411"/>
                  <a:pt x="11341" y="4393"/>
                  <a:pt x="11317" y="4368"/>
                </a:cubicBezTo>
                <a:lnTo>
                  <a:pt x="11317" y="4323"/>
                </a:lnTo>
                <a:cubicBezTo>
                  <a:pt x="11317" y="4255"/>
                  <a:pt x="11317" y="4210"/>
                  <a:pt x="11271" y="4187"/>
                </a:cubicBezTo>
                <a:cubicBezTo>
                  <a:pt x="11181" y="4097"/>
                  <a:pt x="11181" y="4097"/>
                  <a:pt x="11203" y="3984"/>
                </a:cubicBezTo>
                <a:cubicBezTo>
                  <a:pt x="11249" y="3893"/>
                  <a:pt x="11203" y="3848"/>
                  <a:pt x="11158" y="3803"/>
                </a:cubicBezTo>
                <a:lnTo>
                  <a:pt x="11090" y="3757"/>
                </a:lnTo>
                <a:cubicBezTo>
                  <a:pt x="10977" y="3622"/>
                  <a:pt x="10932" y="3418"/>
                  <a:pt x="10909" y="3192"/>
                </a:cubicBezTo>
                <a:cubicBezTo>
                  <a:pt x="10909" y="3078"/>
                  <a:pt x="10864" y="2988"/>
                  <a:pt x="10841" y="2897"/>
                </a:cubicBezTo>
                <a:cubicBezTo>
                  <a:pt x="10819" y="2875"/>
                  <a:pt x="10819" y="2829"/>
                  <a:pt x="10819" y="2762"/>
                </a:cubicBezTo>
                <a:cubicBezTo>
                  <a:pt x="10819" y="2671"/>
                  <a:pt x="10796" y="2603"/>
                  <a:pt x="10728" y="2535"/>
                </a:cubicBezTo>
                <a:cubicBezTo>
                  <a:pt x="10705" y="2513"/>
                  <a:pt x="10705" y="2445"/>
                  <a:pt x="10705" y="2399"/>
                </a:cubicBezTo>
                <a:cubicBezTo>
                  <a:pt x="10705" y="2309"/>
                  <a:pt x="10683" y="2218"/>
                  <a:pt x="10615" y="2218"/>
                </a:cubicBezTo>
                <a:cubicBezTo>
                  <a:pt x="10524" y="2196"/>
                  <a:pt x="10479" y="2083"/>
                  <a:pt x="10389" y="2060"/>
                </a:cubicBezTo>
                <a:cubicBezTo>
                  <a:pt x="10343" y="2037"/>
                  <a:pt x="10343" y="1947"/>
                  <a:pt x="10298" y="1879"/>
                </a:cubicBezTo>
                <a:cubicBezTo>
                  <a:pt x="10275" y="1834"/>
                  <a:pt x="10275" y="1743"/>
                  <a:pt x="10253" y="1653"/>
                </a:cubicBezTo>
                <a:cubicBezTo>
                  <a:pt x="10230" y="1585"/>
                  <a:pt x="10230" y="1494"/>
                  <a:pt x="10140" y="1471"/>
                </a:cubicBezTo>
                <a:cubicBezTo>
                  <a:pt x="10117" y="1471"/>
                  <a:pt x="10117" y="1426"/>
                  <a:pt x="10117" y="1404"/>
                </a:cubicBezTo>
                <a:cubicBezTo>
                  <a:pt x="10072" y="1358"/>
                  <a:pt x="10049" y="1290"/>
                  <a:pt x="10027" y="1268"/>
                </a:cubicBezTo>
                <a:cubicBezTo>
                  <a:pt x="9936" y="1268"/>
                  <a:pt x="9913" y="1177"/>
                  <a:pt x="9845" y="1087"/>
                </a:cubicBezTo>
                <a:cubicBezTo>
                  <a:pt x="9845" y="1087"/>
                  <a:pt x="9823" y="1087"/>
                  <a:pt x="9800" y="1064"/>
                </a:cubicBezTo>
                <a:lnTo>
                  <a:pt x="9800" y="1019"/>
                </a:lnTo>
                <a:cubicBezTo>
                  <a:pt x="9823" y="860"/>
                  <a:pt x="9800" y="815"/>
                  <a:pt x="9710" y="793"/>
                </a:cubicBezTo>
                <a:cubicBezTo>
                  <a:pt x="9597" y="725"/>
                  <a:pt x="9551" y="679"/>
                  <a:pt x="9483" y="521"/>
                </a:cubicBezTo>
                <a:cubicBezTo>
                  <a:pt x="9461" y="476"/>
                  <a:pt x="9438" y="476"/>
                  <a:pt x="9393" y="453"/>
                </a:cubicBezTo>
                <a:cubicBezTo>
                  <a:pt x="9325" y="385"/>
                  <a:pt x="9212" y="408"/>
                  <a:pt x="9121" y="295"/>
                </a:cubicBezTo>
                <a:cubicBezTo>
                  <a:pt x="9114" y="287"/>
                  <a:pt x="9109" y="285"/>
                  <a:pt x="9104" y="285"/>
                </a:cubicBezTo>
                <a:cubicBezTo>
                  <a:pt x="9094" y="285"/>
                  <a:pt x="9084" y="295"/>
                  <a:pt x="9053" y="295"/>
                </a:cubicBezTo>
                <a:cubicBezTo>
                  <a:pt x="9016" y="310"/>
                  <a:pt x="8978" y="320"/>
                  <a:pt x="8943" y="320"/>
                </a:cubicBezTo>
                <a:cubicBezTo>
                  <a:pt x="8872" y="320"/>
                  <a:pt x="8812" y="280"/>
                  <a:pt x="8782" y="159"/>
                </a:cubicBezTo>
                <a:cubicBezTo>
                  <a:pt x="8759" y="136"/>
                  <a:pt x="8759" y="114"/>
                  <a:pt x="8714" y="114"/>
                </a:cubicBezTo>
                <a:cubicBezTo>
                  <a:pt x="8708" y="116"/>
                  <a:pt x="8701" y="117"/>
                  <a:pt x="8695" y="117"/>
                </a:cubicBezTo>
                <a:cubicBezTo>
                  <a:pt x="8630" y="117"/>
                  <a:pt x="8547" y="21"/>
                  <a:pt x="8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596" name="Google Shape;11596;p63"/>
          <p:cNvSpPr txBox="1"/>
          <p:nvPr/>
        </p:nvSpPr>
        <p:spPr>
          <a:xfrm>
            <a:off x="2913321" y="780847"/>
            <a:ext cx="3701075" cy="6980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rPr>
              <a:t>1. Nghệ thuật</a:t>
            </a:r>
            <a:endParaRPr sz="3200" b="1">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endParaRPr>
          </a:p>
        </p:txBody>
      </p:sp>
      <p:sp>
        <p:nvSpPr>
          <p:cNvPr id="11597" name="Google Shape;11597;p63"/>
          <p:cNvSpPr txBox="1"/>
          <p:nvPr/>
        </p:nvSpPr>
        <p:spPr>
          <a:xfrm>
            <a:off x="787359" y="2100893"/>
            <a:ext cx="2587140" cy="14638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rPr>
              <a:t>Giọng thơ thủ thỉ, tâm tình, trìu mến, thiết tha</a:t>
            </a:r>
            <a:endParaRPr sz="2400">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endParaRPr>
          </a:p>
        </p:txBody>
      </p:sp>
      <p:sp>
        <p:nvSpPr>
          <p:cNvPr id="11598" name="Google Shape;11598;p63"/>
          <p:cNvSpPr txBox="1"/>
          <p:nvPr/>
        </p:nvSpPr>
        <p:spPr>
          <a:xfrm>
            <a:off x="3542507" y="2100893"/>
            <a:ext cx="2442701" cy="16815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rPr>
              <a:t>Xây dựng hình ảnh thơ vừa cụ thể vừa khái quát, mộc mạc</a:t>
            </a:r>
            <a:endParaRPr sz="2400">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endParaRPr>
          </a:p>
        </p:txBody>
      </p:sp>
      <p:sp>
        <p:nvSpPr>
          <p:cNvPr id="11599" name="Google Shape;11599;p63"/>
          <p:cNvSpPr txBox="1"/>
          <p:nvPr/>
        </p:nvSpPr>
        <p:spPr>
          <a:xfrm>
            <a:off x="6252899" y="2100893"/>
            <a:ext cx="2062800" cy="13138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rPr>
              <a:t>Bố cục chặt chẽ, dẫn dắt tự nhiên</a:t>
            </a:r>
            <a:endParaRPr sz="2400">
              <a:solidFill>
                <a:schemeClr val="dk1"/>
              </a:solidFill>
              <a:latin typeface="Times New Roman" panose="02020603050405020304" pitchFamily="18" charset="0"/>
              <a:ea typeface="Chelsea Market" panose="02000000000000000000"/>
              <a:cs typeface="Times New Roman" panose="02020603050405020304" pitchFamily="18" charset="0"/>
              <a:sym typeface="Chelsea Market" panose="02000000000000000000"/>
            </a:endParaRPr>
          </a:p>
        </p:txBody>
      </p:sp>
      <p:cxnSp>
        <p:nvCxnSpPr>
          <p:cNvPr id="11600" name="Google Shape;11600;p63"/>
          <p:cNvCxnSpPr>
            <a:stCxn id="11596" idx="2"/>
            <a:endCxn id="11597" idx="0"/>
          </p:cNvCxnSpPr>
          <p:nvPr/>
        </p:nvCxnSpPr>
        <p:spPr>
          <a:xfrm rot="5400000">
            <a:off x="3111395" y="448429"/>
            <a:ext cx="621998" cy="2682930"/>
          </a:xfrm>
          <a:prstGeom prst="curvedConnector3">
            <a:avLst>
              <a:gd name="adj1" fmla="val 50000"/>
            </a:avLst>
          </a:prstGeom>
          <a:noFill/>
          <a:ln w="19050" cap="flat" cmpd="sng">
            <a:solidFill>
              <a:schemeClr val="dk2"/>
            </a:solidFill>
            <a:prstDash val="solid"/>
            <a:round/>
            <a:headEnd type="none" w="med" len="med"/>
            <a:tailEnd type="oval" w="med" len="med"/>
          </a:ln>
        </p:spPr>
      </p:cxnSp>
      <p:cxnSp>
        <p:nvCxnSpPr>
          <p:cNvPr id="11601" name="Google Shape;11601;p63"/>
          <p:cNvCxnSpPr>
            <a:stCxn id="11596" idx="2"/>
            <a:endCxn id="11599" idx="0"/>
          </p:cNvCxnSpPr>
          <p:nvPr/>
        </p:nvCxnSpPr>
        <p:spPr>
          <a:xfrm rot="16200000" flipH="1">
            <a:off x="5713080" y="529674"/>
            <a:ext cx="621998" cy="2520440"/>
          </a:xfrm>
          <a:prstGeom prst="curvedConnector3">
            <a:avLst>
              <a:gd name="adj1" fmla="val 50000"/>
            </a:avLst>
          </a:prstGeom>
          <a:noFill/>
          <a:ln w="19050" cap="flat" cmpd="sng">
            <a:solidFill>
              <a:schemeClr val="dk2"/>
            </a:solidFill>
            <a:prstDash val="solid"/>
            <a:round/>
            <a:headEnd type="none" w="med" len="med"/>
            <a:tailEnd type="oval" w="med" len="med"/>
          </a:ln>
        </p:spPr>
      </p:cxnSp>
      <p:cxnSp>
        <p:nvCxnSpPr>
          <p:cNvPr id="11602" name="Google Shape;11602;p63"/>
          <p:cNvCxnSpPr/>
          <p:nvPr/>
        </p:nvCxnSpPr>
        <p:spPr>
          <a:xfrm rot="5400000" flipH="1" flipV="1">
            <a:off x="4452860" y="1789894"/>
            <a:ext cx="621998" cy="1"/>
          </a:xfrm>
          <a:prstGeom prst="curvedConnector3">
            <a:avLst>
              <a:gd name="adj1" fmla="val 50000"/>
            </a:avLst>
          </a:prstGeom>
          <a:noFill/>
          <a:ln w="19050" cap="flat" cmpd="sng">
            <a:solidFill>
              <a:schemeClr val="dk2"/>
            </a:solidFill>
            <a:prstDash val="solid"/>
            <a:round/>
            <a:headEnd type="oval" w="med" len="med"/>
            <a:tailEnd type="none" w="med" len="med"/>
          </a:ln>
        </p:spPr>
      </p:cxnSp>
      <p:sp>
        <p:nvSpPr>
          <p:cNvPr id="10" name="Google Shape;10816;p59"/>
          <p:cNvSpPr txBox="1">
            <a:spLocks noGrp="1"/>
          </p:cNvSpPr>
          <p:nvPr>
            <p:ph type="title"/>
          </p:nvPr>
        </p:nvSpPr>
        <p:spPr>
          <a:xfrm>
            <a:off x="0" y="25451"/>
            <a:ext cx="4064794" cy="9148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a:latin typeface="Times New Roman" panose="02020603050405020304" pitchFamily="18" charset="0"/>
                <a:cs typeface="Times New Roman" panose="02020603050405020304" pitchFamily="18" charset="0"/>
              </a:rPr>
              <a:t>III. Tổng kết</a:t>
            </a:r>
            <a:endParaRPr sz="44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96"/>
                                        </p:tgtEl>
                                        <p:attrNameLst>
                                          <p:attrName>style.visibility</p:attrName>
                                        </p:attrNameLst>
                                      </p:cBhvr>
                                      <p:to>
                                        <p:strVal val="visible"/>
                                      </p:to>
                                    </p:set>
                                    <p:animEffect transition="in" filter="fade">
                                      <p:cBhvr>
                                        <p:cTn id="7" dur="1000"/>
                                        <p:tgtEl>
                                          <p:spTgt spid="11596"/>
                                        </p:tgtEl>
                                      </p:cBhvr>
                                    </p:animEffect>
                                    <p:anim calcmode="lin" valueType="num">
                                      <p:cBhvr>
                                        <p:cTn id="8" dur="1000" fill="hold"/>
                                        <p:tgtEl>
                                          <p:spTgt spid="11596"/>
                                        </p:tgtEl>
                                        <p:attrNameLst>
                                          <p:attrName>ppt_x</p:attrName>
                                        </p:attrNameLst>
                                      </p:cBhvr>
                                      <p:tavLst>
                                        <p:tav tm="0">
                                          <p:val>
                                            <p:strVal val="#ppt_x"/>
                                          </p:val>
                                        </p:tav>
                                        <p:tav tm="100000">
                                          <p:val>
                                            <p:strVal val="#ppt_x"/>
                                          </p:val>
                                        </p:tav>
                                      </p:tavLst>
                                    </p:anim>
                                    <p:anim calcmode="lin" valueType="num">
                                      <p:cBhvr>
                                        <p:cTn id="9" dur="1000" fill="hold"/>
                                        <p:tgtEl>
                                          <p:spTgt spid="115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600"/>
                                        </p:tgtEl>
                                        <p:attrNameLst>
                                          <p:attrName>style.visibility</p:attrName>
                                        </p:attrNameLst>
                                      </p:cBhvr>
                                      <p:to>
                                        <p:strVal val="visible"/>
                                      </p:to>
                                    </p:set>
                                    <p:animEffect transition="in" filter="fade">
                                      <p:cBhvr>
                                        <p:cTn id="14" dur="1000"/>
                                        <p:tgtEl>
                                          <p:spTgt spid="11600"/>
                                        </p:tgtEl>
                                      </p:cBhvr>
                                    </p:animEffect>
                                    <p:anim calcmode="lin" valueType="num">
                                      <p:cBhvr>
                                        <p:cTn id="15" dur="1000" fill="hold"/>
                                        <p:tgtEl>
                                          <p:spTgt spid="11600"/>
                                        </p:tgtEl>
                                        <p:attrNameLst>
                                          <p:attrName>ppt_x</p:attrName>
                                        </p:attrNameLst>
                                      </p:cBhvr>
                                      <p:tavLst>
                                        <p:tav tm="0">
                                          <p:val>
                                            <p:strVal val="#ppt_x"/>
                                          </p:val>
                                        </p:tav>
                                        <p:tav tm="100000">
                                          <p:val>
                                            <p:strVal val="#ppt_x"/>
                                          </p:val>
                                        </p:tav>
                                      </p:tavLst>
                                    </p:anim>
                                    <p:anim calcmode="lin" valueType="num">
                                      <p:cBhvr>
                                        <p:cTn id="16" dur="1000" fill="hold"/>
                                        <p:tgtEl>
                                          <p:spTgt spid="116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97"/>
                                        </p:tgtEl>
                                        <p:attrNameLst>
                                          <p:attrName>style.visibility</p:attrName>
                                        </p:attrNameLst>
                                      </p:cBhvr>
                                      <p:to>
                                        <p:strVal val="visible"/>
                                      </p:to>
                                    </p:set>
                                    <p:animEffect transition="in" filter="fade">
                                      <p:cBhvr>
                                        <p:cTn id="21" dur="1000"/>
                                        <p:tgtEl>
                                          <p:spTgt spid="11597"/>
                                        </p:tgtEl>
                                      </p:cBhvr>
                                    </p:animEffect>
                                    <p:anim calcmode="lin" valueType="num">
                                      <p:cBhvr>
                                        <p:cTn id="22" dur="1000" fill="hold"/>
                                        <p:tgtEl>
                                          <p:spTgt spid="11597"/>
                                        </p:tgtEl>
                                        <p:attrNameLst>
                                          <p:attrName>ppt_x</p:attrName>
                                        </p:attrNameLst>
                                      </p:cBhvr>
                                      <p:tavLst>
                                        <p:tav tm="0">
                                          <p:val>
                                            <p:strVal val="#ppt_x"/>
                                          </p:val>
                                        </p:tav>
                                        <p:tav tm="100000">
                                          <p:val>
                                            <p:strVal val="#ppt_x"/>
                                          </p:val>
                                        </p:tav>
                                      </p:tavLst>
                                    </p:anim>
                                    <p:anim calcmode="lin" valueType="num">
                                      <p:cBhvr>
                                        <p:cTn id="23" dur="1000" fill="hold"/>
                                        <p:tgtEl>
                                          <p:spTgt spid="1159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602"/>
                                        </p:tgtEl>
                                        <p:attrNameLst>
                                          <p:attrName>style.visibility</p:attrName>
                                        </p:attrNameLst>
                                      </p:cBhvr>
                                      <p:to>
                                        <p:strVal val="visible"/>
                                      </p:to>
                                    </p:set>
                                    <p:animEffect transition="in" filter="fade">
                                      <p:cBhvr>
                                        <p:cTn id="28" dur="1000"/>
                                        <p:tgtEl>
                                          <p:spTgt spid="11602"/>
                                        </p:tgtEl>
                                      </p:cBhvr>
                                    </p:animEffect>
                                    <p:anim calcmode="lin" valueType="num">
                                      <p:cBhvr>
                                        <p:cTn id="29" dur="1000" fill="hold"/>
                                        <p:tgtEl>
                                          <p:spTgt spid="11602"/>
                                        </p:tgtEl>
                                        <p:attrNameLst>
                                          <p:attrName>ppt_x</p:attrName>
                                        </p:attrNameLst>
                                      </p:cBhvr>
                                      <p:tavLst>
                                        <p:tav tm="0">
                                          <p:val>
                                            <p:strVal val="#ppt_x"/>
                                          </p:val>
                                        </p:tav>
                                        <p:tav tm="100000">
                                          <p:val>
                                            <p:strVal val="#ppt_x"/>
                                          </p:val>
                                        </p:tav>
                                      </p:tavLst>
                                    </p:anim>
                                    <p:anim calcmode="lin" valueType="num">
                                      <p:cBhvr>
                                        <p:cTn id="30" dur="1000" fill="hold"/>
                                        <p:tgtEl>
                                          <p:spTgt spid="1160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98"/>
                                        </p:tgtEl>
                                        <p:attrNameLst>
                                          <p:attrName>style.visibility</p:attrName>
                                        </p:attrNameLst>
                                      </p:cBhvr>
                                      <p:to>
                                        <p:strVal val="visible"/>
                                      </p:to>
                                    </p:set>
                                    <p:animEffect transition="in" filter="fade">
                                      <p:cBhvr>
                                        <p:cTn id="35" dur="1000"/>
                                        <p:tgtEl>
                                          <p:spTgt spid="11598"/>
                                        </p:tgtEl>
                                      </p:cBhvr>
                                    </p:animEffect>
                                    <p:anim calcmode="lin" valueType="num">
                                      <p:cBhvr>
                                        <p:cTn id="36" dur="1000" fill="hold"/>
                                        <p:tgtEl>
                                          <p:spTgt spid="11598"/>
                                        </p:tgtEl>
                                        <p:attrNameLst>
                                          <p:attrName>ppt_x</p:attrName>
                                        </p:attrNameLst>
                                      </p:cBhvr>
                                      <p:tavLst>
                                        <p:tav tm="0">
                                          <p:val>
                                            <p:strVal val="#ppt_x"/>
                                          </p:val>
                                        </p:tav>
                                        <p:tav tm="100000">
                                          <p:val>
                                            <p:strVal val="#ppt_x"/>
                                          </p:val>
                                        </p:tav>
                                      </p:tavLst>
                                    </p:anim>
                                    <p:anim calcmode="lin" valueType="num">
                                      <p:cBhvr>
                                        <p:cTn id="37" dur="1000" fill="hold"/>
                                        <p:tgtEl>
                                          <p:spTgt spid="1159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601"/>
                                        </p:tgtEl>
                                        <p:attrNameLst>
                                          <p:attrName>style.visibility</p:attrName>
                                        </p:attrNameLst>
                                      </p:cBhvr>
                                      <p:to>
                                        <p:strVal val="visible"/>
                                      </p:to>
                                    </p:set>
                                    <p:animEffect transition="in" filter="fade">
                                      <p:cBhvr>
                                        <p:cTn id="42" dur="1000"/>
                                        <p:tgtEl>
                                          <p:spTgt spid="11601"/>
                                        </p:tgtEl>
                                      </p:cBhvr>
                                    </p:animEffect>
                                    <p:anim calcmode="lin" valueType="num">
                                      <p:cBhvr>
                                        <p:cTn id="43" dur="1000" fill="hold"/>
                                        <p:tgtEl>
                                          <p:spTgt spid="11601"/>
                                        </p:tgtEl>
                                        <p:attrNameLst>
                                          <p:attrName>ppt_x</p:attrName>
                                        </p:attrNameLst>
                                      </p:cBhvr>
                                      <p:tavLst>
                                        <p:tav tm="0">
                                          <p:val>
                                            <p:strVal val="#ppt_x"/>
                                          </p:val>
                                        </p:tav>
                                        <p:tav tm="100000">
                                          <p:val>
                                            <p:strVal val="#ppt_x"/>
                                          </p:val>
                                        </p:tav>
                                      </p:tavLst>
                                    </p:anim>
                                    <p:anim calcmode="lin" valueType="num">
                                      <p:cBhvr>
                                        <p:cTn id="44" dur="1000" fill="hold"/>
                                        <p:tgtEl>
                                          <p:spTgt spid="1160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599"/>
                                        </p:tgtEl>
                                        <p:attrNameLst>
                                          <p:attrName>style.visibility</p:attrName>
                                        </p:attrNameLst>
                                      </p:cBhvr>
                                      <p:to>
                                        <p:strVal val="visible"/>
                                      </p:to>
                                    </p:set>
                                    <p:animEffect transition="in" filter="fade">
                                      <p:cBhvr>
                                        <p:cTn id="49" dur="1000"/>
                                        <p:tgtEl>
                                          <p:spTgt spid="11599"/>
                                        </p:tgtEl>
                                      </p:cBhvr>
                                    </p:animEffect>
                                    <p:anim calcmode="lin" valueType="num">
                                      <p:cBhvr>
                                        <p:cTn id="50" dur="1000" fill="hold"/>
                                        <p:tgtEl>
                                          <p:spTgt spid="11599"/>
                                        </p:tgtEl>
                                        <p:attrNameLst>
                                          <p:attrName>ppt_x</p:attrName>
                                        </p:attrNameLst>
                                      </p:cBhvr>
                                      <p:tavLst>
                                        <p:tav tm="0">
                                          <p:val>
                                            <p:strVal val="#ppt_x"/>
                                          </p:val>
                                        </p:tav>
                                        <p:tav tm="100000">
                                          <p:val>
                                            <p:strVal val="#ppt_x"/>
                                          </p:val>
                                        </p:tav>
                                      </p:tavLst>
                                    </p:anim>
                                    <p:anim calcmode="lin" valueType="num">
                                      <p:cBhvr>
                                        <p:cTn id="51" dur="1000" fill="hold"/>
                                        <p:tgtEl>
                                          <p:spTgt spid="115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6" grpId="0"/>
      <p:bldP spid="11597" grpId="0"/>
      <p:bldP spid="11598" grpId="0"/>
      <p:bldP spid="1159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8656"/>
        <p:cNvGrpSpPr/>
        <p:nvPr/>
      </p:nvGrpSpPr>
      <p:grpSpPr>
        <a:xfrm>
          <a:off x="0" y="0"/>
          <a:ext cx="0" cy="0"/>
          <a:chOff x="0" y="0"/>
          <a:chExt cx="0" cy="0"/>
        </a:xfrm>
      </p:grpSpPr>
      <p:sp>
        <p:nvSpPr>
          <p:cNvPr id="8657" name="Google Shape;8657;p46"/>
          <p:cNvSpPr txBox="1">
            <a:spLocks noGrp="1"/>
          </p:cNvSpPr>
          <p:nvPr>
            <p:ph type="title"/>
          </p:nvPr>
        </p:nvSpPr>
        <p:spPr>
          <a:xfrm>
            <a:off x="2003175" y="446803"/>
            <a:ext cx="4047581" cy="846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b="1">
                <a:latin typeface="Times New Roman" panose="02020603050405020304" pitchFamily="18" charset="0"/>
                <a:cs typeface="Times New Roman" panose="02020603050405020304" pitchFamily="18" charset="0"/>
              </a:rPr>
              <a:t>2. Nội dung</a:t>
            </a:r>
            <a:endParaRPr sz="4400" b="1">
              <a:latin typeface="Times New Roman" panose="02020603050405020304" pitchFamily="18" charset="0"/>
              <a:cs typeface="Times New Roman" panose="02020603050405020304" pitchFamily="18" charset="0"/>
            </a:endParaRPr>
          </a:p>
        </p:txBody>
      </p:sp>
      <p:sp>
        <p:nvSpPr>
          <p:cNvPr id="8658" name="Google Shape;8658;p46"/>
          <p:cNvSpPr txBox="1">
            <a:spLocks noGrp="1"/>
          </p:cNvSpPr>
          <p:nvPr>
            <p:ph type="subTitle" idx="1"/>
          </p:nvPr>
        </p:nvSpPr>
        <p:spPr>
          <a:xfrm>
            <a:off x="1574550" y="1498117"/>
            <a:ext cx="5994900" cy="130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a:latin typeface="Times New Roman" panose="02020603050405020304" pitchFamily="18" charset="0"/>
                <a:cs typeface="Times New Roman" panose="02020603050405020304" pitchFamily="18" charset="0"/>
              </a:rPr>
              <a:t>Bài thơ thể hiện tình yêu thương thắm thiết của cha mẹ đối với con cái, đó cũng là tình yêu, niềm tự hào về quê hương đất nước.</a:t>
            </a:r>
            <a:endParaRPr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57"/>
                                        </p:tgtEl>
                                        <p:attrNameLst>
                                          <p:attrName>style.visibility</p:attrName>
                                        </p:attrNameLst>
                                      </p:cBhvr>
                                      <p:to>
                                        <p:strVal val="visible"/>
                                      </p:to>
                                    </p:set>
                                    <p:animEffect transition="in" filter="fade">
                                      <p:cBhvr>
                                        <p:cTn id="7" dur="1000"/>
                                        <p:tgtEl>
                                          <p:spTgt spid="8657"/>
                                        </p:tgtEl>
                                      </p:cBhvr>
                                    </p:animEffect>
                                    <p:anim calcmode="lin" valueType="num">
                                      <p:cBhvr>
                                        <p:cTn id="8" dur="1000" fill="hold"/>
                                        <p:tgtEl>
                                          <p:spTgt spid="8657"/>
                                        </p:tgtEl>
                                        <p:attrNameLst>
                                          <p:attrName>ppt_x</p:attrName>
                                        </p:attrNameLst>
                                      </p:cBhvr>
                                      <p:tavLst>
                                        <p:tav tm="0">
                                          <p:val>
                                            <p:strVal val="#ppt_x"/>
                                          </p:val>
                                        </p:tav>
                                        <p:tav tm="100000">
                                          <p:val>
                                            <p:strVal val="#ppt_x"/>
                                          </p:val>
                                        </p:tav>
                                      </p:tavLst>
                                    </p:anim>
                                    <p:anim calcmode="lin" valueType="num">
                                      <p:cBhvr>
                                        <p:cTn id="9" dur="1000" fill="hold"/>
                                        <p:tgtEl>
                                          <p:spTgt spid="86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58">
                                            <p:txEl>
                                              <p:pRg st="0" end="0"/>
                                            </p:txEl>
                                          </p:spTgt>
                                        </p:tgtEl>
                                        <p:attrNameLst>
                                          <p:attrName>style.visibility</p:attrName>
                                        </p:attrNameLst>
                                      </p:cBhvr>
                                      <p:to>
                                        <p:strVal val="visible"/>
                                      </p:to>
                                    </p:set>
                                    <p:animEffect transition="in" filter="fade">
                                      <p:cBhvr>
                                        <p:cTn id="14" dur="1000"/>
                                        <p:tgtEl>
                                          <p:spTgt spid="8658">
                                            <p:txEl>
                                              <p:pRg st="0" end="0"/>
                                            </p:txEl>
                                          </p:spTgt>
                                        </p:tgtEl>
                                      </p:cBhvr>
                                    </p:animEffect>
                                    <p:anim calcmode="lin" valueType="num">
                                      <p:cBhvr>
                                        <p:cTn id="15" dur="1000" fill="hold"/>
                                        <p:tgtEl>
                                          <p:spTgt spid="865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6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7" grpId="0"/>
      <p:bldP spid="865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Bảng 2"/>
          <p:cNvGraphicFramePr>
            <a:graphicFrameLocks noGrp="1"/>
          </p:cNvGraphicFramePr>
          <p:nvPr/>
        </p:nvGraphicFramePr>
        <p:xfrm>
          <a:off x="1523997" y="784299"/>
          <a:ext cx="6096006" cy="3337560"/>
        </p:xfrm>
        <a:graphic>
          <a:graphicData uri="http://schemas.openxmlformats.org/drawingml/2006/table">
            <a:tbl>
              <a:tblPr firstRow="1" bandRow="1">
                <a:tableStyleId>{B48ED8E0-E448-48C1-A42D-7CD71AC180AA}</a:tableStyleId>
              </a:tblPr>
              <a:tblGrid>
                <a:gridCol w="435429">
                  <a:extLst>
                    <a:ext uri="{9D8B030D-6E8A-4147-A177-3AD203B41FA5}">
                      <a16:colId xmlns:a16="http://schemas.microsoft.com/office/drawing/2014/main" xmlns="" val="20000"/>
                    </a:ext>
                  </a:extLst>
                </a:gridCol>
                <a:gridCol w="435429">
                  <a:extLst>
                    <a:ext uri="{9D8B030D-6E8A-4147-A177-3AD203B41FA5}">
                      <a16:colId xmlns:a16="http://schemas.microsoft.com/office/drawing/2014/main" xmlns="" val="20001"/>
                    </a:ext>
                  </a:extLst>
                </a:gridCol>
                <a:gridCol w="435429">
                  <a:extLst>
                    <a:ext uri="{9D8B030D-6E8A-4147-A177-3AD203B41FA5}">
                      <a16:colId xmlns:a16="http://schemas.microsoft.com/office/drawing/2014/main" xmlns="" val="20002"/>
                    </a:ext>
                  </a:extLst>
                </a:gridCol>
                <a:gridCol w="435429">
                  <a:extLst>
                    <a:ext uri="{9D8B030D-6E8A-4147-A177-3AD203B41FA5}">
                      <a16:colId xmlns:a16="http://schemas.microsoft.com/office/drawing/2014/main" xmlns="" val="20003"/>
                    </a:ext>
                  </a:extLst>
                </a:gridCol>
                <a:gridCol w="435429">
                  <a:extLst>
                    <a:ext uri="{9D8B030D-6E8A-4147-A177-3AD203B41FA5}">
                      <a16:colId xmlns:a16="http://schemas.microsoft.com/office/drawing/2014/main" xmlns="" val="20004"/>
                    </a:ext>
                  </a:extLst>
                </a:gridCol>
                <a:gridCol w="435429">
                  <a:extLst>
                    <a:ext uri="{9D8B030D-6E8A-4147-A177-3AD203B41FA5}">
                      <a16:colId xmlns:a16="http://schemas.microsoft.com/office/drawing/2014/main" xmlns="" val="20005"/>
                    </a:ext>
                  </a:extLst>
                </a:gridCol>
                <a:gridCol w="435429">
                  <a:extLst>
                    <a:ext uri="{9D8B030D-6E8A-4147-A177-3AD203B41FA5}">
                      <a16:colId xmlns:a16="http://schemas.microsoft.com/office/drawing/2014/main" xmlns="" val="20006"/>
                    </a:ext>
                  </a:extLst>
                </a:gridCol>
                <a:gridCol w="435429">
                  <a:extLst>
                    <a:ext uri="{9D8B030D-6E8A-4147-A177-3AD203B41FA5}">
                      <a16:colId xmlns:a16="http://schemas.microsoft.com/office/drawing/2014/main" xmlns="" val="20007"/>
                    </a:ext>
                  </a:extLst>
                </a:gridCol>
                <a:gridCol w="435429">
                  <a:extLst>
                    <a:ext uri="{9D8B030D-6E8A-4147-A177-3AD203B41FA5}">
                      <a16:colId xmlns:a16="http://schemas.microsoft.com/office/drawing/2014/main" xmlns="" val="20008"/>
                    </a:ext>
                  </a:extLst>
                </a:gridCol>
                <a:gridCol w="435429">
                  <a:extLst>
                    <a:ext uri="{9D8B030D-6E8A-4147-A177-3AD203B41FA5}">
                      <a16:colId xmlns:a16="http://schemas.microsoft.com/office/drawing/2014/main" xmlns="" val="20009"/>
                    </a:ext>
                  </a:extLst>
                </a:gridCol>
                <a:gridCol w="435429">
                  <a:extLst>
                    <a:ext uri="{9D8B030D-6E8A-4147-A177-3AD203B41FA5}">
                      <a16:colId xmlns:a16="http://schemas.microsoft.com/office/drawing/2014/main" xmlns="" val="20010"/>
                    </a:ext>
                  </a:extLst>
                </a:gridCol>
                <a:gridCol w="435429">
                  <a:extLst>
                    <a:ext uri="{9D8B030D-6E8A-4147-A177-3AD203B41FA5}">
                      <a16:colId xmlns:a16="http://schemas.microsoft.com/office/drawing/2014/main" xmlns="" val="20011"/>
                    </a:ext>
                  </a:extLst>
                </a:gridCol>
                <a:gridCol w="435429">
                  <a:extLst>
                    <a:ext uri="{9D8B030D-6E8A-4147-A177-3AD203B41FA5}">
                      <a16:colId xmlns:a16="http://schemas.microsoft.com/office/drawing/2014/main" xmlns="" val="20012"/>
                    </a:ext>
                  </a:extLst>
                </a:gridCol>
                <a:gridCol w="435429">
                  <a:extLst>
                    <a:ext uri="{9D8B030D-6E8A-4147-A177-3AD203B41FA5}">
                      <a16:colId xmlns:a16="http://schemas.microsoft.com/office/drawing/2014/main" xmlns="" val="20013"/>
                    </a:ext>
                  </a:extLst>
                </a:gridCol>
              </a:tblGrid>
              <a:tr h="370840">
                <a:tc>
                  <a:txBody>
                    <a:bodyPr/>
                    <a:lstStyle/>
                    <a:p>
                      <a:pPr algn="ctr"/>
                      <a:r>
                        <a:rPr lang="en-US" sz="1800" b="1">
                          <a:latin typeface="Times New Roman" panose="02020603050405020304" pitchFamily="18" charset="0"/>
                          <a:cs typeface="Times New Roman" panose="02020603050405020304" pitchFamily="18" charset="0"/>
                        </a:rPr>
                        <a:t>1</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0"/>
                  </a:ext>
                </a:extLst>
              </a:tr>
              <a:tr h="370840">
                <a:tc>
                  <a:txBody>
                    <a:bodyPr/>
                    <a:lstStyle/>
                    <a:p>
                      <a:pPr algn="ctr"/>
                      <a:r>
                        <a:rPr lang="en-US" sz="1800" b="1">
                          <a:latin typeface="Times New Roman" panose="02020603050405020304" pitchFamily="18" charset="0"/>
                          <a:cs typeface="Times New Roman" panose="02020603050405020304" pitchFamily="18" charset="0"/>
                        </a:rPr>
                        <a:t>2</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extLst>
                  <a:ext uri="{0D108BD9-81ED-4DB2-BD59-A6C34878D82A}">
                    <a16:rowId xmlns:a16="http://schemas.microsoft.com/office/drawing/2014/main" xmlns="" val="10001"/>
                  </a:ext>
                </a:extLst>
              </a:tr>
              <a:tr h="370840">
                <a:tc>
                  <a:txBody>
                    <a:bodyPr/>
                    <a:lstStyle/>
                    <a:p>
                      <a:pPr algn="ctr"/>
                      <a:r>
                        <a:rPr lang="en-US" sz="1800" b="1">
                          <a:latin typeface="Times New Roman" panose="02020603050405020304" pitchFamily="18" charset="0"/>
                          <a:cs typeface="Times New Roman" panose="02020603050405020304" pitchFamily="18" charset="0"/>
                        </a:rPr>
                        <a:t>3</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370840">
                <a:tc>
                  <a:txBody>
                    <a:bodyPr/>
                    <a:lstStyle/>
                    <a:p>
                      <a:pPr algn="ctr"/>
                      <a:r>
                        <a:rPr lang="en-US" sz="1800" b="1">
                          <a:latin typeface="Times New Roman" panose="02020603050405020304" pitchFamily="18" charset="0"/>
                          <a:cs typeface="Times New Roman" panose="02020603050405020304" pitchFamily="18" charset="0"/>
                        </a:rPr>
                        <a:t>4</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370840">
                <a:tc>
                  <a:txBody>
                    <a:bodyPr/>
                    <a:lstStyle/>
                    <a:p>
                      <a:pPr algn="ctr"/>
                      <a:r>
                        <a:rPr lang="en-US" sz="1800" b="1">
                          <a:latin typeface="Times New Roman" panose="02020603050405020304" pitchFamily="18" charset="0"/>
                          <a:cs typeface="Times New Roman" panose="02020603050405020304" pitchFamily="18" charset="0"/>
                        </a:rPr>
                        <a:t>5</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370840">
                <a:tc>
                  <a:txBody>
                    <a:bodyPr/>
                    <a:lstStyle/>
                    <a:p>
                      <a:pPr algn="ctr"/>
                      <a:r>
                        <a:rPr lang="en-US" sz="1800" b="1">
                          <a:latin typeface="Times New Roman" panose="02020603050405020304" pitchFamily="18" charset="0"/>
                          <a:cs typeface="Times New Roman" panose="02020603050405020304" pitchFamily="18" charset="0"/>
                        </a:rPr>
                        <a:t>6</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370840">
                <a:tc>
                  <a:txBody>
                    <a:bodyPr/>
                    <a:lstStyle/>
                    <a:p>
                      <a:pPr algn="ctr"/>
                      <a:r>
                        <a:rPr lang="en-US" sz="1800" b="1">
                          <a:latin typeface="Times New Roman" panose="02020603050405020304" pitchFamily="18" charset="0"/>
                          <a:cs typeface="Times New Roman" panose="02020603050405020304" pitchFamily="18" charset="0"/>
                        </a:rPr>
                        <a:t>7</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370840">
                <a:tc>
                  <a:txBody>
                    <a:bodyPr/>
                    <a:lstStyle/>
                    <a:p>
                      <a:pPr algn="ctr"/>
                      <a:r>
                        <a:rPr lang="en-US" sz="1800" b="1">
                          <a:latin typeface="Times New Roman" panose="02020603050405020304" pitchFamily="18" charset="0"/>
                          <a:cs typeface="Times New Roman" panose="02020603050405020304" pitchFamily="18" charset="0"/>
                        </a:rPr>
                        <a:t>8</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370840">
                <a:tc>
                  <a:txBody>
                    <a:bodyPr/>
                    <a:lstStyle/>
                    <a:p>
                      <a:pPr algn="ctr"/>
                      <a:r>
                        <a:rPr lang="en-US" sz="1800" b="1">
                          <a:latin typeface="Times New Roman" panose="02020603050405020304" pitchFamily="18" charset="0"/>
                          <a:cs typeface="Times New Roman" panose="02020603050405020304" pitchFamily="18" charset="0"/>
                        </a:rPr>
                        <a:t>9</a:t>
                      </a: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marR="0" algn="ctr" rtl="0">
                        <a:lnSpc>
                          <a:spcPct val="100000"/>
                        </a:lnSpc>
                        <a:spcBef>
                          <a:spcPts val="0"/>
                        </a:spcBef>
                        <a:spcAft>
                          <a:spcPts val="0"/>
                        </a:spcAft>
                        <a:buClr>
                          <a:srgbClr val="000000"/>
                        </a:buClr>
                        <a:buFont typeface="Arial" panose="020B0604020202020204"/>
                      </a:pPr>
                      <a:endParaRPr lang="en-US" sz="1800" b="1"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a:txBody>
                  <a:tcPr anchor="ctr">
                    <a:no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noFill/>
                  </a:tcP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bl>
          </a:graphicData>
        </a:graphic>
      </p:graphicFrame>
      <p:sp>
        <p:nvSpPr>
          <p:cNvPr id="6" name="Hộp Văn bản 5"/>
          <p:cNvSpPr txBox="1"/>
          <p:nvPr/>
        </p:nvSpPr>
        <p:spPr>
          <a:xfrm>
            <a:off x="214076" y="74428"/>
            <a:ext cx="8869736"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Ô chữ chìa khóa: Đây là một tình cảm thiêng liêng của con người?</a:t>
            </a:r>
          </a:p>
        </p:txBody>
      </p:sp>
      <p:sp>
        <p:nvSpPr>
          <p:cNvPr id="7" name="Hộp Văn bản 6"/>
          <p:cNvSpPr txBox="1"/>
          <p:nvPr/>
        </p:nvSpPr>
        <p:spPr>
          <a:xfrm>
            <a:off x="3747278" y="783852"/>
            <a:ext cx="1482358" cy="400110"/>
          </a:xfrm>
          <a:prstGeom prst="rect">
            <a:avLst/>
          </a:prstGeom>
          <a:noFill/>
        </p:spPr>
        <p:txBody>
          <a:bodyPr wrap="square" rtlCol="0">
            <a:spAutoFit/>
          </a:bodyPr>
          <a:lstStyle/>
          <a:p>
            <a:r>
              <a:rPr lang="en-US" sz="2000" b="1">
                <a:solidFill>
                  <a:srgbClr val="FF0000"/>
                </a:solidFill>
                <a:latin typeface="Times New Roman" panose="02020603050405020304" pitchFamily="18" charset="0"/>
                <a:cs typeface="Times New Roman" panose="02020603050405020304" pitchFamily="18" charset="0"/>
              </a:rPr>
              <a:t>T    </a:t>
            </a:r>
            <a:r>
              <a:rPr lang="en-US" sz="2000" b="1">
                <a:latin typeface="Times New Roman" panose="02020603050405020304" pitchFamily="18" charset="0"/>
                <a:cs typeface="Times New Roman" panose="02020603050405020304" pitchFamily="18" charset="0"/>
              </a:rPr>
              <a:t>A    Y</a:t>
            </a:r>
          </a:p>
        </p:txBody>
      </p:sp>
      <p:sp>
        <p:nvSpPr>
          <p:cNvPr id="9" name="Hộp Văn bản 8"/>
          <p:cNvSpPr txBox="1"/>
          <p:nvPr/>
        </p:nvSpPr>
        <p:spPr>
          <a:xfrm>
            <a:off x="2012421" y="1136869"/>
            <a:ext cx="5645242"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N    G    U   O     </a:t>
            </a:r>
            <a:r>
              <a:rPr lang="en-US" sz="2000" b="1">
                <a:solidFill>
                  <a:srgbClr val="FF0000"/>
                </a:solidFill>
                <a:latin typeface="Times New Roman" panose="02020603050405020304" pitchFamily="18" charset="0"/>
                <a:cs typeface="Times New Roman" panose="02020603050405020304" pitchFamily="18" charset="0"/>
              </a:rPr>
              <a:t>I     </a:t>
            </a:r>
            <a:r>
              <a:rPr lang="en-US" sz="2000" b="1">
                <a:latin typeface="Times New Roman" panose="02020603050405020304" pitchFamily="18" charset="0"/>
                <a:cs typeface="Times New Roman" panose="02020603050405020304" pitchFamily="18" charset="0"/>
              </a:rPr>
              <a:t>D   O    N    G    M    I    N    H</a:t>
            </a:r>
          </a:p>
        </p:txBody>
      </p:sp>
      <p:sp>
        <p:nvSpPr>
          <p:cNvPr id="11" name="Hộp Văn bản 10"/>
          <p:cNvSpPr txBox="1"/>
          <p:nvPr/>
        </p:nvSpPr>
        <p:spPr>
          <a:xfrm>
            <a:off x="2490093" y="1489439"/>
            <a:ext cx="3542217"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P    H   O    </a:t>
            </a:r>
            <a:r>
              <a:rPr lang="en-US" sz="2000" b="1">
                <a:solidFill>
                  <a:srgbClr val="FF0000"/>
                </a:solidFill>
                <a:latin typeface="Times New Roman" panose="02020603050405020304" pitchFamily="18" charset="0"/>
                <a:cs typeface="Times New Roman" panose="02020603050405020304" pitchFamily="18" charset="0"/>
              </a:rPr>
              <a:t>N    </a:t>
            </a:r>
            <a:r>
              <a:rPr lang="en-US" sz="2000" b="1">
                <a:latin typeface="Times New Roman" panose="02020603050405020304" pitchFamily="18" charset="0"/>
                <a:cs typeface="Times New Roman" panose="02020603050405020304" pitchFamily="18" charset="0"/>
              </a:rPr>
              <a:t>G    T    U    C</a:t>
            </a:r>
          </a:p>
        </p:txBody>
      </p:sp>
      <p:sp>
        <p:nvSpPr>
          <p:cNvPr id="13" name="Hộp Văn bản 12"/>
          <p:cNvSpPr txBox="1"/>
          <p:nvPr/>
        </p:nvSpPr>
        <p:spPr>
          <a:xfrm>
            <a:off x="2452433" y="1876237"/>
            <a:ext cx="2889397"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M   A    N   </a:t>
            </a:r>
            <a:r>
              <a:rPr lang="en-US" sz="2000" b="1">
                <a:solidFill>
                  <a:srgbClr val="FF0000"/>
                </a:solidFill>
                <a:latin typeface="Times New Roman" panose="02020603050405020304" pitchFamily="18" charset="0"/>
                <a:cs typeface="Times New Roman" panose="02020603050405020304" pitchFamily="18" charset="0"/>
              </a:rPr>
              <a:t>H    </a:t>
            </a:r>
            <a:r>
              <a:rPr lang="en-US" sz="2000" b="1">
                <a:latin typeface="Times New Roman" panose="02020603050405020304" pitchFamily="18" charset="0"/>
                <a:cs typeface="Times New Roman" panose="02020603050405020304" pitchFamily="18" charset="0"/>
              </a:rPr>
              <a:t>M    E</a:t>
            </a:r>
          </a:p>
        </p:txBody>
      </p:sp>
      <p:sp>
        <p:nvSpPr>
          <p:cNvPr id="15" name="Hộp Văn bản 14"/>
          <p:cNvSpPr txBox="1"/>
          <p:nvPr/>
        </p:nvSpPr>
        <p:spPr>
          <a:xfrm>
            <a:off x="3295310" y="2249984"/>
            <a:ext cx="3091841"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Y    </a:t>
            </a:r>
            <a:r>
              <a:rPr lang="en-US" sz="2000" b="1">
                <a:solidFill>
                  <a:srgbClr val="FF0000"/>
                </a:solidFill>
                <a:latin typeface="Times New Roman" panose="02020603050405020304" pitchFamily="18" charset="0"/>
                <a:cs typeface="Times New Roman" panose="02020603050405020304" pitchFamily="18" charset="0"/>
              </a:rPr>
              <a:t>P    </a:t>
            </a:r>
            <a:r>
              <a:rPr lang="en-US" sz="2000" b="1">
                <a:latin typeface="Times New Roman" panose="02020603050405020304" pitchFamily="18" charset="0"/>
                <a:cs typeface="Times New Roman" panose="02020603050405020304" pitchFamily="18" charset="0"/>
              </a:rPr>
              <a:t>H     U   O    N    G </a:t>
            </a:r>
          </a:p>
        </p:txBody>
      </p:sp>
      <p:sp>
        <p:nvSpPr>
          <p:cNvPr id="17" name="Hộp Văn bản 16"/>
          <p:cNvSpPr txBox="1"/>
          <p:nvPr/>
        </p:nvSpPr>
        <p:spPr>
          <a:xfrm>
            <a:off x="3295310" y="2619793"/>
            <a:ext cx="4115424"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T    </a:t>
            </a:r>
            <a:r>
              <a:rPr lang="en-US" sz="2000" b="1">
                <a:solidFill>
                  <a:srgbClr val="FF0000"/>
                </a:solidFill>
                <a:latin typeface="Times New Roman" panose="02020603050405020304" pitchFamily="18" charset="0"/>
                <a:cs typeface="Times New Roman" panose="02020603050405020304" pitchFamily="18" charset="0"/>
              </a:rPr>
              <a:t>H    </a:t>
            </a:r>
            <a:r>
              <a:rPr lang="en-US" sz="2000" b="1">
                <a:latin typeface="Times New Roman" panose="02020603050405020304" pitchFamily="18" charset="0"/>
                <a:cs typeface="Times New Roman" panose="02020603050405020304" pitchFamily="18" charset="0"/>
              </a:rPr>
              <a:t>U    N    G    L    U    N    G</a:t>
            </a:r>
          </a:p>
        </p:txBody>
      </p:sp>
      <p:sp>
        <p:nvSpPr>
          <p:cNvPr id="19" name="Hộp Văn bản 18"/>
          <p:cNvSpPr txBox="1"/>
          <p:nvPr/>
        </p:nvSpPr>
        <p:spPr>
          <a:xfrm>
            <a:off x="3295310" y="2986090"/>
            <a:ext cx="3514923"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Q    </a:t>
            </a:r>
            <a:r>
              <a:rPr lang="en-US" sz="2000" b="1">
                <a:solidFill>
                  <a:srgbClr val="FF0000"/>
                </a:solidFill>
                <a:latin typeface="Times New Roman" panose="02020603050405020304" pitchFamily="18" charset="0"/>
                <a:cs typeface="Times New Roman" panose="02020603050405020304" pitchFamily="18" charset="0"/>
              </a:rPr>
              <a:t>U    </a:t>
            </a:r>
            <a:r>
              <a:rPr lang="en-US" sz="2000" b="1">
                <a:latin typeface="Times New Roman" panose="02020603050405020304" pitchFamily="18" charset="0"/>
                <a:cs typeface="Times New Roman" panose="02020603050405020304" pitchFamily="18" charset="0"/>
              </a:rPr>
              <a:t>E    H    U    O    N   G</a:t>
            </a:r>
          </a:p>
        </p:txBody>
      </p:sp>
      <p:sp>
        <p:nvSpPr>
          <p:cNvPr id="21" name="Hộp Văn bản 20"/>
          <p:cNvSpPr txBox="1"/>
          <p:nvPr/>
        </p:nvSpPr>
        <p:spPr>
          <a:xfrm>
            <a:off x="2012421" y="3363099"/>
            <a:ext cx="3514923"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C    H    A    N    </a:t>
            </a:r>
            <a:r>
              <a:rPr lang="en-US" sz="2000" b="1">
                <a:solidFill>
                  <a:srgbClr val="FF0000"/>
                </a:solidFill>
                <a:latin typeface="Times New Roman" panose="02020603050405020304" pitchFamily="18" charset="0"/>
                <a:cs typeface="Times New Roman" panose="02020603050405020304" pitchFamily="18" charset="0"/>
              </a:rPr>
              <a:t>T    </a:t>
            </a:r>
            <a:r>
              <a:rPr lang="en-US" sz="2000" b="1">
                <a:latin typeface="Times New Roman" panose="02020603050405020304" pitchFamily="18" charset="0"/>
                <a:cs typeface="Times New Roman" panose="02020603050405020304" pitchFamily="18" charset="0"/>
              </a:rPr>
              <a:t>H   A    T</a:t>
            </a:r>
          </a:p>
        </p:txBody>
      </p:sp>
      <p:sp>
        <p:nvSpPr>
          <p:cNvPr id="23" name="Hộp Văn bản 22"/>
          <p:cNvSpPr txBox="1"/>
          <p:nvPr/>
        </p:nvSpPr>
        <p:spPr>
          <a:xfrm>
            <a:off x="3319682" y="3763612"/>
            <a:ext cx="2889397"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R</a:t>
            </a:r>
            <a:r>
              <a:rPr lang="en-US" sz="2000" b="1">
                <a:solidFill>
                  <a:srgbClr val="FF0000"/>
                </a:solidFill>
                <a:latin typeface="Times New Roman" panose="02020603050405020304" pitchFamily="18" charset="0"/>
                <a:cs typeface="Times New Roman" panose="02020603050405020304" pitchFamily="18" charset="0"/>
              </a:rPr>
              <a:t>    U  </a:t>
            </a:r>
            <a:r>
              <a:rPr lang="en-US" sz="2000" b="1">
                <a:latin typeface="Times New Roman" panose="02020603050405020304" pitchFamily="18" charset="0"/>
                <a:cs typeface="Times New Roman" panose="02020603050405020304" pitchFamily="18" charset="0"/>
              </a:rPr>
              <a:t>  N    G</a:t>
            </a:r>
            <a:endParaRPr lang="en-US" sz="2000"/>
          </a:p>
        </p:txBody>
      </p:sp>
      <p:sp>
        <p:nvSpPr>
          <p:cNvPr id="24" name="Hộp Văn bản 23"/>
          <p:cNvSpPr txBox="1"/>
          <p:nvPr/>
        </p:nvSpPr>
        <p:spPr>
          <a:xfrm>
            <a:off x="284052" y="4522592"/>
            <a:ext cx="4412081" cy="461665"/>
          </a:xfrm>
          <a:prstGeom prst="rect">
            <a:avLst/>
          </a:prstGeom>
          <a:solidFill>
            <a:srgbClr val="00B0F0"/>
          </a:solid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1. Tác giả là người dân tộc nào?</a:t>
            </a:r>
          </a:p>
        </p:txBody>
      </p:sp>
      <p:sp>
        <p:nvSpPr>
          <p:cNvPr id="25" name="Hộp Văn bản 24"/>
          <p:cNvSpPr txBox="1"/>
          <p:nvPr/>
        </p:nvSpPr>
        <p:spPr>
          <a:xfrm>
            <a:off x="284052" y="4499987"/>
            <a:ext cx="8081058" cy="461665"/>
          </a:xfrm>
          <a:prstGeom prst="rect">
            <a:avLst/>
          </a:prstGeom>
          <a:solidFill>
            <a:srgbClr val="00B0F0"/>
          </a:solidFill>
        </p:spPr>
        <p:txBody>
          <a:bodyPr wrap="none" rtlCol="0">
            <a:spAutoFit/>
          </a:bodyPr>
          <a:lstStyle/>
          <a:p>
            <a:r>
              <a:rPr lang="en-US" sz="2400" b="1">
                <a:latin typeface="Times New Roman" panose="02020603050405020304" pitchFamily="18" charset="0"/>
                <a:cs typeface="Times New Roman" panose="02020603050405020304" pitchFamily="18" charset="0"/>
              </a:rPr>
              <a:t>2. Đây là cách gọi những người cùng quê hương của tác giả?</a:t>
            </a:r>
          </a:p>
        </p:txBody>
      </p:sp>
      <p:sp>
        <p:nvSpPr>
          <p:cNvPr id="26" name="Hộp Văn bản 25"/>
          <p:cNvSpPr txBox="1"/>
          <p:nvPr/>
        </p:nvSpPr>
        <p:spPr>
          <a:xfrm>
            <a:off x="284052" y="4498868"/>
            <a:ext cx="8735084" cy="461665"/>
          </a:xfrm>
          <a:prstGeom prst="rect">
            <a:avLst/>
          </a:prstGeom>
          <a:solidFill>
            <a:srgbClr val="00B0F0"/>
          </a:solidFill>
        </p:spPr>
        <p:txBody>
          <a:bodyPr wrap="none" rtlCol="0">
            <a:spAutoFit/>
          </a:bodyPr>
          <a:lstStyle/>
          <a:p>
            <a:r>
              <a:rPr lang="en-US" sz="2400" b="1">
                <a:latin typeface="Times New Roman" panose="02020603050405020304" pitchFamily="18" charset="0"/>
                <a:cs typeface="Times New Roman" panose="02020603050405020304" pitchFamily="18" charset="0"/>
              </a:rPr>
              <a:t>3. Theo nhà thơ thì quê hương đã làm nên điều gì cho con người?</a:t>
            </a:r>
          </a:p>
        </p:txBody>
      </p:sp>
      <p:sp>
        <p:nvSpPr>
          <p:cNvPr id="27" name="Hộp Văn bản 26"/>
          <p:cNvSpPr txBox="1"/>
          <p:nvPr/>
        </p:nvSpPr>
        <p:spPr>
          <a:xfrm>
            <a:off x="284052" y="4529847"/>
            <a:ext cx="6176691" cy="461665"/>
          </a:xfrm>
          <a:prstGeom prst="rect">
            <a:avLst/>
          </a:prstGeom>
          <a:solidFill>
            <a:srgbClr val="00B0F0"/>
          </a:solidFill>
        </p:spPr>
        <p:txBody>
          <a:bodyPr wrap="none" rtlCol="0">
            <a:spAutoFit/>
          </a:bodyPr>
          <a:lstStyle/>
          <a:p>
            <a:r>
              <a:rPr lang="en-US" sz="2400" b="1">
                <a:latin typeface="Times New Roman" panose="02020603050405020304" pitchFamily="18" charset="0"/>
                <a:cs typeface="Times New Roman" panose="02020603050405020304" pitchFamily="18" charset="0"/>
              </a:rPr>
              <a:t>4. Tính từ chỉ sức sống của người đồng mình?</a:t>
            </a:r>
          </a:p>
        </p:txBody>
      </p:sp>
      <p:sp>
        <p:nvSpPr>
          <p:cNvPr id="28" name="Hộp Văn bản 27"/>
          <p:cNvSpPr txBox="1"/>
          <p:nvPr/>
        </p:nvSpPr>
        <p:spPr>
          <a:xfrm>
            <a:off x="290600" y="4527226"/>
            <a:ext cx="3789820" cy="461665"/>
          </a:xfrm>
          <a:prstGeom prst="rect">
            <a:avLst/>
          </a:prstGeom>
          <a:solidFill>
            <a:srgbClr val="00B0F0"/>
          </a:solidFill>
        </p:spPr>
        <p:txBody>
          <a:bodyPr wrap="none" rtlCol="0">
            <a:spAutoFit/>
          </a:bodyPr>
          <a:lstStyle/>
          <a:p>
            <a:r>
              <a:rPr lang="en-US" sz="2400" b="1">
                <a:latin typeface="Times New Roman" panose="02020603050405020304" pitchFamily="18" charset="0"/>
                <a:cs typeface="Times New Roman" panose="02020603050405020304" pitchFamily="18" charset="0"/>
              </a:rPr>
              <a:t>5. Tác giả của bài thơ là ai?</a:t>
            </a:r>
          </a:p>
        </p:txBody>
      </p:sp>
      <p:sp>
        <p:nvSpPr>
          <p:cNvPr id="29" name="Hộp Văn bản 28"/>
          <p:cNvSpPr txBox="1"/>
          <p:nvPr/>
        </p:nvSpPr>
        <p:spPr>
          <a:xfrm>
            <a:off x="290600" y="4247767"/>
            <a:ext cx="6740427" cy="830997"/>
          </a:xfrm>
          <a:prstGeom prst="rect">
            <a:avLst/>
          </a:prstGeom>
          <a:solidFill>
            <a:srgbClr val="00B0F0"/>
          </a:solidFill>
        </p:spPr>
        <p:txBody>
          <a:bodyPr wrap="square" rtlCol="0">
            <a:spAutoFit/>
          </a:bodyPr>
          <a:lstStyle/>
          <a:p>
            <a:r>
              <a:rPr lang="en-US" sz="2400" b="1">
                <a:latin typeface="Times New Roman" panose="02020603050405020304" pitchFamily="18" charset="0"/>
                <a:cs typeface="Times New Roman" panose="02020603050405020304" pitchFamily="18" charset="0"/>
              </a:rPr>
              <a:t>6. D</a:t>
            </a:r>
            <a:r>
              <a:rPr lang="vi-VN" sz="2400" b="1">
                <a:latin typeface="Times New Roman" panose="02020603050405020304" pitchFamily="18" charset="0"/>
                <a:cs typeface="Times New Roman" panose="02020603050405020304" pitchFamily="18" charset="0"/>
              </a:rPr>
              <a:t>ải đất trũng và kéo dài nằm giữa hai sườn đồi, nú</a:t>
            </a:r>
            <a:r>
              <a:rPr lang="en-US" sz="2400" b="1">
                <a:latin typeface="Times New Roman" panose="02020603050405020304" pitchFamily="18" charset="0"/>
                <a:cs typeface="Times New Roman" panose="02020603050405020304" pitchFamily="18" charset="0"/>
              </a:rPr>
              <a:t>i được gọi là gì?</a:t>
            </a:r>
          </a:p>
        </p:txBody>
      </p:sp>
      <p:sp>
        <p:nvSpPr>
          <p:cNvPr id="30" name="Hộp Văn bản 29"/>
          <p:cNvSpPr txBox="1"/>
          <p:nvPr/>
        </p:nvSpPr>
        <p:spPr>
          <a:xfrm>
            <a:off x="284052" y="4238075"/>
            <a:ext cx="6740427" cy="830997"/>
          </a:xfrm>
          <a:prstGeom prst="rect">
            <a:avLst/>
          </a:prstGeom>
          <a:solidFill>
            <a:srgbClr val="00B0F0"/>
          </a:solidFill>
        </p:spPr>
        <p:txBody>
          <a:bodyPr wrap="square" rtlCol="0">
            <a:spAutoFit/>
          </a:bodyPr>
          <a:lstStyle/>
          <a:p>
            <a:r>
              <a:rPr lang="en-US" sz="2400" b="1">
                <a:latin typeface="Times New Roman" panose="02020603050405020304" pitchFamily="18" charset="0"/>
                <a:cs typeface="Times New Roman" panose="02020603050405020304" pitchFamily="18" charset="0"/>
              </a:rPr>
              <a:t>7. Đây là một trong những cội nguồn sinh dưỡng của mỗi con người mà người cha đã nói với con?</a:t>
            </a:r>
          </a:p>
        </p:txBody>
      </p:sp>
      <p:sp>
        <p:nvSpPr>
          <p:cNvPr id="31" name="Hộp Văn bản 30"/>
          <p:cNvSpPr txBox="1"/>
          <p:nvPr/>
        </p:nvSpPr>
        <p:spPr>
          <a:xfrm>
            <a:off x="290600" y="4400656"/>
            <a:ext cx="6181500" cy="461665"/>
          </a:xfrm>
          <a:prstGeom prst="rect">
            <a:avLst/>
          </a:prstGeom>
          <a:solidFill>
            <a:srgbClr val="00B0F0"/>
          </a:solidFill>
        </p:spPr>
        <p:txBody>
          <a:bodyPr wrap="none" rtlCol="0">
            <a:spAutoFit/>
          </a:bodyPr>
          <a:lstStyle/>
          <a:p>
            <a:r>
              <a:rPr lang="en-US" sz="2400" b="1">
                <a:latin typeface="Times New Roman" panose="02020603050405020304" pitchFamily="18" charset="0"/>
                <a:cs typeface="Times New Roman" panose="02020603050405020304" pitchFamily="18" charset="0"/>
              </a:rPr>
              <a:t>8. Một trong những đặc điểm thơ của tác giả?</a:t>
            </a:r>
          </a:p>
        </p:txBody>
      </p:sp>
      <p:sp>
        <p:nvSpPr>
          <p:cNvPr id="32" name="Hộp Văn bản 31"/>
          <p:cNvSpPr txBox="1"/>
          <p:nvPr/>
        </p:nvSpPr>
        <p:spPr>
          <a:xfrm>
            <a:off x="290600" y="4381469"/>
            <a:ext cx="4586512" cy="461665"/>
          </a:xfrm>
          <a:prstGeom prst="rect">
            <a:avLst/>
          </a:prstGeom>
          <a:solidFill>
            <a:srgbClr val="00B0F0"/>
          </a:solidFill>
        </p:spPr>
        <p:txBody>
          <a:bodyPr wrap="none" rtlCol="0">
            <a:spAutoFit/>
          </a:bodyPr>
          <a:lstStyle/>
          <a:p>
            <a:r>
              <a:rPr lang="en-US" sz="2400" b="1">
                <a:latin typeface="Times New Roman" panose="02020603050405020304" pitchFamily="18" charset="0"/>
                <a:cs typeface="Times New Roman" panose="02020603050405020304" pitchFamily="18" charset="0"/>
              </a:rPr>
              <a:t>9. Trong bài thơ cái gì đã cho hoa</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26"/>
                                        </p:tgtEl>
                                        <p:attrNameLst>
                                          <p:attrName>ppt_x</p:attrName>
                                        </p:attrNameLst>
                                      </p:cBhvr>
                                      <p:tavLst>
                                        <p:tav tm="0">
                                          <p:val>
                                            <p:strVal val="ppt_x"/>
                                          </p:val>
                                        </p:tav>
                                        <p:tav tm="100000">
                                          <p:val>
                                            <p:strVal val="ppt_x"/>
                                          </p:val>
                                        </p:tav>
                                      </p:tavLst>
                                    </p:anim>
                                    <p:anim calcmode="lin" valueType="num">
                                      <p:cBhvr additive="base">
                                        <p:cTn id="75" dur="500"/>
                                        <p:tgtEl>
                                          <p:spTgt spid="26"/>
                                        </p:tgtEl>
                                        <p:attrNameLst>
                                          <p:attrName>ppt_y</p:attrName>
                                        </p:attrNameLst>
                                      </p:cBhvr>
                                      <p:tavLst>
                                        <p:tav tm="0">
                                          <p:val>
                                            <p:strVal val="ppt_y"/>
                                          </p:val>
                                        </p:tav>
                                        <p:tav tm="100000">
                                          <p:val>
                                            <p:strVal val="1+ppt_h/2"/>
                                          </p:val>
                                        </p:tav>
                                      </p:tavLst>
                                    </p:anim>
                                    <p:set>
                                      <p:cBhvr>
                                        <p:cTn id="76" dur="1" fill="hold">
                                          <p:stCondLst>
                                            <p:cond delay="499"/>
                                          </p:stCondLst>
                                        </p:cTn>
                                        <p:tgtEl>
                                          <p:spTgt spid="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27"/>
                                        </p:tgtEl>
                                        <p:attrNameLst>
                                          <p:attrName>ppt_x</p:attrName>
                                        </p:attrNameLst>
                                      </p:cBhvr>
                                      <p:tavLst>
                                        <p:tav tm="0">
                                          <p:val>
                                            <p:strVal val="ppt_x"/>
                                          </p:val>
                                        </p:tav>
                                        <p:tav tm="100000">
                                          <p:val>
                                            <p:strVal val="ppt_x"/>
                                          </p:val>
                                        </p:tav>
                                      </p:tavLst>
                                    </p:anim>
                                    <p:anim calcmode="lin" valueType="num">
                                      <p:cBhvr additive="base">
                                        <p:cTn id="95" dur="500"/>
                                        <p:tgtEl>
                                          <p:spTgt spid="27"/>
                                        </p:tgtEl>
                                        <p:attrNameLst>
                                          <p:attrName>ppt_y</p:attrName>
                                        </p:attrNameLst>
                                      </p:cBhvr>
                                      <p:tavLst>
                                        <p:tav tm="0">
                                          <p:val>
                                            <p:strVal val="ppt_y"/>
                                          </p:val>
                                        </p:tav>
                                        <p:tav tm="100000">
                                          <p:val>
                                            <p:strVal val="1+ppt_h/2"/>
                                          </p:val>
                                        </p:tav>
                                      </p:tavLst>
                                    </p:anim>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1000"/>
                                        <p:tgtEl>
                                          <p:spTgt spid="15"/>
                                        </p:tgtEl>
                                      </p:cBhvr>
                                    </p:animEffect>
                                    <p:anim calcmode="lin" valueType="num">
                                      <p:cBhvr>
                                        <p:cTn id="109" dur="1000" fill="hold"/>
                                        <p:tgtEl>
                                          <p:spTgt spid="15"/>
                                        </p:tgtEl>
                                        <p:attrNameLst>
                                          <p:attrName>ppt_x</p:attrName>
                                        </p:attrNameLst>
                                      </p:cBhvr>
                                      <p:tavLst>
                                        <p:tav tm="0">
                                          <p:val>
                                            <p:strVal val="#ppt_x"/>
                                          </p:val>
                                        </p:tav>
                                        <p:tav tm="100000">
                                          <p:val>
                                            <p:strVal val="#ppt_x"/>
                                          </p:val>
                                        </p:tav>
                                      </p:tavLst>
                                    </p:anim>
                                    <p:anim calcmode="lin" valueType="num">
                                      <p:cBhvr>
                                        <p:cTn id="11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28"/>
                                        </p:tgtEl>
                                        <p:attrNameLst>
                                          <p:attrName>ppt_x</p:attrName>
                                        </p:attrNameLst>
                                      </p:cBhvr>
                                      <p:tavLst>
                                        <p:tav tm="0">
                                          <p:val>
                                            <p:strVal val="ppt_x"/>
                                          </p:val>
                                        </p:tav>
                                        <p:tav tm="100000">
                                          <p:val>
                                            <p:strVal val="ppt_x"/>
                                          </p:val>
                                        </p:tav>
                                      </p:tavLst>
                                    </p:anim>
                                    <p:anim calcmode="lin" valueType="num">
                                      <p:cBhvr additive="base">
                                        <p:cTn id="115" dur="500"/>
                                        <p:tgtEl>
                                          <p:spTgt spid="28"/>
                                        </p:tgtEl>
                                        <p:attrNameLst>
                                          <p:attrName>ppt_y</p:attrName>
                                        </p:attrNameLst>
                                      </p:cBhvr>
                                      <p:tavLst>
                                        <p:tav tm="0">
                                          <p:val>
                                            <p:strVal val="ppt_y"/>
                                          </p:val>
                                        </p:tav>
                                        <p:tav tm="100000">
                                          <p:val>
                                            <p:strVal val="1+ppt_h/2"/>
                                          </p:val>
                                        </p:tav>
                                      </p:tavLst>
                                    </p:anim>
                                    <p:set>
                                      <p:cBhvr>
                                        <p:cTn id="116" dur="1" fill="hold">
                                          <p:stCondLst>
                                            <p:cond delay="499"/>
                                          </p:stCondLst>
                                        </p:cTn>
                                        <p:tgtEl>
                                          <p:spTgt spid="2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anim calcmode="lin" valueType="num">
                                      <p:cBhvr>
                                        <p:cTn id="122" dur="1000" fill="hold"/>
                                        <p:tgtEl>
                                          <p:spTgt spid="29"/>
                                        </p:tgtEl>
                                        <p:attrNameLst>
                                          <p:attrName>ppt_x</p:attrName>
                                        </p:attrNameLst>
                                      </p:cBhvr>
                                      <p:tavLst>
                                        <p:tav tm="0">
                                          <p:val>
                                            <p:strVal val="#ppt_x"/>
                                          </p:val>
                                        </p:tav>
                                        <p:tav tm="100000">
                                          <p:val>
                                            <p:strVal val="#ppt_x"/>
                                          </p:val>
                                        </p:tav>
                                      </p:tavLst>
                                    </p:anim>
                                    <p:anim calcmode="lin" valueType="num">
                                      <p:cBhvr>
                                        <p:cTn id="1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1000"/>
                                        <p:tgtEl>
                                          <p:spTgt spid="17"/>
                                        </p:tgtEl>
                                      </p:cBhvr>
                                    </p:animEffect>
                                    <p:anim calcmode="lin" valueType="num">
                                      <p:cBhvr>
                                        <p:cTn id="129" dur="1000" fill="hold"/>
                                        <p:tgtEl>
                                          <p:spTgt spid="17"/>
                                        </p:tgtEl>
                                        <p:attrNameLst>
                                          <p:attrName>ppt_x</p:attrName>
                                        </p:attrNameLst>
                                      </p:cBhvr>
                                      <p:tavLst>
                                        <p:tav tm="0">
                                          <p:val>
                                            <p:strVal val="#ppt_x"/>
                                          </p:val>
                                        </p:tav>
                                        <p:tav tm="100000">
                                          <p:val>
                                            <p:strVal val="#ppt_x"/>
                                          </p:val>
                                        </p:tav>
                                      </p:tavLst>
                                    </p:anim>
                                    <p:anim calcmode="lin" valueType="num">
                                      <p:cBhvr>
                                        <p:cTn id="1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xit" presetSubtype="4" fill="hold" grpId="1" nodeType="clickEffect">
                                  <p:stCondLst>
                                    <p:cond delay="0"/>
                                  </p:stCondLst>
                                  <p:childTnLst>
                                    <p:anim calcmode="lin" valueType="num">
                                      <p:cBhvr additive="base">
                                        <p:cTn id="134" dur="500"/>
                                        <p:tgtEl>
                                          <p:spTgt spid="29"/>
                                        </p:tgtEl>
                                        <p:attrNameLst>
                                          <p:attrName>ppt_x</p:attrName>
                                        </p:attrNameLst>
                                      </p:cBhvr>
                                      <p:tavLst>
                                        <p:tav tm="0">
                                          <p:val>
                                            <p:strVal val="ppt_x"/>
                                          </p:val>
                                        </p:tav>
                                        <p:tav tm="100000">
                                          <p:val>
                                            <p:strVal val="ppt_x"/>
                                          </p:val>
                                        </p:tav>
                                      </p:tavLst>
                                    </p:anim>
                                    <p:anim calcmode="lin" valueType="num">
                                      <p:cBhvr additive="base">
                                        <p:cTn id="135" dur="500"/>
                                        <p:tgtEl>
                                          <p:spTgt spid="29"/>
                                        </p:tgtEl>
                                        <p:attrNameLst>
                                          <p:attrName>ppt_y</p:attrName>
                                        </p:attrNameLst>
                                      </p:cBhvr>
                                      <p:tavLst>
                                        <p:tav tm="0">
                                          <p:val>
                                            <p:strVal val="ppt_y"/>
                                          </p:val>
                                        </p:tav>
                                        <p:tav tm="100000">
                                          <p:val>
                                            <p:strVal val="1+ppt_h/2"/>
                                          </p:val>
                                        </p:tav>
                                      </p:tavLst>
                                    </p:anim>
                                    <p:set>
                                      <p:cBhvr>
                                        <p:cTn id="136" dur="1" fill="hold">
                                          <p:stCondLst>
                                            <p:cond delay="499"/>
                                          </p:stCondLst>
                                        </p:cTn>
                                        <p:tgtEl>
                                          <p:spTgt spid="2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fade">
                                      <p:cBhvr>
                                        <p:cTn id="141" dur="1000"/>
                                        <p:tgtEl>
                                          <p:spTgt spid="30"/>
                                        </p:tgtEl>
                                      </p:cBhvr>
                                    </p:animEffect>
                                    <p:anim calcmode="lin" valueType="num">
                                      <p:cBhvr>
                                        <p:cTn id="142" dur="1000" fill="hold"/>
                                        <p:tgtEl>
                                          <p:spTgt spid="30"/>
                                        </p:tgtEl>
                                        <p:attrNameLst>
                                          <p:attrName>ppt_x</p:attrName>
                                        </p:attrNameLst>
                                      </p:cBhvr>
                                      <p:tavLst>
                                        <p:tav tm="0">
                                          <p:val>
                                            <p:strVal val="#ppt_x"/>
                                          </p:val>
                                        </p:tav>
                                        <p:tav tm="100000">
                                          <p:val>
                                            <p:strVal val="#ppt_x"/>
                                          </p:val>
                                        </p:tav>
                                      </p:tavLst>
                                    </p:anim>
                                    <p:anim calcmode="lin" valueType="num">
                                      <p:cBhvr>
                                        <p:cTn id="1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1000"/>
                                        <p:tgtEl>
                                          <p:spTgt spid="19"/>
                                        </p:tgtEl>
                                      </p:cBhvr>
                                    </p:animEffect>
                                    <p:anim calcmode="lin" valueType="num">
                                      <p:cBhvr>
                                        <p:cTn id="149" dur="1000" fill="hold"/>
                                        <p:tgtEl>
                                          <p:spTgt spid="19"/>
                                        </p:tgtEl>
                                        <p:attrNameLst>
                                          <p:attrName>ppt_x</p:attrName>
                                        </p:attrNameLst>
                                      </p:cBhvr>
                                      <p:tavLst>
                                        <p:tav tm="0">
                                          <p:val>
                                            <p:strVal val="#ppt_x"/>
                                          </p:val>
                                        </p:tav>
                                        <p:tav tm="100000">
                                          <p:val>
                                            <p:strVal val="#ppt_x"/>
                                          </p:val>
                                        </p:tav>
                                      </p:tavLst>
                                    </p:anim>
                                    <p:anim calcmode="lin" valueType="num">
                                      <p:cBhvr>
                                        <p:cTn id="1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xit" presetSubtype="4" fill="hold" grpId="1" nodeType="clickEffect">
                                  <p:stCondLst>
                                    <p:cond delay="0"/>
                                  </p:stCondLst>
                                  <p:childTnLst>
                                    <p:anim calcmode="lin" valueType="num">
                                      <p:cBhvr additive="base">
                                        <p:cTn id="154" dur="500"/>
                                        <p:tgtEl>
                                          <p:spTgt spid="30"/>
                                        </p:tgtEl>
                                        <p:attrNameLst>
                                          <p:attrName>ppt_x</p:attrName>
                                        </p:attrNameLst>
                                      </p:cBhvr>
                                      <p:tavLst>
                                        <p:tav tm="0">
                                          <p:val>
                                            <p:strVal val="ppt_x"/>
                                          </p:val>
                                        </p:tav>
                                        <p:tav tm="100000">
                                          <p:val>
                                            <p:strVal val="ppt_x"/>
                                          </p:val>
                                        </p:tav>
                                      </p:tavLst>
                                    </p:anim>
                                    <p:anim calcmode="lin" valueType="num">
                                      <p:cBhvr additive="base">
                                        <p:cTn id="155" dur="500"/>
                                        <p:tgtEl>
                                          <p:spTgt spid="30"/>
                                        </p:tgtEl>
                                        <p:attrNameLst>
                                          <p:attrName>ppt_y</p:attrName>
                                        </p:attrNameLst>
                                      </p:cBhvr>
                                      <p:tavLst>
                                        <p:tav tm="0">
                                          <p:val>
                                            <p:strVal val="ppt_y"/>
                                          </p:val>
                                        </p:tav>
                                        <p:tav tm="100000">
                                          <p:val>
                                            <p:strVal val="1+ppt_h/2"/>
                                          </p:val>
                                        </p:tav>
                                      </p:tavLst>
                                    </p:anim>
                                    <p:set>
                                      <p:cBhvr>
                                        <p:cTn id="156" dur="1" fill="hold">
                                          <p:stCondLst>
                                            <p:cond delay="499"/>
                                          </p:stCondLst>
                                        </p:cTn>
                                        <p:tgtEl>
                                          <p:spTgt spid="30"/>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1"/>
                                        </p:tgtEl>
                                        <p:attrNameLst>
                                          <p:attrName>style.visibility</p:attrName>
                                        </p:attrNameLst>
                                      </p:cBhvr>
                                      <p:to>
                                        <p:strVal val="visible"/>
                                      </p:to>
                                    </p:set>
                                    <p:animEffect transition="in" filter="fade">
                                      <p:cBhvr>
                                        <p:cTn id="161" dur="1000"/>
                                        <p:tgtEl>
                                          <p:spTgt spid="31"/>
                                        </p:tgtEl>
                                      </p:cBhvr>
                                    </p:animEffect>
                                    <p:anim calcmode="lin" valueType="num">
                                      <p:cBhvr>
                                        <p:cTn id="162" dur="1000" fill="hold"/>
                                        <p:tgtEl>
                                          <p:spTgt spid="31"/>
                                        </p:tgtEl>
                                        <p:attrNameLst>
                                          <p:attrName>ppt_x</p:attrName>
                                        </p:attrNameLst>
                                      </p:cBhvr>
                                      <p:tavLst>
                                        <p:tav tm="0">
                                          <p:val>
                                            <p:strVal val="#ppt_x"/>
                                          </p:val>
                                        </p:tav>
                                        <p:tav tm="100000">
                                          <p:val>
                                            <p:strVal val="#ppt_x"/>
                                          </p:val>
                                        </p:tav>
                                      </p:tavLst>
                                    </p:anim>
                                    <p:anim calcmode="lin" valueType="num">
                                      <p:cBhvr>
                                        <p:cTn id="1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1"/>
                                        </p:tgtEl>
                                        <p:attrNameLst>
                                          <p:attrName>style.visibility</p:attrName>
                                        </p:attrNameLst>
                                      </p:cBhvr>
                                      <p:to>
                                        <p:strVal val="visible"/>
                                      </p:to>
                                    </p:set>
                                    <p:animEffect transition="in" filter="fade">
                                      <p:cBhvr>
                                        <p:cTn id="168" dur="1000"/>
                                        <p:tgtEl>
                                          <p:spTgt spid="21"/>
                                        </p:tgtEl>
                                      </p:cBhvr>
                                    </p:animEffect>
                                    <p:anim calcmode="lin" valueType="num">
                                      <p:cBhvr>
                                        <p:cTn id="169" dur="1000" fill="hold"/>
                                        <p:tgtEl>
                                          <p:spTgt spid="21"/>
                                        </p:tgtEl>
                                        <p:attrNameLst>
                                          <p:attrName>ppt_x</p:attrName>
                                        </p:attrNameLst>
                                      </p:cBhvr>
                                      <p:tavLst>
                                        <p:tav tm="0">
                                          <p:val>
                                            <p:strVal val="#ppt_x"/>
                                          </p:val>
                                        </p:tav>
                                        <p:tav tm="100000">
                                          <p:val>
                                            <p:strVal val="#ppt_x"/>
                                          </p:val>
                                        </p:tav>
                                      </p:tavLst>
                                    </p:anim>
                                    <p:anim calcmode="lin" valueType="num">
                                      <p:cBhvr>
                                        <p:cTn id="1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grpId="1" nodeType="clickEffect">
                                  <p:stCondLst>
                                    <p:cond delay="0"/>
                                  </p:stCondLst>
                                  <p:childTnLst>
                                    <p:anim calcmode="lin" valueType="num">
                                      <p:cBhvr additive="base">
                                        <p:cTn id="174" dur="500"/>
                                        <p:tgtEl>
                                          <p:spTgt spid="31"/>
                                        </p:tgtEl>
                                        <p:attrNameLst>
                                          <p:attrName>ppt_x</p:attrName>
                                        </p:attrNameLst>
                                      </p:cBhvr>
                                      <p:tavLst>
                                        <p:tav tm="0">
                                          <p:val>
                                            <p:strVal val="ppt_x"/>
                                          </p:val>
                                        </p:tav>
                                        <p:tav tm="100000">
                                          <p:val>
                                            <p:strVal val="ppt_x"/>
                                          </p:val>
                                        </p:tav>
                                      </p:tavLst>
                                    </p:anim>
                                    <p:anim calcmode="lin" valueType="num">
                                      <p:cBhvr additive="base">
                                        <p:cTn id="175" dur="500"/>
                                        <p:tgtEl>
                                          <p:spTgt spid="31"/>
                                        </p:tgtEl>
                                        <p:attrNameLst>
                                          <p:attrName>ppt_y</p:attrName>
                                        </p:attrNameLst>
                                      </p:cBhvr>
                                      <p:tavLst>
                                        <p:tav tm="0">
                                          <p:val>
                                            <p:strVal val="ppt_y"/>
                                          </p:val>
                                        </p:tav>
                                        <p:tav tm="100000">
                                          <p:val>
                                            <p:strVal val="1+ppt_h/2"/>
                                          </p:val>
                                        </p:tav>
                                      </p:tavLst>
                                    </p:anim>
                                    <p:set>
                                      <p:cBhvr>
                                        <p:cTn id="176" dur="1" fill="hold">
                                          <p:stCondLst>
                                            <p:cond delay="499"/>
                                          </p:stCondLst>
                                        </p:cTn>
                                        <p:tgtEl>
                                          <p:spTgt spid="31"/>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additive="base">
                                        <p:cTn id="181" dur="500" fill="hold"/>
                                        <p:tgtEl>
                                          <p:spTgt spid="32"/>
                                        </p:tgtEl>
                                        <p:attrNameLst>
                                          <p:attrName>ppt_x</p:attrName>
                                        </p:attrNameLst>
                                      </p:cBhvr>
                                      <p:tavLst>
                                        <p:tav tm="0">
                                          <p:val>
                                            <p:strVal val="#ppt_x"/>
                                          </p:val>
                                        </p:tav>
                                        <p:tav tm="100000">
                                          <p:val>
                                            <p:strVal val="#ppt_x"/>
                                          </p:val>
                                        </p:tav>
                                      </p:tavLst>
                                    </p:anim>
                                    <p:anim calcmode="lin" valueType="num">
                                      <p:cBhvr additive="base">
                                        <p:cTn id="18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fade">
                                      <p:cBhvr>
                                        <p:cTn id="187" dur="1000"/>
                                        <p:tgtEl>
                                          <p:spTgt spid="23"/>
                                        </p:tgtEl>
                                      </p:cBhvr>
                                    </p:animEffect>
                                    <p:anim calcmode="lin" valueType="num">
                                      <p:cBhvr>
                                        <p:cTn id="188" dur="1000" fill="hold"/>
                                        <p:tgtEl>
                                          <p:spTgt spid="23"/>
                                        </p:tgtEl>
                                        <p:attrNameLst>
                                          <p:attrName>ppt_x</p:attrName>
                                        </p:attrNameLst>
                                      </p:cBhvr>
                                      <p:tavLst>
                                        <p:tav tm="0">
                                          <p:val>
                                            <p:strVal val="#ppt_x"/>
                                          </p:val>
                                        </p:tav>
                                        <p:tav tm="100000">
                                          <p:val>
                                            <p:strVal val="#ppt_x"/>
                                          </p:val>
                                        </p:tav>
                                      </p:tavLst>
                                    </p:anim>
                                    <p:anim calcmode="lin" valueType="num">
                                      <p:cBhvr>
                                        <p:cTn id="18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xit" presetSubtype="4" fill="hold" grpId="1" nodeType="clickEffect">
                                  <p:stCondLst>
                                    <p:cond delay="0"/>
                                  </p:stCondLst>
                                  <p:childTnLst>
                                    <p:anim calcmode="lin" valueType="num">
                                      <p:cBhvr additive="base">
                                        <p:cTn id="193" dur="500"/>
                                        <p:tgtEl>
                                          <p:spTgt spid="32"/>
                                        </p:tgtEl>
                                        <p:attrNameLst>
                                          <p:attrName>ppt_x</p:attrName>
                                        </p:attrNameLst>
                                      </p:cBhvr>
                                      <p:tavLst>
                                        <p:tav tm="0">
                                          <p:val>
                                            <p:strVal val="ppt_x"/>
                                          </p:val>
                                        </p:tav>
                                        <p:tav tm="100000">
                                          <p:val>
                                            <p:strVal val="ppt_x"/>
                                          </p:val>
                                        </p:tav>
                                      </p:tavLst>
                                    </p:anim>
                                    <p:anim calcmode="lin" valueType="num">
                                      <p:cBhvr additive="base">
                                        <p:cTn id="194" dur="500"/>
                                        <p:tgtEl>
                                          <p:spTgt spid="32"/>
                                        </p:tgtEl>
                                        <p:attrNameLst>
                                          <p:attrName>ppt_y</p:attrName>
                                        </p:attrNameLst>
                                      </p:cBhvr>
                                      <p:tavLst>
                                        <p:tav tm="0">
                                          <p:val>
                                            <p:strVal val="ppt_y"/>
                                          </p:val>
                                        </p:tav>
                                        <p:tav tm="100000">
                                          <p:val>
                                            <p:strVal val="1+ppt_h/2"/>
                                          </p:val>
                                        </p:tav>
                                      </p:tavLst>
                                    </p:anim>
                                    <p:set>
                                      <p:cBhvr>
                                        <p:cTn id="19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15" grpId="0"/>
      <p:bldP spid="17" grpId="0"/>
      <p:bldP spid="19" grpId="0"/>
      <p:bldP spid="21" grpId="0"/>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10"/>
          <p:cNvSpPr txBox="1">
            <a:spLocks noChangeArrowheads="1"/>
          </p:cNvSpPr>
          <p:nvPr/>
        </p:nvSpPr>
        <p:spPr bwMode="auto">
          <a:xfrm>
            <a:off x="2612664" y="1405155"/>
            <a:ext cx="426611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latin typeface="Times New Roman" panose="02020603050405020304" pitchFamily="18" charset="0"/>
              </a:rPr>
              <a:t>PHẦN KHÁI QUÁT</a:t>
            </a:r>
          </a:p>
        </p:txBody>
      </p:sp>
    </p:spTree>
    <p:extLst>
      <p:ext uri="{BB962C8B-B14F-4D97-AF65-F5344CB8AC3E}">
        <p14:creationId xmlns:p14="http://schemas.microsoft.com/office/powerpoint/2010/main" xmlns="" val="3858025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blinds(horizontal)">
                                      <p:cBhvr>
                                        <p:cTn id="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628899" y="1971768"/>
            <a:ext cx="596091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Dẫu làm sao thì cha vẫn muốn</a:t>
            </a:r>
            <a:br>
              <a:rPr lang="en-US" altLang="en-US" sz="2400">
                <a:latin typeface="Times New Roman" panose="02020603050405020304" pitchFamily="18" charset="0"/>
              </a:rPr>
            </a:br>
            <a:r>
              <a:rPr lang="en-US" altLang="en-US" sz="2400">
                <a:latin typeface="Times New Roman" panose="02020603050405020304" pitchFamily="18" charset="0"/>
              </a:rPr>
              <a:t>Sống trên đá không chê đá gập ghềnh</a:t>
            </a:r>
            <a:br>
              <a:rPr lang="en-US" altLang="en-US" sz="2400">
                <a:latin typeface="Times New Roman" panose="02020603050405020304" pitchFamily="18" charset="0"/>
              </a:rPr>
            </a:br>
            <a:r>
              <a:rPr lang="en-US" altLang="en-US" sz="2400">
                <a:latin typeface="Times New Roman" panose="02020603050405020304" pitchFamily="18" charset="0"/>
              </a:rPr>
              <a:t>Sống trong thung không chê thung nghèo đói</a:t>
            </a:r>
            <a:br>
              <a:rPr lang="en-US" altLang="en-US" sz="2400">
                <a:latin typeface="Times New Roman" panose="02020603050405020304" pitchFamily="18" charset="0"/>
              </a:rPr>
            </a:br>
            <a:r>
              <a:rPr lang="en-US" altLang="en-US" sz="2400">
                <a:latin typeface="Times New Roman" panose="02020603050405020304" pitchFamily="18" charset="0"/>
              </a:rPr>
              <a:t>Sống như sông như suối</a:t>
            </a:r>
            <a:br>
              <a:rPr lang="en-US" altLang="en-US" sz="2400">
                <a:latin typeface="Times New Roman" panose="02020603050405020304" pitchFamily="18" charset="0"/>
              </a:rPr>
            </a:br>
            <a:r>
              <a:rPr lang="en-US" altLang="en-US" sz="2400">
                <a:latin typeface="Times New Roman" panose="02020603050405020304" pitchFamily="18" charset="0"/>
              </a:rPr>
              <a:t>Lên thác xuống ghềnh</a:t>
            </a:r>
            <a:br>
              <a:rPr lang="en-US" altLang="en-US" sz="2400">
                <a:latin typeface="Times New Roman" panose="02020603050405020304" pitchFamily="18" charset="0"/>
              </a:rPr>
            </a:br>
            <a:r>
              <a:rPr lang="en-US" altLang="en-US" sz="2400">
                <a:latin typeface="Times New Roman" panose="02020603050405020304" pitchFamily="18" charset="0"/>
              </a:rPr>
              <a:t>Không lo cực nhọc</a:t>
            </a:r>
          </a:p>
        </p:txBody>
      </p:sp>
      <p:sp>
        <p:nvSpPr>
          <p:cNvPr id="6147" name="Rectangle 5"/>
          <p:cNvSpPr>
            <a:spLocks noChangeArrowheads="1"/>
          </p:cNvSpPr>
          <p:nvPr/>
        </p:nvSpPr>
        <p:spPr bwMode="auto">
          <a:xfrm>
            <a:off x="2628899" y="827561"/>
            <a:ext cx="54205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Người đồng mình thương lắm con ơi</a:t>
            </a:r>
            <a:br>
              <a:rPr lang="en-US" altLang="en-US" sz="2400">
                <a:latin typeface="Times New Roman" panose="02020603050405020304" pitchFamily="18" charset="0"/>
              </a:rPr>
            </a:br>
            <a:r>
              <a:rPr lang="en-US" altLang="en-US" sz="2400">
                <a:latin typeface="Times New Roman" panose="02020603050405020304" pitchFamily="18" charset="0"/>
              </a:rPr>
              <a:t>Cao đo nỗi buồn</a:t>
            </a:r>
            <a:br>
              <a:rPr lang="en-US" altLang="en-US" sz="2400">
                <a:latin typeface="Times New Roman" panose="02020603050405020304" pitchFamily="18" charset="0"/>
              </a:rPr>
            </a:br>
            <a:r>
              <a:rPr lang="en-US" altLang="en-US" sz="2400">
                <a:latin typeface="Times New Roman" panose="02020603050405020304" pitchFamily="18" charset="0"/>
              </a:rPr>
              <a:t>Xa nuôi chí lớn</a:t>
            </a:r>
          </a:p>
        </p:txBody>
      </p:sp>
      <p:sp>
        <p:nvSpPr>
          <p:cNvPr id="6148" name="Text Box 4"/>
          <p:cNvSpPr txBox="1">
            <a:spLocks noChangeArrowheads="1"/>
          </p:cNvSpPr>
          <p:nvPr/>
        </p:nvSpPr>
        <p:spPr bwMode="auto">
          <a:xfrm>
            <a:off x="1312717" y="596728"/>
            <a:ext cx="13161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latin typeface="Times New Roman" panose="02020603050405020304" pitchFamily="18" charset="0"/>
              </a:rPr>
              <a:t>Phần 1:</a:t>
            </a:r>
          </a:p>
        </p:txBody>
      </p:sp>
    </p:spTree>
    <p:extLst>
      <p:ext uri="{BB962C8B-B14F-4D97-AF65-F5344CB8AC3E}">
        <p14:creationId xmlns:p14="http://schemas.microsoft.com/office/powerpoint/2010/main" xmlns="" val="314896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678" y="21090"/>
            <a:ext cx="47434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i="1">
                <a:latin typeface="Times New Roman" panose="02020603050405020304" pitchFamily="18" charset="0"/>
              </a:rPr>
              <a:t>* Nói với con về đức tính của người đồng mình: </a:t>
            </a:r>
          </a:p>
        </p:txBody>
      </p:sp>
      <p:sp>
        <p:nvSpPr>
          <p:cNvPr id="7171" name="Text Box 3"/>
          <p:cNvSpPr txBox="1">
            <a:spLocks noChangeArrowheads="1"/>
          </p:cNvSpPr>
          <p:nvPr/>
        </p:nvSpPr>
        <p:spPr bwMode="auto">
          <a:xfrm>
            <a:off x="3082636" y="956073"/>
            <a:ext cx="4277808"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i="1">
                <a:solidFill>
                  <a:srgbClr val="FF0000"/>
                </a:solidFill>
                <a:latin typeface="Times New Roman" panose="02020603050405020304" pitchFamily="18" charset="0"/>
                <a:sym typeface="Wingdings" panose="05000000000000000000" pitchFamily="2" charset="2"/>
              </a:rPr>
              <a:t></a:t>
            </a:r>
            <a:r>
              <a:rPr lang="en-US" altLang="en-US" sz="1500" b="1" i="1">
                <a:solidFill>
                  <a:srgbClr val="FF0000"/>
                </a:solidFill>
                <a:latin typeface="Times New Roman" panose="02020603050405020304" pitchFamily="18" charset="0"/>
              </a:rPr>
              <a:t> Người đồng mình có khát vọng lớn lao</a:t>
            </a:r>
          </a:p>
        </p:txBody>
      </p:sp>
      <p:sp>
        <p:nvSpPr>
          <p:cNvPr id="7172" name="Text Box 4"/>
          <p:cNvSpPr txBox="1">
            <a:spLocks noChangeArrowheads="1"/>
          </p:cNvSpPr>
          <p:nvPr/>
        </p:nvSpPr>
        <p:spPr bwMode="auto">
          <a:xfrm>
            <a:off x="1314450" y="279798"/>
            <a:ext cx="32004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Cách nói ngắn gọn, khác lạ</a:t>
            </a:r>
            <a:r>
              <a:rPr lang="en-US" altLang="en-US" sz="1500">
                <a:latin typeface="Times New Roman" panose="02020603050405020304" pitchFamily="18" charset="0"/>
              </a:rPr>
              <a:t>:</a:t>
            </a:r>
          </a:p>
        </p:txBody>
      </p:sp>
      <p:sp>
        <p:nvSpPr>
          <p:cNvPr id="7173" name="Text Box 5"/>
          <p:cNvSpPr txBox="1">
            <a:spLocks noChangeArrowheads="1"/>
          </p:cNvSpPr>
          <p:nvPr/>
        </p:nvSpPr>
        <p:spPr bwMode="auto">
          <a:xfrm>
            <a:off x="1383507" y="520304"/>
            <a:ext cx="6617494"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Buồn vì chưa làm cho quê hương phát triển giàu mạnh như những vùng quê khác.</a:t>
            </a:r>
          </a:p>
        </p:txBody>
      </p:sp>
      <p:sp>
        <p:nvSpPr>
          <p:cNvPr id="7174" name="Text Box 6"/>
          <p:cNvSpPr txBox="1">
            <a:spLocks noChangeArrowheads="1"/>
          </p:cNvSpPr>
          <p:nvPr/>
        </p:nvSpPr>
        <p:spPr bwMode="auto">
          <a:xfrm>
            <a:off x="3701654" y="276225"/>
            <a:ext cx="50292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Lấy chiều cao và độ xa để đo nỗi buồn và ý chí.</a:t>
            </a:r>
          </a:p>
        </p:txBody>
      </p:sp>
      <p:sp>
        <p:nvSpPr>
          <p:cNvPr id="7175" name="Text Box 7"/>
          <p:cNvSpPr txBox="1">
            <a:spLocks noChangeArrowheads="1"/>
          </p:cNvSpPr>
          <p:nvPr/>
        </p:nvSpPr>
        <p:spPr bwMode="auto">
          <a:xfrm>
            <a:off x="1383506" y="736998"/>
            <a:ext cx="66865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Có ý muốn và quyết tâm đạt được những điều tốt đẹp trong tương lai.</a:t>
            </a:r>
          </a:p>
        </p:txBody>
      </p:sp>
      <p:sp>
        <p:nvSpPr>
          <p:cNvPr id="7176" name="Text Box 8"/>
          <p:cNvSpPr txBox="1">
            <a:spLocks noChangeArrowheads="1"/>
          </p:cNvSpPr>
          <p:nvPr/>
        </p:nvSpPr>
        <p:spPr bwMode="auto">
          <a:xfrm>
            <a:off x="1339454" y="1148954"/>
            <a:ext cx="42862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Những hình ảnh đa nghĩa:</a:t>
            </a:r>
            <a:r>
              <a:rPr lang="en-US" altLang="en-US" sz="1500">
                <a:latin typeface="Times New Roman" panose="02020603050405020304" pitchFamily="18" charset="0"/>
              </a:rPr>
              <a:t> </a:t>
            </a:r>
            <a:r>
              <a:rPr lang="en-US" altLang="en-US" sz="1500" i="1">
                <a:latin typeface="Times New Roman" panose="02020603050405020304" pitchFamily="18" charset="0"/>
              </a:rPr>
              <a:t>“đá”, “thung”</a:t>
            </a:r>
          </a:p>
        </p:txBody>
      </p:sp>
      <p:sp>
        <p:nvSpPr>
          <p:cNvPr id="7177" name="Text Box 9"/>
          <p:cNvSpPr txBox="1">
            <a:spLocks noChangeArrowheads="1"/>
          </p:cNvSpPr>
          <p:nvPr/>
        </p:nvSpPr>
        <p:spPr bwMode="auto">
          <a:xfrm>
            <a:off x="1371600" y="1395413"/>
            <a:ext cx="52578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Phản ánh đặc điểm vùng  miền nơi người đồng mình sinh sống.</a:t>
            </a:r>
          </a:p>
        </p:txBody>
      </p:sp>
      <p:sp>
        <p:nvSpPr>
          <p:cNvPr id="7178" name="Text Box 10"/>
          <p:cNvSpPr txBox="1">
            <a:spLocks noChangeArrowheads="1"/>
          </p:cNvSpPr>
          <p:nvPr/>
        </p:nvSpPr>
        <p:spPr bwMode="auto">
          <a:xfrm>
            <a:off x="1369219" y="1616869"/>
            <a:ext cx="56578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Biểu trưng cho những điều kiện sống còn nhiều khó khăn, vất vả.</a:t>
            </a:r>
          </a:p>
        </p:txBody>
      </p:sp>
      <p:sp>
        <p:nvSpPr>
          <p:cNvPr id="7179" name="Text Box 11"/>
          <p:cNvSpPr txBox="1">
            <a:spLocks noChangeArrowheads="1"/>
          </p:cNvSpPr>
          <p:nvPr/>
        </p:nvSpPr>
        <p:spPr bwMode="auto">
          <a:xfrm>
            <a:off x="1366837" y="1854994"/>
            <a:ext cx="4291013"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Cách nói phủ định để khẳng định “</a:t>
            </a:r>
            <a:r>
              <a:rPr lang="en-US" altLang="en-US" sz="1500" i="1">
                <a:latin typeface="Times New Roman" panose="02020603050405020304" pitchFamily="18" charset="0"/>
              </a:rPr>
              <a:t>không chê”</a:t>
            </a:r>
            <a:r>
              <a:rPr lang="en-US" altLang="en-US" sz="1500" b="1">
                <a:latin typeface="Times New Roman" panose="02020603050405020304" pitchFamily="18" charset="0"/>
              </a:rPr>
              <a:t>:</a:t>
            </a:r>
          </a:p>
        </p:txBody>
      </p:sp>
      <p:sp>
        <p:nvSpPr>
          <p:cNvPr id="7180" name="Text Box 12"/>
          <p:cNvSpPr txBox="1">
            <a:spLocks noChangeArrowheads="1"/>
          </p:cNvSpPr>
          <p:nvPr/>
        </p:nvSpPr>
        <p:spPr bwMode="auto">
          <a:xfrm>
            <a:off x="3082636" y="2112169"/>
            <a:ext cx="5535108"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b="1" i="1">
                <a:solidFill>
                  <a:srgbClr val="FF0000"/>
                </a:solidFill>
                <a:latin typeface="Times New Roman" panose="02020603050405020304" pitchFamily="18" charset="0"/>
                <a:sym typeface="Wingdings" panose="05000000000000000000" pitchFamily="2" charset="2"/>
              </a:rPr>
              <a:t> Người đồng mình sống vất vả nhưng bền bỉ, gắn bó với quê hương cho dẫu quê hương còn nhiều đói nghèo, cực nhọc. </a:t>
            </a:r>
          </a:p>
        </p:txBody>
      </p:sp>
      <p:sp>
        <p:nvSpPr>
          <p:cNvPr id="7181" name="Text Box 13"/>
          <p:cNvSpPr txBox="1">
            <a:spLocks noChangeArrowheads="1"/>
          </p:cNvSpPr>
          <p:nvPr/>
        </p:nvSpPr>
        <p:spPr bwMode="auto">
          <a:xfrm>
            <a:off x="5338763" y="1854994"/>
            <a:ext cx="26860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thái độ sống gắn bó, thủy chung.</a:t>
            </a:r>
            <a:endParaRPr lang="en-US" altLang="en-US" sz="1500" i="1">
              <a:latin typeface="Times New Roman" panose="02020603050405020304" pitchFamily="18" charset="0"/>
            </a:endParaRPr>
          </a:p>
        </p:txBody>
      </p:sp>
      <p:sp>
        <p:nvSpPr>
          <p:cNvPr id="7182" name="Text Box 14"/>
          <p:cNvSpPr txBox="1">
            <a:spLocks noChangeArrowheads="1"/>
          </p:cNvSpPr>
          <p:nvPr/>
        </p:nvSpPr>
        <p:spPr bwMode="auto">
          <a:xfrm>
            <a:off x="2102644" y="2843213"/>
            <a:ext cx="5841206"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00">
              <a:latin typeface="Times New Roman" panose="02020603050405020304" pitchFamily="18" charset="0"/>
            </a:endParaRPr>
          </a:p>
        </p:txBody>
      </p:sp>
      <p:sp>
        <p:nvSpPr>
          <p:cNvPr id="7183" name="Text Box 15"/>
          <p:cNvSpPr txBox="1">
            <a:spLocks noChangeArrowheads="1"/>
          </p:cNvSpPr>
          <p:nvPr/>
        </p:nvSpPr>
        <p:spPr bwMode="auto">
          <a:xfrm>
            <a:off x="1371600" y="2586038"/>
            <a:ext cx="30861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a:t>
            </a:r>
            <a:r>
              <a:rPr lang="en-US" altLang="en-US" sz="1500" b="1">
                <a:latin typeface="Times New Roman" panose="02020603050405020304" pitchFamily="18" charset="0"/>
              </a:rPr>
              <a:t> Hình ảnh ẩn dụ</a:t>
            </a:r>
            <a:r>
              <a:rPr lang="en-US" altLang="en-US" sz="1500">
                <a:latin typeface="Times New Roman" panose="02020603050405020304" pitchFamily="18" charset="0"/>
              </a:rPr>
              <a:t> </a:t>
            </a:r>
            <a:r>
              <a:rPr lang="en-US" altLang="en-US" sz="1500" i="1">
                <a:latin typeface="Times New Roman" panose="02020603050405020304" pitchFamily="18" charset="0"/>
              </a:rPr>
              <a:t>“thác”, “ghềnh”</a:t>
            </a:r>
            <a:r>
              <a:rPr lang="en-US" altLang="en-US" sz="1500" b="1">
                <a:latin typeface="Times New Roman" panose="02020603050405020304" pitchFamily="18" charset="0"/>
              </a:rPr>
              <a:t>:</a:t>
            </a:r>
          </a:p>
        </p:txBody>
      </p:sp>
      <p:sp>
        <p:nvSpPr>
          <p:cNvPr id="7184" name="Text Box 16"/>
          <p:cNvSpPr txBox="1">
            <a:spLocks noChangeArrowheads="1"/>
          </p:cNvSpPr>
          <p:nvPr/>
        </p:nvSpPr>
        <p:spPr bwMode="auto">
          <a:xfrm>
            <a:off x="4257675" y="2586038"/>
            <a:ext cx="38862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sym typeface="Wingdings" panose="05000000000000000000" pitchFamily="2" charset="2"/>
              </a:rPr>
              <a:t>biểu trưng cho những gian nan, thử thách</a:t>
            </a:r>
          </a:p>
        </p:txBody>
      </p:sp>
      <p:sp>
        <p:nvSpPr>
          <p:cNvPr id="7185" name="Text Box 17"/>
          <p:cNvSpPr txBox="1">
            <a:spLocks noChangeArrowheads="1"/>
          </p:cNvSpPr>
          <p:nvPr/>
        </p:nvSpPr>
        <p:spPr bwMode="auto">
          <a:xfrm>
            <a:off x="1350819" y="2890839"/>
            <a:ext cx="6478732"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a:t>
            </a:r>
            <a:r>
              <a:rPr lang="en-US" altLang="en-US" sz="1500" b="1">
                <a:latin typeface="Times New Roman" panose="02020603050405020304" pitchFamily="18" charset="0"/>
              </a:rPr>
              <a:t> Hình ảnh so sánh </a:t>
            </a:r>
            <a:r>
              <a:rPr lang="en-US" altLang="en-US" sz="1500" i="1">
                <a:latin typeface="Times New Roman" panose="02020603050405020304" pitchFamily="18" charset="0"/>
              </a:rPr>
              <a:t>“Sống như sông như suối ... Không lo cực nhọc”</a:t>
            </a:r>
            <a:r>
              <a:rPr lang="en-US" altLang="en-US" sz="1500" b="1">
                <a:latin typeface="Times New Roman" panose="02020603050405020304" pitchFamily="18" charset="0"/>
              </a:rPr>
              <a:t>: </a:t>
            </a:r>
          </a:p>
        </p:txBody>
      </p:sp>
      <p:sp>
        <p:nvSpPr>
          <p:cNvPr id="7186" name="Text Box 18"/>
          <p:cNvSpPr txBox="1">
            <a:spLocks noChangeArrowheads="1"/>
          </p:cNvSpPr>
          <p:nvPr/>
        </p:nvSpPr>
        <p:spPr bwMode="auto">
          <a:xfrm>
            <a:off x="1519238" y="2881461"/>
            <a:ext cx="7098506"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a:latin typeface="Times New Roman" panose="02020603050405020304" pitchFamily="18" charset="0"/>
              </a:rPr>
              <a:t>                                                                                                               cụ thể hoá cách sống mạnh mẽ, khoáng đạt</a:t>
            </a:r>
          </a:p>
        </p:txBody>
      </p:sp>
      <p:sp>
        <p:nvSpPr>
          <p:cNvPr id="7187" name="Text Box 19"/>
          <p:cNvSpPr txBox="1">
            <a:spLocks noChangeArrowheads="1"/>
          </p:cNvSpPr>
          <p:nvPr/>
        </p:nvSpPr>
        <p:spPr bwMode="auto">
          <a:xfrm>
            <a:off x="1381125" y="3395663"/>
            <a:ext cx="387667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Cách nói phủ định được lặp lại </a:t>
            </a:r>
            <a:r>
              <a:rPr lang="en-US" altLang="en-US" sz="1500" i="1">
                <a:latin typeface="Times New Roman" panose="02020603050405020304" pitchFamily="18" charset="0"/>
              </a:rPr>
              <a:t>“không lo”</a:t>
            </a:r>
            <a:r>
              <a:rPr lang="en-US" altLang="en-US" sz="1500" b="1">
                <a:latin typeface="Times New Roman" panose="02020603050405020304" pitchFamily="18" charset="0"/>
              </a:rPr>
              <a:t>:</a:t>
            </a:r>
          </a:p>
        </p:txBody>
      </p:sp>
      <p:sp>
        <p:nvSpPr>
          <p:cNvPr id="7188" name="Text Box 20"/>
          <p:cNvSpPr txBox="1">
            <a:spLocks noChangeArrowheads="1"/>
          </p:cNvSpPr>
          <p:nvPr/>
        </p:nvSpPr>
        <p:spPr bwMode="auto">
          <a:xfrm>
            <a:off x="5020866" y="3396854"/>
            <a:ext cx="32766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sym typeface="Wingdings" panose="05000000000000000000" pitchFamily="2" charset="2"/>
              </a:rPr>
              <a:t>khẳng định rõ hơn về ý chí, niềm tin</a:t>
            </a:r>
          </a:p>
        </p:txBody>
      </p:sp>
      <p:sp>
        <p:nvSpPr>
          <p:cNvPr id="7189" name="Text Box 21"/>
          <p:cNvSpPr txBox="1">
            <a:spLocks noChangeArrowheads="1"/>
          </p:cNvSpPr>
          <p:nvPr/>
        </p:nvSpPr>
        <p:spPr bwMode="auto">
          <a:xfrm>
            <a:off x="3082636" y="3618310"/>
            <a:ext cx="5648218"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b="1" i="1">
                <a:solidFill>
                  <a:srgbClr val="FF0000"/>
                </a:solidFill>
                <a:latin typeface="Times New Roman" panose="02020603050405020304" pitchFamily="18" charset="0"/>
                <a:sym typeface="Wingdings" panose="05000000000000000000" pitchFamily="2" charset="2"/>
              </a:rPr>
              <a:t> Người đồng mình sống mạnh mẽ, khoáng đạt, biết chấp nhận khó khăn thử thách và vượt qua nó bằng nghị lực, niềm tin của mình</a:t>
            </a:r>
          </a:p>
        </p:txBody>
      </p:sp>
      <p:sp>
        <p:nvSpPr>
          <p:cNvPr id="7190" name="Text Box 22"/>
          <p:cNvSpPr txBox="1">
            <a:spLocks noChangeArrowheads="1"/>
          </p:cNvSpPr>
          <p:nvPr/>
        </p:nvSpPr>
        <p:spPr bwMode="auto">
          <a:xfrm>
            <a:off x="1210866" y="4117182"/>
            <a:ext cx="68580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Điệp ngữ </a:t>
            </a:r>
            <a:r>
              <a:rPr lang="en-US" altLang="en-US" sz="1500" i="1">
                <a:latin typeface="Times New Roman" panose="02020603050405020304" pitchFamily="18" charset="0"/>
              </a:rPr>
              <a:t>“sống”</a:t>
            </a:r>
            <a:r>
              <a:rPr lang="en-US" altLang="en-US" sz="1500" b="1">
                <a:latin typeface="Times New Roman" panose="02020603050405020304" pitchFamily="18" charset="0"/>
              </a:rPr>
              <a:t>:</a:t>
            </a:r>
            <a:endParaRPr lang="en-US" altLang="en-US" sz="1500">
              <a:latin typeface="Times New Roman" panose="02020603050405020304" pitchFamily="18" charset="0"/>
            </a:endParaRPr>
          </a:p>
        </p:txBody>
      </p:sp>
      <p:sp>
        <p:nvSpPr>
          <p:cNvPr id="7191" name="Text Box 23"/>
          <p:cNvSpPr txBox="1">
            <a:spLocks noChangeArrowheads="1"/>
          </p:cNvSpPr>
          <p:nvPr/>
        </p:nvSpPr>
        <p:spPr bwMode="auto">
          <a:xfrm>
            <a:off x="100012" y="4412799"/>
            <a:ext cx="2814638"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i="1">
                <a:latin typeface="Times New Roman" panose="02020603050405020304" pitchFamily="18" charset="0"/>
              </a:rPr>
              <a:t>* Nói với con niềm mong muốn</a:t>
            </a:r>
          </a:p>
        </p:txBody>
      </p:sp>
      <p:sp>
        <p:nvSpPr>
          <p:cNvPr id="121880" name="Text Box 24"/>
          <p:cNvSpPr txBox="1">
            <a:spLocks noChangeArrowheads="1"/>
          </p:cNvSpPr>
          <p:nvPr/>
        </p:nvSpPr>
        <p:spPr bwMode="auto">
          <a:xfrm>
            <a:off x="1314450" y="4623198"/>
            <a:ext cx="7303294"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b="1" i="1">
                <a:solidFill>
                  <a:srgbClr val="000099"/>
                </a:solidFill>
                <a:latin typeface="Times New Roman" panose="02020603050405020304" pitchFamily="18" charset="0"/>
                <a:sym typeface="Symbol" panose="05050102010706020507" pitchFamily="18" charset="2"/>
              </a:rPr>
              <a:t>   </a:t>
            </a:r>
            <a:r>
              <a:rPr lang="en-US" altLang="en-US" sz="1500" b="1" i="1">
                <a:solidFill>
                  <a:srgbClr val="000099"/>
                </a:solidFill>
                <a:latin typeface="Times New Roman" panose="02020603050405020304" pitchFamily="18" charset="0"/>
                <a:sym typeface="Wingdings" panose="05000000000000000000" pitchFamily="2" charset="2"/>
              </a:rPr>
              <a:t>Muốn con phải biết sống nghĩa tình, thủy chung với quê hương, biết chấp nhận và vượt qua thử thách bằng ý chí và niềm tin của mình</a:t>
            </a:r>
          </a:p>
        </p:txBody>
      </p:sp>
      <p:sp>
        <p:nvSpPr>
          <p:cNvPr id="7193" name="Text Box 25"/>
          <p:cNvSpPr txBox="1">
            <a:spLocks noChangeArrowheads="1"/>
          </p:cNvSpPr>
          <p:nvPr/>
        </p:nvSpPr>
        <p:spPr bwMode="auto">
          <a:xfrm>
            <a:off x="2805005" y="4115399"/>
            <a:ext cx="359579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khẳng định cách sống, lẽ sống chân chính.</a:t>
            </a:r>
          </a:p>
        </p:txBody>
      </p:sp>
    </p:spTree>
    <p:extLst>
      <p:ext uri="{BB962C8B-B14F-4D97-AF65-F5344CB8AC3E}">
        <p14:creationId xmlns:p14="http://schemas.microsoft.com/office/powerpoint/2010/main" xmlns="" val="11224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ircle(in)">
                                      <p:cBhvr>
                                        <p:cTn id="12" dur="20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circle(in)">
                                      <p:cBhvr>
                                        <p:cTn id="17" dur="20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circle(in)">
                                      <p:cBhvr>
                                        <p:cTn id="22" dur="20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circle(in)">
                                      <p:cBhvr>
                                        <p:cTn id="27" dur="2000"/>
                                        <p:tgtEl>
                                          <p:spTgt spid="717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circle(in)">
                                      <p:cBhvr>
                                        <p:cTn id="32" dur="2000"/>
                                        <p:tgtEl>
                                          <p:spTgt spid="717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animEffect transition="in" filter="circle(in)">
                                      <p:cBhvr>
                                        <p:cTn id="37" dur="2000"/>
                                        <p:tgtEl>
                                          <p:spTgt spid="717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177"/>
                                        </p:tgtEl>
                                        <p:attrNameLst>
                                          <p:attrName>style.visibility</p:attrName>
                                        </p:attrNameLst>
                                      </p:cBhvr>
                                      <p:to>
                                        <p:strVal val="visible"/>
                                      </p:to>
                                    </p:set>
                                    <p:animEffect transition="in" filter="circle(in)">
                                      <p:cBhvr>
                                        <p:cTn id="42" dur="2000"/>
                                        <p:tgtEl>
                                          <p:spTgt spid="717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178"/>
                                        </p:tgtEl>
                                        <p:attrNameLst>
                                          <p:attrName>style.visibility</p:attrName>
                                        </p:attrNameLst>
                                      </p:cBhvr>
                                      <p:to>
                                        <p:strVal val="visible"/>
                                      </p:to>
                                    </p:set>
                                    <p:animEffect transition="in" filter="circle(in)">
                                      <p:cBhvr>
                                        <p:cTn id="47" dur="2000"/>
                                        <p:tgtEl>
                                          <p:spTgt spid="717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179"/>
                                        </p:tgtEl>
                                        <p:attrNameLst>
                                          <p:attrName>style.visibility</p:attrName>
                                        </p:attrNameLst>
                                      </p:cBhvr>
                                      <p:to>
                                        <p:strVal val="visible"/>
                                      </p:to>
                                    </p:set>
                                    <p:animEffect transition="in" filter="circle(in)">
                                      <p:cBhvr>
                                        <p:cTn id="52" dur="2000"/>
                                        <p:tgtEl>
                                          <p:spTgt spid="717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7181"/>
                                        </p:tgtEl>
                                        <p:attrNameLst>
                                          <p:attrName>style.visibility</p:attrName>
                                        </p:attrNameLst>
                                      </p:cBhvr>
                                      <p:to>
                                        <p:strVal val="visible"/>
                                      </p:to>
                                    </p:set>
                                    <p:animEffect transition="in" filter="circle(in)">
                                      <p:cBhvr>
                                        <p:cTn id="57" dur="2000"/>
                                        <p:tgtEl>
                                          <p:spTgt spid="718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7180"/>
                                        </p:tgtEl>
                                        <p:attrNameLst>
                                          <p:attrName>style.visibility</p:attrName>
                                        </p:attrNameLst>
                                      </p:cBhvr>
                                      <p:to>
                                        <p:strVal val="visible"/>
                                      </p:to>
                                    </p:set>
                                    <p:animEffect transition="in" filter="circle(in)">
                                      <p:cBhvr>
                                        <p:cTn id="62" dur="2000"/>
                                        <p:tgtEl>
                                          <p:spTgt spid="718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7183"/>
                                        </p:tgtEl>
                                        <p:attrNameLst>
                                          <p:attrName>style.visibility</p:attrName>
                                        </p:attrNameLst>
                                      </p:cBhvr>
                                      <p:to>
                                        <p:strVal val="visible"/>
                                      </p:to>
                                    </p:set>
                                    <p:animEffect transition="in" filter="circle(in)">
                                      <p:cBhvr>
                                        <p:cTn id="67" dur="2000"/>
                                        <p:tgtEl>
                                          <p:spTgt spid="718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7184"/>
                                        </p:tgtEl>
                                        <p:attrNameLst>
                                          <p:attrName>style.visibility</p:attrName>
                                        </p:attrNameLst>
                                      </p:cBhvr>
                                      <p:to>
                                        <p:strVal val="visible"/>
                                      </p:to>
                                    </p:set>
                                    <p:animEffect transition="in" filter="circle(in)">
                                      <p:cBhvr>
                                        <p:cTn id="72" dur="2000"/>
                                        <p:tgtEl>
                                          <p:spTgt spid="718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7185"/>
                                        </p:tgtEl>
                                        <p:attrNameLst>
                                          <p:attrName>style.visibility</p:attrName>
                                        </p:attrNameLst>
                                      </p:cBhvr>
                                      <p:to>
                                        <p:strVal val="visible"/>
                                      </p:to>
                                    </p:set>
                                    <p:animEffect transition="in" filter="circle(in)">
                                      <p:cBhvr>
                                        <p:cTn id="77" dur="2000"/>
                                        <p:tgtEl>
                                          <p:spTgt spid="718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7186"/>
                                        </p:tgtEl>
                                        <p:attrNameLst>
                                          <p:attrName>style.visibility</p:attrName>
                                        </p:attrNameLst>
                                      </p:cBhvr>
                                      <p:to>
                                        <p:strVal val="visible"/>
                                      </p:to>
                                    </p:set>
                                    <p:animEffect transition="in" filter="circle(in)">
                                      <p:cBhvr>
                                        <p:cTn id="82" dur="2000"/>
                                        <p:tgtEl>
                                          <p:spTgt spid="7186"/>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7187"/>
                                        </p:tgtEl>
                                        <p:attrNameLst>
                                          <p:attrName>style.visibility</p:attrName>
                                        </p:attrNameLst>
                                      </p:cBhvr>
                                      <p:to>
                                        <p:strVal val="visible"/>
                                      </p:to>
                                    </p:set>
                                    <p:animEffect transition="in" filter="circle(in)">
                                      <p:cBhvr>
                                        <p:cTn id="87" dur="2000"/>
                                        <p:tgtEl>
                                          <p:spTgt spid="718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7188"/>
                                        </p:tgtEl>
                                        <p:attrNameLst>
                                          <p:attrName>style.visibility</p:attrName>
                                        </p:attrNameLst>
                                      </p:cBhvr>
                                      <p:to>
                                        <p:strVal val="visible"/>
                                      </p:to>
                                    </p:set>
                                    <p:animEffect transition="in" filter="circle(in)">
                                      <p:cBhvr>
                                        <p:cTn id="92" dur="2000"/>
                                        <p:tgtEl>
                                          <p:spTgt spid="7188"/>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7189"/>
                                        </p:tgtEl>
                                        <p:attrNameLst>
                                          <p:attrName>style.visibility</p:attrName>
                                        </p:attrNameLst>
                                      </p:cBhvr>
                                      <p:to>
                                        <p:strVal val="visible"/>
                                      </p:to>
                                    </p:set>
                                    <p:animEffect transition="in" filter="circle(in)">
                                      <p:cBhvr>
                                        <p:cTn id="97" dur="2000"/>
                                        <p:tgtEl>
                                          <p:spTgt spid="7189"/>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7190"/>
                                        </p:tgtEl>
                                        <p:attrNameLst>
                                          <p:attrName>style.visibility</p:attrName>
                                        </p:attrNameLst>
                                      </p:cBhvr>
                                      <p:to>
                                        <p:strVal val="visible"/>
                                      </p:to>
                                    </p:set>
                                    <p:animEffect transition="in" filter="circle(in)">
                                      <p:cBhvr>
                                        <p:cTn id="102" dur="2000"/>
                                        <p:tgtEl>
                                          <p:spTgt spid="7190"/>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7193"/>
                                        </p:tgtEl>
                                        <p:attrNameLst>
                                          <p:attrName>style.visibility</p:attrName>
                                        </p:attrNameLst>
                                      </p:cBhvr>
                                      <p:to>
                                        <p:strVal val="visible"/>
                                      </p:to>
                                    </p:set>
                                    <p:animEffect transition="in" filter="circle(in)">
                                      <p:cBhvr>
                                        <p:cTn id="107" dur="2000"/>
                                        <p:tgtEl>
                                          <p:spTgt spid="7193"/>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7191"/>
                                        </p:tgtEl>
                                        <p:attrNameLst>
                                          <p:attrName>style.visibility</p:attrName>
                                        </p:attrNameLst>
                                      </p:cBhvr>
                                      <p:to>
                                        <p:strVal val="visible"/>
                                      </p:to>
                                    </p:set>
                                    <p:animEffect transition="in" filter="circle(in)">
                                      <p:cBhvr>
                                        <p:cTn id="112" dur="2000"/>
                                        <p:tgtEl>
                                          <p:spTgt spid="7191"/>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121880"/>
                                        </p:tgtEl>
                                        <p:attrNameLst>
                                          <p:attrName>style.visibility</p:attrName>
                                        </p:attrNameLst>
                                      </p:cBhvr>
                                      <p:to>
                                        <p:strVal val="visible"/>
                                      </p:to>
                                    </p:set>
                                    <p:animEffect transition="in" filter="circle(in)">
                                      <p:cBhvr>
                                        <p:cTn id="117" dur="2000"/>
                                        <p:tgtEl>
                                          <p:spTgt spid="121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2" grpId="0"/>
      <p:bldP spid="7173" grpId="0"/>
      <p:bldP spid="7174" grpId="0"/>
      <p:bldP spid="7175" grpId="0"/>
      <p:bldP spid="7176" grpId="0"/>
      <p:bldP spid="7177" grpId="0"/>
      <p:bldP spid="7178" grpId="0"/>
      <p:bldP spid="7179" grpId="0"/>
      <p:bldP spid="7180" grpId="0"/>
      <p:bldP spid="7181" grpId="0"/>
      <p:bldP spid="7183" grpId="0"/>
      <p:bldP spid="7184" grpId="0"/>
      <p:bldP spid="7185" grpId="0"/>
      <p:bldP spid="7186" grpId="0"/>
      <p:bldP spid="7187" grpId="0"/>
      <p:bldP spid="7188" grpId="0"/>
      <p:bldP spid="7189" grpId="0"/>
      <p:bldP spid="7190" grpId="0"/>
      <p:bldP spid="7191" grpId="0"/>
      <p:bldP spid="121880" grpId="0"/>
      <p:bldP spid="71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5B0D516-0335-4F03-AA08-7B3AF6C01609}"/>
              </a:ext>
            </a:extLst>
          </p:cNvPr>
          <p:cNvSpPr/>
          <p:nvPr/>
        </p:nvSpPr>
        <p:spPr>
          <a:xfrm>
            <a:off x="2828925" y="823913"/>
            <a:ext cx="3373041" cy="420564"/>
          </a:xfrm>
          <a:prstGeom prst="rect">
            <a:avLst/>
          </a:prstGeom>
        </p:spPr>
        <p:txBody>
          <a:bodyPr>
            <a:spAutoFit/>
          </a:bodyPr>
          <a:lstStyle/>
          <a:p>
            <a:pPr algn="ctr" defTabSz="487673">
              <a:defRPr/>
            </a:pPr>
            <a:r>
              <a:rPr lang="en-US" sz="2133"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sz="2133"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2133"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phẩm</a:t>
            </a:r>
            <a:r>
              <a:rPr lang="en-US" sz="2133"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2133"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chính</a:t>
            </a:r>
            <a:endParaRPr lang="en-US" sz="2133"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AutoShape 4">
            <a:extLst>
              <a:ext uri="{FF2B5EF4-FFF2-40B4-BE49-F238E27FC236}">
                <a16:creationId xmlns:a16="http://schemas.microsoft.com/office/drawing/2014/main" xmlns="" id="{998AFBA5-6801-493D-AEF2-716D0D70BFCB}"/>
              </a:ext>
            </a:extLst>
          </p:cNvPr>
          <p:cNvSpPr>
            <a:spLocks noChangeArrowheads="1"/>
          </p:cNvSpPr>
          <p:nvPr/>
        </p:nvSpPr>
        <p:spPr bwMode="auto">
          <a:xfrm>
            <a:off x="5429250" y="857250"/>
            <a:ext cx="2400300" cy="1714500"/>
          </a:xfrm>
          <a:prstGeom prst="cloudCallout">
            <a:avLst>
              <a:gd name="adj1" fmla="val -57995"/>
              <a:gd name="adj2" fmla="val 41569"/>
            </a:avLst>
          </a:prstGeom>
          <a:solidFill>
            <a:srgbClr val="C6E6A2"/>
          </a:solidFill>
          <a:ln w="9525">
            <a:solidFill>
              <a:srgbClr val="0000FF"/>
            </a:solidFill>
            <a:round/>
            <a:headEnd/>
            <a:tailEnd/>
          </a:ln>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1950" b="1">
                <a:solidFill>
                  <a:srgbClr val="FF0000"/>
                </a:solidFill>
                <a:latin typeface="Times New Roman" panose="02020603050405020304" pitchFamily="18" charset="0"/>
                <a:cs typeface="Times New Roman" panose="02020603050405020304" pitchFamily="18" charset="0"/>
              </a:rPr>
              <a:t>Kể tên những tác phẩm chính của ông?</a:t>
            </a:r>
            <a:endParaRPr lang="en-US" altLang="en-US" sz="1950" b="1">
              <a:solidFill>
                <a:srgbClr val="FF0000"/>
              </a:solidFill>
            </a:endParaRPr>
          </a:p>
        </p:txBody>
      </p:sp>
      <p:sp>
        <p:nvSpPr>
          <p:cNvPr id="5" name="TextBox 4">
            <a:extLst>
              <a:ext uri="{FF2B5EF4-FFF2-40B4-BE49-F238E27FC236}">
                <a16:creationId xmlns:a16="http://schemas.microsoft.com/office/drawing/2014/main" xmlns="" id="{69E39C59-14D5-48B9-AA16-FCD0A930C72E}"/>
              </a:ext>
            </a:extLst>
          </p:cNvPr>
          <p:cNvSpPr txBox="1">
            <a:spLocks noChangeArrowheads="1"/>
          </p:cNvSpPr>
          <p:nvPr/>
        </p:nvSpPr>
        <p:spPr bwMode="auto">
          <a:xfrm>
            <a:off x="439751" y="1284685"/>
            <a:ext cx="485731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a:r>
              <a:rPr lang="nl-NL" altLang="en-US" sz="2100">
                <a:latin typeface="Times New Roman" panose="02020603050405020304" pitchFamily="18" charset="0"/>
                <a:cs typeface="Times New Roman" panose="02020603050405020304" pitchFamily="18" charset="0"/>
              </a:rPr>
              <a:t>Người núi Hoa (1982); Tiếng hát tháng giêng (1986); Lửa hồng một góc (1987); </a:t>
            </a:r>
            <a:r>
              <a:rPr lang="nl-NL" altLang="en-US" sz="2100">
                <a:solidFill>
                  <a:srgbClr val="000000"/>
                </a:solidFill>
                <a:latin typeface="Times New Roman" panose="02020603050405020304" pitchFamily="18" charset="0"/>
                <a:cs typeface="Times New Roman" panose="02020603050405020304" pitchFamily="18" charset="0"/>
              </a:rPr>
              <a:t> Lời chúc (1991); Đàn then (1996); Thơ Y Phương (2002).</a:t>
            </a:r>
            <a:endParaRPr lang="en-US" altLang="en-US" sz="210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2" grpId="1"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2743200" y="630882"/>
            <a:ext cx="590203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Người đồng mình thô sơ da thịt</a:t>
            </a:r>
            <a:br>
              <a:rPr lang="en-US" altLang="en-US" sz="2400">
                <a:latin typeface="Times New Roman" panose="02020603050405020304" pitchFamily="18" charset="0"/>
              </a:rPr>
            </a:br>
            <a:r>
              <a:rPr lang="en-US" altLang="en-US" sz="2400">
                <a:latin typeface="Times New Roman" panose="02020603050405020304" pitchFamily="18" charset="0"/>
              </a:rPr>
              <a:t>Chẳng mấy ai nhỏ bé đâu con</a:t>
            </a:r>
            <a:br>
              <a:rPr lang="en-US" altLang="en-US" sz="2400">
                <a:latin typeface="Times New Roman" panose="02020603050405020304" pitchFamily="18" charset="0"/>
              </a:rPr>
            </a:br>
            <a:r>
              <a:rPr lang="en-US" altLang="en-US" sz="2400">
                <a:latin typeface="Times New Roman" panose="02020603050405020304" pitchFamily="18" charset="0"/>
              </a:rPr>
              <a:t>Người đồng mình tự đục đá kê cao quê hương</a:t>
            </a:r>
            <a:br>
              <a:rPr lang="en-US" altLang="en-US" sz="2400">
                <a:latin typeface="Times New Roman" panose="02020603050405020304" pitchFamily="18" charset="0"/>
              </a:rPr>
            </a:br>
            <a:r>
              <a:rPr lang="en-US" altLang="en-US" sz="2400">
                <a:latin typeface="Times New Roman" panose="02020603050405020304" pitchFamily="18" charset="0"/>
              </a:rPr>
              <a:t>Còn quê hương thì làm phong tục</a:t>
            </a:r>
          </a:p>
        </p:txBody>
      </p:sp>
      <p:sp>
        <p:nvSpPr>
          <p:cNvPr id="8195" name="Rectangle 7"/>
          <p:cNvSpPr>
            <a:spLocks noChangeArrowheads="1"/>
          </p:cNvSpPr>
          <p:nvPr/>
        </p:nvSpPr>
        <p:spPr bwMode="auto">
          <a:xfrm>
            <a:off x="2743200" y="2110491"/>
            <a:ext cx="3886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Con ơi tuy thô sơ da thịt</a:t>
            </a:r>
            <a:br>
              <a:rPr lang="en-US" altLang="en-US" sz="2400">
                <a:latin typeface="Times New Roman" panose="02020603050405020304" pitchFamily="18" charset="0"/>
              </a:rPr>
            </a:br>
            <a:r>
              <a:rPr lang="en-US" altLang="en-US" sz="2400">
                <a:latin typeface="Times New Roman" panose="02020603050405020304" pitchFamily="18" charset="0"/>
              </a:rPr>
              <a:t>Lên đường</a:t>
            </a:r>
            <a:br>
              <a:rPr lang="en-US" altLang="en-US" sz="2400">
                <a:latin typeface="Times New Roman" panose="02020603050405020304" pitchFamily="18" charset="0"/>
              </a:rPr>
            </a:br>
            <a:r>
              <a:rPr lang="en-US" altLang="en-US" sz="2400">
                <a:latin typeface="Times New Roman" panose="02020603050405020304" pitchFamily="18" charset="0"/>
              </a:rPr>
              <a:t>Không bao giờ nhỏ bé được</a:t>
            </a:r>
            <a:br>
              <a:rPr lang="en-US" altLang="en-US" sz="2400">
                <a:latin typeface="Times New Roman" panose="02020603050405020304" pitchFamily="18" charset="0"/>
              </a:rPr>
            </a:br>
            <a:r>
              <a:rPr lang="en-US" altLang="en-US" sz="2400">
                <a:latin typeface="Times New Roman" panose="02020603050405020304" pitchFamily="18" charset="0"/>
              </a:rPr>
              <a:t>Nghe con.</a:t>
            </a:r>
          </a:p>
        </p:txBody>
      </p:sp>
      <p:sp>
        <p:nvSpPr>
          <p:cNvPr id="8196" name="Text Box 4"/>
          <p:cNvSpPr txBox="1">
            <a:spLocks noChangeArrowheads="1"/>
          </p:cNvSpPr>
          <p:nvPr/>
        </p:nvSpPr>
        <p:spPr bwMode="auto">
          <a:xfrm>
            <a:off x="1343892" y="400050"/>
            <a:ext cx="13161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latin typeface="Times New Roman" panose="02020603050405020304" pitchFamily="18" charset="0"/>
              </a:rPr>
              <a:t>Phần 2:</a:t>
            </a:r>
          </a:p>
        </p:txBody>
      </p:sp>
    </p:spTree>
    <p:extLst>
      <p:ext uri="{BB962C8B-B14F-4D97-AF65-F5344CB8AC3E}">
        <p14:creationId xmlns:p14="http://schemas.microsoft.com/office/powerpoint/2010/main" xmlns="" val="339671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779"/>
            <a:ext cx="55245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i="1">
                <a:latin typeface="Times New Roman" panose="02020603050405020304" pitchFamily="18" charset="0"/>
              </a:rPr>
              <a:t>* Nói với con về đức tính của người đồng mình: </a:t>
            </a:r>
          </a:p>
        </p:txBody>
      </p:sp>
      <p:sp>
        <p:nvSpPr>
          <p:cNvPr id="9219" name="Text Box 3"/>
          <p:cNvSpPr txBox="1">
            <a:spLocks noChangeArrowheads="1"/>
          </p:cNvSpPr>
          <p:nvPr/>
        </p:nvSpPr>
        <p:spPr bwMode="auto">
          <a:xfrm>
            <a:off x="1285875" y="389335"/>
            <a:ext cx="38290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Sử dụng cặp hình ảnh tương quan đối ứng:</a:t>
            </a:r>
          </a:p>
        </p:txBody>
      </p:sp>
      <p:sp>
        <p:nvSpPr>
          <p:cNvPr id="9220" name="Text Box 4"/>
          <p:cNvSpPr txBox="1">
            <a:spLocks noChangeArrowheads="1"/>
          </p:cNvSpPr>
          <p:nvPr/>
        </p:nvSpPr>
        <p:spPr bwMode="auto">
          <a:xfrm>
            <a:off x="4936332" y="392907"/>
            <a:ext cx="2978944"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i="1">
                <a:latin typeface="Times New Roman" panose="02020603050405020304" pitchFamily="18" charset="0"/>
                <a:sym typeface="Wingdings" panose="05000000000000000000" pitchFamily="2" charset="2"/>
              </a:rPr>
              <a:t>“thô sơ da thịt” – “chẳng nhỏ bé”.</a:t>
            </a:r>
          </a:p>
        </p:txBody>
      </p:sp>
      <p:sp>
        <p:nvSpPr>
          <p:cNvPr id="9221" name="Text Box 5"/>
          <p:cNvSpPr txBox="1">
            <a:spLocks noChangeArrowheads="1"/>
          </p:cNvSpPr>
          <p:nvPr/>
        </p:nvSpPr>
        <p:spPr bwMode="auto">
          <a:xfrm>
            <a:off x="1435894" y="596504"/>
            <a:ext cx="16573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i="1">
                <a:latin typeface="Times New Roman" panose="02020603050405020304" pitchFamily="18" charset="0"/>
                <a:sym typeface="Wingdings" panose="05000000000000000000" pitchFamily="2" charset="2"/>
              </a:rPr>
              <a:t>+ “thô sơ da thịt”:</a:t>
            </a:r>
          </a:p>
        </p:txBody>
      </p:sp>
      <p:sp>
        <p:nvSpPr>
          <p:cNvPr id="9222" name="Text Box 6"/>
          <p:cNvSpPr txBox="1">
            <a:spLocks noChangeArrowheads="1"/>
          </p:cNvSpPr>
          <p:nvPr/>
        </p:nvSpPr>
        <p:spPr bwMode="auto">
          <a:xfrm>
            <a:off x="2932510" y="596504"/>
            <a:ext cx="39433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sym typeface="Wingdings" panose="05000000000000000000" pitchFamily="2" charset="2"/>
              </a:rPr>
              <a:t>vẻ ngoài giản dị mộc mạc</a:t>
            </a:r>
          </a:p>
        </p:txBody>
      </p:sp>
      <p:sp>
        <p:nvSpPr>
          <p:cNvPr id="9223" name="Text Box 7"/>
          <p:cNvSpPr txBox="1">
            <a:spLocks noChangeArrowheads="1"/>
          </p:cNvSpPr>
          <p:nvPr/>
        </p:nvSpPr>
        <p:spPr bwMode="auto">
          <a:xfrm>
            <a:off x="1460897" y="842963"/>
            <a:ext cx="18288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sym typeface="Wingdings" panose="05000000000000000000" pitchFamily="2" charset="2"/>
              </a:rPr>
              <a:t>+ </a:t>
            </a:r>
            <a:r>
              <a:rPr lang="en-US" altLang="en-US" sz="1500" i="1">
                <a:latin typeface="Times New Roman" panose="02020603050405020304" pitchFamily="18" charset="0"/>
                <a:sym typeface="Wingdings" panose="05000000000000000000" pitchFamily="2" charset="2"/>
              </a:rPr>
              <a:t>“chẳng nhỏ bé”:</a:t>
            </a:r>
          </a:p>
        </p:txBody>
      </p:sp>
      <p:sp>
        <p:nvSpPr>
          <p:cNvPr id="9224" name="Text Box 8"/>
          <p:cNvSpPr txBox="1">
            <a:spLocks noChangeArrowheads="1"/>
          </p:cNvSpPr>
          <p:nvPr/>
        </p:nvSpPr>
        <p:spPr bwMode="auto">
          <a:xfrm>
            <a:off x="2957513" y="845344"/>
            <a:ext cx="45148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sym typeface="Wingdings" panose="05000000000000000000" pitchFamily="2" charset="2"/>
              </a:rPr>
              <a:t>không nhỏ bé về tâm hồn, ý chí, mong ước</a:t>
            </a:r>
          </a:p>
        </p:txBody>
      </p:sp>
      <p:sp>
        <p:nvSpPr>
          <p:cNvPr id="9225" name="Text Box 9"/>
          <p:cNvSpPr txBox="1">
            <a:spLocks noChangeArrowheads="1"/>
          </p:cNvSpPr>
          <p:nvPr/>
        </p:nvSpPr>
        <p:spPr bwMode="auto">
          <a:xfrm>
            <a:off x="3093243" y="1039416"/>
            <a:ext cx="5875736"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i="1">
                <a:solidFill>
                  <a:srgbClr val="FF0000"/>
                </a:solidFill>
                <a:latin typeface="Times New Roman" panose="02020603050405020304" pitchFamily="18" charset="0"/>
                <a:sym typeface="Symbol" panose="05050102010706020507" pitchFamily="18" charset="2"/>
              </a:rPr>
              <a:t> Người đồng mình giản dị, mộc mạc, giàu chí khí, niềm tin, nghị lực.</a:t>
            </a:r>
          </a:p>
        </p:txBody>
      </p:sp>
      <p:sp>
        <p:nvSpPr>
          <p:cNvPr id="9226" name="Text Box 10"/>
          <p:cNvSpPr txBox="1">
            <a:spLocks noChangeArrowheads="1"/>
          </p:cNvSpPr>
          <p:nvPr/>
        </p:nvSpPr>
        <p:spPr bwMode="auto">
          <a:xfrm>
            <a:off x="1285875" y="1260873"/>
            <a:ext cx="301823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a:t>
            </a:r>
            <a:r>
              <a:rPr lang="en-US" altLang="en-US" sz="1500" b="1">
                <a:latin typeface="Times New Roman" panose="02020603050405020304" pitchFamily="18" charset="0"/>
              </a:rPr>
              <a:t>Sử dụng cặp hình ảnh bắc cầu:</a:t>
            </a:r>
          </a:p>
        </p:txBody>
      </p:sp>
      <p:sp>
        <p:nvSpPr>
          <p:cNvPr id="9227" name="Text Box 11"/>
          <p:cNvSpPr txBox="1">
            <a:spLocks noChangeArrowheads="1"/>
          </p:cNvSpPr>
          <p:nvPr/>
        </p:nvSpPr>
        <p:spPr bwMode="auto">
          <a:xfrm>
            <a:off x="1346598" y="1475185"/>
            <a:ext cx="2821781"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i="1">
                <a:latin typeface="Times New Roman" panose="02020603050405020304" pitchFamily="18" charset="0"/>
                <a:sym typeface="Wingdings" panose="05000000000000000000" pitchFamily="2" charset="2"/>
              </a:rPr>
              <a:t>+“t</a:t>
            </a:r>
            <a:r>
              <a:rPr lang="en-US" altLang="en-US" sz="1500" i="1">
                <a:latin typeface="Times New Roman" panose="02020603050405020304" pitchFamily="18" charset="0"/>
              </a:rPr>
              <a:t>ự đục đá kê cao quê hương”:</a:t>
            </a:r>
          </a:p>
        </p:txBody>
      </p:sp>
      <p:sp>
        <p:nvSpPr>
          <p:cNvPr id="9228" name="Text Box 12"/>
          <p:cNvSpPr txBox="1">
            <a:spLocks noChangeArrowheads="1"/>
          </p:cNvSpPr>
          <p:nvPr/>
        </p:nvSpPr>
        <p:spPr bwMode="auto">
          <a:xfrm>
            <a:off x="3854054" y="1475185"/>
            <a:ext cx="4735764"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tự nguyện, tự lực xây dựng và phát triển quê hương.</a:t>
            </a:r>
          </a:p>
        </p:txBody>
      </p:sp>
      <p:sp>
        <p:nvSpPr>
          <p:cNvPr id="9229" name="Text Box 13"/>
          <p:cNvSpPr txBox="1">
            <a:spLocks noChangeArrowheads="1"/>
          </p:cNvSpPr>
          <p:nvPr/>
        </p:nvSpPr>
        <p:spPr bwMode="auto">
          <a:xfrm>
            <a:off x="1350169" y="1771650"/>
            <a:ext cx="2821781"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i="1">
                <a:latin typeface="Times New Roman" panose="02020603050405020304" pitchFamily="18" charset="0"/>
                <a:sym typeface="Wingdings" panose="05000000000000000000" pitchFamily="2" charset="2"/>
              </a:rPr>
              <a:t>+“</a:t>
            </a:r>
            <a:r>
              <a:rPr lang="en-US" altLang="en-US" sz="1500" i="1">
                <a:latin typeface="Times New Roman" panose="02020603050405020304" pitchFamily="18" charset="0"/>
              </a:rPr>
              <a:t>quê hương thì làm phong tục”:</a:t>
            </a:r>
          </a:p>
        </p:txBody>
      </p:sp>
      <p:sp>
        <p:nvSpPr>
          <p:cNvPr id="9230" name="Text Box 14"/>
          <p:cNvSpPr txBox="1">
            <a:spLocks noChangeArrowheads="1"/>
          </p:cNvSpPr>
          <p:nvPr/>
        </p:nvSpPr>
        <p:spPr bwMode="auto">
          <a:xfrm>
            <a:off x="3982641" y="1768079"/>
            <a:ext cx="41719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quê hương là nơi nuôi dưỡng về tâm hồn, lối sống</a:t>
            </a:r>
          </a:p>
        </p:txBody>
      </p:sp>
      <p:sp>
        <p:nvSpPr>
          <p:cNvPr id="9231" name="Text Box 15"/>
          <p:cNvSpPr txBox="1">
            <a:spLocks noChangeArrowheads="1"/>
          </p:cNvSpPr>
          <p:nvPr/>
        </p:nvSpPr>
        <p:spPr bwMode="auto">
          <a:xfrm>
            <a:off x="3093244" y="2007394"/>
            <a:ext cx="5752882"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b="1" i="1">
                <a:solidFill>
                  <a:srgbClr val="FF0000"/>
                </a:solidFill>
                <a:latin typeface="Times New Roman" panose="02020603050405020304" pitchFamily="18" charset="0"/>
                <a:sym typeface="Symbol" panose="05050102010706020507" pitchFamily="18" charset="2"/>
              </a:rPr>
              <a:t> Người đồng mình cần cù, chủ động, sáng tạo xây dựng quê hương, làm nên quê hương với truyền thống, với phong tục tập quán tốt đẹp.</a:t>
            </a:r>
          </a:p>
        </p:txBody>
      </p:sp>
      <p:sp>
        <p:nvSpPr>
          <p:cNvPr id="9232" name="Text Box 16"/>
          <p:cNvSpPr txBox="1">
            <a:spLocks noChangeArrowheads="1"/>
          </p:cNvSpPr>
          <p:nvPr/>
        </p:nvSpPr>
        <p:spPr bwMode="auto">
          <a:xfrm>
            <a:off x="577669" y="2428381"/>
            <a:ext cx="359525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i="1">
                <a:latin typeface="Times New Roman" panose="02020603050405020304" pitchFamily="18" charset="0"/>
              </a:rPr>
              <a:t>* Nói với con niềm mong muốn: </a:t>
            </a:r>
          </a:p>
        </p:txBody>
      </p:sp>
      <p:sp>
        <p:nvSpPr>
          <p:cNvPr id="9233" name="Text Box 17"/>
          <p:cNvSpPr txBox="1">
            <a:spLocks noChangeArrowheads="1"/>
          </p:cNvSpPr>
          <p:nvPr/>
        </p:nvSpPr>
        <p:spPr bwMode="auto">
          <a:xfrm>
            <a:off x="1304492" y="3038458"/>
            <a:ext cx="2728913"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a:t>
            </a:r>
            <a:r>
              <a:rPr lang="en-US" altLang="en-US" sz="1500" b="1">
                <a:latin typeface="Times New Roman" panose="02020603050405020304" pitchFamily="18" charset="0"/>
              </a:rPr>
              <a:t> Hình ảnh ẩn dụ </a:t>
            </a:r>
            <a:r>
              <a:rPr lang="en-US" altLang="en-US" sz="1500">
                <a:latin typeface="Times New Roman" panose="02020603050405020304" pitchFamily="18" charset="0"/>
              </a:rPr>
              <a:t>“</a:t>
            </a:r>
            <a:r>
              <a:rPr lang="en-US" altLang="en-US" sz="1500" i="1">
                <a:latin typeface="Times New Roman" panose="02020603050405020304" pitchFamily="18" charset="0"/>
              </a:rPr>
              <a:t>lên đường”:</a:t>
            </a:r>
            <a:r>
              <a:rPr lang="en-US" altLang="en-US" sz="1500" b="1">
                <a:latin typeface="Times New Roman" panose="02020603050405020304" pitchFamily="18" charset="0"/>
              </a:rPr>
              <a:t> </a:t>
            </a:r>
          </a:p>
        </p:txBody>
      </p:sp>
      <p:sp>
        <p:nvSpPr>
          <p:cNvPr id="9234" name="Text Box 18"/>
          <p:cNvSpPr txBox="1">
            <a:spLocks noChangeArrowheads="1"/>
          </p:cNvSpPr>
          <p:nvPr/>
        </p:nvSpPr>
        <p:spPr bwMode="auto">
          <a:xfrm>
            <a:off x="1304492" y="2748573"/>
            <a:ext cx="754163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latin typeface="Times New Roman" panose="02020603050405020304" pitchFamily="18" charset="0"/>
              </a:rPr>
              <a:t>- </a:t>
            </a:r>
            <a:r>
              <a:rPr lang="en-US" altLang="en-US" sz="1600" b="1">
                <a:latin typeface="Times New Roman" panose="02020603050405020304" pitchFamily="18" charset="0"/>
              </a:rPr>
              <a:t>Tách riêng</a:t>
            </a:r>
            <a:r>
              <a:rPr lang="en-US" altLang="en-US" sz="1600">
                <a:latin typeface="Times New Roman" panose="02020603050405020304" pitchFamily="18" charset="0"/>
              </a:rPr>
              <a:t> những dòng thơ để nhấn mạnh niềm mong muốn, khiến con ghi nhớ sâu sắc</a:t>
            </a:r>
          </a:p>
        </p:txBody>
      </p:sp>
      <p:sp>
        <p:nvSpPr>
          <p:cNvPr id="9235" name="Text Box 19"/>
          <p:cNvSpPr txBox="1">
            <a:spLocks noChangeArrowheads="1"/>
          </p:cNvSpPr>
          <p:nvPr/>
        </p:nvSpPr>
        <p:spPr bwMode="auto">
          <a:xfrm>
            <a:off x="3784401" y="3052615"/>
            <a:ext cx="46863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Gợi suy nghĩ sâu xa về con đường đời, về cuộc sống</a:t>
            </a:r>
          </a:p>
        </p:txBody>
      </p:sp>
      <p:sp>
        <p:nvSpPr>
          <p:cNvPr id="9236" name="Text Box 20"/>
          <p:cNvSpPr txBox="1">
            <a:spLocks noChangeArrowheads="1"/>
          </p:cNvSpPr>
          <p:nvPr/>
        </p:nvSpPr>
        <p:spPr bwMode="auto">
          <a:xfrm>
            <a:off x="1308606" y="3341267"/>
            <a:ext cx="4383122"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a:t>
            </a:r>
            <a:r>
              <a:rPr lang="en-US" altLang="en-US" sz="1500" b="1">
                <a:latin typeface="Times New Roman" panose="02020603050405020304" pitchFamily="18" charset="0"/>
              </a:rPr>
              <a:t> Nhắc lại cặp hình ảnh trong tương quan đối lập:</a:t>
            </a:r>
          </a:p>
        </p:txBody>
      </p:sp>
      <p:sp>
        <p:nvSpPr>
          <p:cNvPr id="9237" name="Text Box 21"/>
          <p:cNvSpPr txBox="1">
            <a:spLocks noChangeArrowheads="1"/>
          </p:cNvSpPr>
          <p:nvPr/>
        </p:nvSpPr>
        <p:spPr bwMode="auto">
          <a:xfrm>
            <a:off x="1112694" y="3338018"/>
            <a:ext cx="767098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a:latin typeface="Times New Roman" panose="02020603050405020304" pitchFamily="18" charset="0"/>
              </a:rPr>
              <a:t>                                                                                          khẳng định con là người đồng mình, con phải sống như người đồng mình, không được nhỏ bé về ý chí, niềm tin và nghị lực.</a:t>
            </a:r>
          </a:p>
        </p:txBody>
      </p:sp>
      <p:sp>
        <p:nvSpPr>
          <p:cNvPr id="9238" name="Text Box 24"/>
          <p:cNvSpPr txBox="1">
            <a:spLocks noChangeArrowheads="1"/>
          </p:cNvSpPr>
          <p:nvPr/>
        </p:nvSpPr>
        <p:spPr bwMode="auto">
          <a:xfrm>
            <a:off x="1371600" y="3921919"/>
            <a:ext cx="4225529"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a:t>
            </a:r>
            <a:r>
              <a:rPr lang="en-US" altLang="en-US" sz="1500" b="1">
                <a:latin typeface="Times New Roman" panose="02020603050405020304" pitchFamily="18" charset="0"/>
              </a:rPr>
              <a:t> Lời thơ giản dị, dụng ý sâu xa:</a:t>
            </a:r>
          </a:p>
        </p:txBody>
      </p:sp>
      <p:sp>
        <p:nvSpPr>
          <p:cNvPr id="9239" name="Text Box 25"/>
          <p:cNvSpPr txBox="1">
            <a:spLocks noChangeArrowheads="1"/>
          </p:cNvSpPr>
          <p:nvPr/>
        </p:nvSpPr>
        <p:spPr bwMode="auto">
          <a:xfrm>
            <a:off x="4014787" y="3932635"/>
            <a:ext cx="4225529"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Vừa là lời nhắn nhủ thân thương, trìu mến.</a:t>
            </a:r>
            <a:endParaRPr lang="en-US" altLang="en-US" sz="1500" b="1">
              <a:latin typeface="Times New Roman" panose="02020603050405020304" pitchFamily="18" charset="0"/>
            </a:endParaRPr>
          </a:p>
        </p:txBody>
      </p:sp>
      <p:sp>
        <p:nvSpPr>
          <p:cNvPr id="9240" name="Text Box 26"/>
          <p:cNvSpPr txBox="1">
            <a:spLocks noChangeArrowheads="1"/>
          </p:cNvSpPr>
          <p:nvPr/>
        </p:nvSpPr>
        <p:spPr bwMode="auto">
          <a:xfrm>
            <a:off x="4014787" y="4183847"/>
            <a:ext cx="4225529"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latin typeface="Times New Roman" panose="02020603050405020304" pitchFamily="18" charset="0"/>
              </a:rPr>
              <a:t>+ Vừa là mệnh lệnh nghiêm khắc.</a:t>
            </a:r>
            <a:endParaRPr lang="en-US" altLang="en-US" sz="1500" b="1">
              <a:latin typeface="Times New Roman" panose="02020603050405020304" pitchFamily="18" charset="0"/>
            </a:endParaRPr>
          </a:p>
        </p:txBody>
      </p:sp>
      <p:sp>
        <p:nvSpPr>
          <p:cNvPr id="101403" name="Text Box 27"/>
          <p:cNvSpPr txBox="1">
            <a:spLocks noChangeArrowheads="1"/>
          </p:cNvSpPr>
          <p:nvPr/>
        </p:nvSpPr>
        <p:spPr bwMode="auto">
          <a:xfrm>
            <a:off x="2410584" y="4479385"/>
            <a:ext cx="637309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1500" b="1" i="1">
                <a:solidFill>
                  <a:srgbClr val="000099"/>
                </a:solidFill>
                <a:latin typeface="Times New Roman" panose="02020603050405020304" pitchFamily="18" charset="0"/>
                <a:sym typeface="Symbol" panose="05050102010706020507" pitchFamily="18" charset="2"/>
              </a:rPr>
              <a:t></a:t>
            </a:r>
            <a:r>
              <a:rPr lang="en-US" altLang="en-US" sz="1500" b="1" i="1">
                <a:solidFill>
                  <a:srgbClr val="000099"/>
                </a:solidFill>
                <a:latin typeface="Times New Roman" panose="02020603050405020304" pitchFamily="18" charset="0"/>
              </a:rPr>
              <a:t> Người cha mong muốn con biết tự hào với truyền thống quê hương và cần tự tin vững bước trên đường đời.</a:t>
            </a:r>
          </a:p>
        </p:txBody>
      </p:sp>
    </p:spTree>
    <p:extLst>
      <p:ext uri="{BB962C8B-B14F-4D97-AF65-F5344CB8AC3E}">
        <p14:creationId xmlns:p14="http://schemas.microsoft.com/office/powerpoint/2010/main" xmlns="" val="22031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circle(in)">
                                      <p:cBhvr>
                                        <p:cTn id="12" dur="2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circle(in)">
                                      <p:cBhvr>
                                        <p:cTn id="17" dur="20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circle(in)">
                                      <p:cBhvr>
                                        <p:cTn id="22" dur="2000"/>
                                        <p:tgtEl>
                                          <p:spTgt spid="92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222"/>
                                        </p:tgtEl>
                                        <p:attrNameLst>
                                          <p:attrName>style.visibility</p:attrName>
                                        </p:attrNameLst>
                                      </p:cBhvr>
                                      <p:to>
                                        <p:strVal val="visible"/>
                                      </p:to>
                                    </p:set>
                                    <p:animEffect transition="in" filter="circle(in)">
                                      <p:cBhvr>
                                        <p:cTn id="27" dur="2000"/>
                                        <p:tgtEl>
                                          <p:spTgt spid="92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223"/>
                                        </p:tgtEl>
                                        <p:attrNameLst>
                                          <p:attrName>style.visibility</p:attrName>
                                        </p:attrNameLst>
                                      </p:cBhvr>
                                      <p:to>
                                        <p:strVal val="visible"/>
                                      </p:to>
                                    </p:set>
                                    <p:animEffect transition="in" filter="circle(in)">
                                      <p:cBhvr>
                                        <p:cTn id="32" dur="2000"/>
                                        <p:tgtEl>
                                          <p:spTgt spid="92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circle(in)">
                                      <p:cBhvr>
                                        <p:cTn id="37" dur="2000"/>
                                        <p:tgtEl>
                                          <p:spTgt spid="92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225"/>
                                        </p:tgtEl>
                                        <p:attrNameLst>
                                          <p:attrName>style.visibility</p:attrName>
                                        </p:attrNameLst>
                                      </p:cBhvr>
                                      <p:to>
                                        <p:strVal val="visible"/>
                                      </p:to>
                                    </p:set>
                                    <p:animEffect transition="in" filter="circle(in)">
                                      <p:cBhvr>
                                        <p:cTn id="42" dur="2000"/>
                                        <p:tgtEl>
                                          <p:spTgt spid="92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226"/>
                                        </p:tgtEl>
                                        <p:attrNameLst>
                                          <p:attrName>style.visibility</p:attrName>
                                        </p:attrNameLst>
                                      </p:cBhvr>
                                      <p:to>
                                        <p:strVal val="visible"/>
                                      </p:to>
                                    </p:set>
                                    <p:animEffect transition="in" filter="circle(in)">
                                      <p:cBhvr>
                                        <p:cTn id="47" dur="2000"/>
                                        <p:tgtEl>
                                          <p:spTgt spid="922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9227"/>
                                        </p:tgtEl>
                                        <p:attrNameLst>
                                          <p:attrName>style.visibility</p:attrName>
                                        </p:attrNameLst>
                                      </p:cBhvr>
                                      <p:to>
                                        <p:strVal val="visible"/>
                                      </p:to>
                                    </p:set>
                                    <p:animEffect transition="in" filter="circle(in)">
                                      <p:cBhvr>
                                        <p:cTn id="52" dur="2000"/>
                                        <p:tgtEl>
                                          <p:spTgt spid="922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228"/>
                                        </p:tgtEl>
                                        <p:attrNameLst>
                                          <p:attrName>style.visibility</p:attrName>
                                        </p:attrNameLst>
                                      </p:cBhvr>
                                      <p:to>
                                        <p:strVal val="visible"/>
                                      </p:to>
                                    </p:set>
                                    <p:animEffect transition="in" filter="circle(in)">
                                      <p:cBhvr>
                                        <p:cTn id="57" dur="2000"/>
                                        <p:tgtEl>
                                          <p:spTgt spid="922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9229"/>
                                        </p:tgtEl>
                                        <p:attrNameLst>
                                          <p:attrName>style.visibility</p:attrName>
                                        </p:attrNameLst>
                                      </p:cBhvr>
                                      <p:to>
                                        <p:strVal val="visible"/>
                                      </p:to>
                                    </p:set>
                                    <p:animEffect transition="in" filter="circle(in)">
                                      <p:cBhvr>
                                        <p:cTn id="62" dur="2000"/>
                                        <p:tgtEl>
                                          <p:spTgt spid="922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9230"/>
                                        </p:tgtEl>
                                        <p:attrNameLst>
                                          <p:attrName>style.visibility</p:attrName>
                                        </p:attrNameLst>
                                      </p:cBhvr>
                                      <p:to>
                                        <p:strVal val="visible"/>
                                      </p:to>
                                    </p:set>
                                    <p:animEffect transition="in" filter="circle(in)">
                                      <p:cBhvr>
                                        <p:cTn id="67" dur="2000"/>
                                        <p:tgtEl>
                                          <p:spTgt spid="923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9231"/>
                                        </p:tgtEl>
                                        <p:attrNameLst>
                                          <p:attrName>style.visibility</p:attrName>
                                        </p:attrNameLst>
                                      </p:cBhvr>
                                      <p:to>
                                        <p:strVal val="visible"/>
                                      </p:to>
                                    </p:set>
                                    <p:animEffect transition="in" filter="circle(in)">
                                      <p:cBhvr>
                                        <p:cTn id="72" dur="2000"/>
                                        <p:tgtEl>
                                          <p:spTgt spid="923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9232"/>
                                        </p:tgtEl>
                                        <p:attrNameLst>
                                          <p:attrName>style.visibility</p:attrName>
                                        </p:attrNameLst>
                                      </p:cBhvr>
                                      <p:to>
                                        <p:strVal val="visible"/>
                                      </p:to>
                                    </p:set>
                                    <p:animEffect transition="in" filter="circle(in)">
                                      <p:cBhvr>
                                        <p:cTn id="77" dur="2000"/>
                                        <p:tgtEl>
                                          <p:spTgt spid="923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9234"/>
                                        </p:tgtEl>
                                        <p:attrNameLst>
                                          <p:attrName>style.visibility</p:attrName>
                                        </p:attrNameLst>
                                      </p:cBhvr>
                                      <p:to>
                                        <p:strVal val="visible"/>
                                      </p:to>
                                    </p:set>
                                    <p:animEffect transition="in" filter="circle(in)">
                                      <p:cBhvr>
                                        <p:cTn id="82" dur="2000"/>
                                        <p:tgtEl>
                                          <p:spTgt spid="9234"/>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9233"/>
                                        </p:tgtEl>
                                        <p:attrNameLst>
                                          <p:attrName>style.visibility</p:attrName>
                                        </p:attrNameLst>
                                      </p:cBhvr>
                                      <p:to>
                                        <p:strVal val="visible"/>
                                      </p:to>
                                    </p:set>
                                    <p:animEffect transition="in" filter="circle(in)">
                                      <p:cBhvr>
                                        <p:cTn id="87" dur="2000"/>
                                        <p:tgtEl>
                                          <p:spTgt spid="923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9235"/>
                                        </p:tgtEl>
                                        <p:attrNameLst>
                                          <p:attrName>style.visibility</p:attrName>
                                        </p:attrNameLst>
                                      </p:cBhvr>
                                      <p:to>
                                        <p:strVal val="visible"/>
                                      </p:to>
                                    </p:set>
                                    <p:animEffect transition="in" filter="circle(in)">
                                      <p:cBhvr>
                                        <p:cTn id="92" dur="2000"/>
                                        <p:tgtEl>
                                          <p:spTgt spid="9235"/>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9236"/>
                                        </p:tgtEl>
                                        <p:attrNameLst>
                                          <p:attrName>style.visibility</p:attrName>
                                        </p:attrNameLst>
                                      </p:cBhvr>
                                      <p:to>
                                        <p:strVal val="visible"/>
                                      </p:to>
                                    </p:set>
                                    <p:animEffect transition="in" filter="circle(in)">
                                      <p:cBhvr>
                                        <p:cTn id="97" dur="2000"/>
                                        <p:tgtEl>
                                          <p:spTgt spid="923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9237"/>
                                        </p:tgtEl>
                                        <p:attrNameLst>
                                          <p:attrName>style.visibility</p:attrName>
                                        </p:attrNameLst>
                                      </p:cBhvr>
                                      <p:to>
                                        <p:strVal val="visible"/>
                                      </p:to>
                                    </p:set>
                                    <p:animEffect transition="in" filter="circle(in)">
                                      <p:cBhvr>
                                        <p:cTn id="102" dur="2000"/>
                                        <p:tgtEl>
                                          <p:spTgt spid="9237"/>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9238"/>
                                        </p:tgtEl>
                                        <p:attrNameLst>
                                          <p:attrName>style.visibility</p:attrName>
                                        </p:attrNameLst>
                                      </p:cBhvr>
                                      <p:to>
                                        <p:strVal val="visible"/>
                                      </p:to>
                                    </p:set>
                                    <p:animEffect transition="in" filter="circle(in)">
                                      <p:cBhvr>
                                        <p:cTn id="107" dur="2000"/>
                                        <p:tgtEl>
                                          <p:spTgt spid="923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9239"/>
                                        </p:tgtEl>
                                        <p:attrNameLst>
                                          <p:attrName>style.visibility</p:attrName>
                                        </p:attrNameLst>
                                      </p:cBhvr>
                                      <p:to>
                                        <p:strVal val="visible"/>
                                      </p:to>
                                    </p:set>
                                    <p:animEffect transition="in" filter="circle(in)">
                                      <p:cBhvr>
                                        <p:cTn id="112" dur="2000"/>
                                        <p:tgtEl>
                                          <p:spTgt spid="9239"/>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9240"/>
                                        </p:tgtEl>
                                        <p:attrNameLst>
                                          <p:attrName>style.visibility</p:attrName>
                                        </p:attrNameLst>
                                      </p:cBhvr>
                                      <p:to>
                                        <p:strVal val="visible"/>
                                      </p:to>
                                    </p:set>
                                    <p:animEffect transition="in" filter="circle(in)">
                                      <p:cBhvr>
                                        <p:cTn id="117" dur="2000"/>
                                        <p:tgtEl>
                                          <p:spTgt spid="924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01403"/>
                                        </p:tgtEl>
                                        <p:attrNameLst>
                                          <p:attrName>style.visibility</p:attrName>
                                        </p:attrNameLst>
                                      </p:cBhvr>
                                      <p:to>
                                        <p:strVal val="visible"/>
                                      </p:to>
                                    </p:set>
                                    <p:animEffect transition="in" filter="blinds(horizontal)">
                                      <p:cBhvr>
                                        <p:cTn id="122" dur="500"/>
                                        <p:tgtEl>
                                          <p:spTgt spid="101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2" grpId="0"/>
      <p:bldP spid="9223" grpId="0"/>
      <p:bldP spid="9224" grpId="0"/>
      <p:bldP spid="9225" grpId="0"/>
      <p:bldP spid="9226" grpId="0"/>
      <p:bldP spid="9227" grpId="0"/>
      <p:bldP spid="9228" grpId="0"/>
      <p:bldP spid="9229" grpId="0"/>
      <p:bldP spid="9230" grpId="0"/>
      <p:bldP spid="9231" grpId="0"/>
      <p:bldP spid="9232" grpId="0"/>
      <p:bldP spid="9233" grpId="0"/>
      <p:bldP spid="9234" grpId="0"/>
      <p:bldP spid="9235" grpId="0"/>
      <p:bldP spid="9236" grpId="0"/>
      <p:bldP spid="9237" grpId="0"/>
      <p:bldP spid="9238" grpId="0"/>
      <p:bldP spid="9239" grpId="0"/>
      <p:bldP spid="9240" grpId="0"/>
      <p:bldP spid="1014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8" name="Text Box 38"/>
          <p:cNvSpPr txBox="1">
            <a:spLocks noChangeArrowheads="1"/>
          </p:cNvSpPr>
          <p:nvPr/>
        </p:nvSpPr>
        <p:spPr bwMode="auto">
          <a:xfrm>
            <a:off x="1428750" y="285750"/>
            <a:ext cx="63436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Symbol" panose="05050102010706020507" pitchFamily="18" charset="2"/>
              <a:buNone/>
              <a:defRPr/>
            </a:pPr>
            <a:r>
              <a:rPr lang="en-US" altLang="en-US" sz="1800" b="1" u="sng">
                <a:effectLst>
                  <a:outerShdw blurRad="38100" dist="38100" dir="2700000" algn="tl">
                    <a:srgbClr val="FFFFFF"/>
                  </a:outerShdw>
                </a:effectLst>
                <a:latin typeface="Times New Roman" panose="02020603050405020304" pitchFamily="18" charset="0"/>
                <a:sym typeface="Wingdings" panose="05000000000000000000" pitchFamily="2" charset="2"/>
              </a:rPr>
              <a:t>* Tóm lại:</a:t>
            </a:r>
            <a:endParaRPr lang="en-US" altLang="en-US" sz="1800">
              <a:latin typeface="Times New Roman" panose="02020603050405020304" pitchFamily="18" charset="0"/>
              <a:sym typeface="Wingdings" panose="05000000000000000000" pitchFamily="2" charset="2"/>
            </a:endParaRPr>
          </a:p>
        </p:txBody>
      </p:sp>
      <p:sp>
        <p:nvSpPr>
          <p:cNvPr id="2" name="Text Box 38"/>
          <p:cNvSpPr txBox="1">
            <a:spLocks noChangeArrowheads="1"/>
          </p:cNvSpPr>
          <p:nvPr/>
        </p:nvSpPr>
        <p:spPr bwMode="auto">
          <a:xfrm>
            <a:off x="1609725" y="1323975"/>
            <a:ext cx="63436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Symbol" panose="05050102010706020507" pitchFamily="18" charset="2"/>
              <a:buNone/>
            </a:pPr>
            <a:r>
              <a:rPr lang="en-US" altLang="en-US" sz="1800">
                <a:latin typeface="Times New Roman" panose="02020603050405020304" pitchFamily="18" charset="0"/>
                <a:sym typeface="Wingdings" panose="05000000000000000000" pitchFamily="2" charset="2"/>
              </a:rPr>
              <a:t>+ Người đồng mình sống vất vả nhưng có khát vọng lớn lao, có sức sống mạnh mẽ, bền bỉ gắn bó với quê hương.  </a:t>
            </a:r>
          </a:p>
          <a:p>
            <a:pPr algn="just">
              <a:spcBef>
                <a:spcPct val="0"/>
              </a:spcBef>
              <a:buFontTx/>
              <a:buNone/>
            </a:pPr>
            <a:r>
              <a:rPr lang="en-US" altLang="en-US" sz="1800">
                <a:latin typeface="Times New Roman" panose="02020603050405020304" pitchFamily="18" charset="0"/>
                <a:sym typeface="Wingdings" panose="05000000000000000000" pitchFamily="2" charset="2"/>
              </a:rPr>
              <a:t> </a:t>
            </a:r>
          </a:p>
        </p:txBody>
      </p:sp>
      <p:sp>
        <p:nvSpPr>
          <p:cNvPr id="3" name="Text Box 38"/>
          <p:cNvSpPr txBox="1">
            <a:spLocks noChangeArrowheads="1"/>
          </p:cNvSpPr>
          <p:nvPr/>
        </p:nvSpPr>
        <p:spPr bwMode="auto">
          <a:xfrm>
            <a:off x="1552575" y="2733675"/>
            <a:ext cx="6343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Symbol" panose="05050102010706020507" pitchFamily="18" charset="2"/>
              <a:buNone/>
            </a:pPr>
            <a:r>
              <a:rPr lang="en-US" altLang="en-US" sz="1800">
                <a:latin typeface="Times New Roman" panose="02020603050405020304" pitchFamily="18" charset="0"/>
                <a:sym typeface="Wingdings" panose="05000000000000000000" pitchFamily="2" charset="2"/>
              </a:rPr>
              <a:t>- Người cha muốn truyền cho con niềm tự hào và sự tự tin để con bước vào đời.</a:t>
            </a:r>
          </a:p>
        </p:txBody>
      </p:sp>
      <p:sp>
        <p:nvSpPr>
          <p:cNvPr id="4" name="Text Box 38"/>
          <p:cNvSpPr txBox="1">
            <a:spLocks noChangeArrowheads="1"/>
          </p:cNvSpPr>
          <p:nvPr/>
        </p:nvSpPr>
        <p:spPr bwMode="auto">
          <a:xfrm>
            <a:off x="1438275" y="742951"/>
            <a:ext cx="6343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Symbol" panose="05050102010706020507" pitchFamily="18" charset="2"/>
              <a:buNone/>
            </a:pPr>
            <a:r>
              <a:rPr lang="en-US" altLang="en-US" sz="1800">
                <a:latin typeface="Times New Roman" panose="02020603050405020304" pitchFamily="18" charset="0"/>
                <a:sym typeface="Wingdings" panose="05000000000000000000" pitchFamily="2" charset="2"/>
              </a:rPr>
              <a:t> - Đoạn 2 của bài thơ trước hết là người cha nói với con về những đức tính của người đồng mình:</a:t>
            </a:r>
          </a:p>
        </p:txBody>
      </p:sp>
      <p:sp>
        <p:nvSpPr>
          <p:cNvPr id="5" name="Text Box 38"/>
          <p:cNvSpPr txBox="1">
            <a:spLocks noChangeArrowheads="1"/>
          </p:cNvSpPr>
          <p:nvPr/>
        </p:nvSpPr>
        <p:spPr bwMode="auto">
          <a:xfrm>
            <a:off x="1628775" y="1971676"/>
            <a:ext cx="6343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Symbol" panose="05050102010706020507" pitchFamily="18" charset="2"/>
              <a:buNone/>
            </a:pPr>
            <a:r>
              <a:rPr lang="en-US" altLang="en-US" sz="1800">
                <a:latin typeface="Times New Roman" panose="02020603050405020304" pitchFamily="18" charset="0"/>
                <a:sym typeface="Wingdings" panose="05000000000000000000" pitchFamily="2" charset="2"/>
              </a:rPr>
              <a:t>+ Người đồng mình giản dị mộc mạc nhưng giàu niềm tin, không nhỏ bé về tâm hồn, ý chí, mong ước xây dựng quê hương.</a:t>
            </a:r>
          </a:p>
        </p:txBody>
      </p:sp>
    </p:spTree>
    <p:extLst>
      <p:ext uri="{BB962C8B-B14F-4D97-AF65-F5344CB8AC3E}">
        <p14:creationId xmlns:p14="http://schemas.microsoft.com/office/powerpoint/2010/main" xmlns="" val="172441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07558">
                                            <p:txEl>
                                              <p:pRg st="0" end="0"/>
                                            </p:txEl>
                                          </p:spTgt>
                                        </p:tgtEl>
                                        <p:attrNameLst>
                                          <p:attrName>style.visibility</p:attrName>
                                        </p:attrNameLst>
                                      </p:cBhvr>
                                      <p:to>
                                        <p:strVal val="visible"/>
                                      </p:to>
                                    </p:set>
                                    <p:animEffect transition="in" filter="diamond(in)">
                                      <p:cBhvr>
                                        <p:cTn id="7" dur="500"/>
                                        <p:tgtEl>
                                          <p:spTgt spid="107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91365" y="263691"/>
            <a:ext cx="2537114" cy="609145"/>
          </a:xfrm>
        </p:spPr>
        <p:txBody>
          <a:bodyPr/>
          <a:lstStyle/>
          <a:p>
            <a:pPr eaLnBrk="1" hangingPunct="1">
              <a:defRPr/>
            </a:pPr>
            <a:r>
              <a:rPr lang="en-US" altLang="en-US" sz="2400" b="1">
                <a:solidFill>
                  <a:srgbClr val="008080"/>
                </a:solidFill>
                <a:effectLst>
                  <a:outerShdw blurRad="38100" dist="38100" dir="2700000" algn="tl">
                    <a:srgbClr val="000000"/>
                  </a:outerShdw>
                </a:effectLst>
                <a:latin typeface=".VnTime" pitchFamily="34" charset="0"/>
              </a:rPr>
              <a:t> </a:t>
            </a:r>
            <a:r>
              <a:rPr lang="en-US" altLang="en-US" sz="2400" b="1">
                <a:solidFill>
                  <a:srgbClr val="008080"/>
                </a:solidFill>
                <a:effectLst>
                  <a:outerShdw blurRad="38100" dist="38100" dir="2700000" algn="tl">
                    <a:srgbClr val="000000"/>
                  </a:outerShdw>
                </a:effectLst>
                <a:latin typeface="Times New Roman" panose="02020603050405020304" pitchFamily="18" charset="0"/>
              </a:rPr>
              <a:t>TỔNG KẾT:</a:t>
            </a:r>
          </a:p>
        </p:txBody>
      </p:sp>
      <p:sp>
        <p:nvSpPr>
          <p:cNvPr id="52227" name="Rectangle 3"/>
          <p:cNvSpPr>
            <a:spLocks noGrp="1" noChangeArrowheads="1"/>
          </p:cNvSpPr>
          <p:nvPr>
            <p:ph type="body" idx="4294967295"/>
          </p:nvPr>
        </p:nvSpPr>
        <p:spPr>
          <a:xfrm>
            <a:off x="1253837" y="1186220"/>
            <a:ext cx="7523017" cy="2999508"/>
          </a:xfrm>
        </p:spPr>
        <p:txBody>
          <a:bodyPr/>
          <a:lstStyle/>
          <a:p>
            <a:pPr marL="0" indent="0">
              <a:buNone/>
            </a:pPr>
            <a:r>
              <a:rPr lang="en-US" altLang="en-US" sz="1800">
                <a:latin typeface="Times New Roman" panose="02020603050405020304" pitchFamily="18" charset="0"/>
              </a:rPr>
              <a:t>- Thể thơ tự do không bị gò bó bởi câu chữ.</a:t>
            </a:r>
          </a:p>
          <a:p>
            <a:pPr marL="0" indent="0">
              <a:buNone/>
            </a:pPr>
            <a:r>
              <a:rPr lang="en-US" altLang="en-US" sz="1800">
                <a:latin typeface="Times New Roman" panose="02020603050405020304" pitchFamily="18" charset="0"/>
              </a:rPr>
              <a:t>- Giọng điệu thơ thiết tha, trìu mến, ấm áp.</a:t>
            </a:r>
          </a:p>
          <a:p>
            <a:pPr marL="0" indent="0" algn="just">
              <a:buFontTx/>
              <a:buChar char="-"/>
            </a:pPr>
            <a:r>
              <a:rPr lang="en-US" altLang="en-US" sz="1800">
                <a:latin typeface="Times New Roman" panose="02020603050405020304" pitchFamily="18" charset="0"/>
              </a:rPr>
              <a:t> Cách diễn đạt của thơ ca miền núi (vừa cụ thể, mộc mạc vừa có tính khái quát)</a:t>
            </a:r>
          </a:p>
          <a:p>
            <a:pPr marL="0" indent="0" algn="just">
              <a:buFontTx/>
              <a:buChar char="-"/>
            </a:pPr>
            <a:endParaRPr lang="en-US" altLang="en-US" sz="1800">
              <a:latin typeface="Times New Roman" panose="02020603050405020304" pitchFamily="18" charset="0"/>
            </a:endParaRPr>
          </a:p>
          <a:p>
            <a:pPr marL="0" indent="0" algn="just">
              <a:buNone/>
            </a:pPr>
            <a:r>
              <a:rPr lang="en-US" altLang="en-US" sz="1800">
                <a:latin typeface="Times New Roman" panose="02020603050405020304" pitchFamily="18" charset="0"/>
              </a:rPr>
              <a:t>- Mượn lời nói với con, Y Phương đã thể hiện tình cảm gia đình ấm cúng, ca ngợi truyền thống cần cù, sức sống mạnh mẽ của quê hương, dân tộc. </a:t>
            </a:r>
          </a:p>
          <a:p>
            <a:pPr marL="0" indent="0" algn="just">
              <a:buFontTx/>
              <a:buChar char="-"/>
            </a:pPr>
            <a:r>
              <a:rPr lang="en-US" altLang="en-US" sz="1800">
                <a:latin typeface="Times New Roman" panose="02020603050405020304" pitchFamily="18" charset="0"/>
              </a:rPr>
              <a:t> Bài thơ giúp ta hiểu thêm về sức sống, về vẻ đẹp tâm hồn của một dân tộc miền núi, gợi nhắc tình cảm gắn bó với truyền thống, với quê hương và ý chí vươn lên trong cuộc sống.</a:t>
            </a:r>
          </a:p>
        </p:txBody>
      </p:sp>
      <p:sp>
        <p:nvSpPr>
          <p:cNvPr id="27652" name="Text Box 4"/>
          <p:cNvSpPr txBox="1">
            <a:spLocks noChangeArrowheads="1"/>
          </p:cNvSpPr>
          <p:nvPr/>
        </p:nvSpPr>
        <p:spPr bwMode="auto">
          <a:xfrm>
            <a:off x="474518" y="816888"/>
            <a:ext cx="19431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800" b="1">
                <a:solidFill>
                  <a:srgbClr val="FF0000"/>
                </a:solidFill>
                <a:latin typeface="Times New Roman" panose="02020603050405020304" pitchFamily="18" charset="0"/>
              </a:rPr>
              <a:t>1. Nghệ thuật:</a:t>
            </a:r>
          </a:p>
        </p:txBody>
      </p:sp>
      <p:sp>
        <p:nvSpPr>
          <p:cNvPr id="27653" name="Text Box 5"/>
          <p:cNvSpPr txBox="1">
            <a:spLocks noChangeArrowheads="1"/>
          </p:cNvSpPr>
          <p:nvPr/>
        </p:nvSpPr>
        <p:spPr bwMode="auto">
          <a:xfrm>
            <a:off x="474518" y="2187924"/>
            <a:ext cx="24860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800" b="1">
                <a:solidFill>
                  <a:srgbClr val="FF0000"/>
                </a:solidFill>
                <a:latin typeface="Times New Roman" panose="02020603050405020304" pitchFamily="18" charset="0"/>
              </a:rPr>
              <a:t>2. Nội dung – ý nghĩa:</a:t>
            </a:r>
          </a:p>
        </p:txBody>
      </p:sp>
    </p:spTree>
    <p:extLst>
      <p:ext uri="{BB962C8B-B14F-4D97-AF65-F5344CB8AC3E}">
        <p14:creationId xmlns:p14="http://schemas.microsoft.com/office/powerpoint/2010/main" xmlns="" val="83299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p:cTn id="12"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222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2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p:cTn id="19"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222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22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2227">
                                            <p:txEl>
                                              <p:pRg st="2" end="2"/>
                                            </p:txEl>
                                          </p:spTgt>
                                        </p:tgtEl>
                                        <p:attrNameLst>
                                          <p:attrName>style.visibility</p:attrName>
                                        </p:attrNameLst>
                                      </p:cBhvr>
                                      <p:to>
                                        <p:strVal val="visible"/>
                                      </p:to>
                                    </p:set>
                                    <p:anim calcmode="lin" valueType="num">
                                      <p:cBhvr>
                                        <p:cTn id="26"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222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222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3"/>
                                        </p:tgtEl>
                                        <p:attrNameLst>
                                          <p:attrName>style.visibility</p:attrName>
                                        </p:attrNameLst>
                                      </p:cBhvr>
                                      <p:to>
                                        <p:strVal val="visible"/>
                                      </p:to>
                                    </p:set>
                                    <p:animEffect transition="in" filter="blinds(horizontal)">
                                      <p:cBhvr>
                                        <p:cTn id="33" dur="500"/>
                                        <p:tgtEl>
                                          <p:spTgt spid="276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52227">
                                            <p:txEl>
                                              <p:pRg st="4" end="4"/>
                                            </p:txEl>
                                          </p:spTgt>
                                        </p:tgtEl>
                                        <p:attrNameLst>
                                          <p:attrName>style.visibility</p:attrName>
                                        </p:attrNameLst>
                                      </p:cBhvr>
                                      <p:to>
                                        <p:strVal val="visible"/>
                                      </p:to>
                                    </p:set>
                                    <p:anim calcmode="lin" valueType="num">
                                      <p:cBhvr>
                                        <p:cTn id="38" dur="5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522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52227">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52227">
                                            <p:txEl>
                                              <p:pRg st="5" end="5"/>
                                            </p:txEl>
                                          </p:spTgt>
                                        </p:tgtEl>
                                        <p:attrNameLst>
                                          <p:attrName>style.visibility</p:attrName>
                                        </p:attrNameLst>
                                      </p:cBhvr>
                                      <p:to>
                                        <p:strVal val="visible"/>
                                      </p:to>
                                    </p:set>
                                    <p:anim calcmode="lin" valueType="num">
                                      <p:cBhvr>
                                        <p:cTn id="45" dur="500" fill="hold"/>
                                        <p:tgtEl>
                                          <p:spTgt spid="52227">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52227">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o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5657" y="573882"/>
            <a:ext cx="2646760" cy="388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27" name="Picture 3"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5657" y="336948"/>
            <a:ext cx="2565797"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28" name="Picture 4" descr="Cov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19462" y="0"/>
            <a:ext cx="1987154"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29" name="Picture 5" descr="Cov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43150" y="570310"/>
            <a:ext cx="1123950" cy="1826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0" name="Picture 6" descr="Cov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23285" y="4593431"/>
            <a:ext cx="2238375" cy="406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1" name="Picture 7" descr="Cove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23285" y="4481513"/>
            <a:ext cx="2238375" cy="250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2" name="Picture 8" descr="Cove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06616" y="4139804"/>
            <a:ext cx="1870472" cy="54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3" name="Picture 9" descr="Cove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74407" y="4049316"/>
            <a:ext cx="621506" cy="634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4" name="Picture 10" descr="Cove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219700" y="3513535"/>
            <a:ext cx="1581150" cy="626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5" name="Picture 11" descr="Cove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219700" y="3501628"/>
            <a:ext cx="1695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6" name="Picture 12" descr="Cove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219700" y="3340894"/>
            <a:ext cx="1581150" cy="265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7" name="Picture 13" descr="Cove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206604" y="3081337"/>
            <a:ext cx="1135856" cy="501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8" name="Picture 14" descr="Cove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193507" y="2819400"/>
            <a:ext cx="1169194" cy="74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9" name="Picture 15" descr="Cove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749404" y="3475435"/>
            <a:ext cx="531019" cy="656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0" name="Picture 16" descr="Cove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495675" y="2844404"/>
            <a:ext cx="13477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1" name="Picture 17" descr="Cove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5168504" y="2541985"/>
            <a:ext cx="1173956" cy="225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2" name="Picture 18" descr="Cove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5145882" y="2227660"/>
            <a:ext cx="1026319" cy="41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3" name="Picture 19" descr="Cove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4589860" y="2127647"/>
            <a:ext cx="642938"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4" name="Picture 20" descr="Cove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5267325" y="1881187"/>
            <a:ext cx="1990725"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5" name="Picture 21" descr="Cover"/>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6010275" y="1708547"/>
            <a:ext cx="1876425"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6" name="Picture 22" descr="Cover"/>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5992416" y="1341835"/>
            <a:ext cx="183713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7" name="Picture 23" descr="Cover"/>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5258992" y="1609725"/>
            <a:ext cx="812006"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8" name="Picture 24" descr="Cover"/>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5237560" y="1091804"/>
            <a:ext cx="167759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49" name="Picture 25" descr="Cover"/>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4572000" y="1752600"/>
            <a:ext cx="75128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50" name="Picture 26" descr="Cover"/>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3484960" y="2058591"/>
            <a:ext cx="1164431" cy="854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51" name="Picture 27" descr="Cover"/>
          <p:cNvPicPr>
            <a:picLocks noChangeAspect="1" noChangeArrowheads="1"/>
          </p:cNvPicPr>
          <p:nvPr/>
        </p:nvPicPr>
        <p:blipFill>
          <a:blip r:embed="rId27">
            <a:extLst>
              <a:ext uri="{28A0092B-C50C-407E-A947-70E740481C1C}">
                <a14:useLocalDpi xmlns:a14="http://schemas.microsoft.com/office/drawing/2010/main" xmlns="" val="0"/>
              </a:ext>
            </a:extLst>
          </a:blip>
          <a:srcRect/>
          <a:stretch>
            <a:fillRect/>
          </a:stretch>
        </p:blipFill>
        <p:spPr bwMode="auto">
          <a:xfrm>
            <a:off x="2140744" y="2063354"/>
            <a:ext cx="1472804" cy="915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52" name="Picture 28" descr="Cover"/>
          <p:cNvPicPr>
            <a:picLocks noChangeAspect="1" noChangeArrowheads="1"/>
          </p:cNvPicPr>
          <p:nvPr/>
        </p:nvPicPr>
        <p:blipFill>
          <a:blip r:embed="rId28">
            <a:extLst>
              <a:ext uri="{28A0092B-C50C-407E-A947-70E740481C1C}">
                <a14:useLocalDpi xmlns:a14="http://schemas.microsoft.com/office/drawing/2010/main" xmlns="" val="0"/>
              </a:ext>
            </a:extLst>
          </a:blip>
          <a:srcRect/>
          <a:stretch>
            <a:fillRect/>
          </a:stretch>
        </p:blipFill>
        <p:spPr bwMode="auto">
          <a:xfrm>
            <a:off x="1695450" y="1859756"/>
            <a:ext cx="1066800" cy="634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2481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9052"/>
                                        </p:tgtEl>
                                        <p:attrNameLst>
                                          <p:attrName>style.visibility</p:attrName>
                                        </p:attrNameLst>
                                      </p:cBhvr>
                                      <p:to>
                                        <p:strVal val="visible"/>
                                      </p:to>
                                    </p:set>
                                    <p:animEffect transition="in" filter="box(out)">
                                      <p:cBhvr>
                                        <p:cTn id="7" dur="500"/>
                                        <p:tgtEl>
                                          <p:spTgt spid="129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wipe(left)">
                                      <p:cBhvr>
                                        <p:cTn id="12" dur="500"/>
                                        <p:tgtEl>
                                          <p:spTgt spid="12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9028"/>
                                        </p:tgtEl>
                                        <p:attrNameLst>
                                          <p:attrName>style.visibility</p:attrName>
                                        </p:attrNameLst>
                                      </p:cBhvr>
                                      <p:to>
                                        <p:strVal val="visible"/>
                                      </p:to>
                                    </p:set>
                                    <p:animEffect transition="in" filter="wipe(left)">
                                      <p:cBhvr>
                                        <p:cTn id="17" dur="500"/>
                                        <p:tgtEl>
                                          <p:spTgt spid="1290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9027"/>
                                        </p:tgtEl>
                                        <p:attrNameLst>
                                          <p:attrName>style.visibility</p:attrName>
                                        </p:attrNameLst>
                                      </p:cBhvr>
                                      <p:to>
                                        <p:strVal val="visible"/>
                                      </p:to>
                                    </p:set>
                                    <p:animEffect transition="in" filter="wipe(left)">
                                      <p:cBhvr>
                                        <p:cTn id="22" dur="500"/>
                                        <p:tgtEl>
                                          <p:spTgt spid="1290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9026"/>
                                        </p:tgtEl>
                                        <p:attrNameLst>
                                          <p:attrName>style.visibility</p:attrName>
                                        </p:attrNameLst>
                                      </p:cBhvr>
                                      <p:to>
                                        <p:strVal val="visible"/>
                                      </p:to>
                                    </p:set>
                                    <p:animEffect transition="in" filter="wipe(left)">
                                      <p:cBhvr>
                                        <p:cTn id="27" dur="500"/>
                                        <p:tgtEl>
                                          <p:spTgt spid="1290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9051"/>
                                        </p:tgtEl>
                                        <p:attrNameLst>
                                          <p:attrName>style.visibility</p:attrName>
                                        </p:attrNameLst>
                                      </p:cBhvr>
                                      <p:to>
                                        <p:strVal val="visible"/>
                                      </p:to>
                                    </p:set>
                                    <p:animEffect transition="in" filter="wipe(left)">
                                      <p:cBhvr>
                                        <p:cTn id="32" dur="500"/>
                                        <p:tgtEl>
                                          <p:spTgt spid="1290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9050"/>
                                        </p:tgtEl>
                                        <p:attrNameLst>
                                          <p:attrName>style.visibility</p:attrName>
                                        </p:attrNameLst>
                                      </p:cBhvr>
                                      <p:to>
                                        <p:strVal val="visible"/>
                                      </p:to>
                                    </p:set>
                                    <p:animEffect transition="in" filter="wipe(left)">
                                      <p:cBhvr>
                                        <p:cTn id="37" dur="500"/>
                                        <p:tgtEl>
                                          <p:spTgt spid="1290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9049"/>
                                        </p:tgtEl>
                                        <p:attrNameLst>
                                          <p:attrName>style.visibility</p:attrName>
                                        </p:attrNameLst>
                                      </p:cBhvr>
                                      <p:to>
                                        <p:strVal val="visible"/>
                                      </p:to>
                                    </p:set>
                                    <p:animEffect transition="in" filter="wipe(left)">
                                      <p:cBhvr>
                                        <p:cTn id="42" dur="500"/>
                                        <p:tgtEl>
                                          <p:spTgt spid="1290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29048"/>
                                        </p:tgtEl>
                                        <p:attrNameLst>
                                          <p:attrName>style.visibility</p:attrName>
                                        </p:attrNameLst>
                                      </p:cBhvr>
                                      <p:to>
                                        <p:strVal val="visible"/>
                                      </p:to>
                                    </p:set>
                                    <p:animEffect transition="in" filter="wipe(left)">
                                      <p:cBhvr>
                                        <p:cTn id="47" dur="500"/>
                                        <p:tgtEl>
                                          <p:spTgt spid="1290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9047"/>
                                        </p:tgtEl>
                                        <p:attrNameLst>
                                          <p:attrName>style.visibility</p:attrName>
                                        </p:attrNameLst>
                                      </p:cBhvr>
                                      <p:to>
                                        <p:strVal val="visible"/>
                                      </p:to>
                                    </p:set>
                                    <p:animEffect transition="in" filter="wipe(left)">
                                      <p:cBhvr>
                                        <p:cTn id="52" dur="500"/>
                                        <p:tgtEl>
                                          <p:spTgt spid="12904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29046"/>
                                        </p:tgtEl>
                                        <p:attrNameLst>
                                          <p:attrName>style.visibility</p:attrName>
                                        </p:attrNameLst>
                                      </p:cBhvr>
                                      <p:to>
                                        <p:strVal val="visible"/>
                                      </p:to>
                                    </p:set>
                                    <p:animEffect transition="in" filter="wipe(left)">
                                      <p:cBhvr>
                                        <p:cTn id="57" dur="500"/>
                                        <p:tgtEl>
                                          <p:spTgt spid="1290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29045"/>
                                        </p:tgtEl>
                                        <p:attrNameLst>
                                          <p:attrName>style.visibility</p:attrName>
                                        </p:attrNameLst>
                                      </p:cBhvr>
                                      <p:to>
                                        <p:strVal val="visible"/>
                                      </p:to>
                                    </p:set>
                                    <p:animEffect transition="in" filter="wipe(left)">
                                      <p:cBhvr>
                                        <p:cTn id="62" dur="500"/>
                                        <p:tgtEl>
                                          <p:spTgt spid="12904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29044"/>
                                        </p:tgtEl>
                                        <p:attrNameLst>
                                          <p:attrName>style.visibility</p:attrName>
                                        </p:attrNameLst>
                                      </p:cBhvr>
                                      <p:to>
                                        <p:strVal val="visible"/>
                                      </p:to>
                                    </p:set>
                                    <p:animEffect transition="in" filter="wipe(left)">
                                      <p:cBhvr>
                                        <p:cTn id="67" dur="500"/>
                                        <p:tgtEl>
                                          <p:spTgt spid="12904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29043"/>
                                        </p:tgtEl>
                                        <p:attrNameLst>
                                          <p:attrName>style.visibility</p:attrName>
                                        </p:attrNameLst>
                                      </p:cBhvr>
                                      <p:to>
                                        <p:strVal val="visible"/>
                                      </p:to>
                                    </p:set>
                                    <p:animEffect transition="in" filter="wipe(left)">
                                      <p:cBhvr>
                                        <p:cTn id="72" dur="500"/>
                                        <p:tgtEl>
                                          <p:spTgt spid="12904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29042"/>
                                        </p:tgtEl>
                                        <p:attrNameLst>
                                          <p:attrName>style.visibility</p:attrName>
                                        </p:attrNameLst>
                                      </p:cBhvr>
                                      <p:to>
                                        <p:strVal val="visible"/>
                                      </p:to>
                                    </p:set>
                                    <p:animEffect transition="in" filter="wipe(left)">
                                      <p:cBhvr>
                                        <p:cTn id="77" dur="500"/>
                                        <p:tgtEl>
                                          <p:spTgt spid="12904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29041"/>
                                        </p:tgtEl>
                                        <p:attrNameLst>
                                          <p:attrName>style.visibility</p:attrName>
                                        </p:attrNameLst>
                                      </p:cBhvr>
                                      <p:to>
                                        <p:strVal val="visible"/>
                                      </p:to>
                                    </p:set>
                                    <p:animEffect transition="in" filter="wipe(left)">
                                      <p:cBhvr>
                                        <p:cTn id="82" dur="500"/>
                                        <p:tgtEl>
                                          <p:spTgt spid="12904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29040"/>
                                        </p:tgtEl>
                                        <p:attrNameLst>
                                          <p:attrName>style.visibility</p:attrName>
                                        </p:attrNameLst>
                                      </p:cBhvr>
                                      <p:to>
                                        <p:strVal val="visible"/>
                                      </p:to>
                                    </p:set>
                                    <p:animEffect transition="in" filter="wipe(left)">
                                      <p:cBhvr>
                                        <p:cTn id="87" dur="500"/>
                                        <p:tgtEl>
                                          <p:spTgt spid="12904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29039"/>
                                        </p:tgtEl>
                                        <p:attrNameLst>
                                          <p:attrName>style.visibility</p:attrName>
                                        </p:attrNameLst>
                                      </p:cBhvr>
                                      <p:to>
                                        <p:strVal val="visible"/>
                                      </p:to>
                                    </p:set>
                                    <p:animEffect transition="in" filter="wipe(left)">
                                      <p:cBhvr>
                                        <p:cTn id="92" dur="500"/>
                                        <p:tgtEl>
                                          <p:spTgt spid="12903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29038"/>
                                        </p:tgtEl>
                                        <p:attrNameLst>
                                          <p:attrName>style.visibility</p:attrName>
                                        </p:attrNameLst>
                                      </p:cBhvr>
                                      <p:to>
                                        <p:strVal val="visible"/>
                                      </p:to>
                                    </p:set>
                                    <p:animEffect transition="in" filter="wipe(left)">
                                      <p:cBhvr>
                                        <p:cTn id="97" dur="500"/>
                                        <p:tgtEl>
                                          <p:spTgt spid="12903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29037"/>
                                        </p:tgtEl>
                                        <p:attrNameLst>
                                          <p:attrName>style.visibility</p:attrName>
                                        </p:attrNameLst>
                                      </p:cBhvr>
                                      <p:to>
                                        <p:strVal val="visible"/>
                                      </p:to>
                                    </p:set>
                                    <p:animEffect transition="in" filter="wipe(left)">
                                      <p:cBhvr>
                                        <p:cTn id="102" dur="500"/>
                                        <p:tgtEl>
                                          <p:spTgt spid="12903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29036"/>
                                        </p:tgtEl>
                                        <p:attrNameLst>
                                          <p:attrName>style.visibility</p:attrName>
                                        </p:attrNameLst>
                                      </p:cBhvr>
                                      <p:to>
                                        <p:strVal val="visible"/>
                                      </p:to>
                                    </p:set>
                                    <p:animEffect transition="in" filter="wipe(left)">
                                      <p:cBhvr>
                                        <p:cTn id="107" dur="500"/>
                                        <p:tgtEl>
                                          <p:spTgt spid="12903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29035"/>
                                        </p:tgtEl>
                                        <p:attrNameLst>
                                          <p:attrName>style.visibility</p:attrName>
                                        </p:attrNameLst>
                                      </p:cBhvr>
                                      <p:to>
                                        <p:strVal val="visible"/>
                                      </p:to>
                                    </p:set>
                                    <p:animEffect transition="in" filter="wipe(left)">
                                      <p:cBhvr>
                                        <p:cTn id="112" dur="500"/>
                                        <p:tgtEl>
                                          <p:spTgt spid="12903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29034"/>
                                        </p:tgtEl>
                                        <p:attrNameLst>
                                          <p:attrName>style.visibility</p:attrName>
                                        </p:attrNameLst>
                                      </p:cBhvr>
                                      <p:to>
                                        <p:strVal val="visible"/>
                                      </p:to>
                                    </p:set>
                                    <p:animEffect transition="in" filter="wipe(left)">
                                      <p:cBhvr>
                                        <p:cTn id="117" dur="500"/>
                                        <p:tgtEl>
                                          <p:spTgt spid="12903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29033"/>
                                        </p:tgtEl>
                                        <p:attrNameLst>
                                          <p:attrName>style.visibility</p:attrName>
                                        </p:attrNameLst>
                                      </p:cBhvr>
                                      <p:to>
                                        <p:strVal val="visible"/>
                                      </p:to>
                                    </p:set>
                                    <p:animEffect transition="in" filter="wipe(left)">
                                      <p:cBhvr>
                                        <p:cTn id="122" dur="500"/>
                                        <p:tgtEl>
                                          <p:spTgt spid="12903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29032"/>
                                        </p:tgtEl>
                                        <p:attrNameLst>
                                          <p:attrName>style.visibility</p:attrName>
                                        </p:attrNameLst>
                                      </p:cBhvr>
                                      <p:to>
                                        <p:strVal val="visible"/>
                                      </p:to>
                                    </p:set>
                                    <p:animEffect transition="in" filter="wipe(left)">
                                      <p:cBhvr>
                                        <p:cTn id="127" dur="500"/>
                                        <p:tgtEl>
                                          <p:spTgt spid="12903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29031"/>
                                        </p:tgtEl>
                                        <p:attrNameLst>
                                          <p:attrName>style.visibility</p:attrName>
                                        </p:attrNameLst>
                                      </p:cBhvr>
                                      <p:to>
                                        <p:strVal val="visible"/>
                                      </p:to>
                                    </p:set>
                                    <p:animEffect transition="in" filter="wipe(left)">
                                      <p:cBhvr>
                                        <p:cTn id="132" dur="500"/>
                                        <p:tgtEl>
                                          <p:spTgt spid="12903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129030"/>
                                        </p:tgtEl>
                                        <p:attrNameLst>
                                          <p:attrName>style.visibility</p:attrName>
                                        </p:attrNameLst>
                                      </p:cBhvr>
                                      <p:to>
                                        <p:strVal val="visible"/>
                                      </p:to>
                                    </p:set>
                                    <p:animEffect transition="in" filter="wipe(left)">
                                      <p:cBhvr>
                                        <p:cTn id="137"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oogle Shape;262;p32">
            <a:extLst>
              <a:ext uri="{FF2B5EF4-FFF2-40B4-BE49-F238E27FC236}">
                <a16:creationId xmlns:a16="http://schemas.microsoft.com/office/drawing/2014/main" xmlns="" id="{1DDF3E86-663F-4ACF-A47A-9BC78ADF8486}"/>
              </a:ext>
            </a:extLst>
          </p:cNvPr>
          <p:cNvPicPr preferRelativeResize="0">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61660" y="3328988"/>
            <a:ext cx="878681"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Google Shape;286;p33">
            <a:extLst>
              <a:ext uri="{FF2B5EF4-FFF2-40B4-BE49-F238E27FC236}">
                <a16:creationId xmlns:a16="http://schemas.microsoft.com/office/drawing/2014/main" xmlns="" id="{8C066AE0-71FC-4B8A-A89F-6EFE7C0E3E05}"/>
              </a:ext>
            </a:extLst>
          </p:cNvPr>
          <p:cNvSpPr/>
          <p:nvPr/>
        </p:nvSpPr>
        <p:spPr>
          <a:xfrm>
            <a:off x="7224713" y="3429000"/>
            <a:ext cx="619125" cy="942975"/>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solidFill>
              <a:schemeClr val="accent2">
                <a:lumMod val="60000"/>
                <a:lumOff val="40000"/>
              </a:schemeClr>
            </a:solidFill>
          </a:ln>
        </p:spPr>
        <p:txBody>
          <a:bodyPr spcFirstLastPara="1" lIns="68569" tIns="68569" rIns="68569" bIns="68569" anchor="ctr"/>
          <a:lstStyle/>
          <a:p>
            <a:pPr defTabSz="514350">
              <a:defRPr/>
            </a:pPr>
            <a:endParaRPr sz="1350" dirty="0">
              <a:solidFill>
                <a:prstClr val="black"/>
              </a:solidFill>
              <a:latin typeface="Arial Nova" panose="020B0604020202020204" pitchFamily="34" charset="0"/>
            </a:endParaRPr>
          </a:p>
        </p:txBody>
      </p:sp>
      <p:sp>
        <p:nvSpPr>
          <p:cNvPr id="34824" name="WordArt 5">
            <a:extLst>
              <a:ext uri="{FF2B5EF4-FFF2-40B4-BE49-F238E27FC236}">
                <a16:creationId xmlns:a16="http://schemas.microsoft.com/office/drawing/2014/main" xmlns="" id="{C034D3D8-3BA5-497B-A822-E01C1D78AA09}"/>
              </a:ext>
            </a:extLst>
          </p:cNvPr>
          <p:cNvSpPr>
            <a:spLocks noChangeArrowheads="1" noChangeShapeType="1" noTextEdit="1"/>
          </p:cNvSpPr>
          <p:nvPr/>
        </p:nvSpPr>
        <p:spPr bwMode="auto">
          <a:xfrm>
            <a:off x="1485900" y="485775"/>
            <a:ext cx="2400300" cy="1000125"/>
          </a:xfrm>
          <a:prstGeom prst="rect">
            <a:avLst/>
          </a:prstGeom>
        </p:spPr>
        <p:txBody>
          <a:bodyPr wrap="none" fromWordArt="1">
            <a:prstTxWarp prst="textPlain">
              <a:avLst>
                <a:gd name="adj" fmla="val 50000"/>
              </a:avLst>
            </a:prstTxWarp>
          </a:bodyPr>
          <a:lstStyle/>
          <a:p>
            <a:pPr algn="ctr"/>
            <a:r>
              <a:rPr lang="vi-VN" sz="2700" kern="10">
                <a:ln w="9525">
                  <a:solidFill>
                    <a:srgbClr val="FF0000"/>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NÓI VỚI CON </a:t>
            </a:r>
          </a:p>
        </p:txBody>
      </p:sp>
      <p:sp>
        <p:nvSpPr>
          <p:cNvPr id="4" name="Text Box 4">
            <a:extLst>
              <a:ext uri="{FF2B5EF4-FFF2-40B4-BE49-F238E27FC236}">
                <a16:creationId xmlns:a16="http://schemas.microsoft.com/office/drawing/2014/main" xmlns="" id="{AA7F403B-40F6-40D3-931C-E6A64C52E381}"/>
              </a:ext>
            </a:extLst>
          </p:cNvPr>
          <p:cNvSpPr txBox="1">
            <a:spLocks noChangeArrowheads="1"/>
          </p:cNvSpPr>
          <p:nvPr/>
        </p:nvSpPr>
        <p:spPr bwMode="auto">
          <a:xfrm>
            <a:off x="4186238" y="228600"/>
            <a:ext cx="4392370" cy="4770537"/>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sz="1600" b="1" dirty="0" err="1">
                <a:solidFill>
                  <a:srgbClr val="0000FF"/>
                </a:solidFill>
              </a:rPr>
              <a:t>Người</a:t>
            </a:r>
            <a:r>
              <a:rPr lang="en-US" altLang="en-US" sz="1600" b="1" dirty="0">
                <a:solidFill>
                  <a:srgbClr val="0000FF"/>
                </a:solidFill>
              </a:rPr>
              <a:t> </a:t>
            </a:r>
            <a:r>
              <a:rPr lang="en-US" altLang="en-US" sz="1600" b="1" dirty="0" err="1">
                <a:solidFill>
                  <a:srgbClr val="0000FF"/>
                </a:solidFill>
              </a:rPr>
              <a:t>đồng</a:t>
            </a:r>
            <a:r>
              <a:rPr lang="en-US" altLang="en-US" sz="1600" b="1" dirty="0">
                <a:solidFill>
                  <a:srgbClr val="0000FF"/>
                </a:solidFill>
              </a:rPr>
              <a:t> </a:t>
            </a:r>
            <a:r>
              <a:rPr lang="en-US" altLang="en-US" sz="1600" b="1" dirty="0" err="1">
                <a:solidFill>
                  <a:srgbClr val="0000FF"/>
                </a:solidFill>
              </a:rPr>
              <a:t>mình</a:t>
            </a:r>
            <a:r>
              <a:rPr lang="en-US" altLang="en-US" sz="1600" b="1" dirty="0">
                <a:solidFill>
                  <a:srgbClr val="0000FF"/>
                </a:solidFill>
              </a:rPr>
              <a:t> </a:t>
            </a:r>
            <a:r>
              <a:rPr lang="en-US" altLang="en-US" sz="1600" b="1" dirty="0" err="1">
                <a:solidFill>
                  <a:srgbClr val="0000FF"/>
                </a:solidFill>
              </a:rPr>
              <a:t>thương</a:t>
            </a:r>
            <a:r>
              <a:rPr lang="en-US" altLang="en-US" sz="1600" b="1" dirty="0">
                <a:solidFill>
                  <a:srgbClr val="0000FF"/>
                </a:solidFill>
              </a:rPr>
              <a:t> </a:t>
            </a:r>
            <a:r>
              <a:rPr lang="en-US" altLang="en-US" sz="1600" b="1" dirty="0" err="1">
                <a:solidFill>
                  <a:srgbClr val="0000FF"/>
                </a:solidFill>
              </a:rPr>
              <a:t>lắm</a:t>
            </a:r>
            <a:r>
              <a:rPr lang="en-US" altLang="en-US" sz="1600" b="1" dirty="0">
                <a:solidFill>
                  <a:srgbClr val="0000FF"/>
                </a:solidFill>
              </a:rPr>
              <a:t> con </a:t>
            </a:r>
            <a:r>
              <a:rPr lang="en-US" altLang="en-US" sz="1600" b="1" dirty="0" err="1">
                <a:solidFill>
                  <a:srgbClr val="0000FF"/>
                </a:solidFill>
              </a:rPr>
              <a:t>ơi</a:t>
            </a:r>
            <a:endParaRPr lang="en-US" altLang="en-US" sz="1600" b="1" dirty="0">
              <a:solidFill>
                <a:srgbClr val="0000FF"/>
              </a:solidFill>
            </a:endParaRPr>
          </a:p>
          <a:p>
            <a:pPr>
              <a:defRPr/>
            </a:pPr>
            <a:r>
              <a:rPr lang="en-US" altLang="en-US" sz="1600" b="1" dirty="0">
                <a:solidFill>
                  <a:srgbClr val="0000FF"/>
                </a:solidFill>
              </a:rPr>
              <a:t>Cao </a:t>
            </a:r>
            <a:r>
              <a:rPr lang="en-US" altLang="en-US" sz="1600" b="1" dirty="0" err="1">
                <a:solidFill>
                  <a:srgbClr val="0000FF"/>
                </a:solidFill>
              </a:rPr>
              <a:t>đo</a:t>
            </a:r>
            <a:r>
              <a:rPr lang="en-US" altLang="en-US" sz="1600" b="1" dirty="0">
                <a:solidFill>
                  <a:srgbClr val="0000FF"/>
                </a:solidFill>
              </a:rPr>
              <a:t> </a:t>
            </a:r>
            <a:r>
              <a:rPr lang="en-US" altLang="en-US" sz="1600" b="1" dirty="0" err="1">
                <a:solidFill>
                  <a:srgbClr val="0000FF"/>
                </a:solidFill>
              </a:rPr>
              <a:t>nỗi</a:t>
            </a:r>
            <a:r>
              <a:rPr lang="en-US" altLang="en-US" sz="1600" b="1" dirty="0">
                <a:solidFill>
                  <a:srgbClr val="0000FF"/>
                </a:solidFill>
              </a:rPr>
              <a:t> </a:t>
            </a:r>
            <a:r>
              <a:rPr lang="en-US" altLang="en-US" sz="1600" b="1" dirty="0" err="1">
                <a:solidFill>
                  <a:srgbClr val="0000FF"/>
                </a:solidFill>
              </a:rPr>
              <a:t>buồn</a:t>
            </a:r>
            <a:endParaRPr lang="en-US" altLang="en-US" sz="1600" b="1" dirty="0">
              <a:solidFill>
                <a:srgbClr val="0000FF"/>
              </a:solidFill>
            </a:endParaRPr>
          </a:p>
          <a:p>
            <a:pPr>
              <a:defRPr/>
            </a:pPr>
            <a:r>
              <a:rPr lang="en-US" altLang="en-US" sz="1600" b="1" dirty="0" err="1">
                <a:solidFill>
                  <a:srgbClr val="0000FF"/>
                </a:solidFill>
              </a:rPr>
              <a:t>Xa</a:t>
            </a:r>
            <a:r>
              <a:rPr lang="en-US" altLang="en-US" sz="1600" b="1" dirty="0">
                <a:solidFill>
                  <a:srgbClr val="0000FF"/>
                </a:solidFill>
              </a:rPr>
              <a:t> </a:t>
            </a:r>
            <a:r>
              <a:rPr lang="en-US" altLang="en-US" sz="1600" b="1" dirty="0" err="1">
                <a:solidFill>
                  <a:srgbClr val="0000FF"/>
                </a:solidFill>
              </a:rPr>
              <a:t>nuôi</a:t>
            </a:r>
            <a:r>
              <a:rPr lang="en-US" altLang="en-US" sz="1600" b="1" dirty="0">
                <a:solidFill>
                  <a:srgbClr val="0000FF"/>
                </a:solidFill>
              </a:rPr>
              <a:t> </a:t>
            </a:r>
            <a:r>
              <a:rPr lang="en-US" altLang="en-US" sz="1600" b="1" dirty="0" err="1">
                <a:solidFill>
                  <a:srgbClr val="0000FF"/>
                </a:solidFill>
              </a:rPr>
              <a:t>chí</a:t>
            </a:r>
            <a:r>
              <a:rPr lang="en-US" altLang="en-US" sz="1600" b="1" dirty="0">
                <a:solidFill>
                  <a:srgbClr val="0000FF"/>
                </a:solidFill>
              </a:rPr>
              <a:t> </a:t>
            </a:r>
            <a:r>
              <a:rPr lang="en-US" altLang="en-US" sz="1600" b="1" dirty="0" err="1">
                <a:solidFill>
                  <a:srgbClr val="0000FF"/>
                </a:solidFill>
              </a:rPr>
              <a:t>lớn</a:t>
            </a:r>
            <a:endParaRPr lang="en-US" altLang="en-US" sz="1600" b="1" dirty="0">
              <a:solidFill>
                <a:srgbClr val="0000FF"/>
              </a:solidFill>
            </a:endParaRPr>
          </a:p>
          <a:p>
            <a:pPr>
              <a:defRPr/>
            </a:pPr>
            <a:r>
              <a:rPr lang="en-US" altLang="en-US" sz="1600" b="1" dirty="0" err="1">
                <a:solidFill>
                  <a:srgbClr val="0000FF"/>
                </a:solidFill>
              </a:rPr>
              <a:t>Dẫu</a:t>
            </a:r>
            <a:r>
              <a:rPr lang="en-US" altLang="en-US" sz="1600" b="1" dirty="0">
                <a:solidFill>
                  <a:srgbClr val="0000FF"/>
                </a:solidFill>
              </a:rPr>
              <a:t> </a:t>
            </a:r>
            <a:r>
              <a:rPr lang="en-US" altLang="en-US" sz="1600" b="1" dirty="0" err="1">
                <a:solidFill>
                  <a:srgbClr val="0000FF"/>
                </a:solidFill>
              </a:rPr>
              <a:t>làm</a:t>
            </a:r>
            <a:r>
              <a:rPr lang="en-US" altLang="en-US" sz="1600" b="1" dirty="0">
                <a:solidFill>
                  <a:srgbClr val="0000FF"/>
                </a:solidFill>
              </a:rPr>
              <a:t> </a:t>
            </a:r>
            <a:r>
              <a:rPr lang="en-US" altLang="en-US" sz="1600" b="1" dirty="0" err="1">
                <a:solidFill>
                  <a:srgbClr val="0000FF"/>
                </a:solidFill>
              </a:rPr>
              <a:t>sao</a:t>
            </a:r>
            <a:r>
              <a:rPr lang="en-US" altLang="en-US" sz="1600" b="1" dirty="0">
                <a:solidFill>
                  <a:srgbClr val="0000FF"/>
                </a:solidFill>
              </a:rPr>
              <a:t> </a:t>
            </a:r>
            <a:r>
              <a:rPr lang="en-US" altLang="en-US" sz="1600" b="1" dirty="0" err="1">
                <a:solidFill>
                  <a:srgbClr val="0000FF"/>
                </a:solidFill>
              </a:rPr>
              <a:t>thì</a:t>
            </a:r>
            <a:r>
              <a:rPr lang="en-US" altLang="en-US" sz="1600" b="1" dirty="0">
                <a:solidFill>
                  <a:srgbClr val="0000FF"/>
                </a:solidFill>
              </a:rPr>
              <a:t> cha </a:t>
            </a:r>
            <a:r>
              <a:rPr lang="en-US" altLang="en-US" sz="1600" b="1" dirty="0" err="1">
                <a:solidFill>
                  <a:srgbClr val="0000FF"/>
                </a:solidFill>
              </a:rPr>
              <a:t>vẫn</a:t>
            </a:r>
            <a:r>
              <a:rPr lang="en-US" altLang="en-US" sz="1600" b="1" dirty="0">
                <a:solidFill>
                  <a:srgbClr val="0000FF"/>
                </a:solidFill>
              </a:rPr>
              <a:t> </a:t>
            </a:r>
            <a:r>
              <a:rPr lang="en-US" altLang="en-US" sz="1600" b="1" dirty="0" err="1">
                <a:solidFill>
                  <a:srgbClr val="0000FF"/>
                </a:solidFill>
              </a:rPr>
              <a:t>muốn</a:t>
            </a:r>
            <a:endParaRPr lang="en-US" altLang="en-US" sz="1600" b="1" dirty="0">
              <a:solidFill>
                <a:srgbClr val="0000FF"/>
              </a:solidFill>
            </a:endParaRPr>
          </a:p>
          <a:p>
            <a:pPr>
              <a:defRPr/>
            </a:pPr>
            <a:r>
              <a:rPr lang="en-US" altLang="en-US" sz="1600" b="1" dirty="0" err="1">
                <a:solidFill>
                  <a:srgbClr val="0000FF"/>
                </a:solidFill>
              </a:rPr>
              <a:t>Sống</a:t>
            </a:r>
            <a:r>
              <a:rPr lang="en-US" altLang="en-US" sz="1600" b="1" dirty="0">
                <a:solidFill>
                  <a:srgbClr val="0000FF"/>
                </a:solidFill>
              </a:rPr>
              <a:t> </a:t>
            </a:r>
            <a:r>
              <a:rPr lang="en-US" altLang="en-US" sz="1600" b="1" dirty="0" err="1">
                <a:solidFill>
                  <a:srgbClr val="0000FF"/>
                </a:solidFill>
              </a:rPr>
              <a:t>trên</a:t>
            </a:r>
            <a:r>
              <a:rPr lang="en-US" altLang="en-US" sz="1600" b="1" dirty="0">
                <a:solidFill>
                  <a:srgbClr val="0000FF"/>
                </a:solidFill>
              </a:rPr>
              <a:t> </a:t>
            </a:r>
            <a:r>
              <a:rPr lang="en-US" altLang="en-US" sz="1600" b="1" dirty="0" err="1">
                <a:solidFill>
                  <a:srgbClr val="0000FF"/>
                </a:solidFill>
              </a:rPr>
              <a:t>đá</a:t>
            </a:r>
            <a:r>
              <a:rPr lang="en-US" altLang="en-US" sz="1600" b="1" dirty="0">
                <a:solidFill>
                  <a:srgbClr val="0000FF"/>
                </a:solidFill>
              </a:rPr>
              <a:t> </a:t>
            </a:r>
            <a:r>
              <a:rPr lang="en-US" altLang="en-US" sz="1600" b="1" dirty="0" err="1">
                <a:solidFill>
                  <a:srgbClr val="0000FF"/>
                </a:solidFill>
              </a:rPr>
              <a:t>không</a:t>
            </a:r>
            <a:r>
              <a:rPr lang="en-US" altLang="en-US" sz="1600" b="1" dirty="0">
                <a:solidFill>
                  <a:srgbClr val="0000FF"/>
                </a:solidFill>
              </a:rPr>
              <a:t> </a:t>
            </a:r>
            <a:r>
              <a:rPr lang="en-US" altLang="en-US" sz="1600" b="1" dirty="0" err="1">
                <a:solidFill>
                  <a:srgbClr val="0000FF"/>
                </a:solidFill>
              </a:rPr>
              <a:t>chê</a:t>
            </a:r>
            <a:r>
              <a:rPr lang="en-US" altLang="en-US" sz="1600" b="1" dirty="0">
                <a:solidFill>
                  <a:srgbClr val="0000FF"/>
                </a:solidFill>
              </a:rPr>
              <a:t> </a:t>
            </a:r>
            <a:r>
              <a:rPr lang="en-US" altLang="en-US" sz="1600" b="1" dirty="0" err="1">
                <a:solidFill>
                  <a:srgbClr val="0000FF"/>
                </a:solidFill>
              </a:rPr>
              <a:t>đá</a:t>
            </a:r>
            <a:r>
              <a:rPr lang="en-US" altLang="en-US" sz="1600" b="1" dirty="0">
                <a:solidFill>
                  <a:srgbClr val="0000FF"/>
                </a:solidFill>
              </a:rPr>
              <a:t> </a:t>
            </a:r>
            <a:r>
              <a:rPr lang="en-US" altLang="en-US" sz="1600" b="1" dirty="0" err="1">
                <a:solidFill>
                  <a:srgbClr val="0000FF"/>
                </a:solidFill>
              </a:rPr>
              <a:t>gập</a:t>
            </a:r>
            <a:r>
              <a:rPr lang="en-US" altLang="en-US" sz="1600" b="1" dirty="0">
                <a:solidFill>
                  <a:srgbClr val="0000FF"/>
                </a:solidFill>
              </a:rPr>
              <a:t> </a:t>
            </a:r>
            <a:r>
              <a:rPr lang="en-US" altLang="en-US" sz="1600" b="1" dirty="0" err="1">
                <a:solidFill>
                  <a:srgbClr val="0000FF"/>
                </a:solidFill>
              </a:rPr>
              <a:t>ghềnh</a:t>
            </a:r>
            <a:endParaRPr lang="en-US" altLang="en-US" sz="1600" b="1" dirty="0">
              <a:solidFill>
                <a:srgbClr val="0000FF"/>
              </a:solidFill>
            </a:endParaRPr>
          </a:p>
          <a:p>
            <a:pPr>
              <a:defRPr/>
            </a:pPr>
            <a:r>
              <a:rPr lang="en-US" altLang="en-US" sz="1600" b="1" dirty="0" err="1">
                <a:solidFill>
                  <a:srgbClr val="0000FF"/>
                </a:solidFill>
              </a:rPr>
              <a:t>Sống</a:t>
            </a:r>
            <a:r>
              <a:rPr lang="en-US" altLang="en-US" sz="1600" b="1" dirty="0">
                <a:solidFill>
                  <a:srgbClr val="0000FF"/>
                </a:solidFill>
              </a:rPr>
              <a:t> </a:t>
            </a:r>
            <a:r>
              <a:rPr lang="en-US" altLang="en-US" sz="1600" b="1" dirty="0" err="1">
                <a:solidFill>
                  <a:srgbClr val="0000FF"/>
                </a:solidFill>
              </a:rPr>
              <a:t>trong</a:t>
            </a:r>
            <a:r>
              <a:rPr lang="en-US" altLang="en-US" sz="1600" b="1" dirty="0">
                <a:solidFill>
                  <a:srgbClr val="0000FF"/>
                </a:solidFill>
              </a:rPr>
              <a:t> </a:t>
            </a:r>
            <a:r>
              <a:rPr lang="en-US" altLang="en-US" sz="1600" b="1" dirty="0" err="1">
                <a:solidFill>
                  <a:srgbClr val="0000FF"/>
                </a:solidFill>
              </a:rPr>
              <a:t>thung</a:t>
            </a:r>
            <a:r>
              <a:rPr lang="en-US" altLang="en-US" sz="1600" b="1" dirty="0">
                <a:solidFill>
                  <a:srgbClr val="0000FF"/>
                </a:solidFill>
              </a:rPr>
              <a:t> </a:t>
            </a:r>
            <a:r>
              <a:rPr lang="en-US" altLang="en-US" sz="1600" b="1" dirty="0" err="1">
                <a:solidFill>
                  <a:srgbClr val="0000FF"/>
                </a:solidFill>
              </a:rPr>
              <a:t>không</a:t>
            </a:r>
            <a:r>
              <a:rPr lang="en-US" altLang="en-US" sz="1600" b="1" dirty="0">
                <a:solidFill>
                  <a:srgbClr val="0000FF"/>
                </a:solidFill>
              </a:rPr>
              <a:t> </a:t>
            </a:r>
            <a:r>
              <a:rPr lang="en-US" altLang="en-US" sz="1600" b="1" dirty="0" err="1">
                <a:solidFill>
                  <a:srgbClr val="0000FF"/>
                </a:solidFill>
              </a:rPr>
              <a:t>chê</a:t>
            </a:r>
            <a:r>
              <a:rPr lang="en-US" altLang="en-US" sz="1600" b="1" dirty="0">
                <a:solidFill>
                  <a:srgbClr val="0000FF"/>
                </a:solidFill>
              </a:rPr>
              <a:t> </a:t>
            </a:r>
            <a:r>
              <a:rPr lang="en-US" altLang="en-US" sz="1600" b="1" dirty="0" err="1">
                <a:solidFill>
                  <a:srgbClr val="0000FF"/>
                </a:solidFill>
              </a:rPr>
              <a:t>thung</a:t>
            </a:r>
            <a:r>
              <a:rPr lang="en-US" altLang="en-US" sz="1600" b="1" dirty="0">
                <a:solidFill>
                  <a:srgbClr val="0000FF"/>
                </a:solidFill>
              </a:rPr>
              <a:t> </a:t>
            </a:r>
            <a:r>
              <a:rPr lang="en-US" altLang="en-US" sz="1600" b="1" dirty="0" err="1">
                <a:solidFill>
                  <a:srgbClr val="0000FF"/>
                </a:solidFill>
              </a:rPr>
              <a:t>nghèo</a:t>
            </a:r>
            <a:r>
              <a:rPr lang="en-US" altLang="en-US" sz="1600" b="1" dirty="0">
                <a:solidFill>
                  <a:srgbClr val="0000FF"/>
                </a:solidFill>
              </a:rPr>
              <a:t> </a:t>
            </a:r>
            <a:r>
              <a:rPr lang="en-US" altLang="en-US" sz="1600" b="1" dirty="0" err="1">
                <a:solidFill>
                  <a:srgbClr val="0000FF"/>
                </a:solidFill>
              </a:rPr>
              <a:t>đói</a:t>
            </a:r>
            <a:endParaRPr lang="en-US" altLang="en-US" sz="1600" b="1" dirty="0">
              <a:solidFill>
                <a:srgbClr val="0000FF"/>
              </a:solidFill>
            </a:endParaRPr>
          </a:p>
          <a:p>
            <a:pPr>
              <a:defRPr/>
            </a:pPr>
            <a:r>
              <a:rPr lang="en-US" altLang="en-US" sz="1600" b="1" dirty="0" err="1">
                <a:solidFill>
                  <a:srgbClr val="0000FF"/>
                </a:solidFill>
              </a:rPr>
              <a:t>Sống</a:t>
            </a:r>
            <a:r>
              <a:rPr lang="en-US" altLang="en-US" sz="1600" b="1" dirty="0">
                <a:solidFill>
                  <a:srgbClr val="0000FF"/>
                </a:solidFill>
              </a:rPr>
              <a:t> </a:t>
            </a:r>
            <a:r>
              <a:rPr lang="en-US" altLang="en-US" sz="1600" b="1" dirty="0" err="1">
                <a:solidFill>
                  <a:srgbClr val="0000FF"/>
                </a:solidFill>
              </a:rPr>
              <a:t>như</a:t>
            </a:r>
            <a:r>
              <a:rPr lang="en-US" altLang="en-US" sz="1600" b="1" dirty="0">
                <a:solidFill>
                  <a:srgbClr val="0000FF"/>
                </a:solidFill>
              </a:rPr>
              <a:t> </a:t>
            </a:r>
            <a:r>
              <a:rPr lang="en-US" altLang="en-US" sz="1600" b="1" dirty="0" err="1">
                <a:solidFill>
                  <a:srgbClr val="0000FF"/>
                </a:solidFill>
              </a:rPr>
              <a:t>sông</a:t>
            </a:r>
            <a:r>
              <a:rPr lang="en-US" altLang="en-US" sz="1600" b="1" dirty="0">
                <a:solidFill>
                  <a:srgbClr val="0000FF"/>
                </a:solidFill>
              </a:rPr>
              <a:t> </a:t>
            </a:r>
            <a:r>
              <a:rPr lang="en-US" altLang="en-US" sz="1600" b="1" dirty="0" err="1">
                <a:solidFill>
                  <a:srgbClr val="0000FF"/>
                </a:solidFill>
              </a:rPr>
              <a:t>như</a:t>
            </a:r>
            <a:r>
              <a:rPr lang="en-US" altLang="en-US" sz="1600" b="1" dirty="0">
                <a:solidFill>
                  <a:srgbClr val="0000FF"/>
                </a:solidFill>
              </a:rPr>
              <a:t> </a:t>
            </a:r>
            <a:r>
              <a:rPr lang="en-US" altLang="en-US" sz="1600" b="1" dirty="0" err="1">
                <a:solidFill>
                  <a:srgbClr val="0000FF"/>
                </a:solidFill>
              </a:rPr>
              <a:t>suối</a:t>
            </a:r>
            <a:endParaRPr lang="en-US" altLang="en-US" sz="1600" b="1" dirty="0">
              <a:solidFill>
                <a:srgbClr val="0000FF"/>
              </a:solidFill>
            </a:endParaRPr>
          </a:p>
          <a:p>
            <a:pPr>
              <a:defRPr/>
            </a:pPr>
            <a:r>
              <a:rPr lang="en-US" altLang="en-US" sz="1600" b="1" dirty="0" err="1">
                <a:solidFill>
                  <a:srgbClr val="0000FF"/>
                </a:solidFill>
              </a:rPr>
              <a:t>Lên</a:t>
            </a:r>
            <a:r>
              <a:rPr lang="en-US" altLang="en-US" sz="1600" b="1" dirty="0">
                <a:solidFill>
                  <a:srgbClr val="0000FF"/>
                </a:solidFill>
              </a:rPr>
              <a:t> </a:t>
            </a:r>
            <a:r>
              <a:rPr lang="en-US" altLang="en-US" sz="1600" b="1" dirty="0" err="1">
                <a:solidFill>
                  <a:srgbClr val="0000FF"/>
                </a:solidFill>
              </a:rPr>
              <a:t>thác</a:t>
            </a:r>
            <a:r>
              <a:rPr lang="en-US" altLang="en-US" sz="1600" b="1" dirty="0">
                <a:solidFill>
                  <a:srgbClr val="0000FF"/>
                </a:solidFill>
              </a:rPr>
              <a:t> </a:t>
            </a:r>
            <a:r>
              <a:rPr lang="en-US" altLang="en-US" sz="1600" b="1" dirty="0" err="1">
                <a:solidFill>
                  <a:srgbClr val="0000FF"/>
                </a:solidFill>
              </a:rPr>
              <a:t>xuống</a:t>
            </a:r>
            <a:r>
              <a:rPr lang="en-US" altLang="en-US" sz="1600" b="1" dirty="0">
                <a:solidFill>
                  <a:srgbClr val="0000FF"/>
                </a:solidFill>
              </a:rPr>
              <a:t> </a:t>
            </a:r>
            <a:r>
              <a:rPr lang="en-US" altLang="en-US" sz="1600" b="1" dirty="0" err="1">
                <a:solidFill>
                  <a:srgbClr val="0000FF"/>
                </a:solidFill>
              </a:rPr>
              <a:t>ghềnh</a:t>
            </a:r>
            <a:r>
              <a:rPr lang="en-US" altLang="en-US" sz="1600" b="1" dirty="0">
                <a:solidFill>
                  <a:srgbClr val="0000FF"/>
                </a:solidFill>
              </a:rPr>
              <a:t> </a:t>
            </a:r>
          </a:p>
          <a:p>
            <a:pPr>
              <a:defRPr/>
            </a:pPr>
            <a:r>
              <a:rPr lang="en-US" altLang="en-US" sz="1600" b="1" dirty="0" err="1">
                <a:solidFill>
                  <a:srgbClr val="0000FF"/>
                </a:solidFill>
              </a:rPr>
              <a:t>Không</a:t>
            </a:r>
            <a:r>
              <a:rPr lang="en-US" altLang="en-US" sz="1600" b="1" dirty="0">
                <a:solidFill>
                  <a:srgbClr val="0000FF"/>
                </a:solidFill>
              </a:rPr>
              <a:t> lo </a:t>
            </a:r>
            <a:r>
              <a:rPr lang="en-US" altLang="en-US" sz="1600" b="1" dirty="0" err="1">
                <a:solidFill>
                  <a:srgbClr val="0000FF"/>
                </a:solidFill>
              </a:rPr>
              <a:t>cực</a:t>
            </a:r>
            <a:r>
              <a:rPr lang="en-US" altLang="en-US" sz="1600" b="1" dirty="0">
                <a:solidFill>
                  <a:srgbClr val="0000FF"/>
                </a:solidFill>
              </a:rPr>
              <a:t> </a:t>
            </a:r>
            <a:r>
              <a:rPr lang="en-US" altLang="en-US" sz="1600" b="1" dirty="0" err="1">
                <a:solidFill>
                  <a:srgbClr val="0000FF"/>
                </a:solidFill>
              </a:rPr>
              <a:t>nhọc</a:t>
            </a:r>
            <a:endParaRPr lang="en-US" altLang="en-US" sz="1600" b="1" dirty="0">
              <a:solidFill>
                <a:srgbClr val="0000FF"/>
              </a:solidFill>
            </a:endParaRPr>
          </a:p>
          <a:p>
            <a:pPr>
              <a:defRPr/>
            </a:pPr>
            <a:r>
              <a:rPr lang="en-US" altLang="en-US" sz="1600" b="1" dirty="0" err="1">
                <a:solidFill>
                  <a:srgbClr val="0000FF"/>
                </a:solidFill>
              </a:rPr>
              <a:t>Người</a:t>
            </a:r>
            <a:r>
              <a:rPr lang="en-US" altLang="en-US" sz="1600" b="1" dirty="0">
                <a:solidFill>
                  <a:srgbClr val="0000FF"/>
                </a:solidFill>
              </a:rPr>
              <a:t> </a:t>
            </a:r>
            <a:r>
              <a:rPr lang="en-US" altLang="en-US" sz="1600" b="1" dirty="0" err="1">
                <a:solidFill>
                  <a:srgbClr val="0000FF"/>
                </a:solidFill>
              </a:rPr>
              <a:t>đồng</a:t>
            </a:r>
            <a:r>
              <a:rPr lang="en-US" altLang="en-US" sz="1600" b="1" dirty="0">
                <a:solidFill>
                  <a:srgbClr val="0000FF"/>
                </a:solidFill>
              </a:rPr>
              <a:t> </a:t>
            </a:r>
            <a:r>
              <a:rPr lang="en-US" altLang="en-US" sz="1600" b="1" dirty="0" err="1">
                <a:solidFill>
                  <a:srgbClr val="0000FF"/>
                </a:solidFill>
              </a:rPr>
              <a:t>mình</a:t>
            </a:r>
            <a:r>
              <a:rPr lang="en-US" altLang="en-US" sz="1600" b="1" dirty="0">
                <a:solidFill>
                  <a:srgbClr val="0000FF"/>
                </a:solidFill>
              </a:rPr>
              <a:t> </a:t>
            </a:r>
            <a:r>
              <a:rPr lang="en-US" altLang="en-US" sz="1600" b="1" dirty="0" err="1">
                <a:solidFill>
                  <a:srgbClr val="0000FF"/>
                </a:solidFill>
              </a:rPr>
              <a:t>thô</a:t>
            </a:r>
            <a:r>
              <a:rPr lang="en-US" altLang="en-US" sz="1600" b="1" dirty="0">
                <a:solidFill>
                  <a:srgbClr val="0000FF"/>
                </a:solidFill>
              </a:rPr>
              <a:t> </a:t>
            </a:r>
            <a:r>
              <a:rPr lang="en-US" altLang="en-US" sz="1600" b="1" dirty="0" err="1">
                <a:solidFill>
                  <a:srgbClr val="0000FF"/>
                </a:solidFill>
              </a:rPr>
              <a:t>sơ</a:t>
            </a:r>
            <a:r>
              <a:rPr lang="en-US" altLang="en-US" sz="1600" b="1" dirty="0">
                <a:solidFill>
                  <a:srgbClr val="0000FF"/>
                </a:solidFill>
              </a:rPr>
              <a:t> da </a:t>
            </a:r>
            <a:r>
              <a:rPr lang="en-US" altLang="en-US" sz="1600" b="1" dirty="0" err="1">
                <a:solidFill>
                  <a:srgbClr val="0000FF"/>
                </a:solidFill>
              </a:rPr>
              <a:t>thịt</a:t>
            </a:r>
            <a:endParaRPr lang="en-US" altLang="en-US" sz="1600" b="1" dirty="0">
              <a:solidFill>
                <a:srgbClr val="0000FF"/>
              </a:solidFill>
            </a:endParaRPr>
          </a:p>
          <a:p>
            <a:pPr>
              <a:defRPr/>
            </a:pPr>
            <a:r>
              <a:rPr lang="en-US" altLang="en-US" sz="1600" b="1" dirty="0" err="1">
                <a:solidFill>
                  <a:srgbClr val="0000FF"/>
                </a:solidFill>
              </a:rPr>
              <a:t>Chẳng</a:t>
            </a:r>
            <a:r>
              <a:rPr lang="en-US" altLang="en-US" sz="1600" b="1" dirty="0">
                <a:solidFill>
                  <a:srgbClr val="0000FF"/>
                </a:solidFill>
              </a:rPr>
              <a:t> </a:t>
            </a:r>
            <a:r>
              <a:rPr lang="en-US" altLang="en-US" sz="1600" b="1" dirty="0" err="1">
                <a:solidFill>
                  <a:srgbClr val="0000FF"/>
                </a:solidFill>
              </a:rPr>
              <a:t>mấy</a:t>
            </a:r>
            <a:r>
              <a:rPr lang="en-US" altLang="en-US" sz="1600" b="1" dirty="0">
                <a:solidFill>
                  <a:srgbClr val="0000FF"/>
                </a:solidFill>
              </a:rPr>
              <a:t> ai </a:t>
            </a:r>
            <a:r>
              <a:rPr lang="en-US" altLang="en-US" sz="1600" b="1" dirty="0" err="1">
                <a:solidFill>
                  <a:srgbClr val="0000FF"/>
                </a:solidFill>
              </a:rPr>
              <a:t>nhỏ</a:t>
            </a:r>
            <a:r>
              <a:rPr lang="en-US" altLang="en-US" sz="1600" b="1" dirty="0">
                <a:solidFill>
                  <a:srgbClr val="0000FF"/>
                </a:solidFill>
              </a:rPr>
              <a:t> </a:t>
            </a:r>
            <a:r>
              <a:rPr lang="en-US" altLang="en-US" sz="1600" b="1" dirty="0" err="1">
                <a:solidFill>
                  <a:srgbClr val="0000FF"/>
                </a:solidFill>
              </a:rPr>
              <a:t>bé</a:t>
            </a:r>
            <a:r>
              <a:rPr lang="en-US" altLang="en-US" sz="1600" b="1" dirty="0">
                <a:solidFill>
                  <a:srgbClr val="0000FF"/>
                </a:solidFill>
              </a:rPr>
              <a:t> </a:t>
            </a:r>
            <a:r>
              <a:rPr lang="en-US" altLang="en-US" sz="1600" b="1" dirty="0" err="1">
                <a:solidFill>
                  <a:srgbClr val="0000FF"/>
                </a:solidFill>
              </a:rPr>
              <a:t>đâu</a:t>
            </a:r>
            <a:r>
              <a:rPr lang="en-US" altLang="en-US" sz="1600" b="1" dirty="0">
                <a:solidFill>
                  <a:srgbClr val="0000FF"/>
                </a:solidFill>
              </a:rPr>
              <a:t> con</a:t>
            </a:r>
          </a:p>
          <a:p>
            <a:pPr>
              <a:defRPr/>
            </a:pPr>
            <a:r>
              <a:rPr lang="en-US" altLang="en-US" sz="1600" b="1" dirty="0" err="1">
                <a:solidFill>
                  <a:srgbClr val="0000FF"/>
                </a:solidFill>
              </a:rPr>
              <a:t>Người</a:t>
            </a:r>
            <a:r>
              <a:rPr lang="en-US" altLang="en-US" sz="1600" b="1" dirty="0">
                <a:solidFill>
                  <a:srgbClr val="0000FF"/>
                </a:solidFill>
              </a:rPr>
              <a:t> </a:t>
            </a:r>
            <a:r>
              <a:rPr lang="en-US" altLang="en-US" sz="1600" b="1" dirty="0" err="1">
                <a:solidFill>
                  <a:srgbClr val="0000FF"/>
                </a:solidFill>
              </a:rPr>
              <a:t>đồng</a:t>
            </a:r>
            <a:r>
              <a:rPr lang="en-US" altLang="en-US" sz="1600" b="1" dirty="0">
                <a:solidFill>
                  <a:srgbClr val="0000FF"/>
                </a:solidFill>
              </a:rPr>
              <a:t> </a:t>
            </a:r>
            <a:r>
              <a:rPr lang="en-US" altLang="en-US" sz="1600" b="1" dirty="0" err="1">
                <a:solidFill>
                  <a:srgbClr val="0000FF"/>
                </a:solidFill>
              </a:rPr>
              <a:t>mình</a:t>
            </a:r>
            <a:r>
              <a:rPr lang="en-US" altLang="en-US" sz="1600" b="1" dirty="0">
                <a:solidFill>
                  <a:srgbClr val="0000FF"/>
                </a:solidFill>
              </a:rPr>
              <a:t> </a:t>
            </a:r>
            <a:r>
              <a:rPr lang="en-US" altLang="en-US" sz="1600" b="1" dirty="0" err="1">
                <a:solidFill>
                  <a:srgbClr val="0000FF"/>
                </a:solidFill>
              </a:rPr>
              <a:t>tự</a:t>
            </a:r>
            <a:r>
              <a:rPr lang="en-US" altLang="en-US" sz="1600" b="1" dirty="0">
                <a:solidFill>
                  <a:srgbClr val="0000FF"/>
                </a:solidFill>
              </a:rPr>
              <a:t> </a:t>
            </a:r>
            <a:r>
              <a:rPr lang="en-US" altLang="en-US" sz="1600" b="1" dirty="0" err="1">
                <a:solidFill>
                  <a:srgbClr val="0000FF"/>
                </a:solidFill>
              </a:rPr>
              <a:t>đục</a:t>
            </a:r>
            <a:r>
              <a:rPr lang="en-US" altLang="en-US" sz="1600" b="1" dirty="0">
                <a:solidFill>
                  <a:srgbClr val="0000FF"/>
                </a:solidFill>
              </a:rPr>
              <a:t> </a:t>
            </a:r>
            <a:r>
              <a:rPr lang="en-US" altLang="en-US" sz="1600" b="1" dirty="0" err="1">
                <a:solidFill>
                  <a:srgbClr val="0000FF"/>
                </a:solidFill>
              </a:rPr>
              <a:t>đá</a:t>
            </a:r>
            <a:r>
              <a:rPr lang="en-US" altLang="en-US" sz="1600" b="1" dirty="0">
                <a:solidFill>
                  <a:srgbClr val="0000FF"/>
                </a:solidFill>
              </a:rPr>
              <a:t> </a:t>
            </a:r>
            <a:r>
              <a:rPr lang="en-US" altLang="en-US" sz="1600" b="1" dirty="0" err="1">
                <a:solidFill>
                  <a:srgbClr val="0000FF"/>
                </a:solidFill>
              </a:rPr>
              <a:t>kê</a:t>
            </a:r>
            <a:r>
              <a:rPr lang="en-US" altLang="en-US" sz="1600" b="1" dirty="0">
                <a:solidFill>
                  <a:srgbClr val="0000FF"/>
                </a:solidFill>
              </a:rPr>
              <a:t> </a:t>
            </a:r>
            <a:r>
              <a:rPr lang="en-US" altLang="en-US" sz="1600" b="1" dirty="0" err="1">
                <a:solidFill>
                  <a:srgbClr val="0000FF"/>
                </a:solidFill>
              </a:rPr>
              <a:t>cao</a:t>
            </a:r>
            <a:r>
              <a:rPr lang="en-US" altLang="en-US" sz="1600" b="1" dirty="0">
                <a:solidFill>
                  <a:srgbClr val="0000FF"/>
                </a:solidFill>
              </a:rPr>
              <a:t> </a:t>
            </a:r>
            <a:r>
              <a:rPr lang="en-US" altLang="en-US" sz="1600" b="1" dirty="0" err="1">
                <a:solidFill>
                  <a:srgbClr val="0000FF"/>
                </a:solidFill>
              </a:rPr>
              <a:t>quê</a:t>
            </a:r>
            <a:r>
              <a:rPr lang="en-US" altLang="en-US" sz="1600" b="1" dirty="0">
                <a:solidFill>
                  <a:srgbClr val="0000FF"/>
                </a:solidFill>
              </a:rPr>
              <a:t> </a:t>
            </a:r>
            <a:r>
              <a:rPr lang="en-US" altLang="en-US" sz="1600" b="1" dirty="0" err="1">
                <a:solidFill>
                  <a:srgbClr val="0000FF"/>
                </a:solidFill>
              </a:rPr>
              <a:t>hương</a:t>
            </a:r>
            <a:endParaRPr lang="en-US" altLang="en-US" sz="1600" b="1" dirty="0">
              <a:solidFill>
                <a:srgbClr val="0000FF"/>
              </a:solidFill>
            </a:endParaRPr>
          </a:p>
          <a:p>
            <a:pPr>
              <a:defRPr/>
            </a:pPr>
            <a:r>
              <a:rPr lang="en-US" altLang="en-US" sz="1600" b="1" dirty="0" err="1">
                <a:solidFill>
                  <a:srgbClr val="0000FF"/>
                </a:solidFill>
              </a:rPr>
              <a:t>Còn</a:t>
            </a:r>
            <a:r>
              <a:rPr lang="en-US" altLang="en-US" sz="1600" b="1" dirty="0">
                <a:solidFill>
                  <a:srgbClr val="0000FF"/>
                </a:solidFill>
              </a:rPr>
              <a:t> </a:t>
            </a:r>
            <a:r>
              <a:rPr lang="en-US" altLang="en-US" sz="1600" b="1" dirty="0" err="1">
                <a:solidFill>
                  <a:srgbClr val="0000FF"/>
                </a:solidFill>
              </a:rPr>
              <a:t>quê</a:t>
            </a:r>
            <a:r>
              <a:rPr lang="en-US" altLang="en-US" sz="1600" b="1" dirty="0">
                <a:solidFill>
                  <a:srgbClr val="0000FF"/>
                </a:solidFill>
              </a:rPr>
              <a:t> </a:t>
            </a:r>
            <a:r>
              <a:rPr lang="en-US" altLang="en-US" sz="1600" b="1" dirty="0" err="1">
                <a:solidFill>
                  <a:srgbClr val="0000FF"/>
                </a:solidFill>
              </a:rPr>
              <a:t>hương</a:t>
            </a:r>
            <a:r>
              <a:rPr lang="en-US" altLang="en-US" sz="1600" b="1" dirty="0">
                <a:solidFill>
                  <a:srgbClr val="0000FF"/>
                </a:solidFill>
              </a:rPr>
              <a:t> </a:t>
            </a:r>
            <a:r>
              <a:rPr lang="en-US" altLang="en-US" sz="1600" b="1" dirty="0" err="1">
                <a:solidFill>
                  <a:srgbClr val="0000FF"/>
                </a:solidFill>
              </a:rPr>
              <a:t>thì</a:t>
            </a:r>
            <a:r>
              <a:rPr lang="en-US" altLang="en-US" sz="1600" b="1" dirty="0">
                <a:solidFill>
                  <a:srgbClr val="0000FF"/>
                </a:solidFill>
              </a:rPr>
              <a:t> </a:t>
            </a:r>
            <a:r>
              <a:rPr lang="en-US" altLang="en-US" sz="1600" b="1" dirty="0" err="1">
                <a:solidFill>
                  <a:srgbClr val="0000FF"/>
                </a:solidFill>
              </a:rPr>
              <a:t>làm</a:t>
            </a:r>
            <a:r>
              <a:rPr lang="en-US" altLang="en-US" sz="1600" b="1" dirty="0">
                <a:solidFill>
                  <a:srgbClr val="0000FF"/>
                </a:solidFill>
              </a:rPr>
              <a:t> </a:t>
            </a:r>
            <a:r>
              <a:rPr lang="en-US" altLang="en-US" sz="1600" b="1" dirty="0" err="1">
                <a:solidFill>
                  <a:srgbClr val="0000FF"/>
                </a:solidFill>
              </a:rPr>
              <a:t>phong</a:t>
            </a:r>
            <a:r>
              <a:rPr lang="en-US" altLang="en-US" sz="1600" b="1" dirty="0">
                <a:solidFill>
                  <a:srgbClr val="0000FF"/>
                </a:solidFill>
              </a:rPr>
              <a:t> </a:t>
            </a:r>
            <a:r>
              <a:rPr lang="en-US" altLang="en-US" sz="1600" b="1" dirty="0" err="1">
                <a:solidFill>
                  <a:srgbClr val="0000FF"/>
                </a:solidFill>
              </a:rPr>
              <a:t>tục</a:t>
            </a:r>
            <a:endParaRPr lang="en-US" altLang="en-US" sz="1600" b="1" dirty="0">
              <a:solidFill>
                <a:srgbClr val="0000FF"/>
              </a:solidFill>
            </a:endParaRPr>
          </a:p>
          <a:p>
            <a:pPr>
              <a:defRPr/>
            </a:pPr>
            <a:r>
              <a:rPr lang="en-US" altLang="en-US" sz="1600" b="1" dirty="0">
                <a:solidFill>
                  <a:srgbClr val="0000FF"/>
                </a:solidFill>
              </a:rPr>
              <a:t>Con </a:t>
            </a:r>
            <a:r>
              <a:rPr lang="en-US" altLang="en-US" sz="1600" b="1" dirty="0" err="1">
                <a:solidFill>
                  <a:srgbClr val="0000FF"/>
                </a:solidFill>
              </a:rPr>
              <a:t>ơi</a:t>
            </a:r>
            <a:r>
              <a:rPr lang="en-US" altLang="en-US" sz="1600" b="1" dirty="0">
                <a:solidFill>
                  <a:srgbClr val="0000FF"/>
                </a:solidFill>
              </a:rPr>
              <a:t> </a:t>
            </a:r>
            <a:r>
              <a:rPr lang="en-US" altLang="en-US" sz="1600" b="1" dirty="0" err="1">
                <a:solidFill>
                  <a:srgbClr val="0000FF"/>
                </a:solidFill>
              </a:rPr>
              <a:t>tuy</a:t>
            </a:r>
            <a:r>
              <a:rPr lang="en-US" altLang="en-US" sz="1600" b="1" dirty="0">
                <a:solidFill>
                  <a:srgbClr val="0000FF"/>
                </a:solidFill>
              </a:rPr>
              <a:t> </a:t>
            </a:r>
            <a:r>
              <a:rPr lang="en-US" altLang="en-US" sz="1600" b="1" dirty="0" err="1">
                <a:solidFill>
                  <a:srgbClr val="0000FF"/>
                </a:solidFill>
              </a:rPr>
              <a:t>thô</a:t>
            </a:r>
            <a:r>
              <a:rPr lang="en-US" altLang="en-US" sz="1600" b="1" dirty="0">
                <a:solidFill>
                  <a:srgbClr val="0000FF"/>
                </a:solidFill>
              </a:rPr>
              <a:t> </a:t>
            </a:r>
            <a:r>
              <a:rPr lang="en-US" altLang="en-US" sz="1600" b="1" dirty="0" err="1">
                <a:solidFill>
                  <a:srgbClr val="0000FF"/>
                </a:solidFill>
              </a:rPr>
              <a:t>sơ</a:t>
            </a:r>
            <a:r>
              <a:rPr lang="en-US" altLang="en-US" sz="1600" b="1" dirty="0">
                <a:solidFill>
                  <a:srgbClr val="0000FF"/>
                </a:solidFill>
              </a:rPr>
              <a:t> da </a:t>
            </a:r>
            <a:r>
              <a:rPr lang="en-US" altLang="en-US" sz="1600" b="1" dirty="0" err="1">
                <a:solidFill>
                  <a:srgbClr val="0000FF"/>
                </a:solidFill>
              </a:rPr>
              <a:t>thịt</a:t>
            </a:r>
            <a:endParaRPr lang="en-US" altLang="en-US" sz="1600" b="1" dirty="0">
              <a:solidFill>
                <a:srgbClr val="0000FF"/>
              </a:solidFill>
            </a:endParaRPr>
          </a:p>
          <a:p>
            <a:pPr>
              <a:defRPr/>
            </a:pPr>
            <a:r>
              <a:rPr lang="en-US" altLang="en-US" sz="1600" b="1" dirty="0" err="1">
                <a:solidFill>
                  <a:srgbClr val="0000FF"/>
                </a:solidFill>
              </a:rPr>
              <a:t>Lên</a:t>
            </a:r>
            <a:r>
              <a:rPr lang="en-US" altLang="en-US" sz="1600" b="1" dirty="0">
                <a:solidFill>
                  <a:srgbClr val="0000FF"/>
                </a:solidFill>
              </a:rPr>
              <a:t> </a:t>
            </a:r>
            <a:r>
              <a:rPr lang="en-US" altLang="en-US" sz="1600" b="1" dirty="0" err="1">
                <a:solidFill>
                  <a:srgbClr val="0000FF"/>
                </a:solidFill>
              </a:rPr>
              <a:t>đường</a:t>
            </a:r>
            <a:endParaRPr lang="en-US" altLang="en-US" sz="1600" b="1" dirty="0">
              <a:solidFill>
                <a:srgbClr val="0000FF"/>
              </a:solidFill>
            </a:endParaRPr>
          </a:p>
          <a:p>
            <a:pPr>
              <a:defRPr/>
            </a:pPr>
            <a:r>
              <a:rPr lang="en-US" altLang="en-US" sz="1600" b="1" dirty="0" err="1">
                <a:solidFill>
                  <a:srgbClr val="0000FF"/>
                </a:solidFill>
              </a:rPr>
              <a:t>Không</a:t>
            </a:r>
            <a:r>
              <a:rPr lang="en-US" altLang="en-US" sz="1600" b="1" dirty="0">
                <a:solidFill>
                  <a:srgbClr val="0000FF"/>
                </a:solidFill>
              </a:rPr>
              <a:t> bao </a:t>
            </a:r>
            <a:r>
              <a:rPr lang="en-US" altLang="en-US" sz="1600" b="1" dirty="0" err="1">
                <a:solidFill>
                  <a:srgbClr val="0000FF"/>
                </a:solidFill>
              </a:rPr>
              <a:t>giờ</a:t>
            </a:r>
            <a:r>
              <a:rPr lang="en-US" altLang="en-US" sz="1600" b="1" dirty="0">
                <a:solidFill>
                  <a:srgbClr val="0000FF"/>
                </a:solidFill>
              </a:rPr>
              <a:t> </a:t>
            </a:r>
            <a:r>
              <a:rPr lang="en-US" altLang="en-US" sz="1600" b="1" dirty="0" err="1">
                <a:solidFill>
                  <a:srgbClr val="0000FF"/>
                </a:solidFill>
              </a:rPr>
              <a:t>nhỏ</a:t>
            </a:r>
            <a:r>
              <a:rPr lang="en-US" altLang="en-US" sz="1600" b="1" dirty="0">
                <a:solidFill>
                  <a:srgbClr val="0000FF"/>
                </a:solidFill>
              </a:rPr>
              <a:t> </a:t>
            </a:r>
            <a:r>
              <a:rPr lang="en-US" altLang="en-US" sz="1600" b="1" dirty="0" err="1">
                <a:solidFill>
                  <a:srgbClr val="0000FF"/>
                </a:solidFill>
              </a:rPr>
              <a:t>bé</a:t>
            </a:r>
            <a:r>
              <a:rPr lang="en-US" altLang="en-US" sz="1600" b="1" dirty="0">
                <a:solidFill>
                  <a:srgbClr val="0000FF"/>
                </a:solidFill>
              </a:rPr>
              <a:t> </a:t>
            </a:r>
            <a:r>
              <a:rPr lang="en-US" altLang="en-US" sz="1600" b="1" dirty="0" err="1">
                <a:solidFill>
                  <a:srgbClr val="0000FF"/>
                </a:solidFill>
              </a:rPr>
              <a:t>được</a:t>
            </a:r>
            <a:r>
              <a:rPr lang="en-US" altLang="en-US" sz="1600" b="1" dirty="0">
                <a:solidFill>
                  <a:srgbClr val="0000FF"/>
                </a:solidFill>
              </a:rPr>
              <a:t> </a:t>
            </a:r>
          </a:p>
          <a:p>
            <a:pPr>
              <a:defRPr/>
            </a:pPr>
            <a:r>
              <a:rPr lang="en-US" altLang="en-US" sz="1600" b="1" dirty="0">
                <a:solidFill>
                  <a:srgbClr val="0000FF"/>
                </a:solidFill>
              </a:rPr>
              <a:t>Nghe con.</a:t>
            </a:r>
          </a:p>
          <a:p>
            <a:pPr>
              <a:defRPr/>
            </a:pPr>
            <a:endParaRPr lang="en-US" altLang="en-US" sz="1600" b="1" dirty="0">
              <a:solidFill>
                <a:srgbClr val="0000FF"/>
              </a:solidFill>
            </a:endParaRPr>
          </a:p>
          <a:p>
            <a:pPr>
              <a:defRPr/>
            </a:pPr>
            <a:r>
              <a:rPr lang="en-US" altLang="en-US" sz="1600" b="1" dirty="0">
                <a:solidFill>
                  <a:srgbClr val="0000FF"/>
                </a:solidFill>
              </a:rPr>
              <a:t>         </a:t>
            </a:r>
            <a:r>
              <a:rPr lang="en-US" altLang="en-US" sz="1600" b="1" i="1" dirty="0">
                <a:solidFill>
                  <a:srgbClr val="0000FF"/>
                </a:solidFill>
              </a:rPr>
              <a:t>(Y </a:t>
            </a:r>
            <a:r>
              <a:rPr lang="en-US" altLang="en-US" sz="1600" b="1" i="1" dirty="0" err="1">
                <a:solidFill>
                  <a:srgbClr val="0000FF"/>
                </a:solidFill>
              </a:rPr>
              <a:t>Phương</a:t>
            </a:r>
            <a:r>
              <a:rPr lang="en-US" altLang="en-US" sz="1600" b="1" i="1" dirty="0">
                <a:solidFill>
                  <a:srgbClr val="0000FF"/>
                </a:solidFill>
              </a:rPr>
              <a:t> – </a:t>
            </a:r>
            <a:r>
              <a:rPr lang="en-US" altLang="en-US" sz="1600" b="1" i="1" dirty="0" err="1">
                <a:solidFill>
                  <a:srgbClr val="0000FF"/>
                </a:solidFill>
              </a:rPr>
              <a:t>Thơ</a:t>
            </a:r>
            <a:r>
              <a:rPr lang="en-US" altLang="en-US" sz="1600" b="1" i="1" dirty="0">
                <a:solidFill>
                  <a:srgbClr val="0000FF"/>
                </a:solidFill>
              </a:rPr>
              <a:t> </a:t>
            </a:r>
            <a:r>
              <a:rPr lang="en-US" altLang="en-US" sz="1600" b="1" i="1" dirty="0" err="1">
                <a:solidFill>
                  <a:srgbClr val="0000FF"/>
                </a:solidFill>
              </a:rPr>
              <a:t>Việt</a:t>
            </a:r>
            <a:r>
              <a:rPr lang="en-US" altLang="en-US" sz="1600" b="1" i="1" dirty="0">
                <a:solidFill>
                  <a:srgbClr val="0000FF"/>
                </a:solidFill>
              </a:rPr>
              <a:t> Nam 1945-1985)</a:t>
            </a:r>
          </a:p>
        </p:txBody>
      </p:sp>
      <p:sp>
        <p:nvSpPr>
          <p:cNvPr id="6" name="Text Box 3">
            <a:extLst>
              <a:ext uri="{FF2B5EF4-FFF2-40B4-BE49-F238E27FC236}">
                <a16:creationId xmlns:a16="http://schemas.microsoft.com/office/drawing/2014/main" xmlns="" id="{7F444DA9-1F0D-41A3-8616-526F6B6D1537}"/>
              </a:ext>
            </a:extLst>
          </p:cNvPr>
          <p:cNvSpPr txBox="1">
            <a:spLocks noChangeArrowheads="1"/>
          </p:cNvSpPr>
          <p:nvPr/>
        </p:nvSpPr>
        <p:spPr bwMode="auto">
          <a:xfrm>
            <a:off x="703659" y="2118123"/>
            <a:ext cx="3411141" cy="2800767"/>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sz="1600" b="1" dirty="0" err="1">
                <a:solidFill>
                  <a:srgbClr val="0000FF"/>
                </a:solidFill>
              </a:rPr>
              <a:t>Chân</a:t>
            </a:r>
            <a:r>
              <a:rPr lang="en-US" altLang="en-US" sz="1600" b="1" dirty="0">
                <a:solidFill>
                  <a:srgbClr val="0000FF"/>
                </a:solidFill>
              </a:rPr>
              <a:t> </a:t>
            </a:r>
            <a:r>
              <a:rPr lang="en-US" altLang="en-US" sz="1600" b="1" dirty="0" err="1">
                <a:solidFill>
                  <a:srgbClr val="0000FF"/>
                </a:solidFill>
              </a:rPr>
              <a:t>phải</a:t>
            </a:r>
            <a:r>
              <a:rPr lang="en-US" altLang="en-US" sz="1600" b="1" dirty="0">
                <a:solidFill>
                  <a:srgbClr val="0000FF"/>
                </a:solidFill>
              </a:rPr>
              <a:t> </a:t>
            </a:r>
            <a:r>
              <a:rPr lang="en-US" altLang="en-US" sz="1600" b="1" dirty="0" err="1">
                <a:solidFill>
                  <a:srgbClr val="0000FF"/>
                </a:solidFill>
              </a:rPr>
              <a:t>bước</a:t>
            </a:r>
            <a:r>
              <a:rPr lang="en-US" altLang="en-US" sz="1600" b="1" dirty="0">
                <a:solidFill>
                  <a:srgbClr val="0000FF"/>
                </a:solidFill>
              </a:rPr>
              <a:t> </a:t>
            </a:r>
            <a:r>
              <a:rPr lang="en-US" altLang="en-US" sz="1600" b="1" dirty="0" err="1">
                <a:solidFill>
                  <a:srgbClr val="0000FF"/>
                </a:solidFill>
              </a:rPr>
              <a:t>tới</a:t>
            </a:r>
            <a:r>
              <a:rPr lang="en-US" altLang="en-US" sz="1600" b="1" dirty="0">
                <a:solidFill>
                  <a:srgbClr val="0000FF"/>
                </a:solidFill>
              </a:rPr>
              <a:t> cha</a:t>
            </a:r>
          </a:p>
          <a:p>
            <a:pPr>
              <a:defRPr/>
            </a:pPr>
            <a:r>
              <a:rPr lang="en-US" altLang="en-US" sz="1600" b="1" dirty="0" err="1">
                <a:solidFill>
                  <a:srgbClr val="0000FF"/>
                </a:solidFill>
              </a:rPr>
              <a:t>Chân</a:t>
            </a:r>
            <a:r>
              <a:rPr lang="en-US" altLang="en-US" sz="1600" b="1" dirty="0">
                <a:solidFill>
                  <a:srgbClr val="0000FF"/>
                </a:solidFill>
              </a:rPr>
              <a:t> </a:t>
            </a:r>
            <a:r>
              <a:rPr lang="en-US" altLang="en-US" sz="1600" b="1" dirty="0" err="1">
                <a:solidFill>
                  <a:srgbClr val="0000FF"/>
                </a:solidFill>
              </a:rPr>
              <a:t>trái</a:t>
            </a:r>
            <a:r>
              <a:rPr lang="en-US" altLang="en-US" sz="1600" b="1" dirty="0">
                <a:solidFill>
                  <a:srgbClr val="0000FF"/>
                </a:solidFill>
              </a:rPr>
              <a:t> </a:t>
            </a:r>
            <a:r>
              <a:rPr lang="en-US" altLang="en-US" sz="1600" b="1" dirty="0" err="1">
                <a:solidFill>
                  <a:srgbClr val="0000FF"/>
                </a:solidFill>
              </a:rPr>
              <a:t>bước</a:t>
            </a:r>
            <a:r>
              <a:rPr lang="en-US" altLang="en-US" sz="1600" b="1" dirty="0">
                <a:solidFill>
                  <a:srgbClr val="0000FF"/>
                </a:solidFill>
              </a:rPr>
              <a:t> </a:t>
            </a:r>
            <a:r>
              <a:rPr lang="en-US" altLang="en-US" sz="1600" b="1" dirty="0" err="1">
                <a:solidFill>
                  <a:srgbClr val="0000FF"/>
                </a:solidFill>
              </a:rPr>
              <a:t>tới</a:t>
            </a:r>
            <a:r>
              <a:rPr lang="en-US" altLang="en-US" sz="1600" b="1" dirty="0">
                <a:solidFill>
                  <a:srgbClr val="0000FF"/>
                </a:solidFill>
              </a:rPr>
              <a:t> </a:t>
            </a:r>
            <a:r>
              <a:rPr lang="en-US" altLang="en-US" sz="1600" b="1" dirty="0" err="1">
                <a:solidFill>
                  <a:srgbClr val="0000FF"/>
                </a:solidFill>
              </a:rPr>
              <a:t>mẹ</a:t>
            </a:r>
            <a:endParaRPr lang="en-US" altLang="en-US" sz="1600" b="1" dirty="0">
              <a:solidFill>
                <a:srgbClr val="0000FF"/>
              </a:solidFill>
            </a:endParaRPr>
          </a:p>
          <a:p>
            <a:pPr>
              <a:defRPr/>
            </a:pPr>
            <a:r>
              <a:rPr lang="en-US" altLang="en-US" sz="1600" b="1" dirty="0" err="1">
                <a:solidFill>
                  <a:srgbClr val="0000FF"/>
                </a:solidFill>
              </a:rPr>
              <a:t>Một</a:t>
            </a:r>
            <a:r>
              <a:rPr lang="en-US" altLang="en-US" sz="1600" b="1" dirty="0">
                <a:solidFill>
                  <a:srgbClr val="0000FF"/>
                </a:solidFill>
              </a:rPr>
              <a:t> </a:t>
            </a:r>
            <a:r>
              <a:rPr lang="en-US" altLang="en-US" sz="1600" b="1" dirty="0" err="1">
                <a:solidFill>
                  <a:srgbClr val="0000FF"/>
                </a:solidFill>
              </a:rPr>
              <a:t>bước</a:t>
            </a:r>
            <a:r>
              <a:rPr lang="en-US" altLang="en-US" sz="1600" b="1" dirty="0">
                <a:solidFill>
                  <a:srgbClr val="0000FF"/>
                </a:solidFill>
              </a:rPr>
              <a:t> </a:t>
            </a:r>
            <a:r>
              <a:rPr lang="en-US" altLang="en-US" sz="1600" b="1" dirty="0" err="1">
                <a:solidFill>
                  <a:srgbClr val="0000FF"/>
                </a:solidFill>
              </a:rPr>
              <a:t>chạm</a:t>
            </a:r>
            <a:r>
              <a:rPr lang="en-US" altLang="en-US" sz="1600" b="1" dirty="0">
                <a:solidFill>
                  <a:srgbClr val="0000FF"/>
                </a:solidFill>
              </a:rPr>
              <a:t> </a:t>
            </a:r>
            <a:r>
              <a:rPr lang="en-US" altLang="en-US" sz="1600" b="1" dirty="0" err="1">
                <a:solidFill>
                  <a:srgbClr val="0000FF"/>
                </a:solidFill>
              </a:rPr>
              <a:t>tiếng</a:t>
            </a:r>
            <a:r>
              <a:rPr lang="en-US" altLang="en-US" sz="1600" b="1" dirty="0">
                <a:solidFill>
                  <a:srgbClr val="0000FF"/>
                </a:solidFill>
              </a:rPr>
              <a:t> </a:t>
            </a:r>
            <a:r>
              <a:rPr lang="en-US" altLang="en-US" sz="1600" b="1" dirty="0" err="1">
                <a:solidFill>
                  <a:srgbClr val="0000FF"/>
                </a:solidFill>
              </a:rPr>
              <a:t>nói</a:t>
            </a:r>
            <a:endParaRPr lang="en-US" altLang="en-US" sz="1600" b="1" dirty="0">
              <a:solidFill>
                <a:srgbClr val="0000FF"/>
              </a:solidFill>
            </a:endParaRPr>
          </a:p>
          <a:p>
            <a:pPr>
              <a:defRPr/>
            </a:pPr>
            <a:r>
              <a:rPr lang="en-US" altLang="en-US" sz="1600" b="1" dirty="0">
                <a:solidFill>
                  <a:srgbClr val="0000FF"/>
                </a:solidFill>
              </a:rPr>
              <a:t>Hai </a:t>
            </a:r>
            <a:r>
              <a:rPr lang="en-US" altLang="en-US" sz="1600" b="1" dirty="0" err="1">
                <a:solidFill>
                  <a:srgbClr val="0000FF"/>
                </a:solidFill>
              </a:rPr>
              <a:t>bước</a:t>
            </a:r>
            <a:r>
              <a:rPr lang="en-US" altLang="en-US" sz="1600" b="1" dirty="0">
                <a:solidFill>
                  <a:srgbClr val="0000FF"/>
                </a:solidFill>
              </a:rPr>
              <a:t> </a:t>
            </a:r>
            <a:r>
              <a:rPr lang="en-US" altLang="en-US" sz="1600" b="1" dirty="0" err="1">
                <a:solidFill>
                  <a:srgbClr val="0000FF"/>
                </a:solidFill>
              </a:rPr>
              <a:t>tới</a:t>
            </a:r>
            <a:r>
              <a:rPr lang="en-US" altLang="en-US" sz="1600" b="1" dirty="0">
                <a:solidFill>
                  <a:srgbClr val="0000FF"/>
                </a:solidFill>
              </a:rPr>
              <a:t> </a:t>
            </a:r>
            <a:r>
              <a:rPr lang="en-US" altLang="en-US" sz="1600" b="1" dirty="0" err="1">
                <a:solidFill>
                  <a:srgbClr val="0000FF"/>
                </a:solidFill>
              </a:rPr>
              <a:t>tiếng</a:t>
            </a:r>
            <a:r>
              <a:rPr lang="en-US" altLang="en-US" sz="1600" b="1" dirty="0">
                <a:solidFill>
                  <a:srgbClr val="0000FF"/>
                </a:solidFill>
              </a:rPr>
              <a:t> </a:t>
            </a:r>
            <a:r>
              <a:rPr lang="en-US" altLang="en-US" sz="1600" b="1" dirty="0" err="1">
                <a:solidFill>
                  <a:srgbClr val="0000FF"/>
                </a:solidFill>
              </a:rPr>
              <a:t>cười</a:t>
            </a:r>
            <a:endParaRPr lang="en-US" altLang="en-US" sz="1600" b="1" dirty="0">
              <a:solidFill>
                <a:srgbClr val="0000FF"/>
              </a:solidFill>
            </a:endParaRPr>
          </a:p>
          <a:p>
            <a:pPr>
              <a:defRPr/>
            </a:pPr>
            <a:r>
              <a:rPr lang="en-US" altLang="en-US" sz="1600" b="1" dirty="0" err="1">
                <a:solidFill>
                  <a:srgbClr val="0000FF"/>
                </a:solidFill>
              </a:rPr>
              <a:t>Người</a:t>
            </a:r>
            <a:r>
              <a:rPr lang="en-US" altLang="en-US" sz="1600" b="1" dirty="0">
                <a:solidFill>
                  <a:srgbClr val="0000FF"/>
                </a:solidFill>
              </a:rPr>
              <a:t> </a:t>
            </a:r>
            <a:r>
              <a:rPr lang="en-US" altLang="en-US" sz="1600" b="1" dirty="0" err="1">
                <a:solidFill>
                  <a:srgbClr val="0000FF"/>
                </a:solidFill>
              </a:rPr>
              <a:t>đồng</a:t>
            </a:r>
            <a:r>
              <a:rPr lang="en-US" altLang="en-US" sz="1600" b="1" dirty="0">
                <a:solidFill>
                  <a:srgbClr val="0000FF"/>
                </a:solidFill>
              </a:rPr>
              <a:t> </a:t>
            </a:r>
            <a:r>
              <a:rPr lang="en-US" altLang="en-US" sz="1600" b="1" dirty="0" err="1">
                <a:solidFill>
                  <a:srgbClr val="0000FF"/>
                </a:solidFill>
              </a:rPr>
              <a:t>mình</a:t>
            </a:r>
            <a:r>
              <a:rPr lang="en-US" altLang="en-US" sz="1600" b="1" dirty="0">
                <a:solidFill>
                  <a:srgbClr val="0000FF"/>
                </a:solidFill>
              </a:rPr>
              <a:t> </a:t>
            </a:r>
            <a:r>
              <a:rPr lang="en-US" altLang="en-US" sz="1600" b="1" dirty="0" err="1">
                <a:solidFill>
                  <a:srgbClr val="0000FF"/>
                </a:solidFill>
              </a:rPr>
              <a:t>yêu</a:t>
            </a:r>
            <a:r>
              <a:rPr lang="en-US" altLang="en-US" sz="1600" b="1" dirty="0">
                <a:solidFill>
                  <a:srgbClr val="0000FF"/>
                </a:solidFill>
              </a:rPr>
              <a:t> </a:t>
            </a:r>
            <a:r>
              <a:rPr lang="en-US" altLang="en-US" sz="1600" b="1" dirty="0" err="1">
                <a:solidFill>
                  <a:srgbClr val="0000FF"/>
                </a:solidFill>
              </a:rPr>
              <a:t>lắm</a:t>
            </a:r>
            <a:r>
              <a:rPr lang="en-US" altLang="en-US" sz="1600" b="1" dirty="0">
                <a:solidFill>
                  <a:srgbClr val="0000FF"/>
                </a:solidFill>
              </a:rPr>
              <a:t> con </a:t>
            </a:r>
            <a:r>
              <a:rPr lang="en-US" altLang="en-US" sz="1600" b="1" dirty="0" err="1">
                <a:solidFill>
                  <a:srgbClr val="0000FF"/>
                </a:solidFill>
              </a:rPr>
              <a:t>ơi</a:t>
            </a:r>
            <a:endParaRPr lang="en-US" altLang="en-US" sz="1600" b="1" dirty="0">
              <a:solidFill>
                <a:srgbClr val="0000FF"/>
              </a:solidFill>
            </a:endParaRPr>
          </a:p>
          <a:p>
            <a:pPr>
              <a:defRPr/>
            </a:pPr>
            <a:r>
              <a:rPr lang="en-US" altLang="en-US" sz="1600" b="1" dirty="0" err="1">
                <a:solidFill>
                  <a:srgbClr val="0000FF"/>
                </a:solidFill>
              </a:rPr>
              <a:t>Đan</a:t>
            </a:r>
            <a:r>
              <a:rPr lang="en-US" altLang="en-US" sz="1600" b="1" dirty="0">
                <a:solidFill>
                  <a:srgbClr val="0000FF"/>
                </a:solidFill>
              </a:rPr>
              <a:t> </a:t>
            </a:r>
            <a:r>
              <a:rPr lang="en-US" altLang="en-US" sz="1600" b="1" dirty="0" err="1">
                <a:solidFill>
                  <a:srgbClr val="0000FF"/>
                </a:solidFill>
              </a:rPr>
              <a:t>lờ</a:t>
            </a:r>
            <a:r>
              <a:rPr lang="en-US" altLang="en-US" sz="1600" b="1" dirty="0">
                <a:solidFill>
                  <a:srgbClr val="0000FF"/>
                </a:solidFill>
              </a:rPr>
              <a:t> </a:t>
            </a:r>
            <a:r>
              <a:rPr lang="en-US" altLang="en-US" sz="1600" b="1" dirty="0" err="1">
                <a:solidFill>
                  <a:srgbClr val="0000FF"/>
                </a:solidFill>
              </a:rPr>
              <a:t>cài</a:t>
            </a:r>
            <a:r>
              <a:rPr lang="en-US" altLang="en-US" sz="1600" b="1" dirty="0">
                <a:solidFill>
                  <a:srgbClr val="0000FF"/>
                </a:solidFill>
              </a:rPr>
              <a:t> nan </a:t>
            </a:r>
            <a:r>
              <a:rPr lang="en-US" altLang="en-US" sz="1600" b="1" dirty="0" err="1">
                <a:solidFill>
                  <a:srgbClr val="0000FF"/>
                </a:solidFill>
              </a:rPr>
              <a:t>hoa</a:t>
            </a:r>
            <a:endParaRPr lang="en-US" altLang="en-US" sz="1600" b="1" dirty="0">
              <a:solidFill>
                <a:srgbClr val="0000FF"/>
              </a:solidFill>
            </a:endParaRPr>
          </a:p>
          <a:p>
            <a:pPr>
              <a:defRPr/>
            </a:pPr>
            <a:r>
              <a:rPr lang="en-US" altLang="en-US" sz="1600" b="1" dirty="0" err="1">
                <a:solidFill>
                  <a:srgbClr val="0000FF"/>
                </a:solidFill>
              </a:rPr>
              <a:t>Vách</a:t>
            </a:r>
            <a:r>
              <a:rPr lang="en-US" altLang="en-US" sz="1600" b="1" dirty="0">
                <a:solidFill>
                  <a:srgbClr val="0000FF"/>
                </a:solidFill>
              </a:rPr>
              <a:t> </a:t>
            </a:r>
            <a:r>
              <a:rPr lang="en-US" altLang="en-US" sz="1600" b="1" dirty="0" err="1">
                <a:solidFill>
                  <a:srgbClr val="0000FF"/>
                </a:solidFill>
              </a:rPr>
              <a:t>nhà</a:t>
            </a:r>
            <a:r>
              <a:rPr lang="en-US" altLang="en-US" sz="1600" b="1" dirty="0">
                <a:solidFill>
                  <a:srgbClr val="0000FF"/>
                </a:solidFill>
              </a:rPr>
              <a:t> ken </a:t>
            </a:r>
            <a:r>
              <a:rPr lang="en-US" altLang="en-US" sz="1600" b="1" dirty="0" err="1">
                <a:solidFill>
                  <a:srgbClr val="0000FF"/>
                </a:solidFill>
              </a:rPr>
              <a:t>câu</a:t>
            </a:r>
            <a:r>
              <a:rPr lang="en-US" altLang="en-US" sz="1600" b="1" dirty="0">
                <a:solidFill>
                  <a:srgbClr val="0000FF"/>
                </a:solidFill>
              </a:rPr>
              <a:t> </a:t>
            </a:r>
            <a:r>
              <a:rPr lang="en-US" altLang="en-US" sz="1600" b="1" dirty="0" err="1">
                <a:solidFill>
                  <a:srgbClr val="0000FF"/>
                </a:solidFill>
              </a:rPr>
              <a:t>hát</a:t>
            </a:r>
            <a:endParaRPr lang="en-US" altLang="en-US" sz="1600" b="1" dirty="0">
              <a:solidFill>
                <a:srgbClr val="0000FF"/>
              </a:solidFill>
            </a:endParaRPr>
          </a:p>
          <a:p>
            <a:pPr>
              <a:defRPr/>
            </a:pPr>
            <a:r>
              <a:rPr lang="en-US" altLang="en-US" sz="1600" b="1" dirty="0" err="1">
                <a:solidFill>
                  <a:srgbClr val="0000FF"/>
                </a:solidFill>
              </a:rPr>
              <a:t>Rừng</a:t>
            </a:r>
            <a:r>
              <a:rPr lang="en-US" altLang="en-US" sz="1600" b="1" dirty="0">
                <a:solidFill>
                  <a:srgbClr val="0000FF"/>
                </a:solidFill>
              </a:rPr>
              <a:t> </a:t>
            </a:r>
            <a:r>
              <a:rPr lang="en-US" altLang="en-US" sz="1600" b="1" dirty="0" err="1">
                <a:solidFill>
                  <a:srgbClr val="0000FF"/>
                </a:solidFill>
              </a:rPr>
              <a:t>cho</a:t>
            </a:r>
            <a:r>
              <a:rPr lang="en-US" altLang="en-US" sz="1600" b="1" dirty="0">
                <a:solidFill>
                  <a:srgbClr val="0000FF"/>
                </a:solidFill>
              </a:rPr>
              <a:t> </a:t>
            </a:r>
            <a:r>
              <a:rPr lang="en-US" altLang="en-US" sz="1600" b="1" dirty="0" err="1">
                <a:solidFill>
                  <a:srgbClr val="0000FF"/>
                </a:solidFill>
              </a:rPr>
              <a:t>hoa</a:t>
            </a:r>
            <a:endParaRPr lang="en-US" altLang="en-US" sz="1600" b="1" dirty="0">
              <a:solidFill>
                <a:srgbClr val="0000FF"/>
              </a:solidFill>
            </a:endParaRPr>
          </a:p>
          <a:p>
            <a:pPr>
              <a:defRPr/>
            </a:pPr>
            <a:r>
              <a:rPr lang="en-US" altLang="en-US" sz="1600" b="1" dirty="0">
                <a:solidFill>
                  <a:srgbClr val="0000FF"/>
                </a:solidFill>
              </a:rPr>
              <a:t>Con </a:t>
            </a:r>
            <a:r>
              <a:rPr lang="en-US" altLang="en-US" sz="1600" b="1" dirty="0" err="1">
                <a:solidFill>
                  <a:srgbClr val="0000FF"/>
                </a:solidFill>
              </a:rPr>
              <a:t>đường</a:t>
            </a:r>
            <a:r>
              <a:rPr lang="en-US" altLang="en-US" sz="1600" b="1" dirty="0">
                <a:solidFill>
                  <a:srgbClr val="0000FF"/>
                </a:solidFill>
              </a:rPr>
              <a:t> </a:t>
            </a:r>
            <a:r>
              <a:rPr lang="en-US" altLang="en-US" sz="1600" b="1" dirty="0" err="1">
                <a:solidFill>
                  <a:srgbClr val="0000FF"/>
                </a:solidFill>
              </a:rPr>
              <a:t>cho</a:t>
            </a:r>
            <a:r>
              <a:rPr lang="en-US" altLang="en-US" sz="1600" b="1" dirty="0">
                <a:solidFill>
                  <a:srgbClr val="0000FF"/>
                </a:solidFill>
              </a:rPr>
              <a:t> </a:t>
            </a:r>
            <a:r>
              <a:rPr lang="en-US" altLang="en-US" sz="1600" b="1" dirty="0" err="1">
                <a:solidFill>
                  <a:srgbClr val="0000FF"/>
                </a:solidFill>
              </a:rPr>
              <a:t>những</a:t>
            </a:r>
            <a:r>
              <a:rPr lang="en-US" altLang="en-US" sz="1600" b="1" dirty="0">
                <a:solidFill>
                  <a:srgbClr val="0000FF"/>
                </a:solidFill>
              </a:rPr>
              <a:t> </a:t>
            </a:r>
            <a:r>
              <a:rPr lang="en-US" altLang="en-US" sz="1600" b="1" dirty="0" err="1">
                <a:solidFill>
                  <a:srgbClr val="0000FF"/>
                </a:solidFill>
              </a:rPr>
              <a:t>tấm</a:t>
            </a:r>
            <a:r>
              <a:rPr lang="en-US" altLang="en-US" sz="1600" b="1" dirty="0">
                <a:solidFill>
                  <a:srgbClr val="0000FF"/>
                </a:solidFill>
              </a:rPr>
              <a:t> </a:t>
            </a:r>
            <a:r>
              <a:rPr lang="en-US" altLang="en-US" sz="1600" b="1" dirty="0" err="1">
                <a:solidFill>
                  <a:srgbClr val="0000FF"/>
                </a:solidFill>
              </a:rPr>
              <a:t>lòng</a:t>
            </a:r>
            <a:endParaRPr lang="en-US" altLang="en-US" sz="1600" b="1" dirty="0">
              <a:solidFill>
                <a:srgbClr val="0000FF"/>
              </a:solidFill>
            </a:endParaRPr>
          </a:p>
          <a:p>
            <a:pPr>
              <a:defRPr/>
            </a:pPr>
            <a:r>
              <a:rPr lang="en-US" altLang="en-US" sz="1600" b="1" dirty="0">
                <a:solidFill>
                  <a:srgbClr val="0000FF"/>
                </a:solidFill>
              </a:rPr>
              <a:t>Cha </a:t>
            </a:r>
            <a:r>
              <a:rPr lang="en-US" altLang="en-US" sz="1600" b="1" dirty="0" err="1">
                <a:solidFill>
                  <a:srgbClr val="0000FF"/>
                </a:solidFill>
              </a:rPr>
              <a:t>mẹ</a:t>
            </a:r>
            <a:r>
              <a:rPr lang="en-US" altLang="en-US" sz="1600" b="1" dirty="0">
                <a:solidFill>
                  <a:srgbClr val="0000FF"/>
                </a:solidFill>
              </a:rPr>
              <a:t> </a:t>
            </a:r>
            <a:r>
              <a:rPr lang="en-US" altLang="en-US" sz="1600" b="1" dirty="0" err="1">
                <a:solidFill>
                  <a:srgbClr val="0000FF"/>
                </a:solidFill>
              </a:rPr>
              <a:t>mãi</a:t>
            </a:r>
            <a:r>
              <a:rPr lang="en-US" altLang="en-US" sz="1600" b="1" dirty="0">
                <a:solidFill>
                  <a:srgbClr val="0000FF"/>
                </a:solidFill>
              </a:rPr>
              <a:t> </a:t>
            </a:r>
            <a:r>
              <a:rPr lang="en-US" altLang="en-US" sz="1600" b="1" dirty="0" err="1">
                <a:solidFill>
                  <a:srgbClr val="0000FF"/>
                </a:solidFill>
              </a:rPr>
              <a:t>nhớ</a:t>
            </a:r>
            <a:r>
              <a:rPr lang="en-US" altLang="en-US" sz="1600" b="1" dirty="0">
                <a:solidFill>
                  <a:srgbClr val="0000FF"/>
                </a:solidFill>
              </a:rPr>
              <a:t> </a:t>
            </a:r>
            <a:r>
              <a:rPr lang="en-US" altLang="en-US" sz="1600" b="1" dirty="0" err="1">
                <a:solidFill>
                  <a:srgbClr val="0000FF"/>
                </a:solidFill>
              </a:rPr>
              <a:t>về</a:t>
            </a:r>
            <a:r>
              <a:rPr lang="en-US" altLang="en-US" sz="1600" b="1" dirty="0">
                <a:solidFill>
                  <a:srgbClr val="0000FF"/>
                </a:solidFill>
              </a:rPr>
              <a:t> </a:t>
            </a:r>
            <a:r>
              <a:rPr lang="en-US" altLang="en-US" sz="1600" b="1" dirty="0" err="1">
                <a:solidFill>
                  <a:srgbClr val="0000FF"/>
                </a:solidFill>
              </a:rPr>
              <a:t>ngày</a:t>
            </a:r>
            <a:r>
              <a:rPr lang="en-US" altLang="en-US" sz="1600" b="1" dirty="0">
                <a:solidFill>
                  <a:srgbClr val="0000FF"/>
                </a:solidFill>
              </a:rPr>
              <a:t> </a:t>
            </a:r>
            <a:r>
              <a:rPr lang="en-US" altLang="en-US" sz="1600" b="1" dirty="0" err="1">
                <a:solidFill>
                  <a:srgbClr val="0000FF"/>
                </a:solidFill>
              </a:rPr>
              <a:t>cưới</a:t>
            </a:r>
            <a:endParaRPr lang="en-US" altLang="en-US" sz="1600" b="1" dirty="0">
              <a:solidFill>
                <a:srgbClr val="0000FF"/>
              </a:solidFill>
            </a:endParaRPr>
          </a:p>
          <a:p>
            <a:pPr>
              <a:defRPr/>
            </a:pPr>
            <a:r>
              <a:rPr lang="en-US" altLang="en-US" sz="1600" b="1" dirty="0" err="1">
                <a:solidFill>
                  <a:srgbClr val="0000FF"/>
                </a:solidFill>
              </a:rPr>
              <a:t>Ngày</a:t>
            </a:r>
            <a:r>
              <a:rPr lang="en-US" altLang="en-US" sz="1600" b="1" dirty="0">
                <a:solidFill>
                  <a:srgbClr val="0000FF"/>
                </a:solidFill>
              </a:rPr>
              <a:t> </a:t>
            </a:r>
            <a:r>
              <a:rPr lang="en-US" altLang="en-US" sz="1600" b="1" dirty="0" err="1">
                <a:solidFill>
                  <a:srgbClr val="0000FF"/>
                </a:solidFill>
              </a:rPr>
              <a:t>đầu</a:t>
            </a:r>
            <a:r>
              <a:rPr lang="en-US" altLang="en-US" sz="1600" b="1" dirty="0">
                <a:solidFill>
                  <a:srgbClr val="0000FF"/>
                </a:solidFill>
              </a:rPr>
              <a:t> </a:t>
            </a:r>
            <a:r>
              <a:rPr lang="en-US" altLang="en-US" sz="1600" b="1" dirty="0" err="1">
                <a:solidFill>
                  <a:srgbClr val="0000FF"/>
                </a:solidFill>
              </a:rPr>
              <a:t>tiên</a:t>
            </a:r>
            <a:r>
              <a:rPr lang="en-US" altLang="en-US" sz="1600" b="1" dirty="0">
                <a:solidFill>
                  <a:srgbClr val="0000FF"/>
                </a:solidFill>
              </a:rPr>
              <a:t> </a:t>
            </a:r>
            <a:r>
              <a:rPr lang="en-US" altLang="en-US" sz="1600" b="1" dirty="0" err="1">
                <a:solidFill>
                  <a:srgbClr val="0000FF"/>
                </a:solidFill>
              </a:rPr>
              <a:t>đẹp</a:t>
            </a:r>
            <a:r>
              <a:rPr lang="en-US" altLang="en-US" sz="1600" b="1" dirty="0">
                <a:solidFill>
                  <a:srgbClr val="0000FF"/>
                </a:solidFill>
              </a:rPr>
              <a:t> </a:t>
            </a:r>
            <a:r>
              <a:rPr lang="en-US" altLang="en-US" sz="1600" b="1" dirty="0" err="1">
                <a:solidFill>
                  <a:srgbClr val="0000FF"/>
                </a:solidFill>
              </a:rPr>
              <a:t>nhất</a:t>
            </a:r>
            <a:r>
              <a:rPr lang="en-US" altLang="en-US" sz="1600" b="1" dirty="0">
                <a:solidFill>
                  <a:srgbClr val="0000FF"/>
                </a:solidFill>
              </a:rPr>
              <a:t> </a:t>
            </a:r>
            <a:r>
              <a:rPr lang="en-US" altLang="en-US" sz="1600" b="1" dirty="0" err="1">
                <a:solidFill>
                  <a:srgbClr val="0000FF"/>
                </a:solidFill>
              </a:rPr>
              <a:t>trên</a:t>
            </a:r>
            <a:r>
              <a:rPr lang="en-US" altLang="en-US" sz="1600" b="1" dirty="0">
                <a:solidFill>
                  <a:srgbClr val="0000FF"/>
                </a:solidFill>
              </a:rPr>
              <a:t> </a:t>
            </a:r>
            <a:r>
              <a:rPr lang="en-US" altLang="en-US" sz="1600" b="1" dirty="0" err="1">
                <a:solidFill>
                  <a:srgbClr val="0000FF"/>
                </a:solidFill>
              </a:rPr>
              <a:t>đời</a:t>
            </a:r>
            <a:r>
              <a:rPr lang="en-US" altLang="en-US" sz="1600" b="1" dirty="0">
                <a:solidFill>
                  <a:srgbClr val="0000FF"/>
                </a:solidFill>
              </a:rPr>
              <a:t>.</a:t>
            </a:r>
          </a:p>
        </p:txBody>
      </p:sp>
      <p:sp>
        <p:nvSpPr>
          <p:cNvPr id="34827" name="WordArt 6">
            <a:extLst>
              <a:ext uri="{FF2B5EF4-FFF2-40B4-BE49-F238E27FC236}">
                <a16:creationId xmlns:a16="http://schemas.microsoft.com/office/drawing/2014/main" xmlns="" id="{AEBDF22A-F70E-4867-8168-AFCD25F6271E}"/>
              </a:ext>
            </a:extLst>
          </p:cNvPr>
          <p:cNvSpPr>
            <a:spLocks noChangeArrowheads="1" noChangeShapeType="1" noTextEdit="1"/>
          </p:cNvSpPr>
          <p:nvPr/>
        </p:nvSpPr>
        <p:spPr bwMode="auto">
          <a:xfrm>
            <a:off x="2743201" y="1600200"/>
            <a:ext cx="1175147" cy="342900"/>
          </a:xfrm>
          <a:prstGeom prst="rect">
            <a:avLst/>
          </a:prstGeom>
        </p:spPr>
        <p:txBody>
          <a:bodyPr wrap="none" fromWordArt="1">
            <a:prstTxWarp prst="textPlain">
              <a:avLst>
                <a:gd name="adj" fmla="val 50000"/>
              </a:avLst>
            </a:prstTxWarp>
          </a:bodyPr>
          <a:lstStyle/>
          <a:p>
            <a:pPr algn="ctr"/>
            <a:r>
              <a:rPr lang="vi-VN" sz="24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_Y Phương_</a:t>
            </a:r>
          </a:p>
        </p:txBody>
      </p:sp>
      <p:sp>
        <p:nvSpPr>
          <p:cNvPr id="9" name="Line 2">
            <a:extLst>
              <a:ext uri="{FF2B5EF4-FFF2-40B4-BE49-F238E27FC236}">
                <a16:creationId xmlns:a16="http://schemas.microsoft.com/office/drawing/2014/main" xmlns="" id="{B148541E-2373-4A98-9165-5A68FBAE69D0}"/>
              </a:ext>
            </a:extLst>
          </p:cNvPr>
          <p:cNvSpPr>
            <a:spLocks noChangeShapeType="1"/>
          </p:cNvSpPr>
          <p:nvPr/>
        </p:nvSpPr>
        <p:spPr bwMode="auto">
          <a:xfrm>
            <a:off x="4186238" y="300038"/>
            <a:ext cx="32147" cy="4763691"/>
          </a:xfrm>
          <a:prstGeom prst="line">
            <a:avLst/>
          </a:prstGeom>
          <a:noFill/>
          <a:ln w="57150">
            <a:solidFill>
              <a:srgbClr val="000000"/>
            </a:solidFill>
            <a:round/>
            <a:headEnd/>
            <a:tailEnd/>
          </a:ln>
          <a:effectLst/>
        </p:spPr>
        <p:txBody>
          <a:bodyPr/>
          <a:lstStyle/>
          <a:p>
            <a:pPr>
              <a:defRPr/>
            </a:pPr>
            <a:endParaRPr lang="en-US" sz="135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98"/>
        <p:cNvGrpSpPr/>
        <p:nvPr/>
      </p:nvGrpSpPr>
      <p:grpSpPr>
        <a:xfrm>
          <a:off x="0" y="0"/>
          <a:ext cx="0" cy="0"/>
          <a:chOff x="0" y="0"/>
          <a:chExt cx="0" cy="0"/>
        </a:xfrm>
      </p:grpSpPr>
      <p:sp>
        <p:nvSpPr>
          <p:cNvPr id="8102" name="Google Shape;8102;p45"/>
          <p:cNvSpPr txBox="1">
            <a:spLocks noGrp="1"/>
          </p:cNvSpPr>
          <p:nvPr>
            <p:ph type="title"/>
          </p:nvPr>
        </p:nvSpPr>
        <p:spPr>
          <a:xfrm>
            <a:off x="317257" y="12314"/>
            <a:ext cx="2313401" cy="5565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b="1">
                <a:latin typeface="Times New Roman" panose="02020603050405020304" pitchFamily="18" charset="0"/>
                <a:cs typeface="Times New Roman" panose="02020603050405020304" pitchFamily="18" charset="0"/>
              </a:rPr>
              <a:t>2. Tác phẩm</a:t>
            </a:r>
            <a:endParaRPr sz="2800" b="1">
              <a:latin typeface="Times New Roman" panose="02020603050405020304" pitchFamily="18" charset="0"/>
              <a:cs typeface="Times New Roman" panose="02020603050405020304" pitchFamily="18" charset="0"/>
            </a:endParaRPr>
          </a:p>
        </p:txBody>
      </p:sp>
      <p:sp>
        <p:nvSpPr>
          <p:cNvPr id="8104" name="Google Shape;8104;p45"/>
          <p:cNvSpPr/>
          <p:nvPr/>
        </p:nvSpPr>
        <p:spPr>
          <a:xfrm rot="-1539213">
            <a:off x="7607901" y="-668248"/>
            <a:ext cx="1772911" cy="4882175"/>
          </a:xfrm>
          <a:custGeom>
            <a:avLst/>
            <a:gdLst/>
            <a:ahLst/>
            <a:cxnLst/>
            <a:rect l="l" t="t" r="r" b="b"/>
            <a:pathLst>
              <a:path w="54484" h="150036" extrusionOk="0">
                <a:moveTo>
                  <a:pt x="0" y="0"/>
                </a:moveTo>
                <a:cubicBezTo>
                  <a:pt x="13677" y="13677"/>
                  <a:pt x="24067" y="32153"/>
                  <a:pt x="27242" y="51232"/>
                </a:cubicBezTo>
                <a:cubicBezTo>
                  <a:pt x="30165" y="68797"/>
                  <a:pt x="17311" y="86421"/>
                  <a:pt x="19517" y="104090"/>
                </a:cubicBezTo>
                <a:cubicBezTo>
                  <a:pt x="21901" y="123188"/>
                  <a:pt x="36229" y="143941"/>
                  <a:pt x="54484" y="150036"/>
                </a:cubicBezTo>
              </a:path>
            </a:pathLst>
          </a:custGeom>
          <a:noFill/>
          <a:ln w="19050" cap="flat" cmpd="sng">
            <a:solidFill>
              <a:schemeClr val="accent1"/>
            </a:solidFill>
            <a:prstDash val="solid"/>
            <a:round/>
            <a:headEnd type="none" w="med" len="med"/>
            <a:tailEnd type="none" w="med" len="med"/>
          </a:ln>
        </p:spPr>
      </p:sp>
      <p:sp>
        <p:nvSpPr>
          <p:cNvPr id="5" name="Hộp Văn bản 4"/>
          <p:cNvSpPr txBox="1"/>
          <p:nvPr/>
        </p:nvSpPr>
        <p:spPr>
          <a:xfrm>
            <a:off x="3074971" y="3711631"/>
            <a:ext cx="5731403"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P2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của</a:t>
            </a:r>
            <a:r>
              <a:rPr lang="en-US" sz="2000">
                <a:latin typeface="Times New Roman" panose="02020603050405020304" pitchFamily="18" charset="0"/>
                <a:cs typeface="Times New Roman" panose="02020603050405020304" pitchFamily="18" charset="0"/>
              </a:rPr>
              <a:t> cha </a:t>
            </a:r>
            <a:endParaRPr lang="en-US" sz="2000" dirty="0">
              <a:latin typeface="Times New Roman" panose="02020603050405020304" pitchFamily="18" charset="0"/>
              <a:cs typeface="Times New Roman" panose="02020603050405020304" pitchFamily="18" charset="0"/>
            </a:endParaRPr>
          </a:p>
        </p:txBody>
      </p:sp>
      <p:sp>
        <p:nvSpPr>
          <p:cNvPr id="562" name="Hộp Văn bản 561"/>
          <p:cNvSpPr txBox="1"/>
          <p:nvPr/>
        </p:nvSpPr>
        <p:spPr>
          <a:xfrm>
            <a:off x="446072" y="540666"/>
            <a:ext cx="1268319"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Xuất xứ: </a:t>
            </a:r>
          </a:p>
        </p:txBody>
      </p:sp>
      <p:sp>
        <p:nvSpPr>
          <p:cNvPr id="566" name="Hộp Văn bản 565"/>
          <p:cNvSpPr txBox="1"/>
          <p:nvPr/>
        </p:nvSpPr>
        <p:spPr>
          <a:xfrm>
            <a:off x="446072" y="1817237"/>
            <a:ext cx="5257800"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Đọc, tìm hiểu chú thích:</a:t>
            </a:r>
          </a:p>
        </p:txBody>
      </p:sp>
      <p:sp>
        <p:nvSpPr>
          <p:cNvPr id="568" name="Hộp Văn bản 567"/>
          <p:cNvSpPr txBox="1"/>
          <p:nvPr/>
        </p:nvSpPr>
        <p:spPr>
          <a:xfrm>
            <a:off x="399547" y="2235288"/>
            <a:ext cx="1520117"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Thể loại: </a:t>
            </a:r>
          </a:p>
        </p:txBody>
      </p:sp>
      <p:sp>
        <p:nvSpPr>
          <p:cNvPr id="570" name="Hộp Văn bản 569"/>
          <p:cNvSpPr txBox="1"/>
          <p:nvPr/>
        </p:nvSpPr>
        <p:spPr>
          <a:xfrm>
            <a:off x="1435317" y="2232736"/>
            <a:ext cx="1976230" cy="400110"/>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Thơ tự do</a:t>
            </a:r>
          </a:p>
        </p:txBody>
      </p:sp>
      <p:sp>
        <p:nvSpPr>
          <p:cNvPr id="572" name="Hộp Văn bản 571"/>
          <p:cNvSpPr txBox="1"/>
          <p:nvPr/>
        </p:nvSpPr>
        <p:spPr>
          <a:xfrm>
            <a:off x="452027" y="2760034"/>
            <a:ext cx="1337793"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PTBĐ:</a:t>
            </a:r>
          </a:p>
        </p:txBody>
      </p:sp>
      <p:sp>
        <p:nvSpPr>
          <p:cNvPr id="574" name="Hộp Văn bản 573"/>
          <p:cNvSpPr txBox="1"/>
          <p:nvPr/>
        </p:nvSpPr>
        <p:spPr>
          <a:xfrm>
            <a:off x="1322382" y="2744646"/>
            <a:ext cx="2155993" cy="400110"/>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Biểu cảm</a:t>
            </a:r>
          </a:p>
        </p:txBody>
      </p:sp>
      <p:sp>
        <p:nvSpPr>
          <p:cNvPr id="576" name="Hộp Văn bản 575"/>
          <p:cNvSpPr txBox="1"/>
          <p:nvPr/>
        </p:nvSpPr>
        <p:spPr>
          <a:xfrm>
            <a:off x="447458" y="3160144"/>
            <a:ext cx="1494310" cy="400110"/>
          </a:xfrm>
          <a:prstGeom prst="rect">
            <a:avLst/>
          </a:prstGeom>
          <a:noFill/>
        </p:spPr>
        <p:txBody>
          <a:bodyPr wrap="square">
            <a:spAutoFit/>
          </a:bodyPr>
          <a:lstStyle/>
          <a:p>
            <a:r>
              <a:rPr lang="en-US" sz="2000" b="1">
                <a:latin typeface="Times New Roman" panose="02020603050405020304" pitchFamily="18" charset="0"/>
                <a:cs typeface="Times New Roman" panose="02020603050405020304" pitchFamily="18" charset="0"/>
              </a:rPr>
              <a:t>Bố cục: </a:t>
            </a:r>
          </a:p>
        </p:txBody>
      </p:sp>
      <p:sp>
        <p:nvSpPr>
          <p:cNvPr id="578" name="Hộp Văn bản 577"/>
          <p:cNvSpPr txBox="1"/>
          <p:nvPr/>
        </p:nvSpPr>
        <p:spPr>
          <a:xfrm>
            <a:off x="1357171" y="3176660"/>
            <a:ext cx="1184115" cy="400110"/>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2 phần </a:t>
            </a:r>
          </a:p>
        </p:txBody>
      </p:sp>
      <p:sp>
        <p:nvSpPr>
          <p:cNvPr id="580" name="Hộp Văn bản 579"/>
          <p:cNvSpPr txBox="1"/>
          <p:nvPr/>
        </p:nvSpPr>
        <p:spPr>
          <a:xfrm>
            <a:off x="3074971" y="2811250"/>
            <a:ext cx="5731403" cy="400110"/>
          </a:xfrm>
          <a:prstGeom prst="rect">
            <a:avLst/>
          </a:prstGeom>
          <a:noFill/>
        </p:spPr>
        <p:txBody>
          <a:bodyPr wrap="square">
            <a:spAutoFit/>
          </a:bodyPr>
          <a:lstStyle/>
          <a:p>
            <a:pPr algn="just"/>
            <a:r>
              <a:rPr lang="en-US" sz="2000">
                <a:latin typeface="Times New Roman" panose="02020603050405020304" pitchFamily="18" charset="0"/>
                <a:cs typeface="Times New Roman" panose="02020603050405020304" pitchFamily="18" charset="0"/>
              </a:rPr>
              <a:t>P1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Cội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endParaRPr lang="en-US" sz="2000" dirty="0">
              <a:latin typeface="Times New Roman" panose="02020603050405020304" pitchFamily="18" charset="0"/>
              <a:cs typeface="Times New Roman" panose="02020603050405020304" pitchFamily="18" charset="0"/>
            </a:endParaRPr>
          </a:p>
        </p:txBody>
      </p:sp>
      <p:cxnSp>
        <p:nvCxnSpPr>
          <p:cNvPr id="17" name="Đường kết nối Mũi tên Thẳng 16"/>
          <p:cNvCxnSpPr/>
          <p:nvPr/>
        </p:nvCxnSpPr>
        <p:spPr>
          <a:xfrm flipV="1">
            <a:off x="2249597" y="3093808"/>
            <a:ext cx="825375" cy="299061"/>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Đường kết nối Mũi tên Thẳng 19"/>
          <p:cNvCxnSpPr/>
          <p:nvPr/>
        </p:nvCxnSpPr>
        <p:spPr>
          <a:xfrm>
            <a:off x="2249597" y="3392868"/>
            <a:ext cx="825375" cy="637526"/>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14391" y="545956"/>
            <a:ext cx="7190458" cy="1323439"/>
          </a:xfrm>
          <a:prstGeom prst="rect">
            <a:avLst/>
          </a:prstGeom>
        </p:spPr>
        <p:txBody>
          <a:bodyPr wrap="square">
            <a:spAutoFit/>
          </a:bodyPr>
          <a:lstStyle/>
          <a:p>
            <a:pPr algn="just"/>
            <a:r>
              <a:rPr lang="vi-VN" sz="2000">
                <a:solidFill>
                  <a:srgbClr val="333333"/>
                </a:solidFill>
                <a:latin typeface="+mj-lt"/>
              </a:rPr>
              <a:t>Bài thơ được sáng tác năm 1980, khi đất nước mới hòa bình thống nhất nhưng gặp rất nhiều khó khăn thiếu thốn. Từ hiện thực ấy, nhà thơ sáng tác bài thơ như lời tâm sự, động viên chính mình đồng thời nhắc nhở con cái sau này.</a:t>
            </a:r>
            <a:endParaRPr lang="en-US" sz="2000">
              <a:latin typeface="+mj-lt"/>
            </a:endParaRPr>
          </a:p>
        </p:txBody>
      </p:sp>
    </p:spTree>
    <p:extLst>
      <p:ext uri="{BB962C8B-B14F-4D97-AF65-F5344CB8AC3E}">
        <p14:creationId xmlns:p14="http://schemas.microsoft.com/office/powerpoint/2010/main" xmlns="" val="18712229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02"/>
                                        </p:tgtEl>
                                        <p:attrNameLst>
                                          <p:attrName>style.visibility</p:attrName>
                                        </p:attrNameLst>
                                      </p:cBhvr>
                                      <p:to>
                                        <p:strVal val="visible"/>
                                      </p:to>
                                    </p:set>
                                    <p:animEffect transition="in" filter="fade">
                                      <p:cBhvr>
                                        <p:cTn id="7" dur="1000"/>
                                        <p:tgtEl>
                                          <p:spTgt spid="8102"/>
                                        </p:tgtEl>
                                      </p:cBhvr>
                                    </p:animEffect>
                                    <p:anim calcmode="lin" valueType="num">
                                      <p:cBhvr>
                                        <p:cTn id="8" dur="1000" fill="hold"/>
                                        <p:tgtEl>
                                          <p:spTgt spid="8102"/>
                                        </p:tgtEl>
                                        <p:attrNameLst>
                                          <p:attrName>ppt_x</p:attrName>
                                        </p:attrNameLst>
                                      </p:cBhvr>
                                      <p:tavLst>
                                        <p:tav tm="0">
                                          <p:val>
                                            <p:strVal val="#ppt_x"/>
                                          </p:val>
                                        </p:tav>
                                        <p:tav tm="100000">
                                          <p:val>
                                            <p:strVal val="#ppt_x"/>
                                          </p:val>
                                        </p:tav>
                                      </p:tavLst>
                                    </p:anim>
                                    <p:anim calcmode="lin" valueType="num">
                                      <p:cBhvr>
                                        <p:cTn id="9" dur="1000" fill="hold"/>
                                        <p:tgtEl>
                                          <p:spTgt spid="8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2"/>
                                        </p:tgtEl>
                                        <p:attrNameLst>
                                          <p:attrName>style.visibility</p:attrName>
                                        </p:attrNameLst>
                                      </p:cBhvr>
                                      <p:to>
                                        <p:strVal val="visible"/>
                                      </p:to>
                                    </p:set>
                                    <p:animEffect transition="in" filter="fade">
                                      <p:cBhvr>
                                        <p:cTn id="14" dur="1000"/>
                                        <p:tgtEl>
                                          <p:spTgt spid="562"/>
                                        </p:tgtEl>
                                      </p:cBhvr>
                                    </p:animEffect>
                                    <p:anim calcmode="lin" valueType="num">
                                      <p:cBhvr>
                                        <p:cTn id="15" dur="1000" fill="hold"/>
                                        <p:tgtEl>
                                          <p:spTgt spid="562"/>
                                        </p:tgtEl>
                                        <p:attrNameLst>
                                          <p:attrName>ppt_x</p:attrName>
                                        </p:attrNameLst>
                                      </p:cBhvr>
                                      <p:tavLst>
                                        <p:tav tm="0">
                                          <p:val>
                                            <p:strVal val="#ppt_x"/>
                                          </p:val>
                                        </p:tav>
                                        <p:tav tm="100000">
                                          <p:val>
                                            <p:strVal val="#ppt_x"/>
                                          </p:val>
                                        </p:tav>
                                      </p:tavLst>
                                    </p:anim>
                                    <p:anim calcmode="lin" valueType="num">
                                      <p:cBhvr>
                                        <p:cTn id="16" dur="1000" fill="hold"/>
                                        <p:tgtEl>
                                          <p:spTgt spid="5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66"/>
                                        </p:tgtEl>
                                        <p:attrNameLst>
                                          <p:attrName>style.visibility</p:attrName>
                                        </p:attrNameLst>
                                      </p:cBhvr>
                                      <p:to>
                                        <p:strVal val="visible"/>
                                      </p:to>
                                    </p:set>
                                    <p:animEffect transition="in" filter="fade">
                                      <p:cBhvr>
                                        <p:cTn id="26" dur="1000"/>
                                        <p:tgtEl>
                                          <p:spTgt spid="566"/>
                                        </p:tgtEl>
                                      </p:cBhvr>
                                    </p:animEffect>
                                    <p:anim calcmode="lin" valueType="num">
                                      <p:cBhvr>
                                        <p:cTn id="27" dur="1000" fill="hold"/>
                                        <p:tgtEl>
                                          <p:spTgt spid="566"/>
                                        </p:tgtEl>
                                        <p:attrNameLst>
                                          <p:attrName>ppt_x</p:attrName>
                                        </p:attrNameLst>
                                      </p:cBhvr>
                                      <p:tavLst>
                                        <p:tav tm="0">
                                          <p:val>
                                            <p:strVal val="#ppt_x"/>
                                          </p:val>
                                        </p:tav>
                                        <p:tav tm="100000">
                                          <p:val>
                                            <p:strVal val="#ppt_x"/>
                                          </p:val>
                                        </p:tav>
                                      </p:tavLst>
                                    </p:anim>
                                    <p:anim calcmode="lin" valueType="num">
                                      <p:cBhvr>
                                        <p:cTn id="28" dur="1000" fill="hold"/>
                                        <p:tgtEl>
                                          <p:spTgt spid="56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68"/>
                                        </p:tgtEl>
                                        <p:attrNameLst>
                                          <p:attrName>style.visibility</p:attrName>
                                        </p:attrNameLst>
                                      </p:cBhvr>
                                      <p:to>
                                        <p:strVal val="visible"/>
                                      </p:to>
                                    </p:set>
                                    <p:animEffect transition="in" filter="fade">
                                      <p:cBhvr>
                                        <p:cTn id="33" dur="1000"/>
                                        <p:tgtEl>
                                          <p:spTgt spid="568"/>
                                        </p:tgtEl>
                                      </p:cBhvr>
                                    </p:animEffect>
                                    <p:anim calcmode="lin" valueType="num">
                                      <p:cBhvr>
                                        <p:cTn id="34" dur="1000" fill="hold"/>
                                        <p:tgtEl>
                                          <p:spTgt spid="568"/>
                                        </p:tgtEl>
                                        <p:attrNameLst>
                                          <p:attrName>ppt_x</p:attrName>
                                        </p:attrNameLst>
                                      </p:cBhvr>
                                      <p:tavLst>
                                        <p:tav tm="0">
                                          <p:val>
                                            <p:strVal val="#ppt_x"/>
                                          </p:val>
                                        </p:tav>
                                        <p:tav tm="100000">
                                          <p:val>
                                            <p:strVal val="#ppt_x"/>
                                          </p:val>
                                        </p:tav>
                                      </p:tavLst>
                                    </p:anim>
                                    <p:anim calcmode="lin" valueType="num">
                                      <p:cBhvr>
                                        <p:cTn id="35" dur="1000" fill="hold"/>
                                        <p:tgtEl>
                                          <p:spTgt spid="56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70"/>
                                        </p:tgtEl>
                                        <p:attrNameLst>
                                          <p:attrName>style.visibility</p:attrName>
                                        </p:attrNameLst>
                                      </p:cBhvr>
                                      <p:to>
                                        <p:strVal val="visible"/>
                                      </p:to>
                                    </p:set>
                                    <p:animEffect transition="in" filter="fade">
                                      <p:cBhvr>
                                        <p:cTn id="40" dur="1000"/>
                                        <p:tgtEl>
                                          <p:spTgt spid="570"/>
                                        </p:tgtEl>
                                      </p:cBhvr>
                                    </p:animEffect>
                                    <p:anim calcmode="lin" valueType="num">
                                      <p:cBhvr>
                                        <p:cTn id="41" dur="1000" fill="hold"/>
                                        <p:tgtEl>
                                          <p:spTgt spid="570"/>
                                        </p:tgtEl>
                                        <p:attrNameLst>
                                          <p:attrName>ppt_x</p:attrName>
                                        </p:attrNameLst>
                                      </p:cBhvr>
                                      <p:tavLst>
                                        <p:tav tm="0">
                                          <p:val>
                                            <p:strVal val="#ppt_x"/>
                                          </p:val>
                                        </p:tav>
                                        <p:tav tm="100000">
                                          <p:val>
                                            <p:strVal val="#ppt_x"/>
                                          </p:val>
                                        </p:tav>
                                      </p:tavLst>
                                    </p:anim>
                                    <p:anim calcmode="lin" valueType="num">
                                      <p:cBhvr>
                                        <p:cTn id="42" dur="1000" fill="hold"/>
                                        <p:tgtEl>
                                          <p:spTgt spid="5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72"/>
                                        </p:tgtEl>
                                        <p:attrNameLst>
                                          <p:attrName>style.visibility</p:attrName>
                                        </p:attrNameLst>
                                      </p:cBhvr>
                                      <p:to>
                                        <p:strVal val="visible"/>
                                      </p:to>
                                    </p:set>
                                    <p:animEffect transition="in" filter="fade">
                                      <p:cBhvr>
                                        <p:cTn id="47" dur="1000"/>
                                        <p:tgtEl>
                                          <p:spTgt spid="572"/>
                                        </p:tgtEl>
                                      </p:cBhvr>
                                    </p:animEffect>
                                    <p:anim calcmode="lin" valueType="num">
                                      <p:cBhvr>
                                        <p:cTn id="48" dur="1000" fill="hold"/>
                                        <p:tgtEl>
                                          <p:spTgt spid="572"/>
                                        </p:tgtEl>
                                        <p:attrNameLst>
                                          <p:attrName>ppt_x</p:attrName>
                                        </p:attrNameLst>
                                      </p:cBhvr>
                                      <p:tavLst>
                                        <p:tav tm="0">
                                          <p:val>
                                            <p:strVal val="#ppt_x"/>
                                          </p:val>
                                        </p:tav>
                                        <p:tav tm="100000">
                                          <p:val>
                                            <p:strVal val="#ppt_x"/>
                                          </p:val>
                                        </p:tav>
                                      </p:tavLst>
                                    </p:anim>
                                    <p:anim calcmode="lin" valueType="num">
                                      <p:cBhvr>
                                        <p:cTn id="49" dur="1000" fill="hold"/>
                                        <p:tgtEl>
                                          <p:spTgt spid="57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74"/>
                                        </p:tgtEl>
                                        <p:attrNameLst>
                                          <p:attrName>style.visibility</p:attrName>
                                        </p:attrNameLst>
                                      </p:cBhvr>
                                      <p:to>
                                        <p:strVal val="visible"/>
                                      </p:to>
                                    </p:set>
                                    <p:animEffect transition="in" filter="fade">
                                      <p:cBhvr>
                                        <p:cTn id="54" dur="1000"/>
                                        <p:tgtEl>
                                          <p:spTgt spid="574"/>
                                        </p:tgtEl>
                                      </p:cBhvr>
                                    </p:animEffect>
                                    <p:anim calcmode="lin" valueType="num">
                                      <p:cBhvr>
                                        <p:cTn id="55" dur="1000" fill="hold"/>
                                        <p:tgtEl>
                                          <p:spTgt spid="574"/>
                                        </p:tgtEl>
                                        <p:attrNameLst>
                                          <p:attrName>ppt_x</p:attrName>
                                        </p:attrNameLst>
                                      </p:cBhvr>
                                      <p:tavLst>
                                        <p:tav tm="0">
                                          <p:val>
                                            <p:strVal val="#ppt_x"/>
                                          </p:val>
                                        </p:tav>
                                        <p:tav tm="100000">
                                          <p:val>
                                            <p:strVal val="#ppt_x"/>
                                          </p:val>
                                        </p:tav>
                                      </p:tavLst>
                                    </p:anim>
                                    <p:anim calcmode="lin" valueType="num">
                                      <p:cBhvr>
                                        <p:cTn id="56" dur="1000" fill="hold"/>
                                        <p:tgtEl>
                                          <p:spTgt spid="57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76"/>
                                        </p:tgtEl>
                                        <p:attrNameLst>
                                          <p:attrName>style.visibility</p:attrName>
                                        </p:attrNameLst>
                                      </p:cBhvr>
                                      <p:to>
                                        <p:strVal val="visible"/>
                                      </p:to>
                                    </p:set>
                                    <p:animEffect transition="in" filter="fade">
                                      <p:cBhvr>
                                        <p:cTn id="61" dur="1000"/>
                                        <p:tgtEl>
                                          <p:spTgt spid="576"/>
                                        </p:tgtEl>
                                      </p:cBhvr>
                                    </p:animEffect>
                                    <p:anim calcmode="lin" valueType="num">
                                      <p:cBhvr>
                                        <p:cTn id="62" dur="1000" fill="hold"/>
                                        <p:tgtEl>
                                          <p:spTgt spid="576"/>
                                        </p:tgtEl>
                                        <p:attrNameLst>
                                          <p:attrName>ppt_x</p:attrName>
                                        </p:attrNameLst>
                                      </p:cBhvr>
                                      <p:tavLst>
                                        <p:tav tm="0">
                                          <p:val>
                                            <p:strVal val="#ppt_x"/>
                                          </p:val>
                                        </p:tav>
                                        <p:tav tm="100000">
                                          <p:val>
                                            <p:strVal val="#ppt_x"/>
                                          </p:val>
                                        </p:tav>
                                      </p:tavLst>
                                    </p:anim>
                                    <p:anim calcmode="lin" valueType="num">
                                      <p:cBhvr>
                                        <p:cTn id="63" dur="1000" fill="hold"/>
                                        <p:tgtEl>
                                          <p:spTgt spid="57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78"/>
                                        </p:tgtEl>
                                        <p:attrNameLst>
                                          <p:attrName>style.visibility</p:attrName>
                                        </p:attrNameLst>
                                      </p:cBhvr>
                                      <p:to>
                                        <p:strVal val="visible"/>
                                      </p:to>
                                    </p:set>
                                    <p:animEffect transition="in" filter="fade">
                                      <p:cBhvr>
                                        <p:cTn id="68" dur="1000"/>
                                        <p:tgtEl>
                                          <p:spTgt spid="578"/>
                                        </p:tgtEl>
                                      </p:cBhvr>
                                    </p:animEffect>
                                    <p:anim calcmode="lin" valueType="num">
                                      <p:cBhvr>
                                        <p:cTn id="69" dur="1000" fill="hold"/>
                                        <p:tgtEl>
                                          <p:spTgt spid="578"/>
                                        </p:tgtEl>
                                        <p:attrNameLst>
                                          <p:attrName>ppt_x</p:attrName>
                                        </p:attrNameLst>
                                      </p:cBhvr>
                                      <p:tavLst>
                                        <p:tav tm="0">
                                          <p:val>
                                            <p:strVal val="#ppt_x"/>
                                          </p:val>
                                        </p:tav>
                                        <p:tav tm="100000">
                                          <p:val>
                                            <p:strVal val="#ppt_x"/>
                                          </p:val>
                                        </p:tav>
                                      </p:tavLst>
                                    </p:anim>
                                    <p:anim calcmode="lin" valueType="num">
                                      <p:cBhvr>
                                        <p:cTn id="70" dur="1000" fill="hold"/>
                                        <p:tgtEl>
                                          <p:spTgt spid="57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80"/>
                                        </p:tgtEl>
                                        <p:attrNameLst>
                                          <p:attrName>style.visibility</p:attrName>
                                        </p:attrNameLst>
                                      </p:cBhvr>
                                      <p:to>
                                        <p:strVal val="visible"/>
                                      </p:to>
                                    </p:set>
                                    <p:animEffect transition="in" filter="fade">
                                      <p:cBhvr>
                                        <p:cTn id="82" dur="1000"/>
                                        <p:tgtEl>
                                          <p:spTgt spid="580"/>
                                        </p:tgtEl>
                                      </p:cBhvr>
                                    </p:animEffect>
                                    <p:anim calcmode="lin" valueType="num">
                                      <p:cBhvr>
                                        <p:cTn id="83" dur="1000" fill="hold"/>
                                        <p:tgtEl>
                                          <p:spTgt spid="580"/>
                                        </p:tgtEl>
                                        <p:attrNameLst>
                                          <p:attrName>ppt_x</p:attrName>
                                        </p:attrNameLst>
                                      </p:cBhvr>
                                      <p:tavLst>
                                        <p:tav tm="0">
                                          <p:val>
                                            <p:strVal val="#ppt_x"/>
                                          </p:val>
                                        </p:tav>
                                        <p:tav tm="100000">
                                          <p:val>
                                            <p:strVal val="#ppt_x"/>
                                          </p:val>
                                        </p:tav>
                                      </p:tavLst>
                                    </p:anim>
                                    <p:anim calcmode="lin" valueType="num">
                                      <p:cBhvr>
                                        <p:cTn id="84" dur="1000" fill="hold"/>
                                        <p:tgtEl>
                                          <p:spTgt spid="58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1000"/>
                                        <p:tgtEl>
                                          <p:spTgt spid="5"/>
                                        </p:tgtEl>
                                      </p:cBhvr>
                                    </p:animEffect>
                                    <p:anim calcmode="lin" valueType="num">
                                      <p:cBhvr>
                                        <p:cTn id="97" dur="1000" fill="hold"/>
                                        <p:tgtEl>
                                          <p:spTgt spid="5"/>
                                        </p:tgtEl>
                                        <p:attrNameLst>
                                          <p:attrName>ppt_x</p:attrName>
                                        </p:attrNameLst>
                                      </p:cBhvr>
                                      <p:tavLst>
                                        <p:tav tm="0">
                                          <p:val>
                                            <p:strVal val="#ppt_x"/>
                                          </p:val>
                                        </p:tav>
                                        <p:tav tm="100000">
                                          <p:val>
                                            <p:strVal val="#ppt_x"/>
                                          </p:val>
                                        </p:tav>
                                      </p:tavLst>
                                    </p:anim>
                                    <p:anim calcmode="lin" valueType="num">
                                      <p:cBhvr>
                                        <p:cTn id="9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2" grpId="0"/>
      <p:bldP spid="5" grpId="0"/>
      <p:bldP spid="562" grpId="0"/>
      <p:bldP spid="566" grpId="0"/>
      <p:bldP spid="568" grpId="0"/>
      <p:bldP spid="570" grpId="0"/>
      <p:bldP spid="572" grpId="0"/>
      <p:bldP spid="574" grpId="0"/>
      <p:bldP spid="576" grpId="0"/>
      <p:bldP spid="578" grpId="0"/>
      <p:bldP spid="58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08B75279-F32A-478E-ABFB-E24C2BB75627}"/>
              </a:ext>
            </a:extLst>
          </p:cNvPr>
          <p:cNvSpPr>
            <a:spLocks noChangeArrowheads="1"/>
          </p:cNvSpPr>
          <p:nvPr/>
        </p:nvSpPr>
        <p:spPr bwMode="ltGray">
          <a:xfrm flipV="1">
            <a:off x="1664494" y="829867"/>
            <a:ext cx="628650" cy="392906"/>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endParaRPr kumimoji="1" lang="vi-VN" altLang="en-US" sz="1800">
              <a:solidFill>
                <a:srgbClr val="000000"/>
              </a:solidFill>
              <a:latin typeface="Times New Roman" panose="02020603050405020304" pitchFamily="18" charset="0"/>
            </a:endParaRPr>
          </a:p>
        </p:txBody>
      </p:sp>
      <p:sp>
        <p:nvSpPr>
          <p:cNvPr id="31747" name="TextBox 2">
            <a:extLst>
              <a:ext uri="{FF2B5EF4-FFF2-40B4-BE49-F238E27FC236}">
                <a16:creationId xmlns:a16="http://schemas.microsoft.com/office/drawing/2014/main" xmlns="" id="{24278BD4-3608-463A-A7CC-48E6FDC8EDA0}"/>
              </a:ext>
            </a:extLst>
          </p:cNvPr>
          <p:cNvSpPr txBox="1">
            <a:spLocks noChangeArrowheads="1"/>
          </p:cNvSpPr>
          <p:nvPr/>
        </p:nvSpPr>
        <p:spPr bwMode="auto">
          <a:xfrm>
            <a:off x="355989" y="67621"/>
            <a:ext cx="8390142"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a:r>
              <a:rPr lang="nl-NL" altLang="en-US">
                <a:solidFill>
                  <a:srgbClr val="000000"/>
                </a:solidFill>
                <a:latin typeface="Times New Roman" panose="02020603050405020304" pitchFamily="18" charset="0"/>
                <a:cs typeface="Times New Roman" panose="02020603050405020304" pitchFamily="18" charset="0"/>
              </a:rPr>
              <a:t>Vợ chồng chúng tôi sinh cô con gái đầu lòng vào giữa năm 1979. Bài thơ </a:t>
            </a:r>
            <a:r>
              <a:rPr lang="nl-NL" altLang="en-US" i="1">
                <a:solidFill>
                  <a:srgbClr val="000000"/>
                </a:solidFill>
                <a:latin typeface="Times New Roman" panose="02020603050405020304" pitchFamily="18" charset="0"/>
                <a:cs typeface="Times New Roman" panose="02020603050405020304" pitchFamily="18" charset="0"/>
              </a:rPr>
              <a:t>“Nói với con”</a:t>
            </a:r>
            <a:r>
              <a:rPr lang="nl-NL" altLang="en-US">
                <a:solidFill>
                  <a:srgbClr val="000000"/>
                </a:solidFill>
                <a:latin typeface="Times New Roman" panose="02020603050405020304" pitchFamily="18" charset="0"/>
                <a:cs typeface="Times New Roman" panose="02020603050405020304" pitchFamily="18" charset="0"/>
              </a:rPr>
              <a:t> tôi viết năm 1980. Đó là thời điểm đất nước ta gặp vô vàn khó khăn. Thời kỳ cả nước mới thoát ra khỏi cuộc chiến tranh chống Mỹ lâu dài và gian khổ. Giống như một người mới ốm dậy, xã hội khi ấy bắt đầu xuất hiện người tốt, kẻ xấu để tranh giành sự sống. </a:t>
            </a:r>
            <a:endParaRPr lang="en-US" altLang="en-US">
              <a:cs typeface="Times New Roman" panose="02020603050405020304" pitchFamily="18" charset="0"/>
            </a:endParaRPr>
          </a:p>
          <a:p>
            <a:pPr algn="just"/>
            <a:r>
              <a:rPr lang="nl-NL" altLang="en-US">
                <a:solidFill>
                  <a:srgbClr val="000000"/>
                </a:solidFill>
                <a:latin typeface="Times New Roman" panose="02020603050405020304" pitchFamily="18" charset="0"/>
                <a:cs typeface="Times New Roman" panose="02020603050405020304" pitchFamily="18" charset="0"/>
              </a:rPr>
              <a:t>Bài thơ với nhan đề là “Nói với con”, đó là lời tâm sự của tôi với đứa con gái đầu lòng. Tâm sự với con còn là tâm sự với chính mình. Nguyên do thì nhiều, nhưng lý do lớn nhất để bài thơ ra đời chính là lúc tôi dường như không biết lấy gì để vịn, để tin. Cả xã hội lúc bấy giờ đang hối hả gấp gáp kiếm tìm tiền bạc. Muốn sống đàng hoàng như một con người, tôi nghĩ phải bám vào văn hóa. Phải tin vào những giá trị tích cực vĩnh cửu của văn hóa. Chính vì thế, qua bài thơ ấy, tôi muốn nói rằng chúng ta phải vượt qua sự ngặt nghèo, đói khổ bằng văn hóa</a:t>
            </a:r>
            <a:endParaRPr lang="en-US" altLang="en-US">
              <a:cs typeface="Times New Roman" panose="02020603050405020304" pitchFamily="18" charset="0"/>
            </a:endParaRPr>
          </a:p>
          <a:p>
            <a:pPr algn="just"/>
            <a:r>
              <a:rPr lang="nl-NL" altLang="en-US">
                <a:solidFill>
                  <a:srgbClr val="000000"/>
                </a:solidFill>
                <a:latin typeface="Times New Roman" panose="02020603050405020304" pitchFamily="18" charset="0"/>
                <a:cs typeface="Times New Roman" panose="02020603050405020304" pitchFamily="18" charset="0"/>
              </a:rPr>
              <a:t> Bài thơ 28 câu này được xem như là viết riêng cho đứa con đầu lòng. Ở phạm vi hẹp, bài thơ chủ yếu đề cập đến văn hóa dân tộc, nhằm tôn vinh nét đẹp của văn hóa truyền thống dân tộc Tày.</a:t>
            </a:r>
            <a:endParaRPr lang="en-US" altLang="en-US">
              <a:cs typeface="Times New Roman" panose="02020603050405020304" pitchFamily="18" charset="0"/>
            </a:endParaRPr>
          </a:p>
          <a:p>
            <a:r>
              <a:rPr lang="nl-NL" altLang="en-US" b="1">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 Nhà thơ Y Phương: “Nói với con” cũng chính là nói với lòng mình! )</a:t>
            </a:r>
            <a:endParaRPr lang="en-US"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oogle Shape;262;p32">
            <a:extLst>
              <a:ext uri="{FF2B5EF4-FFF2-40B4-BE49-F238E27FC236}">
                <a16:creationId xmlns:a16="http://schemas.microsoft.com/office/drawing/2014/main" xmlns="" id="{0B085CD9-2EF5-4D47-A50F-D0A36C687FDF}"/>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61660" y="3328988"/>
            <a:ext cx="878681"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Google Shape;286;p33">
            <a:extLst>
              <a:ext uri="{FF2B5EF4-FFF2-40B4-BE49-F238E27FC236}">
                <a16:creationId xmlns:a16="http://schemas.microsoft.com/office/drawing/2014/main" xmlns="" id="{4FFA2ED2-37E4-45E7-BD0F-11B7007A5497}"/>
              </a:ext>
            </a:extLst>
          </p:cNvPr>
          <p:cNvSpPr/>
          <p:nvPr/>
        </p:nvSpPr>
        <p:spPr>
          <a:xfrm>
            <a:off x="7224713" y="3429000"/>
            <a:ext cx="619125" cy="942975"/>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solidFill>
              <a:schemeClr val="accent2">
                <a:lumMod val="60000"/>
                <a:lumOff val="40000"/>
              </a:schemeClr>
            </a:solidFill>
          </a:ln>
        </p:spPr>
        <p:txBody>
          <a:bodyPr spcFirstLastPara="1" lIns="68569" tIns="68569" rIns="68569" bIns="68569" anchor="ctr"/>
          <a:lstStyle/>
          <a:p>
            <a:pPr defTabSz="514350">
              <a:defRPr/>
            </a:pPr>
            <a:endParaRPr sz="1350" dirty="0">
              <a:solidFill>
                <a:prstClr val="black"/>
              </a:solidFill>
              <a:latin typeface="Arial Nova" panose="020B0604020202020204" pitchFamily="34" charset="0"/>
            </a:endParaRPr>
          </a:p>
        </p:txBody>
      </p:sp>
      <p:pic>
        <p:nvPicPr>
          <p:cNvPr id="3" name="Tay.mpg">
            <a:hlinkClick r:id="" action="ppaction://media"/>
            <a:extLst>
              <a:ext uri="{FF2B5EF4-FFF2-40B4-BE49-F238E27FC236}">
                <a16:creationId xmlns:a16="http://schemas.microsoft.com/office/drawing/2014/main" xmlns="" id="{3C7D06FC-C16C-4831-8A80-FFA213D9EB6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xmlns="" val="0"/>
              </a:ext>
            </a:extLst>
          </a:blip>
          <a:srcRect/>
          <a:stretch>
            <a:fillRect/>
          </a:stretch>
        </p:blipFill>
        <p:spPr bwMode="auto">
          <a:xfrm>
            <a:off x="-132623" y="48861"/>
            <a:ext cx="9081179" cy="37408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ext Box 15">
            <a:extLst>
              <a:ext uri="{FF2B5EF4-FFF2-40B4-BE49-F238E27FC236}">
                <a16:creationId xmlns:a16="http://schemas.microsoft.com/office/drawing/2014/main" xmlns="" id="{3D4F257C-F68F-41C8-8B4D-F942F97E8DE3}"/>
              </a:ext>
            </a:extLst>
          </p:cNvPr>
          <p:cNvSpPr txBox="1">
            <a:spLocks noChangeArrowheads="1"/>
          </p:cNvSpPr>
          <p:nvPr/>
        </p:nvSpPr>
        <p:spPr bwMode="auto">
          <a:xfrm>
            <a:off x="216385" y="3943351"/>
            <a:ext cx="8732171" cy="1200329"/>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defRPr/>
            </a:pPr>
            <a:r>
              <a:rPr lang="en-US" altLang="en-US" sz="2400" b="1" dirty="0" err="1">
                <a:solidFill>
                  <a:srgbClr val="FF0000"/>
                </a:solidFill>
              </a:rPr>
              <a:t>Người</a:t>
            </a:r>
            <a:r>
              <a:rPr lang="en-US" altLang="en-US" sz="2400" b="1" dirty="0">
                <a:solidFill>
                  <a:srgbClr val="FF0000"/>
                </a:solidFill>
              </a:rPr>
              <a:t> </a:t>
            </a:r>
            <a:r>
              <a:rPr lang="en-US" altLang="en-US" sz="2400" b="1" dirty="0" err="1">
                <a:solidFill>
                  <a:srgbClr val="FF0000"/>
                </a:solidFill>
              </a:rPr>
              <a:t>đồng</a:t>
            </a:r>
            <a:r>
              <a:rPr lang="en-US" altLang="en-US" sz="2400" b="1" dirty="0">
                <a:solidFill>
                  <a:srgbClr val="FF0000"/>
                </a:solidFill>
              </a:rPr>
              <a:t> </a:t>
            </a:r>
            <a:r>
              <a:rPr lang="en-US" altLang="en-US" sz="2400" b="1" dirty="0" err="1">
                <a:solidFill>
                  <a:srgbClr val="FF0000"/>
                </a:solidFill>
              </a:rPr>
              <a:t>mình</a:t>
            </a:r>
            <a:r>
              <a:rPr lang="en-US" altLang="en-US" sz="2400" b="1" dirty="0">
                <a:solidFill>
                  <a:srgbClr val="FF0000"/>
                </a:solidFill>
              </a:rPr>
              <a:t>:</a:t>
            </a:r>
            <a:r>
              <a:rPr lang="en-US" altLang="en-US" sz="2400" b="1" dirty="0">
                <a:solidFill>
                  <a:srgbClr val="0033CC"/>
                </a:solidFill>
              </a:rPr>
              <a:t> </a:t>
            </a:r>
            <a:r>
              <a:rPr lang="en-US" altLang="en-US" sz="2400" b="1" dirty="0" err="1">
                <a:solidFill>
                  <a:srgbClr val="0033CC"/>
                </a:solidFill>
              </a:rPr>
              <a:t>người</a:t>
            </a:r>
            <a:r>
              <a:rPr lang="en-US" altLang="en-US" sz="2400" b="1" dirty="0">
                <a:solidFill>
                  <a:srgbClr val="0033CC"/>
                </a:solidFill>
              </a:rPr>
              <a:t> </a:t>
            </a:r>
            <a:r>
              <a:rPr lang="en-US" altLang="en-US" sz="2400" b="1" dirty="0" err="1">
                <a:solidFill>
                  <a:srgbClr val="0033CC"/>
                </a:solidFill>
              </a:rPr>
              <a:t>vùng</a:t>
            </a:r>
            <a:r>
              <a:rPr lang="en-US" altLang="en-US" sz="2400" b="1" dirty="0">
                <a:solidFill>
                  <a:srgbClr val="0033CC"/>
                </a:solidFill>
              </a:rPr>
              <a:t> </a:t>
            </a:r>
            <a:r>
              <a:rPr lang="en-US" altLang="en-US" sz="2400" b="1" dirty="0" err="1">
                <a:solidFill>
                  <a:srgbClr val="0033CC"/>
                </a:solidFill>
              </a:rPr>
              <a:t>mình</a:t>
            </a:r>
            <a:r>
              <a:rPr lang="en-US" altLang="en-US" sz="2400" b="1" dirty="0">
                <a:solidFill>
                  <a:srgbClr val="0033CC"/>
                </a:solidFill>
              </a:rPr>
              <a:t>, </a:t>
            </a:r>
            <a:r>
              <a:rPr lang="en-US" altLang="en-US" sz="2400" b="1" dirty="0" err="1">
                <a:solidFill>
                  <a:srgbClr val="0033CC"/>
                </a:solidFill>
              </a:rPr>
              <a:t>người</a:t>
            </a:r>
            <a:r>
              <a:rPr lang="en-US" altLang="en-US" sz="2400" b="1" dirty="0">
                <a:solidFill>
                  <a:srgbClr val="0033CC"/>
                </a:solidFill>
              </a:rPr>
              <a:t> </a:t>
            </a:r>
            <a:r>
              <a:rPr lang="en-US" altLang="en-US" sz="2400" b="1" dirty="0" err="1">
                <a:solidFill>
                  <a:srgbClr val="0033CC"/>
                </a:solidFill>
              </a:rPr>
              <a:t>miền</a:t>
            </a:r>
            <a:r>
              <a:rPr lang="en-US" altLang="en-US" sz="2400" b="1" dirty="0">
                <a:solidFill>
                  <a:srgbClr val="0033CC"/>
                </a:solidFill>
              </a:rPr>
              <a:t> </a:t>
            </a:r>
            <a:r>
              <a:rPr lang="en-US" altLang="en-US" sz="2400" b="1" dirty="0" err="1">
                <a:solidFill>
                  <a:srgbClr val="0033CC"/>
                </a:solidFill>
              </a:rPr>
              <a:t>mình</a:t>
            </a:r>
            <a:r>
              <a:rPr lang="en-US" altLang="en-US" sz="2400" b="1" dirty="0">
                <a:solidFill>
                  <a:srgbClr val="0033CC"/>
                </a:solidFill>
              </a:rPr>
              <a:t>. </a:t>
            </a:r>
            <a:r>
              <a:rPr lang="en-US" altLang="en-US" sz="2400" b="1" dirty="0" err="1">
                <a:solidFill>
                  <a:srgbClr val="0033CC"/>
                </a:solidFill>
              </a:rPr>
              <a:t>Đây</a:t>
            </a:r>
            <a:r>
              <a:rPr lang="en-US" altLang="en-US" sz="2400" b="1" dirty="0">
                <a:solidFill>
                  <a:srgbClr val="0033CC"/>
                </a:solidFill>
              </a:rPr>
              <a:t> </a:t>
            </a:r>
            <a:r>
              <a:rPr lang="en-US" altLang="en-US" sz="2400" b="1" dirty="0" err="1">
                <a:solidFill>
                  <a:srgbClr val="0033CC"/>
                </a:solidFill>
              </a:rPr>
              <a:t>có</a:t>
            </a:r>
            <a:r>
              <a:rPr lang="en-US" altLang="en-US" sz="2400" b="1" dirty="0">
                <a:solidFill>
                  <a:srgbClr val="0033CC"/>
                </a:solidFill>
              </a:rPr>
              <a:t> </a:t>
            </a:r>
            <a:r>
              <a:rPr lang="en-US" altLang="en-US" sz="2400" b="1" dirty="0" err="1">
                <a:solidFill>
                  <a:srgbClr val="0033CC"/>
                </a:solidFill>
              </a:rPr>
              <a:t>thể</a:t>
            </a:r>
            <a:r>
              <a:rPr lang="en-US" altLang="en-US" sz="2400" b="1" dirty="0">
                <a:solidFill>
                  <a:srgbClr val="0033CC"/>
                </a:solidFill>
              </a:rPr>
              <a:t> </a:t>
            </a:r>
            <a:r>
              <a:rPr lang="en-US" altLang="en-US" sz="2400" b="1" dirty="0" err="1">
                <a:solidFill>
                  <a:srgbClr val="0033CC"/>
                </a:solidFill>
              </a:rPr>
              <a:t>hiểu</a:t>
            </a:r>
            <a:r>
              <a:rPr lang="en-US" altLang="en-US" sz="2400" b="1" dirty="0">
                <a:solidFill>
                  <a:srgbClr val="0033CC"/>
                </a:solidFill>
              </a:rPr>
              <a:t> </a:t>
            </a:r>
            <a:r>
              <a:rPr lang="en-US" altLang="en-US" sz="2400" b="1" dirty="0" err="1">
                <a:solidFill>
                  <a:srgbClr val="0033CC"/>
                </a:solidFill>
              </a:rPr>
              <a:t>là</a:t>
            </a:r>
            <a:r>
              <a:rPr lang="en-US" altLang="en-US" sz="2400" b="1" dirty="0">
                <a:solidFill>
                  <a:srgbClr val="0033CC"/>
                </a:solidFill>
              </a:rPr>
              <a:t> </a:t>
            </a:r>
            <a:r>
              <a:rPr lang="en-US" altLang="en-US" sz="2400" b="1" dirty="0" err="1">
                <a:solidFill>
                  <a:srgbClr val="0033CC"/>
                </a:solidFill>
              </a:rPr>
              <a:t>những</a:t>
            </a:r>
            <a:r>
              <a:rPr lang="en-US" altLang="en-US" sz="2400" b="1" dirty="0">
                <a:solidFill>
                  <a:srgbClr val="0033CC"/>
                </a:solidFill>
              </a:rPr>
              <a:t> </a:t>
            </a:r>
            <a:r>
              <a:rPr lang="en-US" altLang="en-US" sz="2400" b="1" dirty="0" err="1">
                <a:solidFill>
                  <a:srgbClr val="0033CC"/>
                </a:solidFill>
              </a:rPr>
              <a:t>người</a:t>
            </a:r>
            <a:r>
              <a:rPr lang="en-US" altLang="en-US" sz="2400" b="1" dirty="0">
                <a:solidFill>
                  <a:srgbClr val="0033CC"/>
                </a:solidFill>
              </a:rPr>
              <a:t> </a:t>
            </a:r>
            <a:r>
              <a:rPr lang="en-US" altLang="en-US" sz="2400" b="1" dirty="0" err="1">
                <a:solidFill>
                  <a:srgbClr val="0033CC"/>
                </a:solidFill>
              </a:rPr>
              <a:t>cùng</a:t>
            </a:r>
            <a:r>
              <a:rPr lang="en-US" altLang="en-US" sz="2400" b="1" dirty="0">
                <a:solidFill>
                  <a:srgbClr val="0033CC"/>
                </a:solidFill>
              </a:rPr>
              <a:t> </a:t>
            </a:r>
            <a:r>
              <a:rPr lang="en-US" altLang="en-US" sz="2400" b="1" dirty="0" err="1">
                <a:solidFill>
                  <a:srgbClr val="0033CC"/>
                </a:solidFill>
              </a:rPr>
              <a:t>sống</a:t>
            </a:r>
            <a:r>
              <a:rPr lang="en-US" altLang="en-US" sz="2400" b="1" dirty="0">
                <a:solidFill>
                  <a:srgbClr val="0033CC"/>
                </a:solidFill>
              </a:rPr>
              <a:t> </a:t>
            </a:r>
            <a:r>
              <a:rPr lang="en-US" altLang="en-US" sz="2400" b="1" dirty="0" err="1">
                <a:solidFill>
                  <a:srgbClr val="0033CC"/>
                </a:solidFill>
              </a:rPr>
              <a:t>trên</a:t>
            </a:r>
            <a:r>
              <a:rPr lang="en-US" altLang="en-US" sz="2400" b="1" dirty="0">
                <a:solidFill>
                  <a:srgbClr val="0033CC"/>
                </a:solidFill>
              </a:rPr>
              <a:t> </a:t>
            </a:r>
            <a:r>
              <a:rPr lang="en-US" altLang="en-US" sz="2400" b="1" dirty="0" err="1">
                <a:solidFill>
                  <a:srgbClr val="0033CC"/>
                </a:solidFill>
              </a:rPr>
              <a:t>một</a:t>
            </a:r>
            <a:r>
              <a:rPr lang="en-US" altLang="en-US" sz="2400" b="1" dirty="0">
                <a:solidFill>
                  <a:srgbClr val="0033CC"/>
                </a:solidFill>
              </a:rPr>
              <a:t> </a:t>
            </a:r>
            <a:r>
              <a:rPr lang="en-US" altLang="en-US" sz="2400" b="1" dirty="0" err="1">
                <a:solidFill>
                  <a:srgbClr val="0033CC"/>
                </a:solidFill>
              </a:rPr>
              <a:t>miền</a:t>
            </a:r>
            <a:r>
              <a:rPr lang="en-US" altLang="en-US" sz="2400" b="1" dirty="0">
                <a:solidFill>
                  <a:srgbClr val="0033CC"/>
                </a:solidFill>
              </a:rPr>
              <a:t> </a:t>
            </a:r>
            <a:r>
              <a:rPr lang="en-US" altLang="en-US" sz="2400" b="1" dirty="0" err="1">
                <a:solidFill>
                  <a:srgbClr val="0033CC"/>
                </a:solidFill>
              </a:rPr>
              <a:t>đất</a:t>
            </a:r>
            <a:r>
              <a:rPr lang="en-US" altLang="en-US" sz="2400" b="1" dirty="0">
                <a:solidFill>
                  <a:srgbClr val="0033CC"/>
                </a:solidFill>
              </a:rPr>
              <a:t>, </a:t>
            </a:r>
            <a:r>
              <a:rPr lang="en-US" altLang="en-US" sz="2400" b="1" dirty="0" err="1">
                <a:solidFill>
                  <a:srgbClr val="0033CC"/>
                </a:solidFill>
              </a:rPr>
              <a:t>cùng</a:t>
            </a:r>
            <a:r>
              <a:rPr lang="en-US" altLang="en-US" sz="2400" b="1" dirty="0">
                <a:solidFill>
                  <a:srgbClr val="0033CC"/>
                </a:solidFill>
              </a:rPr>
              <a:t> </a:t>
            </a:r>
            <a:r>
              <a:rPr lang="en-US" altLang="en-US" sz="2400" b="1" dirty="0" err="1">
                <a:solidFill>
                  <a:srgbClr val="0033CC"/>
                </a:solidFill>
              </a:rPr>
              <a:t>quê</a:t>
            </a:r>
            <a:r>
              <a:rPr lang="en-US" altLang="en-US" sz="2400" b="1" dirty="0">
                <a:solidFill>
                  <a:srgbClr val="0033CC"/>
                </a:solidFill>
              </a:rPr>
              <a:t> </a:t>
            </a:r>
            <a:r>
              <a:rPr lang="en-US" altLang="en-US" sz="2400" b="1" dirty="0" err="1">
                <a:solidFill>
                  <a:srgbClr val="0033CC"/>
                </a:solidFill>
              </a:rPr>
              <a:t>hương</a:t>
            </a:r>
            <a:r>
              <a:rPr lang="en-US" altLang="en-US" sz="2400" b="1" dirty="0">
                <a:solidFill>
                  <a:srgbClr val="0033CC"/>
                </a:solidFill>
              </a:rPr>
              <a:t>, </a:t>
            </a:r>
            <a:r>
              <a:rPr lang="en-US" altLang="en-US" sz="2400" b="1" dirty="0" err="1">
                <a:solidFill>
                  <a:srgbClr val="0033CC"/>
                </a:solidFill>
              </a:rPr>
              <a:t>cùng</a:t>
            </a:r>
            <a:r>
              <a:rPr lang="en-US" altLang="en-US" sz="2400" b="1" dirty="0">
                <a:solidFill>
                  <a:srgbClr val="0033CC"/>
                </a:solidFill>
              </a:rPr>
              <a:t> </a:t>
            </a:r>
            <a:r>
              <a:rPr lang="en-US" altLang="en-US" sz="2400" b="1" dirty="0" err="1">
                <a:solidFill>
                  <a:srgbClr val="0033CC"/>
                </a:solidFill>
              </a:rPr>
              <a:t>một</a:t>
            </a:r>
            <a:r>
              <a:rPr lang="en-US" altLang="en-US" sz="2400" b="1" dirty="0">
                <a:solidFill>
                  <a:srgbClr val="0033CC"/>
                </a:solidFill>
              </a:rPr>
              <a:t> </a:t>
            </a:r>
            <a:r>
              <a:rPr lang="en-US" altLang="en-US" sz="2400" b="1" dirty="0" err="1">
                <a:solidFill>
                  <a:srgbClr val="0033CC"/>
                </a:solidFill>
              </a:rPr>
              <a:t>dân</a:t>
            </a:r>
            <a:r>
              <a:rPr lang="en-US" altLang="en-US" sz="2400" b="1" dirty="0">
                <a:solidFill>
                  <a:srgbClr val="0033CC"/>
                </a:solidFill>
              </a:rPr>
              <a:t> </a:t>
            </a:r>
            <a:r>
              <a:rPr lang="en-US" altLang="en-US" sz="2400" b="1" dirty="0" err="1">
                <a:solidFill>
                  <a:srgbClr val="0033CC"/>
                </a:solidFill>
              </a:rPr>
              <a:t>tộc</a:t>
            </a:r>
            <a:r>
              <a:rPr lang="en-US" altLang="en-US" sz="2400" b="1" dirty="0">
                <a:solidFill>
                  <a:srgbClr val="0033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video>
              <p:cMediaNode>
                <p:cTn id="26" fill="hold" display="0">
                  <p:stCondLst>
                    <p:cond delay="indefinite"/>
                  </p:stCondLst>
                  <p:endCondLst>
                    <p:cond evt="onNext" delay="0">
                      <p:tgtEl>
                        <p:sldTgt/>
                      </p:tgtEl>
                    </p:cond>
                    <p:cond evt="onPrev" delay="0">
                      <p:tgtEl>
                        <p:sldTgt/>
                      </p:tgtEl>
                    </p:cond>
                  </p:endCondLst>
                </p:cTn>
                <p:tgtEl>
                  <p:spTgt spid="3"/>
                </p:tgtEl>
              </p:cMediaNode>
            </p:video>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xmlns="" id="{74D55F40-632B-4413-9799-345BA506485A}"/>
              </a:ext>
            </a:extLst>
          </p:cNvPr>
          <p:cNvSpPr txBox="1">
            <a:spLocks noChangeArrowheads="1"/>
          </p:cNvSpPr>
          <p:nvPr/>
        </p:nvSpPr>
        <p:spPr bwMode="auto">
          <a:xfrm>
            <a:off x="4581526" y="3043238"/>
            <a:ext cx="3280172" cy="923330"/>
          </a:xfrm>
          <a:prstGeom prst="rect">
            <a:avLst/>
          </a:prstGeom>
          <a:noFill/>
          <a:ln>
            <a:noFill/>
          </a:ln>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20000"/>
              </a:spcBef>
              <a:defRPr/>
            </a:pPr>
            <a:r>
              <a:rPr lang="en-US" altLang="en-US" sz="1800" b="1" dirty="0" err="1">
                <a:solidFill>
                  <a:srgbClr val="FF0000"/>
                </a:solidFill>
              </a:rPr>
              <a:t>Lờ</a:t>
            </a:r>
            <a:r>
              <a:rPr lang="en-US" altLang="en-US" sz="1800" b="1" dirty="0">
                <a:solidFill>
                  <a:srgbClr val="FF0000"/>
                </a:solidFill>
              </a:rPr>
              <a:t>:</a:t>
            </a:r>
            <a:r>
              <a:rPr lang="en-US" altLang="en-US" sz="1800" b="1" dirty="0">
                <a:solidFill>
                  <a:srgbClr val="0033CC"/>
                </a:solidFill>
              </a:rPr>
              <a:t> </a:t>
            </a:r>
            <a:r>
              <a:rPr lang="en-US" altLang="en-US" sz="1800" b="1" dirty="0" err="1">
                <a:solidFill>
                  <a:srgbClr val="0033CC"/>
                </a:solidFill>
              </a:rPr>
              <a:t>một</a:t>
            </a:r>
            <a:r>
              <a:rPr lang="en-US" altLang="en-US" sz="1800" b="1" dirty="0">
                <a:solidFill>
                  <a:srgbClr val="0033CC"/>
                </a:solidFill>
              </a:rPr>
              <a:t> </a:t>
            </a:r>
            <a:r>
              <a:rPr lang="en-US" altLang="en-US" sz="1800" b="1" dirty="0" err="1">
                <a:solidFill>
                  <a:srgbClr val="0033CC"/>
                </a:solidFill>
              </a:rPr>
              <a:t>loại</a:t>
            </a:r>
            <a:r>
              <a:rPr lang="en-US" altLang="en-US" sz="1800" b="1" dirty="0">
                <a:solidFill>
                  <a:srgbClr val="0033CC"/>
                </a:solidFill>
              </a:rPr>
              <a:t> </a:t>
            </a:r>
            <a:r>
              <a:rPr lang="en-US" altLang="en-US" sz="1800" b="1" dirty="0" err="1">
                <a:solidFill>
                  <a:srgbClr val="0033CC"/>
                </a:solidFill>
              </a:rPr>
              <a:t>dụng</a:t>
            </a:r>
            <a:r>
              <a:rPr lang="en-US" altLang="en-US" sz="1800" b="1" dirty="0">
                <a:solidFill>
                  <a:srgbClr val="0033CC"/>
                </a:solidFill>
              </a:rPr>
              <a:t> </a:t>
            </a:r>
            <a:r>
              <a:rPr lang="en-US" altLang="en-US" sz="1800" b="1" dirty="0" err="1">
                <a:solidFill>
                  <a:srgbClr val="0033CC"/>
                </a:solidFill>
              </a:rPr>
              <a:t>cụ</a:t>
            </a:r>
            <a:r>
              <a:rPr lang="en-US" altLang="en-US" sz="1800" b="1" dirty="0">
                <a:solidFill>
                  <a:srgbClr val="0033CC"/>
                </a:solidFill>
              </a:rPr>
              <a:t> </a:t>
            </a:r>
            <a:r>
              <a:rPr lang="en-US" altLang="en-US" sz="1800" b="1" dirty="0" err="1">
                <a:solidFill>
                  <a:srgbClr val="0033CC"/>
                </a:solidFill>
              </a:rPr>
              <a:t>dùng</a:t>
            </a:r>
            <a:r>
              <a:rPr lang="en-US" altLang="en-US" sz="1800" b="1" dirty="0">
                <a:solidFill>
                  <a:srgbClr val="0033CC"/>
                </a:solidFill>
              </a:rPr>
              <a:t> </a:t>
            </a:r>
            <a:r>
              <a:rPr lang="en-US" altLang="en-US" sz="1800" b="1" dirty="0" err="1">
                <a:solidFill>
                  <a:srgbClr val="0033CC"/>
                </a:solidFill>
              </a:rPr>
              <a:t>để</a:t>
            </a:r>
            <a:r>
              <a:rPr lang="en-US" altLang="en-US" sz="1800" b="1" dirty="0">
                <a:solidFill>
                  <a:srgbClr val="0033CC"/>
                </a:solidFill>
              </a:rPr>
              <a:t> </a:t>
            </a:r>
            <a:r>
              <a:rPr lang="en-US" altLang="en-US" sz="1800" b="1" dirty="0" err="1">
                <a:solidFill>
                  <a:srgbClr val="0033CC"/>
                </a:solidFill>
              </a:rPr>
              <a:t>đặt</a:t>
            </a:r>
            <a:r>
              <a:rPr lang="en-US" altLang="en-US" sz="1800" b="1" dirty="0">
                <a:solidFill>
                  <a:srgbClr val="0033CC"/>
                </a:solidFill>
              </a:rPr>
              <a:t> </a:t>
            </a:r>
            <a:r>
              <a:rPr lang="en-US" altLang="en-US" sz="1800" b="1" dirty="0" err="1">
                <a:solidFill>
                  <a:srgbClr val="0033CC"/>
                </a:solidFill>
              </a:rPr>
              <a:t>bắt</a:t>
            </a:r>
            <a:r>
              <a:rPr lang="en-US" altLang="en-US" sz="1800" b="1" dirty="0">
                <a:solidFill>
                  <a:srgbClr val="0033CC"/>
                </a:solidFill>
              </a:rPr>
              <a:t> </a:t>
            </a:r>
            <a:r>
              <a:rPr lang="en-US" altLang="en-US" sz="1800" b="1" dirty="0" err="1">
                <a:solidFill>
                  <a:srgbClr val="0033CC"/>
                </a:solidFill>
              </a:rPr>
              <a:t>cá</a:t>
            </a:r>
            <a:r>
              <a:rPr lang="en-US" altLang="en-US" sz="1800" b="1" dirty="0">
                <a:solidFill>
                  <a:srgbClr val="0033CC"/>
                </a:solidFill>
              </a:rPr>
              <a:t>, </a:t>
            </a:r>
            <a:r>
              <a:rPr lang="en-US" altLang="en-US" sz="1800" b="1" dirty="0" err="1">
                <a:solidFill>
                  <a:srgbClr val="0033CC"/>
                </a:solidFill>
              </a:rPr>
              <a:t>được</a:t>
            </a:r>
            <a:r>
              <a:rPr lang="en-US" altLang="en-US" sz="1800" b="1" dirty="0">
                <a:solidFill>
                  <a:srgbClr val="0033CC"/>
                </a:solidFill>
              </a:rPr>
              <a:t> </a:t>
            </a:r>
            <a:r>
              <a:rPr lang="en-US" altLang="en-US" sz="1800" b="1" dirty="0" err="1">
                <a:solidFill>
                  <a:srgbClr val="0033CC"/>
                </a:solidFill>
              </a:rPr>
              <a:t>đan</a:t>
            </a:r>
            <a:r>
              <a:rPr lang="en-US" altLang="en-US" sz="1800" b="1" dirty="0">
                <a:solidFill>
                  <a:srgbClr val="0033CC"/>
                </a:solidFill>
              </a:rPr>
              <a:t> </a:t>
            </a:r>
            <a:r>
              <a:rPr lang="en-US" altLang="en-US" sz="1800" b="1" dirty="0" err="1">
                <a:solidFill>
                  <a:srgbClr val="0033CC"/>
                </a:solidFill>
              </a:rPr>
              <a:t>bằng</a:t>
            </a:r>
            <a:r>
              <a:rPr lang="en-US" altLang="en-US" sz="1800" b="1" dirty="0">
                <a:solidFill>
                  <a:srgbClr val="0033CC"/>
                </a:solidFill>
              </a:rPr>
              <a:t> </a:t>
            </a:r>
            <a:r>
              <a:rPr lang="en-US" altLang="en-US" sz="1800" b="1" dirty="0" err="1">
                <a:solidFill>
                  <a:srgbClr val="0033CC"/>
                </a:solidFill>
              </a:rPr>
              <a:t>những</a:t>
            </a:r>
            <a:r>
              <a:rPr lang="en-US" altLang="en-US" sz="1800" b="1" dirty="0">
                <a:solidFill>
                  <a:srgbClr val="0033CC"/>
                </a:solidFill>
              </a:rPr>
              <a:t> nan </a:t>
            </a:r>
            <a:r>
              <a:rPr lang="en-US" altLang="en-US" sz="1800" b="1" dirty="0" err="1">
                <a:solidFill>
                  <a:srgbClr val="0033CC"/>
                </a:solidFill>
              </a:rPr>
              <a:t>tre</a:t>
            </a:r>
            <a:r>
              <a:rPr lang="en-US" altLang="en-US" sz="1800" b="1" dirty="0">
                <a:solidFill>
                  <a:srgbClr val="0033CC"/>
                </a:solidFill>
              </a:rPr>
              <a:t> </a:t>
            </a:r>
            <a:r>
              <a:rPr lang="en-US" altLang="en-US" sz="1800" b="1" dirty="0" err="1">
                <a:solidFill>
                  <a:srgbClr val="0033CC"/>
                </a:solidFill>
              </a:rPr>
              <a:t>vuốt</a:t>
            </a:r>
            <a:r>
              <a:rPr lang="en-US" altLang="en-US" sz="1800" b="1" dirty="0">
                <a:solidFill>
                  <a:srgbClr val="0033CC"/>
                </a:solidFill>
              </a:rPr>
              <a:t> </a:t>
            </a:r>
            <a:r>
              <a:rPr lang="en-US" altLang="en-US" sz="1800" b="1" dirty="0" err="1">
                <a:solidFill>
                  <a:srgbClr val="0033CC"/>
                </a:solidFill>
              </a:rPr>
              <a:t>tròn</a:t>
            </a:r>
            <a:endParaRPr lang="en-US" altLang="en-US" sz="1800" b="1" dirty="0">
              <a:solidFill>
                <a:srgbClr val="0033CC"/>
              </a:solidFill>
            </a:endParaRPr>
          </a:p>
        </p:txBody>
      </p:sp>
      <p:sp>
        <p:nvSpPr>
          <p:cNvPr id="9" name="Text Box 13">
            <a:extLst>
              <a:ext uri="{FF2B5EF4-FFF2-40B4-BE49-F238E27FC236}">
                <a16:creationId xmlns:a16="http://schemas.microsoft.com/office/drawing/2014/main" xmlns="" id="{968989C9-6CFF-47DC-B1CE-7282A0F218BA}"/>
              </a:ext>
            </a:extLst>
          </p:cNvPr>
          <p:cNvSpPr txBox="1">
            <a:spLocks noChangeArrowheads="1"/>
          </p:cNvSpPr>
          <p:nvPr/>
        </p:nvSpPr>
        <p:spPr bwMode="auto">
          <a:xfrm>
            <a:off x="1570533" y="3900488"/>
            <a:ext cx="7322181" cy="830997"/>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20000"/>
              </a:spcBef>
              <a:defRPr/>
            </a:pPr>
            <a:r>
              <a:rPr lang="en-US" altLang="en-US" sz="2400" b="1" dirty="0" err="1">
                <a:solidFill>
                  <a:srgbClr val="FF0000"/>
                </a:solidFill>
              </a:rPr>
              <a:t>Thung</a:t>
            </a:r>
            <a:r>
              <a:rPr lang="en-US" altLang="en-US" sz="2400" b="1" dirty="0">
                <a:solidFill>
                  <a:srgbClr val="FF0000"/>
                </a:solidFill>
              </a:rPr>
              <a:t> (</a:t>
            </a:r>
            <a:r>
              <a:rPr lang="en-US" altLang="en-US" sz="2400" b="1" dirty="0" err="1">
                <a:solidFill>
                  <a:srgbClr val="FF0000"/>
                </a:solidFill>
              </a:rPr>
              <a:t>thung</a:t>
            </a:r>
            <a:r>
              <a:rPr lang="en-US" altLang="en-US" sz="2400" b="1" dirty="0">
                <a:solidFill>
                  <a:srgbClr val="FF0000"/>
                </a:solidFill>
              </a:rPr>
              <a:t> </a:t>
            </a:r>
            <a:r>
              <a:rPr lang="en-US" altLang="en-US" sz="2400" b="1" dirty="0" err="1">
                <a:solidFill>
                  <a:srgbClr val="FF0000"/>
                </a:solidFill>
              </a:rPr>
              <a:t>lũng</a:t>
            </a:r>
            <a:r>
              <a:rPr lang="en-US" altLang="en-US" sz="2400" b="1" dirty="0">
                <a:solidFill>
                  <a:srgbClr val="FF0000"/>
                </a:solidFill>
              </a:rPr>
              <a:t>):</a:t>
            </a:r>
            <a:r>
              <a:rPr lang="en-US" altLang="en-US" sz="2400" b="1" dirty="0">
                <a:solidFill>
                  <a:srgbClr val="0033CC"/>
                </a:solidFill>
              </a:rPr>
              <a:t> </a:t>
            </a:r>
            <a:r>
              <a:rPr lang="en-US" altLang="en-US" sz="2400" b="1" dirty="0" err="1">
                <a:solidFill>
                  <a:srgbClr val="0033CC"/>
                </a:solidFill>
              </a:rPr>
              <a:t>dải</a:t>
            </a:r>
            <a:r>
              <a:rPr lang="en-US" altLang="en-US" sz="2400" b="1" dirty="0">
                <a:solidFill>
                  <a:srgbClr val="0033CC"/>
                </a:solidFill>
              </a:rPr>
              <a:t> </a:t>
            </a:r>
            <a:r>
              <a:rPr lang="en-US" altLang="en-US" sz="2400" b="1" dirty="0" err="1">
                <a:solidFill>
                  <a:srgbClr val="0033CC"/>
                </a:solidFill>
              </a:rPr>
              <a:t>đất</a:t>
            </a:r>
            <a:r>
              <a:rPr lang="en-US" altLang="en-US" sz="2400" b="1" dirty="0">
                <a:solidFill>
                  <a:srgbClr val="0033CC"/>
                </a:solidFill>
              </a:rPr>
              <a:t> </a:t>
            </a:r>
            <a:r>
              <a:rPr lang="en-US" altLang="en-US" sz="2400" b="1" dirty="0" err="1">
                <a:solidFill>
                  <a:srgbClr val="0033CC"/>
                </a:solidFill>
              </a:rPr>
              <a:t>trũng</a:t>
            </a:r>
            <a:r>
              <a:rPr lang="en-US" altLang="en-US" sz="2400" b="1" dirty="0">
                <a:solidFill>
                  <a:srgbClr val="0033CC"/>
                </a:solidFill>
              </a:rPr>
              <a:t> </a:t>
            </a:r>
            <a:r>
              <a:rPr lang="en-US" altLang="en-US" sz="2400" b="1" dirty="0" err="1">
                <a:solidFill>
                  <a:srgbClr val="0033CC"/>
                </a:solidFill>
              </a:rPr>
              <a:t>và</a:t>
            </a:r>
            <a:r>
              <a:rPr lang="en-US" altLang="en-US" sz="2400" b="1" dirty="0">
                <a:solidFill>
                  <a:srgbClr val="0033CC"/>
                </a:solidFill>
              </a:rPr>
              <a:t> </a:t>
            </a:r>
            <a:r>
              <a:rPr lang="en-US" altLang="en-US" sz="2400" b="1" dirty="0" err="1">
                <a:solidFill>
                  <a:srgbClr val="0033CC"/>
                </a:solidFill>
              </a:rPr>
              <a:t>kéo</a:t>
            </a:r>
            <a:r>
              <a:rPr lang="en-US" altLang="en-US" sz="2400" b="1" dirty="0">
                <a:solidFill>
                  <a:srgbClr val="0033CC"/>
                </a:solidFill>
              </a:rPr>
              <a:t> </a:t>
            </a:r>
            <a:r>
              <a:rPr lang="en-US" altLang="en-US" sz="2400" b="1" dirty="0" err="1">
                <a:solidFill>
                  <a:srgbClr val="0033CC"/>
                </a:solidFill>
              </a:rPr>
              <a:t>dài</a:t>
            </a:r>
            <a:r>
              <a:rPr lang="en-US" altLang="en-US" sz="2400" b="1" dirty="0">
                <a:solidFill>
                  <a:srgbClr val="0033CC"/>
                </a:solidFill>
              </a:rPr>
              <a:t> </a:t>
            </a:r>
            <a:r>
              <a:rPr lang="en-US" altLang="en-US" sz="2400" b="1" dirty="0" err="1">
                <a:solidFill>
                  <a:srgbClr val="0033CC"/>
                </a:solidFill>
              </a:rPr>
              <a:t>nằm</a:t>
            </a:r>
            <a:r>
              <a:rPr lang="en-US" altLang="en-US" sz="2400" b="1" dirty="0">
                <a:solidFill>
                  <a:srgbClr val="0033CC"/>
                </a:solidFill>
              </a:rPr>
              <a:t> </a:t>
            </a:r>
            <a:r>
              <a:rPr lang="en-US" altLang="en-US" sz="2400" b="1" dirty="0" err="1">
                <a:solidFill>
                  <a:srgbClr val="0033CC"/>
                </a:solidFill>
              </a:rPr>
              <a:t>giữa</a:t>
            </a:r>
            <a:r>
              <a:rPr lang="en-US" altLang="en-US" sz="2400" b="1" dirty="0">
                <a:solidFill>
                  <a:srgbClr val="0033CC"/>
                </a:solidFill>
              </a:rPr>
              <a:t> </a:t>
            </a:r>
            <a:r>
              <a:rPr lang="en-US" altLang="en-US" sz="2400" b="1" dirty="0" err="1">
                <a:solidFill>
                  <a:srgbClr val="0033CC"/>
                </a:solidFill>
              </a:rPr>
              <a:t>hai</a:t>
            </a:r>
            <a:r>
              <a:rPr lang="en-US" altLang="en-US" sz="2400" b="1" dirty="0">
                <a:solidFill>
                  <a:srgbClr val="0033CC"/>
                </a:solidFill>
              </a:rPr>
              <a:t> </a:t>
            </a:r>
            <a:r>
              <a:rPr lang="en-US" altLang="en-US" sz="2400" b="1" dirty="0" err="1">
                <a:solidFill>
                  <a:srgbClr val="0033CC"/>
                </a:solidFill>
              </a:rPr>
              <a:t>sườn</a:t>
            </a:r>
            <a:r>
              <a:rPr lang="en-US" altLang="en-US" sz="2400" b="1" dirty="0">
                <a:solidFill>
                  <a:srgbClr val="0033CC"/>
                </a:solidFill>
              </a:rPr>
              <a:t> </a:t>
            </a:r>
            <a:r>
              <a:rPr lang="en-US" altLang="en-US" sz="2400" b="1" dirty="0" err="1">
                <a:solidFill>
                  <a:srgbClr val="0033CC"/>
                </a:solidFill>
              </a:rPr>
              <a:t>đồi</a:t>
            </a:r>
            <a:r>
              <a:rPr lang="en-US" altLang="en-US" sz="2400" b="1" dirty="0">
                <a:solidFill>
                  <a:srgbClr val="0033CC"/>
                </a:solidFill>
              </a:rPr>
              <a:t> </a:t>
            </a:r>
            <a:r>
              <a:rPr lang="en-US" altLang="en-US" sz="2400" b="1" dirty="0" err="1">
                <a:solidFill>
                  <a:srgbClr val="0033CC"/>
                </a:solidFill>
              </a:rPr>
              <a:t>núi</a:t>
            </a:r>
            <a:r>
              <a:rPr lang="en-US" altLang="en-US" sz="2400" b="1" dirty="0">
                <a:solidFill>
                  <a:srgbClr val="0033CC"/>
                </a:solidFill>
              </a:rPr>
              <a:t>.</a:t>
            </a:r>
          </a:p>
        </p:txBody>
      </p:sp>
      <p:pic>
        <p:nvPicPr>
          <p:cNvPr id="217090" name="Picture 2" descr="Ngư cụ đánh bắt cá truyền thống, Đặt Lờ, nơm, đó">
            <a:extLst>
              <a:ext uri="{FF2B5EF4-FFF2-40B4-BE49-F238E27FC236}">
                <a16:creationId xmlns:a16="http://schemas.microsoft.com/office/drawing/2014/main" xmlns="" id="{FC51661E-72BE-4D79-A90C-7DB49E8AFBA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103710"/>
            <a:ext cx="3300413" cy="1982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descr="1251769468-thung-lung-tuyet-dep9">
            <a:extLst>
              <a:ext uri="{FF2B5EF4-FFF2-40B4-BE49-F238E27FC236}">
                <a16:creationId xmlns:a16="http://schemas.microsoft.com/office/drawing/2014/main" xmlns="" id="{78770F96-2097-43C8-B780-D584159FA99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02" y="83762"/>
            <a:ext cx="8871774" cy="3816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barn(inVertical)">
                                      <p:cBhvr>
                                        <p:cTn id="7" dur="500"/>
                                        <p:tgtEl>
                                          <p:spTgt spid="217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xit" presetSubtype="0" fill="hold" nodeType="clickEffect">
                                  <p:stCondLst>
                                    <p:cond delay="0"/>
                                  </p:stCondLst>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childTnLst>
                          </p:cTn>
                        </p:par>
                        <p:par>
                          <p:cTn id="19" fill="hold" nodeType="afterGroup">
                            <p:stCondLst>
                              <p:cond delay="1000"/>
                            </p:stCondLst>
                            <p:childTnLst>
                              <p:par>
                                <p:cTn id="20" presetID="42" presetClass="exit" presetSubtype="0" fill="hold" nodeType="afterEffect">
                                  <p:stCondLst>
                                    <p:cond delay="0"/>
                                  </p:stCondLst>
                                  <p:childTnLst>
                                    <p:animEffect transition="out" filter="fade">
                                      <p:cBhvr>
                                        <p:cTn id="21" dur="1000"/>
                                        <p:tgtEl>
                                          <p:spTgt spid="217090"/>
                                        </p:tgtEl>
                                      </p:cBhvr>
                                    </p:animEffect>
                                    <p:anim calcmode="lin" valueType="num">
                                      <p:cBhvr>
                                        <p:cTn id="22" dur="1000"/>
                                        <p:tgtEl>
                                          <p:spTgt spid="217090"/>
                                        </p:tgtEl>
                                        <p:attrNameLst>
                                          <p:attrName>ppt_x</p:attrName>
                                        </p:attrNameLst>
                                      </p:cBhvr>
                                      <p:tavLst>
                                        <p:tav tm="0">
                                          <p:val>
                                            <p:strVal val="ppt_x"/>
                                          </p:val>
                                        </p:tav>
                                        <p:tav tm="100000">
                                          <p:val>
                                            <p:strVal val="ppt_x"/>
                                          </p:val>
                                        </p:tav>
                                      </p:tavLst>
                                    </p:anim>
                                    <p:anim calcmode="lin" valueType="num">
                                      <p:cBhvr>
                                        <p:cTn id="23" dur="1000"/>
                                        <p:tgtEl>
                                          <p:spTgt spid="217090"/>
                                        </p:tgtEl>
                                        <p:attrNameLst>
                                          <p:attrName>ppt_y</p:attrName>
                                        </p:attrNameLst>
                                      </p:cBhvr>
                                      <p:tavLst>
                                        <p:tav tm="0">
                                          <p:val>
                                            <p:strVal val="ppt_y"/>
                                          </p:val>
                                        </p:tav>
                                        <p:tav tm="100000">
                                          <p:val>
                                            <p:strVal val="ppt_y+.1"/>
                                          </p:val>
                                        </p:tav>
                                      </p:tavLst>
                                    </p:anim>
                                    <p:set>
                                      <p:cBhvr>
                                        <p:cTn id="24" dur="1" fill="hold">
                                          <p:stCondLst>
                                            <p:cond delay="999"/>
                                          </p:stCondLst>
                                        </p:cTn>
                                        <p:tgtEl>
                                          <p:spTgt spid="21709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autoUpdateAnimBg="0"/>
      <p:bldP spid="4" grpId="3"/>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579"/>
          <p:cNvSpPr txBox="1"/>
          <p:nvPr/>
        </p:nvSpPr>
        <p:spPr>
          <a:xfrm>
            <a:off x="349420" y="561512"/>
            <a:ext cx="5727823" cy="430887"/>
          </a:xfrm>
          <a:prstGeom prst="rect">
            <a:avLst/>
          </a:prstGeom>
          <a:noFill/>
        </p:spPr>
        <p:txBody>
          <a:bodyPr wrap="squar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1. </a:t>
            </a:r>
            <a:r>
              <a:rPr lang="en-US" sz="2200" b="1" dirty="0" err="1">
                <a:solidFill>
                  <a:srgbClr val="FF0000"/>
                </a:solidFill>
                <a:latin typeface="Times New Roman" panose="02020603050405020304" pitchFamily="18" charset="0"/>
                <a:cs typeface="Times New Roman" panose="02020603050405020304" pitchFamily="18" charset="0"/>
              </a:rPr>
              <a:t>Cội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nguồn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sinh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dưỡng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mỗi</a:t>
            </a:r>
            <a:r>
              <a:rPr lang="en-US" sz="2200" b="1" dirty="0">
                <a:solidFill>
                  <a:srgbClr val="FF0000"/>
                </a:solidFill>
                <a:latin typeface="Times New Roman" panose="02020603050405020304" pitchFamily="18" charset="0"/>
                <a:cs typeface="Times New Roman" panose="02020603050405020304" pitchFamily="18" charset="0"/>
              </a:rPr>
              <a:t> con </a:t>
            </a:r>
            <a:r>
              <a:rPr lang="en-US" sz="2200" b="1" dirty="0" err="1">
                <a:solidFill>
                  <a:srgbClr val="FF0000"/>
                </a:solidFill>
                <a:latin typeface="Times New Roman" panose="02020603050405020304" pitchFamily="18" charset="0"/>
                <a:cs typeface="Times New Roman" panose="02020603050405020304" pitchFamily="18" charset="0"/>
              </a:rPr>
              <a:t>người</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598940" y="227037"/>
            <a:ext cx="3495822" cy="1323439"/>
          </a:xfrm>
          <a:prstGeom prst="rect">
            <a:avLst/>
          </a:prstGeom>
          <a:noFill/>
        </p:spPr>
        <p:txBody>
          <a:bodyPr wrap="square">
            <a:spAutoFit/>
          </a:bodyPr>
          <a:lstStyle/>
          <a:p>
            <a:pPr marL="685800" lvl="2" defTabSz="685800">
              <a:buClrTx/>
            </a:pP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Chân</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phải</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bước</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tới</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cha</a:t>
            </a:r>
          </a:p>
          <a:p>
            <a:pPr marL="685800" lvl="2" defTabSz="685800">
              <a:buClrTx/>
            </a:pP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Chân</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trái</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bước</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tới</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mẹ</a:t>
            </a:r>
            <a:endParaRPr lang="en-US" altLang="en-US" sz="2000" i="1" kern="1200" dirty="0">
              <a:solidFill>
                <a:srgbClr val="0000FF"/>
              </a:solidFill>
              <a:latin typeface="Times New Roman" panose="02020603050405020304" pitchFamily="18" charset="0"/>
              <a:ea typeface="+mn-ea"/>
              <a:cs typeface="Times New Roman" panose="02020603050405020304" pitchFamily="18" charset="0"/>
            </a:endParaRPr>
          </a:p>
          <a:p>
            <a:pPr marL="685800" lvl="2" defTabSz="685800">
              <a:buClrTx/>
            </a:pP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Một</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bước</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chạm</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tiếng</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nói</a:t>
            </a:r>
            <a:endParaRPr lang="en-US" altLang="en-US" sz="2000" i="1" kern="1200" dirty="0">
              <a:solidFill>
                <a:srgbClr val="0000FF"/>
              </a:solidFill>
              <a:latin typeface="Times New Roman" panose="02020603050405020304" pitchFamily="18" charset="0"/>
              <a:ea typeface="+mn-ea"/>
              <a:cs typeface="Times New Roman" panose="02020603050405020304" pitchFamily="18" charset="0"/>
            </a:endParaRPr>
          </a:p>
          <a:p>
            <a:pPr marL="685800" lvl="2" defTabSz="685800">
              <a:buClrTx/>
            </a:pP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Hai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bước</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tới</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tiếng</a:t>
            </a:r>
            <a:r>
              <a:rPr lang="en-US" altLang="en-US" sz="2000" i="1" kern="1200" dirty="0">
                <a:solidFill>
                  <a:srgbClr val="0000FF"/>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0000FF"/>
                </a:solidFill>
                <a:latin typeface="Times New Roman" panose="02020603050405020304" pitchFamily="18" charset="0"/>
                <a:ea typeface="+mn-ea"/>
                <a:cs typeface="Times New Roman" panose="02020603050405020304" pitchFamily="18" charset="0"/>
              </a:rPr>
              <a:t>cười</a:t>
            </a:r>
            <a:endParaRPr lang="en-US" altLang="en-US" sz="2000" i="1" kern="1200" dirty="0">
              <a:solidFill>
                <a:srgbClr val="0000FF"/>
              </a:solidFill>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633076" y="954682"/>
            <a:ext cx="1876498" cy="446276"/>
          </a:xfrm>
          <a:prstGeom prst="rect">
            <a:avLst/>
          </a:prstGeom>
          <a:noFill/>
        </p:spPr>
        <p:txBody>
          <a:bodyPr wrap="square">
            <a:spAutoFit/>
          </a:bodyPr>
          <a:lstStyle/>
          <a:p>
            <a:pPr marL="0" marR="0" fontAlgn="base">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a. Gia </a:t>
            </a:r>
            <a:r>
              <a:rPr lang="en-US" sz="2000" b="1" dirty="0" err="1">
                <a:solidFill>
                  <a:srgbClr val="FF0000"/>
                </a:solidFill>
                <a:effectLst/>
                <a:latin typeface="Times New Roman" panose="02020603050405020304" pitchFamily="18" charset="0"/>
                <a:ea typeface="Times New Roman" panose="02020603050405020304" pitchFamily="18" charset="0"/>
              </a:rPr>
              <a:t>đình</a:t>
            </a:r>
            <a:r>
              <a:rPr lang="en-US" sz="2000" b="1" dirty="0">
                <a:solidFill>
                  <a:srgbClr val="FF0000"/>
                </a:solidFill>
                <a:effectLst/>
                <a:latin typeface="Times New Roman" panose="02020603050405020304" pitchFamily="18" charset="0"/>
                <a:ea typeface="Times New Roman" panose="02020603050405020304" pitchFamily="18" charset="0"/>
              </a:rPr>
              <a:t>:</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8" name="Text Box 5"/>
          <p:cNvSpPr txBox="1">
            <a:spLocks noChangeArrowheads="1"/>
          </p:cNvSpPr>
          <p:nvPr/>
        </p:nvSpPr>
        <p:spPr bwMode="auto">
          <a:xfrm>
            <a:off x="471297" y="1359664"/>
            <a:ext cx="3270709"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spcBef>
                <a:spcPct val="50000"/>
              </a:spcBef>
              <a:buClrTx/>
            </a:pP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990033"/>
                </a:solidFill>
                <a:latin typeface="Times New Roman" panose="02020603050405020304" pitchFamily="18" charset="0"/>
                <a:ea typeface="+mn-ea"/>
                <a:cs typeface="Times New Roman" panose="02020603050405020304" pitchFamily="18" charset="0"/>
              </a:rPr>
              <a:t>Chân</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990033"/>
                </a:solidFill>
                <a:latin typeface="Times New Roman" panose="02020603050405020304" pitchFamily="18" charset="0"/>
                <a:ea typeface="+mn-ea"/>
                <a:cs typeface="Times New Roman" panose="02020603050405020304" pitchFamily="18" charset="0"/>
              </a:rPr>
              <a:t>phải</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990033"/>
                </a:solidFill>
                <a:latin typeface="Times New Roman" panose="02020603050405020304" pitchFamily="18" charset="0"/>
                <a:ea typeface="+mn-ea"/>
                <a:cs typeface="Times New Roman" panose="02020603050405020304" pitchFamily="18" charset="0"/>
              </a:rPr>
              <a:t>Chân</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990033"/>
                </a:solidFill>
                <a:latin typeface="Times New Roman" panose="02020603050405020304" pitchFamily="18" charset="0"/>
                <a:ea typeface="+mn-ea"/>
                <a:cs typeface="Times New Roman" panose="02020603050405020304" pitchFamily="18" charset="0"/>
              </a:rPr>
              <a:t>trái</a:t>
            </a:r>
            <a:endParaRPr lang="en-US" altLang="en-US" sz="2000" i="1" kern="1200" dirty="0">
              <a:solidFill>
                <a:srgbClr val="990033"/>
              </a:solidFill>
              <a:latin typeface="Times New Roman" panose="02020603050405020304" pitchFamily="18" charset="0"/>
              <a:ea typeface="+mn-ea"/>
              <a:cs typeface="Times New Roman" panose="02020603050405020304" pitchFamily="18" charset="0"/>
            </a:endParaRPr>
          </a:p>
          <a:p>
            <a:pPr defTabSz="685800" eaLnBrk="1" hangingPunct="1">
              <a:spcBef>
                <a:spcPct val="50000"/>
              </a:spcBef>
              <a:buClrTx/>
            </a:pP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i="1" kern="1200" dirty="0" err="1">
                <a:solidFill>
                  <a:srgbClr val="990033"/>
                </a:solidFill>
                <a:latin typeface="Times New Roman" panose="02020603050405020304" pitchFamily="18" charset="0"/>
                <a:ea typeface="+mn-ea"/>
                <a:cs typeface="Times New Roman" panose="02020603050405020304" pitchFamily="18" charset="0"/>
              </a:rPr>
              <a:t>Một</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b</a:t>
            </a:r>
            <a:r>
              <a:rPr lang="vi-VN" altLang="en-US" sz="2000" i="1" kern="1200" dirty="0">
                <a:solidFill>
                  <a:srgbClr val="990033"/>
                </a:solidFill>
                <a:latin typeface="Times New Roman" panose="02020603050405020304" pitchFamily="18" charset="0"/>
                <a:ea typeface="+mn-ea"/>
                <a:cs typeface="Times New Roman" panose="02020603050405020304" pitchFamily="18" charset="0"/>
              </a:rPr>
              <a:t>ước</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 … Hai b</a:t>
            </a:r>
            <a:r>
              <a:rPr lang="vi-VN" altLang="en-US" sz="2000" i="1" kern="1200" dirty="0">
                <a:solidFill>
                  <a:srgbClr val="990033"/>
                </a:solidFill>
                <a:latin typeface="Times New Roman" panose="02020603050405020304" pitchFamily="18" charset="0"/>
                <a:ea typeface="+mn-ea"/>
                <a:cs typeface="Times New Roman" panose="02020603050405020304" pitchFamily="18" charset="0"/>
              </a:rPr>
              <a:t>ướ</a:t>
            </a:r>
            <a:r>
              <a:rPr lang="en-US" altLang="en-US" sz="2000" i="1" kern="1200" dirty="0">
                <a:solidFill>
                  <a:srgbClr val="990033"/>
                </a:solidFill>
                <a:latin typeface="Times New Roman" panose="02020603050405020304" pitchFamily="18" charset="0"/>
                <a:ea typeface="+mn-ea"/>
                <a:cs typeface="Times New Roman" panose="02020603050405020304" pitchFamily="18" charset="0"/>
              </a:rPr>
              <a:t>c</a:t>
            </a:r>
          </a:p>
        </p:txBody>
      </p:sp>
      <p:sp>
        <p:nvSpPr>
          <p:cNvPr id="10" name="Right Brace 9"/>
          <p:cNvSpPr/>
          <p:nvPr/>
        </p:nvSpPr>
        <p:spPr>
          <a:xfrm>
            <a:off x="3587148" y="1454875"/>
            <a:ext cx="154858" cy="744813"/>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814385" y="1575107"/>
            <a:ext cx="2797430" cy="400110"/>
          </a:xfrm>
          <a:prstGeom prst="rect">
            <a:avLst/>
          </a:prstGeom>
          <a:noFill/>
        </p:spPr>
        <p:txBody>
          <a:bodyPr wrap="square">
            <a:spAutoFit/>
          </a:bodyPr>
          <a:lstStyle/>
          <a:p>
            <a:r>
              <a:rPr lang="en-US" sz="2000" dirty="0" err="1">
                <a:solidFill>
                  <a:srgbClr val="333333"/>
                </a:solidFill>
                <a:effectLst/>
                <a:latin typeface="Times New Roman" panose="02020603050405020304" pitchFamily="18" charset="0"/>
                <a:ea typeface="Times New Roman" panose="02020603050405020304" pitchFamily="18" charset="0"/>
              </a:rPr>
              <a:t>từ</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ngữ</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tạo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liệt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kê</a:t>
            </a:r>
            <a:endParaRPr lang="en-US" sz="2000" dirty="0"/>
          </a:p>
        </p:txBody>
      </p:sp>
      <p:sp>
        <p:nvSpPr>
          <p:cNvPr id="14" name="TextBox 13"/>
          <p:cNvSpPr txBox="1"/>
          <p:nvPr/>
        </p:nvSpPr>
        <p:spPr>
          <a:xfrm>
            <a:off x="718526" y="2221438"/>
            <a:ext cx="7982341" cy="800219"/>
          </a:xfrm>
          <a:prstGeom prst="rect">
            <a:avLst/>
          </a:prstGeom>
          <a:noFill/>
        </p:spPr>
        <p:txBody>
          <a:bodyPr wrap="square">
            <a:spAutoFit/>
          </a:bodyPr>
          <a:lstStyle/>
          <a:p>
            <a:pPr marL="0" marR="0" fontAlgn="base">
              <a:lnSpc>
                <a:spcPct val="115000"/>
              </a:lnSpc>
              <a:spcBef>
                <a:spcPts val="0"/>
              </a:spcBef>
              <a:spcAft>
                <a:spcPts val="0"/>
              </a:spcAft>
            </a:pP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=&gt; </a:t>
            </a:r>
            <a:r>
              <a:rPr lang="en-US" sz="2000" i="1" err="1">
                <a:solidFill>
                  <a:schemeClr val="tx2">
                    <a:lumMod val="10000"/>
                  </a:schemeClr>
                </a:solidFill>
                <a:effectLst/>
                <a:latin typeface="Times New Roman" panose="02020603050405020304" pitchFamily="18" charset="0"/>
                <a:ea typeface="Times New Roman" panose="02020603050405020304" pitchFamily="18" charset="0"/>
              </a:rPr>
              <a:t>gợi</a:t>
            </a:r>
            <a:r>
              <a:rPr lang="en-US" sz="2000" i="1">
                <a:solidFill>
                  <a:schemeClr val="tx2">
                    <a:lumMod val="10000"/>
                  </a:schemeClr>
                </a:solidFill>
                <a:effectLst/>
                <a:latin typeface="Times New Roman" panose="02020603050405020304" pitchFamily="18" charset="0"/>
                <a:ea typeface="Times New Roman" panose="02020603050405020304" pitchFamily="18" charset="0"/>
              </a:rPr>
              <a:t> liên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tưởng</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đến</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những</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bước</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chân</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chập</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chững</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đầu</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tiên</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của</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một</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em</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bé</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trong</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sự</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a:t>
            </a:r>
            <a:r>
              <a:rPr lang="en-US" sz="2000" i="1" err="1">
                <a:solidFill>
                  <a:schemeClr val="tx2">
                    <a:lumMod val="10000"/>
                  </a:schemeClr>
                </a:solidFill>
                <a:effectLst/>
                <a:latin typeface="Times New Roman" panose="02020603050405020304" pitchFamily="18" charset="0"/>
                <a:ea typeface="Times New Roman" panose="02020603050405020304" pitchFamily="18" charset="0"/>
              </a:rPr>
              <a:t>vui</a:t>
            </a:r>
            <a:r>
              <a:rPr lang="en-US" sz="2000" i="1">
                <a:solidFill>
                  <a:schemeClr val="tx2">
                    <a:lumMod val="10000"/>
                  </a:schemeClr>
                </a:solidFill>
                <a:effectLst/>
                <a:latin typeface="Times New Roman" panose="02020603050405020304" pitchFamily="18" charset="0"/>
                <a:ea typeface="Times New Roman" panose="02020603050405020304" pitchFamily="18" charset="0"/>
              </a:rPr>
              <a:t> mừng đón chờ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của</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 cha </a:t>
            </a:r>
            <a:r>
              <a:rPr lang="en-US" sz="2000" i="1" dirty="0" err="1">
                <a:solidFill>
                  <a:schemeClr val="tx2">
                    <a:lumMod val="10000"/>
                  </a:schemeClr>
                </a:solidFill>
                <a:effectLst/>
                <a:latin typeface="Times New Roman" panose="02020603050405020304" pitchFamily="18" charset="0"/>
                <a:ea typeface="Times New Roman" panose="02020603050405020304" pitchFamily="18" charset="0"/>
              </a:rPr>
              <a:t>mẹ</a:t>
            </a:r>
            <a:r>
              <a:rPr lang="en-US" sz="2000" i="1" dirty="0">
                <a:solidFill>
                  <a:schemeClr val="tx2">
                    <a:lumMod val="10000"/>
                  </a:schemeClr>
                </a:solidFill>
                <a:effectLst/>
                <a:latin typeface="Times New Roman" panose="02020603050405020304" pitchFamily="18" charset="0"/>
                <a:ea typeface="Times New Roman" panose="02020603050405020304" pitchFamily="18" charset="0"/>
              </a:rPr>
              <a:t>.</a:t>
            </a:r>
            <a:endParaRPr lang="en-US" sz="2000" i="1" dirty="0">
              <a:solidFill>
                <a:schemeClr val="tx2">
                  <a:lumMod val="10000"/>
                </a:schemeClr>
              </a:solidFill>
              <a:effectLst/>
              <a:latin typeface="Times New Roman" panose="02020603050405020304" pitchFamily="18" charset="0"/>
              <a:ea typeface="Calibri" panose="020F0502020204030204" pitchFamily="34" charset="0"/>
            </a:endParaRPr>
          </a:p>
        </p:txBody>
      </p:sp>
      <p:sp>
        <p:nvSpPr>
          <p:cNvPr id="9" name="Google Shape;10816;p59"/>
          <p:cNvSpPr txBox="1">
            <a:spLocks noGrp="1"/>
          </p:cNvSpPr>
          <p:nvPr>
            <p:ph type="title"/>
          </p:nvPr>
        </p:nvSpPr>
        <p:spPr>
          <a:xfrm>
            <a:off x="97821" y="-21196"/>
            <a:ext cx="4823506" cy="7981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800" b="1" dirty="0">
                <a:latin typeface="Times New Roman" panose="02020603050405020304" pitchFamily="18" charset="0"/>
                <a:cs typeface="Times New Roman" panose="02020603050405020304" pitchFamily="18" charset="0"/>
              </a:rPr>
              <a:t>II</a:t>
            </a:r>
            <a:r>
              <a:rPr lang="en-GB" sz="28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TÌM HIỂU VĂN BẢN</a:t>
            </a:r>
            <a:r>
              <a:rPr lang="en-US" altLang="en-GB" sz="2400" b="1">
                <a:latin typeface="Times New Roman" panose="02020603050405020304" pitchFamily="18" charset="0"/>
                <a:cs typeface="Times New Roman" panose="02020603050405020304" pitchFamily="18" charset="0"/>
              </a:rPr>
              <a:t>:</a:t>
            </a:r>
            <a:endParaRPr lang="en-US" altLang="en-GB" sz="2800" b="1" dirty="0">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521628" y="3013940"/>
            <a:ext cx="47889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spcBef>
                <a:spcPct val="50000"/>
              </a:spcBef>
              <a:buClrTx/>
            </a:pPr>
            <a:r>
              <a:rPr lang="en-US" altLang="en-US" sz="2000"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990033"/>
                </a:solidFill>
                <a:latin typeface="Times New Roman" panose="02020603050405020304" pitchFamily="18" charset="0"/>
                <a:ea typeface="+mn-ea"/>
                <a:cs typeface="Times New Roman" panose="02020603050405020304" pitchFamily="18" charset="0"/>
              </a:rPr>
              <a:t>tiếng</a:t>
            </a:r>
            <a:r>
              <a:rPr lang="en-US" altLang="en-US" sz="2000"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990033"/>
                </a:solidFill>
                <a:latin typeface="Times New Roman" panose="02020603050405020304" pitchFamily="18" charset="0"/>
                <a:ea typeface="+mn-ea"/>
                <a:cs typeface="Times New Roman" panose="02020603050405020304" pitchFamily="18" charset="0"/>
              </a:rPr>
              <a:t>nói</a:t>
            </a:r>
            <a:r>
              <a:rPr lang="en-US" altLang="en-US" sz="2000" kern="1200" dirty="0">
                <a:solidFill>
                  <a:srgbClr val="990033"/>
                </a:solidFill>
                <a:latin typeface="Times New Roman" panose="02020603050405020304" pitchFamily="18" charset="0"/>
                <a:ea typeface="+mn-ea"/>
                <a:cs typeface="Times New Roman" panose="02020603050405020304" pitchFamily="18" charset="0"/>
              </a:rPr>
              <a:t> … </a:t>
            </a:r>
            <a:r>
              <a:rPr lang="en-US" altLang="en-US" sz="2000" kern="1200" dirty="0" err="1">
                <a:solidFill>
                  <a:srgbClr val="990033"/>
                </a:solidFill>
                <a:latin typeface="Times New Roman" panose="02020603050405020304" pitchFamily="18" charset="0"/>
                <a:ea typeface="+mn-ea"/>
                <a:cs typeface="Times New Roman" panose="02020603050405020304" pitchFamily="18" charset="0"/>
              </a:rPr>
              <a:t>tiếng</a:t>
            </a:r>
            <a:r>
              <a:rPr lang="en-US" altLang="en-US" sz="2000" kern="1200" dirty="0">
                <a:solidFill>
                  <a:srgbClr val="990033"/>
                </a:solidFill>
                <a:latin typeface="Times New Roman" panose="02020603050405020304" pitchFamily="18" charset="0"/>
                <a:ea typeface="+mn-ea"/>
                <a:cs typeface="Times New Roman" panose="02020603050405020304" pitchFamily="18" charset="0"/>
              </a:rPr>
              <a:t> c</a:t>
            </a:r>
            <a:r>
              <a:rPr lang="vi-VN" altLang="en-US" sz="2000" kern="1200" dirty="0">
                <a:solidFill>
                  <a:srgbClr val="990033"/>
                </a:solidFill>
                <a:latin typeface="Times New Roman" panose="02020603050405020304" pitchFamily="18" charset="0"/>
                <a:ea typeface="+mn-ea"/>
                <a:cs typeface="Times New Roman" panose="02020603050405020304" pitchFamily="18" charset="0"/>
              </a:rPr>
              <a:t>ười</a:t>
            </a:r>
            <a:r>
              <a:rPr lang="en-US" altLang="en-US" sz="2000" kern="1200" dirty="0">
                <a:solidFill>
                  <a:srgbClr val="990033"/>
                </a:solidFill>
                <a:latin typeface="Times New Roman" panose="02020603050405020304" pitchFamily="18" charset="0"/>
                <a:ea typeface="+mn-ea"/>
                <a:cs typeface="Times New Roman" panose="02020603050405020304" pitchFamily="18" charset="0"/>
              </a:rPr>
              <a:t> </a:t>
            </a:r>
            <a:r>
              <a:rPr lang="en-US" altLang="en-US" sz="2000" kern="1200">
                <a:solidFill>
                  <a:srgbClr val="990033"/>
                </a:solidFill>
                <a:latin typeface="Times New Roman" panose="02020603050405020304" pitchFamily="18" charset="0"/>
                <a:ea typeface="+mn-ea"/>
                <a:cs typeface="Times New Roman" panose="02020603050405020304" pitchFamily="18" charset="0"/>
              </a:rPr>
              <a:t>=&gt; phép liệt kê</a:t>
            </a:r>
            <a:endParaRPr lang="en-US" altLang="en-US" sz="2000" kern="1200" dirty="0">
              <a:solidFill>
                <a:srgbClr val="990033"/>
              </a:solidFill>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573795" y="3450477"/>
            <a:ext cx="8271802" cy="1154162"/>
          </a:xfrm>
          <a:prstGeom prst="rect">
            <a:avLst/>
          </a:prstGeom>
          <a:noFill/>
        </p:spPr>
        <p:txBody>
          <a:bodyPr wrap="square">
            <a:spAutoFit/>
          </a:bodyPr>
          <a:lstStyle/>
          <a:p>
            <a:pPr algn="just" fontAlgn="base">
              <a:lnSpc>
                <a:spcPct val="115000"/>
              </a:lnSpc>
            </a:pPr>
            <a:r>
              <a:rPr lang="en-US" sz="2000" b="1" i="1">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000" b="1" i="1">
                <a:solidFill>
                  <a:schemeClr val="tx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000" b="1" i="1">
                <a:solidFill>
                  <a:schemeClr val="tx2">
                    <a:lumMod val="10000"/>
                  </a:schemeClr>
                </a:solidFill>
                <a:latin typeface="Times New Roman" panose="02020603050405020304" pitchFamily="18" charset="0"/>
                <a:cs typeface="Times New Roman" panose="02020603050405020304" pitchFamily="18" charset="0"/>
              </a:rPr>
              <a:t>ái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hiện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hình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ảnh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của</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một</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em</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bé</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đang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ở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lứa</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tuổi</a:t>
            </a:r>
            <a:r>
              <a:rPr lang="en-US" sz="2000" b="1" i="1" dirty="0">
                <a:solidFill>
                  <a:schemeClr val="tx2">
                    <a:lumMod val="10000"/>
                  </a:schemeClr>
                </a:solidFill>
                <a:latin typeface="Times New Roman" panose="02020603050405020304" pitchFamily="18" charset="0"/>
                <a:cs typeface="Times New Roman" panose="02020603050405020304" pitchFamily="18" charset="0"/>
              </a:rPr>
              <a:t> bi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bô</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tập</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nói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đồng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thời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gợi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đến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khung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cảnh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của</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một</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gia</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đình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đầm</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ấm</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hòa</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thuận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luôn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tràn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đầy</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niềm</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vui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hạnh</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phúc</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tràn</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đầy</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tiếng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nói</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tx2">
                    <a:lumMod val="10000"/>
                  </a:schemeClr>
                </a:solidFill>
                <a:latin typeface="Times New Roman" panose="02020603050405020304" pitchFamily="18" charset="0"/>
                <a:cs typeface="Times New Roman" panose="02020603050405020304" pitchFamily="18" charset="0"/>
              </a:rPr>
              <a:t>tiếng</a:t>
            </a:r>
            <a:r>
              <a:rPr lang="en-US" sz="2000" b="1" i="1" dirty="0">
                <a:solidFill>
                  <a:schemeClr val="tx2">
                    <a:lumMod val="10000"/>
                  </a:schemeClr>
                </a:solidFill>
                <a:latin typeface="Times New Roman" panose="02020603050405020304" pitchFamily="18" charset="0"/>
                <a:cs typeface="Times New Roman" panose="02020603050405020304" pitchFamily="18" charset="0"/>
              </a:rPr>
              <a:t> </a:t>
            </a:r>
            <a:r>
              <a:rPr lang="en-US" sz="2000" b="1" i="1" err="1">
                <a:solidFill>
                  <a:schemeClr val="tx2">
                    <a:lumMod val="10000"/>
                  </a:schemeClr>
                </a:solidFill>
                <a:latin typeface="Times New Roman" panose="02020603050405020304" pitchFamily="18" charset="0"/>
                <a:cs typeface="Times New Roman" panose="02020603050405020304" pitchFamily="18" charset="0"/>
              </a:rPr>
              <a:t>cười</a:t>
            </a:r>
            <a:r>
              <a:rPr lang="en-US" sz="2000" b="1" i="1">
                <a:solidFill>
                  <a:schemeClr val="tx2">
                    <a:lumMod val="10000"/>
                  </a:schemeClr>
                </a:solidFill>
                <a:latin typeface="Times New Roman" panose="02020603050405020304" pitchFamily="18" charset="0"/>
                <a:cs typeface="Times New Roman" panose="02020603050405020304" pitchFamily="18" charset="0"/>
              </a:rPr>
              <a:t>.</a:t>
            </a:r>
            <a:endParaRPr lang="en-US" sz="2000" b="1" i="1"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animBg="1"/>
      <p:bldP spid="12" grpId="0"/>
      <p:bldP spid="14"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9"/>
</p:tagLst>
</file>

<file path=ppt/theme/theme1.xml><?xml version="1.0" encoding="utf-8"?>
<a:theme xmlns:a="http://schemas.openxmlformats.org/drawingml/2006/main" name="Newborn Baby Clothes Marketing Campaign by Slidesgo">
  <a:themeElements>
    <a:clrScheme name="Simple Light">
      <a:dk1>
        <a:srgbClr val="32504E"/>
      </a:dk1>
      <a:lt1>
        <a:srgbClr val="BBCECD"/>
      </a:lt1>
      <a:dk2>
        <a:srgbClr val="4F827E"/>
      </a:dk2>
      <a:lt2>
        <a:srgbClr val="DFF0EF"/>
      </a:lt2>
      <a:accent1>
        <a:srgbClr val="FFFFFF"/>
      </a:accent1>
      <a:accent2>
        <a:srgbClr val="6CACA7"/>
      </a:accent2>
      <a:accent3>
        <a:srgbClr val="FFFFFF"/>
      </a:accent3>
      <a:accent4>
        <a:srgbClr val="FFFFFF"/>
      </a:accent4>
      <a:accent5>
        <a:srgbClr val="FFFFFF"/>
      </a:accent5>
      <a:accent6>
        <a:srgbClr val="FFFFFF"/>
      </a:accent6>
      <a:hlink>
        <a:srgbClr val="3250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3855</Words>
  <Application>Microsoft Office PowerPoint</Application>
  <PresentationFormat>On-screen Show (16:9)</PresentationFormat>
  <Paragraphs>294</Paragraphs>
  <Slides>34</Slides>
  <Notes>8</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34</vt:i4>
      </vt:variant>
    </vt:vector>
  </HeadingPairs>
  <TitlesOfParts>
    <vt:vector size="50" baseType="lpstr">
      <vt:lpstr>Arial</vt:lpstr>
      <vt:lpstr>Times New Roman</vt:lpstr>
      <vt:lpstr>Chelsea Market</vt:lpstr>
      <vt:lpstr>宋体</vt:lpstr>
      <vt:lpstr>.VnTime</vt:lpstr>
      <vt:lpstr>Arial Nova</vt:lpstr>
      <vt:lpstr>Calibri</vt:lpstr>
      <vt:lpstr>Symbol</vt:lpstr>
      <vt:lpstr>Courier New</vt:lpstr>
      <vt:lpstr>Quicksand Medium</vt:lpstr>
      <vt:lpstr>Lato</vt:lpstr>
      <vt:lpstr>Wingdings</vt:lpstr>
      <vt:lpstr>Calibri Light</vt:lpstr>
      <vt:lpstr>Quicksand</vt:lpstr>
      <vt:lpstr>Newborn Baby Clothes Marketing Campaign by Slidesgo</vt:lpstr>
      <vt:lpstr>Office Theme</vt:lpstr>
      <vt:lpstr>Nói với con</vt:lpstr>
      <vt:lpstr>1. Tác giả</vt:lpstr>
      <vt:lpstr>Slide 3</vt:lpstr>
      <vt:lpstr>Slide 4</vt:lpstr>
      <vt:lpstr>2. Tác phẩm</vt:lpstr>
      <vt:lpstr>Slide 6</vt:lpstr>
      <vt:lpstr>Slide 7</vt:lpstr>
      <vt:lpstr>Slide 8</vt:lpstr>
      <vt:lpstr>II. TÌM HIỂU VĂN BẢN:</vt:lpstr>
      <vt:lpstr>Slide 10</vt:lpstr>
      <vt:lpstr>Slide 11</vt:lpstr>
      <vt:lpstr>Slide 12</vt:lpstr>
      <vt:lpstr>Slide 13</vt:lpstr>
      <vt:lpstr>Slide 14</vt:lpstr>
      <vt:lpstr>Cha nói với con về kỉ niệm ngày cưới</vt:lpstr>
      <vt:lpstr>Slide 16</vt:lpstr>
      <vt:lpstr>Slide 17</vt:lpstr>
      <vt:lpstr>Slide 18</vt:lpstr>
      <vt:lpstr>Slide 19</vt:lpstr>
      <vt:lpstr>Slide 20</vt:lpstr>
      <vt:lpstr>Slide 21</vt:lpstr>
      <vt:lpstr>Slide 22</vt:lpstr>
      <vt:lpstr>Slide 23</vt:lpstr>
      <vt:lpstr>III. Tổng kết</vt:lpstr>
      <vt:lpstr>2. Nội dung</vt:lpstr>
      <vt:lpstr>Slide 26</vt:lpstr>
      <vt:lpstr>Slide 27</vt:lpstr>
      <vt:lpstr>Slide 28</vt:lpstr>
      <vt:lpstr>Slide 29</vt:lpstr>
      <vt:lpstr>Slide 30</vt:lpstr>
      <vt:lpstr>Slide 31</vt:lpstr>
      <vt:lpstr>Slide 32</vt:lpstr>
      <vt:lpstr> TỔNG KẾT:</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Ngữ văn 9</dc:title>
  <dc:creator>Admin</dc:creator>
  <cp:lastModifiedBy>chinh</cp:lastModifiedBy>
  <cp:revision>49</cp:revision>
  <dcterms:created xsi:type="dcterms:W3CDTF">2022-02-25T00:18:58Z</dcterms:created>
  <dcterms:modified xsi:type="dcterms:W3CDTF">2023-03-07T13:51:49Z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FF7F4413017F49E089B57ED317DEA4DD</vt:lpwstr>
  </property>
  <property fmtid="{D5CDD505-2E9C-101B-9397-08002B2CF9AE}" pid="3" name="KSOProductBuildVer">
    <vt:lpwstr>1033-11.2.0.10463</vt:lpwstr>
  </property>
</Properties>
</file>