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6"/>
  </p:notesMasterIdLst>
  <p:sldIdLst>
    <p:sldId id="294" r:id="rId4"/>
    <p:sldId id="300" r:id="rId5"/>
    <p:sldId id="302" r:id="rId6"/>
    <p:sldId id="303" r:id="rId7"/>
    <p:sldId id="301" r:id="rId8"/>
    <p:sldId id="263" r:id="rId9"/>
    <p:sldId id="334" r:id="rId10"/>
    <p:sldId id="306" r:id="rId11"/>
    <p:sldId id="307" r:id="rId12"/>
    <p:sldId id="308" r:id="rId13"/>
    <p:sldId id="337" r:id="rId14"/>
    <p:sldId id="331" r:id="rId15"/>
    <p:sldId id="320" r:id="rId16"/>
    <p:sldId id="327" r:id="rId17"/>
    <p:sldId id="328" r:id="rId18"/>
    <p:sldId id="311" r:id="rId19"/>
    <p:sldId id="313" r:id="rId20"/>
    <p:sldId id="312" r:id="rId21"/>
    <p:sldId id="315" r:id="rId22"/>
    <p:sldId id="319" r:id="rId23"/>
    <p:sldId id="323" r:id="rId24"/>
    <p:sldId id="32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vi/thumb/0/03/CDDenPhungHung.jpg/800px-CDDenPhungHung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3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3.gif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3.gif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3.gif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jpe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gif"/><Relationship Id="rId17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6.gif"/><Relationship Id="rId5" Type="http://schemas.microsoft.com/office/2007/relationships/media" Target="../media/media1.mp3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8" name="Line 20"/>
          <p:cNvSpPr>
            <a:spLocks noChangeShapeType="1"/>
          </p:cNvSpPr>
          <p:nvPr/>
        </p:nvSpPr>
        <p:spPr bwMode="auto">
          <a:xfrm>
            <a:off x="3751792" y="-180143"/>
            <a:ext cx="22574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59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80" y="7847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36416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0" y="253396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089686"/>
              </p:ext>
            </p:extLst>
          </p:nvPr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6813" y="168612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Chính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điện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đền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41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7609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4069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628193"/>
              </p:ext>
            </p:extLst>
          </p:nvPr>
        </p:nvGraphicFramePr>
        <p:xfrm>
          <a:off x="203200" y="1819565"/>
          <a:ext cx="8831618" cy="4871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9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0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85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</TotalTime>
  <Words>1012</Words>
  <Application>Microsoft Office PowerPoint</Application>
  <PresentationFormat>On-screen Show (4:3)</PresentationFormat>
  <Paragraphs>113</Paragraphs>
  <Slides>22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.VnArabiaH</vt:lpstr>
      <vt:lpstr>Arial</vt:lpstr>
      <vt:lpstr>Broadway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dell</cp:lastModifiedBy>
  <cp:revision>117</cp:revision>
  <dcterms:created xsi:type="dcterms:W3CDTF">2021-04-15T14:01:18Z</dcterms:created>
  <dcterms:modified xsi:type="dcterms:W3CDTF">2023-02-20T23:11:57Z</dcterms:modified>
</cp:coreProperties>
</file>