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71" d="100"/>
          <a:sy n="71" d="100"/>
        </p:scale>
        <p:origin x="696" y="72"/>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23/2/2023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23/2/2023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23/2/2023</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val="220291717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42424">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err="1">
                <a:solidFill>
                  <a:srgbClr val="FF0000"/>
                </a:solidFill>
                <a:latin typeface="Times New Roman" pitchFamily="18" charset="0"/>
                <a:ea typeface="Microsoft YaHei" pitchFamily="34" charset="-122"/>
                <a:cs typeface="Times New Roman" pitchFamily="18" charset="0"/>
              </a:rPr>
              <a:t>Bài</a:t>
            </a:r>
            <a:r>
              <a:rPr lang="en-US" sz="3200" b="1" dirty="0">
                <a:solidFill>
                  <a:srgbClr val="FF0000"/>
                </a:solidFill>
                <a:latin typeface="Times New Roman" pitchFamily="18" charset="0"/>
                <a:ea typeface="Microsoft YaHei" pitchFamily="34" charset="-122"/>
                <a:cs typeface="Times New Roman" pitchFamily="18" charset="0"/>
              </a:rPr>
              <a:t> </a:t>
            </a:r>
            <a:r>
              <a:rPr lang="vi-VN" sz="3200" b="1" dirty="0" smtClean="0">
                <a:solidFill>
                  <a:srgbClr val="FF0000"/>
                </a:solidFill>
                <a:latin typeface="Times New Roman" pitchFamily="18" charset="0"/>
                <a:ea typeface="Microsoft YaHei" pitchFamily="34" charset="-122"/>
                <a:cs typeface="Times New Roman" pitchFamily="18" charset="0"/>
              </a:rPr>
              <a:t>12- Tiết 33,34</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3128</TotalTime>
  <Words>3071</Words>
  <Application>Microsoft Office PowerPoint</Application>
  <PresentationFormat>Widescreen</PresentationFormat>
  <Paragraphs>541</Paragraphs>
  <Slides>52</Slides>
  <Notes>4</Notes>
  <HiddenSlides>0</HiddenSlides>
  <MMClips>47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微软雅黑</vt:lpstr>
      <vt:lpstr>微软雅黑</vt:lpstr>
      <vt:lpstr>.VnTime</vt:lpstr>
      <vt:lpstr>Arial</vt:lpstr>
      <vt:lpstr>Calibri</vt:lpstr>
      <vt:lpstr>等线</vt:lpstr>
      <vt:lpstr>Georgia</vt:lpstr>
      <vt:lpstr>Segoe UI Black</vt:lpstr>
      <vt:lpstr>Tahoma</vt:lpstr>
      <vt:lpstr>Times New Roman</vt:lpstr>
      <vt:lpstr>Times New RomanH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150</cp:revision>
  <dcterms:created xsi:type="dcterms:W3CDTF">2018-11-04T14:19:53Z</dcterms:created>
  <dcterms:modified xsi:type="dcterms:W3CDTF">2023-02-23T01:23:03Z</dcterms:modified>
</cp:coreProperties>
</file>