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 id="2147483673" r:id="rId3"/>
    <p:sldMasterId id="2147483738" r:id="rId4"/>
    <p:sldMasterId id="2147483772" r:id="rId5"/>
  </p:sldMasterIdLst>
  <p:notesMasterIdLst>
    <p:notesMasterId r:id="rId49"/>
  </p:notesMasterIdLst>
  <p:sldIdLst>
    <p:sldId id="11088516" r:id="rId6"/>
    <p:sldId id="256" r:id="rId7"/>
    <p:sldId id="257" r:id="rId8"/>
    <p:sldId id="259" r:id="rId9"/>
    <p:sldId id="261" r:id="rId10"/>
    <p:sldId id="11088526" r:id="rId11"/>
    <p:sldId id="295" r:id="rId12"/>
    <p:sldId id="11088525" r:id="rId13"/>
    <p:sldId id="11088527" r:id="rId14"/>
    <p:sldId id="11088530" r:id="rId15"/>
    <p:sldId id="422" r:id="rId16"/>
    <p:sldId id="423" r:id="rId17"/>
    <p:sldId id="11088528" r:id="rId18"/>
    <p:sldId id="11088529" r:id="rId19"/>
    <p:sldId id="267" r:id="rId20"/>
    <p:sldId id="298" r:id="rId21"/>
    <p:sldId id="334" r:id="rId22"/>
    <p:sldId id="300" r:id="rId23"/>
    <p:sldId id="11088532" r:id="rId24"/>
    <p:sldId id="11088533" r:id="rId25"/>
    <p:sldId id="11088531" r:id="rId26"/>
    <p:sldId id="11088534" r:id="rId27"/>
    <p:sldId id="11088535" r:id="rId28"/>
    <p:sldId id="304" r:id="rId29"/>
    <p:sldId id="11088537" r:id="rId30"/>
    <p:sldId id="439" r:id="rId31"/>
    <p:sldId id="11088517" r:id="rId32"/>
    <p:sldId id="271" r:id="rId33"/>
    <p:sldId id="302" r:id="rId34"/>
    <p:sldId id="433" r:id="rId35"/>
    <p:sldId id="270" r:id="rId36"/>
    <p:sldId id="11088538" r:id="rId37"/>
    <p:sldId id="11088539" r:id="rId38"/>
    <p:sldId id="11088541" r:id="rId39"/>
    <p:sldId id="11088540" r:id="rId40"/>
    <p:sldId id="11088542" r:id="rId41"/>
    <p:sldId id="11088543" r:id="rId42"/>
    <p:sldId id="11088544" r:id="rId43"/>
    <p:sldId id="11088545" r:id="rId44"/>
    <p:sldId id="11088546" r:id="rId45"/>
    <p:sldId id="11088518" r:id="rId46"/>
    <p:sldId id="446" r:id="rId47"/>
    <p:sldId id="475" r:id="rId48"/>
  </p:sldIdLst>
  <p:sldSz cx="9144000" cy="5143500" type="screen16x9"/>
  <p:notesSz cx="6858000" cy="9144000"/>
  <p:embeddedFontLst>
    <p:embeddedFont>
      <p:font typeface="Poppins Light" panose="020B0604020202020204" charset="0"/>
      <p:regular r:id="rId50"/>
      <p:bold r:id="rId51"/>
      <p:italic r:id="rId52"/>
      <p:boldItalic r:id="rId53"/>
    </p:embeddedFont>
    <p:embeddedFont>
      <p:font typeface="Poppins"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VNI-Times" pitchFamily="2" charset="0"/>
      <p:regular r:id="rId62"/>
      <p:bold r:id="rId63"/>
      <p:italic r:id="rId64"/>
      <p:boldItalic r:id="rId65"/>
    </p:embeddedFont>
    <p:embeddedFont>
      <p:font typeface="Oswald" panose="020B0604020202020204" charset="0"/>
      <p:regular r:id="rId66"/>
      <p:bold r:id="rId67"/>
    </p:embeddedFont>
    <p:embeddedFont>
      <p:font typeface="Tinos" panose="020B0604020202020204" charset="0"/>
      <p:regular r:id="rId68"/>
      <p:bold r:id="rId69"/>
      <p:italic r:id="rId70"/>
      <p:boldItalic r:id="rId71"/>
    </p:embeddedFont>
    <p:embeddedFont>
      <p:font typeface="Calibri Light" panose="020F0302020204030204" pitchFamily="34" charset="0"/>
      <p:regular r:id="rId72"/>
      <p: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6A72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DA76C-795A-495A-BEFA-B778C0396278}">
  <a:tblStyle styleId="{F84DA76C-795A-495A-BEFA-B778C039627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11BF4-621E-4B3C-804F-145F23E6AE4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inimized">
    <p:restoredLeft sz="0" autoAdjust="0"/>
    <p:restoredTop sz="0" autoAdjust="0"/>
  </p:normalViewPr>
  <p:slideViewPr>
    <p:cSldViewPr snapToGrid="0" snapToObjects="1" showGuides="1">
      <p:cViewPr varScale="1">
        <p:scale>
          <a:sx n="29" d="100"/>
          <a:sy n="29" d="100"/>
        </p:scale>
        <p:origin x="3499" y="34"/>
      </p:cViewPr>
      <p:guideLst>
        <p:guide orient="horz" pos="1620"/>
        <p:guide pos="2880"/>
      </p:guideLst>
    </p:cSldViewPr>
  </p:slideViewPr>
  <p:notesTextViewPr>
    <p:cViewPr>
      <p:scale>
        <a:sx n="1" d="1"/>
        <a:sy n="1" d="1"/>
      </p:scale>
      <p:origin x="0" y="0"/>
    </p:cViewPr>
  </p:notesTextViewPr>
  <p:sorterViewPr>
    <p:cViewPr>
      <p:scale>
        <a:sx n="100" d="100"/>
        <a:sy n="100" d="100"/>
      </p:scale>
      <p:origin x="0" y="-1123"/>
    </p:cViewPr>
  </p:sorterViewPr>
  <p:notesViewPr>
    <p:cSldViewPr snapToGrid="0" snapToObjects="1">
      <p:cViewPr varScale="1">
        <p:scale>
          <a:sx n="75" d="100"/>
          <a:sy n="75" d="100"/>
        </p:scale>
        <p:origin x="2938"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023593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566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C3966E4-0F3F-0B4C-99DD-13B4F9DDCD1C}"/>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04008F-2F3A-5B46-9A31-197FD78139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611" name="Rectangle 7">
            <a:extLst>
              <a:ext uri="{FF2B5EF4-FFF2-40B4-BE49-F238E27FC236}">
                <a16:creationId xmlns:a16="http://schemas.microsoft.com/office/drawing/2014/main" id="{40E9CA9D-349E-774E-B1DD-C4A6347DBE7E}"/>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8E4FC-4319-F34D-90C1-A2B2112AEB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8612" name="Rectangle 2">
            <a:extLst>
              <a:ext uri="{FF2B5EF4-FFF2-40B4-BE49-F238E27FC236}">
                <a16:creationId xmlns:a16="http://schemas.microsoft.com/office/drawing/2014/main" id="{8C23467F-1203-B346-A4F8-4E8642CD3D0A}"/>
              </a:ext>
            </a:extLst>
          </p:cNvPr>
          <p:cNvSpPr>
            <a:spLocks noGrp="1" noRot="1" noChangeAspect="1" noChangeArrowheads="1" noTextEdit="1"/>
          </p:cNvSpPr>
          <p:nvPr>
            <p:ph type="sldImg"/>
          </p:nvPr>
        </p:nvSpPr>
        <p:spPr>
          <a:xfrm>
            <a:off x="381000" y="685800"/>
            <a:ext cx="6096000" cy="3429000"/>
          </a:xfrm>
          <a:ln/>
        </p:spPr>
      </p:sp>
      <p:sp>
        <p:nvSpPr>
          <p:cNvPr id="68613" name="Rectangle 3">
            <a:extLst>
              <a:ext uri="{FF2B5EF4-FFF2-40B4-BE49-F238E27FC236}">
                <a16:creationId xmlns:a16="http://schemas.microsoft.com/office/drawing/2014/main" id="{21130BD6-4691-1842-B7A5-D5A8EC825B87}"/>
              </a:ext>
            </a:extLst>
          </p:cNvPr>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2543748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D3F73B-C4DD-7A4A-B4D2-AAA40A472FC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227" name="Slide Image Placeholder 1">
            <a:extLst>
              <a:ext uri="{FF2B5EF4-FFF2-40B4-BE49-F238E27FC236}">
                <a16:creationId xmlns:a16="http://schemas.microsoft.com/office/drawing/2014/main" id="{859A5887-3CE7-9846-ACBD-A457848533D4}"/>
              </a:ext>
            </a:extLst>
          </p:cNvPr>
          <p:cNvSpPr>
            <a:spLocks noGrp="1" noRot="1" noChangeAspect="1" noTextEdit="1"/>
          </p:cNvSpPr>
          <p:nvPr>
            <p:ph type="sldImg"/>
          </p:nvPr>
        </p:nvSpPr>
        <p:spPr>
          <a:xfrm>
            <a:off x="381000" y="685800"/>
            <a:ext cx="6096000" cy="3429000"/>
          </a:xfrm>
          <a:ln/>
        </p:spPr>
      </p:sp>
      <p:sp>
        <p:nvSpPr>
          <p:cNvPr id="52228" name="Notes Placeholder 2">
            <a:extLst>
              <a:ext uri="{FF2B5EF4-FFF2-40B4-BE49-F238E27FC236}">
                <a16:creationId xmlns:a16="http://schemas.microsoft.com/office/drawing/2014/main" id="{76A2D018-DAC7-C74D-9A64-DEBEEB28F2C9}"/>
              </a:ext>
            </a:extLst>
          </p:cNvPr>
          <p:cNvSpPr>
            <a:spLocks noGrp="1"/>
          </p:cNvSpPr>
          <p:nvPr>
            <p:ph type="body" idx="1"/>
          </p:nvPr>
        </p:nvSpPr>
        <p:spPr>
          <a:noFill/>
        </p:spPr>
        <p:txBody>
          <a:bodyPr/>
          <a:lstStyle/>
          <a:p>
            <a:pPr eaLnBrk="1" hangingPunct="1"/>
            <a:endParaRPr lang="en-US" altLang="en-US"/>
          </a:p>
        </p:txBody>
      </p:sp>
      <p:sp>
        <p:nvSpPr>
          <p:cNvPr id="52229" name="Slide Number Placeholder 3">
            <a:extLst>
              <a:ext uri="{FF2B5EF4-FFF2-40B4-BE49-F238E27FC236}">
                <a16:creationId xmlns:a16="http://schemas.microsoft.com/office/drawing/2014/main" id="{0A2FCC2C-E731-4642-9728-2C3B4B5F9B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295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20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66EF79-9A2B-3241-AC4A-132F469F6E5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629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87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24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90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2594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61495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8590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7246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6209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0884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9477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2944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39287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8992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18E968-6226-CE4A-B9E2-BE3E87B08AE0}"/>
              </a:ext>
            </a:extLst>
          </p:cNvPr>
          <p:cNvSpPr>
            <a:spLocks noGrp="1"/>
          </p:cNvSpPr>
          <p:nvPr>
            <p:ph type="dt" sz="half" idx="10"/>
          </p:nvPr>
        </p:nvSpPr>
        <p:spPr/>
        <p:txBody>
          <a:bodyPr/>
          <a:lstStyle>
            <a:lvl1pPr>
              <a:defRPr/>
            </a:lvl1pPr>
          </a:lstStyle>
          <a:p>
            <a:pPr>
              <a:defRPr/>
            </a:pPr>
            <a:fld id="{6CFD2FB3-A705-944B-AB27-008A1A3F755D}" type="datetimeFigureOut">
              <a:rPr lang="en-US"/>
              <a:pPr>
                <a:defRPr/>
              </a:pPr>
              <a:t>4/4/2023</a:t>
            </a:fld>
            <a:endParaRPr lang="en-US"/>
          </a:p>
        </p:txBody>
      </p:sp>
      <p:sp>
        <p:nvSpPr>
          <p:cNvPr id="5" name="Footer Placeholder 4">
            <a:extLst>
              <a:ext uri="{FF2B5EF4-FFF2-40B4-BE49-F238E27FC236}">
                <a16:creationId xmlns:a16="http://schemas.microsoft.com/office/drawing/2014/main" id="{A4F027F2-E06F-E747-8A68-507EC3737D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81E5FC-4F14-3042-9EE2-DA3B596AE99B}"/>
              </a:ext>
            </a:extLst>
          </p:cNvPr>
          <p:cNvSpPr>
            <a:spLocks noGrp="1"/>
          </p:cNvSpPr>
          <p:nvPr>
            <p:ph type="sldNum" sz="quarter" idx="12"/>
          </p:nvPr>
        </p:nvSpPr>
        <p:spPr/>
        <p:txBody>
          <a:bodyPr/>
          <a:lstStyle>
            <a:lvl1pPr>
              <a:defRPr/>
            </a:lvl1pPr>
          </a:lstStyle>
          <a:p>
            <a:fld id="{981021E1-9204-194E-A59A-5854C3CEC12A}" type="slidenum">
              <a:rPr lang="en-US" altLang="x-none"/>
              <a:pPr/>
              <a:t>‹#›</a:t>
            </a:fld>
            <a:endParaRPr lang="en-US" altLang="x-none"/>
          </a:p>
        </p:txBody>
      </p:sp>
    </p:spTree>
    <p:extLst>
      <p:ext uri="{BB962C8B-B14F-4D97-AF65-F5344CB8AC3E}">
        <p14:creationId xmlns:p14="http://schemas.microsoft.com/office/powerpoint/2010/main" val="96387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FC9A1-20FC-D044-B46B-AA99457A022C}"/>
              </a:ext>
            </a:extLst>
          </p:cNvPr>
          <p:cNvSpPr>
            <a:spLocks noGrp="1"/>
          </p:cNvSpPr>
          <p:nvPr>
            <p:ph type="dt" sz="half" idx="10"/>
          </p:nvPr>
        </p:nvSpPr>
        <p:spPr/>
        <p:txBody>
          <a:bodyPr/>
          <a:lstStyle>
            <a:lvl1pPr>
              <a:defRPr/>
            </a:lvl1pPr>
          </a:lstStyle>
          <a:p>
            <a:pPr>
              <a:defRPr/>
            </a:pPr>
            <a:fld id="{B2F2B07F-0922-304C-B857-52ACC8AED754}" type="datetimeFigureOut">
              <a:rPr lang="en-US"/>
              <a:pPr>
                <a:defRPr/>
              </a:pPr>
              <a:t>4/4/2023</a:t>
            </a:fld>
            <a:endParaRPr lang="en-US"/>
          </a:p>
        </p:txBody>
      </p:sp>
      <p:sp>
        <p:nvSpPr>
          <p:cNvPr id="5" name="Footer Placeholder 4">
            <a:extLst>
              <a:ext uri="{FF2B5EF4-FFF2-40B4-BE49-F238E27FC236}">
                <a16:creationId xmlns:a16="http://schemas.microsoft.com/office/drawing/2014/main" id="{3A92ACDD-19CB-C74D-AF00-55B4609DE7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B7C064-2E59-504A-9AA7-4EF2A7268F4C}"/>
              </a:ext>
            </a:extLst>
          </p:cNvPr>
          <p:cNvSpPr>
            <a:spLocks noGrp="1"/>
          </p:cNvSpPr>
          <p:nvPr>
            <p:ph type="sldNum" sz="quarter" idx="12"/>
          </p:nvPr>
        </p:nvSpPr>
        <p:spPr/>
        <p:txBody>
          <a:bodyPr/>
          <a:lstStyle>
            <a:lvl1pPr>
              <a:defRPr/>
            </a:lvl1pPr>
          </a:lstStyle>
          <a:p>
            <a:fld id="{E54E2DF7-EEA8-054B-B4CC-0EC237F982F6}" type="slidenum">
              <a:rPr lang="en-US" altLang="x-none"/>
              <a:pPr/>
              <a:t>‹#›</a:t>
            </a:fld>
            <a:endParaRPr lang="en-US" altLang="x-none"/>
          </a:p>
        </p:txBody>
      </p:sp>
    </p:spTree>
    <p:extLst>
      <p:ext uri="{BB962C8B-B14F-4D97-AF65-F5344CB8AC3E}">
        <p14:creationId xmlns:p14="http://schemas.microsoft.com/office/powerpoint/2010/main" val="924522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46980D-4446-6B4A-BD79-D2388DFF3966}"/>
              </a:ext>
            </a:extLst>
          </p:cNvPr>
          <p:cNvSpPr>
            <a:spLocks noGrp="1"/>
          </p:cNvSpPr>
          <p:nvPr>
            <p:ph type="dt" sz="half" idx="10"/>
          </p:nvPr>
        </p:nvSpPr>
        <p:spPr/>
        <p:txBody>
          <a:bodyPr/>
          <a:lstStyle>
            <a:lvl1pPr>
              <a:defRPr/>
            </a:lvl1pPr>
          </a:lstStyle>
          <a:p>
            <a:pPr>
              <a:defRPr/>
            </a:pPr>
            <a:fld id="{F5CA8CE7-DEE9-684F-9048-5C9F60D3A45C}" type="datetimeFigureOut">
              <a:rPr lang="en-US"/>
              <a:pPr>
                <a:defRPr/>
              </a:pPr>
              <a:t>4/4/2023</a:t>
            </a:fld>
            <a:endParaRPr lang="en-US"/>
          </a:p>
        </p:txBody>
      </p:sp>
      <p:sp>
        <p:nvSpPr>
          <p:cNvPr id="5" name="Footer Placeholder 4">
            <a:extLst>
              <a:ext uri="{FF2B5EF4-FFF2-40B4-BE49-F238E27FC236}">
                <a16:creationId xmlns:a16="http://schemas.microsoft.com/office/drawing/2014/main" id="{40DCADC9-1B46-A248-808C-113D119A37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62588E-6469-C842-9D15-AD4B51A4B92B}"/>
              </a:ext>
            </a:extLst>
          </p:cNvPr>
          <p:cNvSpPr>
            <a:spLocks noGrp="1"/>
          </p:cNvSpPr>
          <p:nvPr>
            <p:ph type="sldNum" sz="quarter" idx="12"/>
          </p:nvPr>
        </p:nvSpPr>
        <p:spPr/>
        <p:txBody>
          <a:bodyPr/>
          <a:lstStyle>
            <a:lvl1pPr>
              <a:defRPr/>
            </a:lvl1pPr>
          </a:lstStyle>
          <a:p>
            <a:fld id="{C0DC29D0-6241-294D-8710-0C69355D07CD}" type="slidenum">
              <a:rPr lang="en-US" altLang="x-none"/>
              <a:pPr/>
              <a:t>‹#›</a:t>
            </a:fld>
            <a:endParaRPr lang="en-US" altLang="x-none"/>
          </a:p>
        </p:txBody>
      </p:sp>
    </p:spTree>
    <p:extLst>
      <p:ext uri="{BB962C8B-B14F-4D97-AF65-F5344CB8AC3E}">
        <p14:creationId xmlns:p14="http://schemas.microsoft.com/office/powerpoint/2010/main" val="265554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09A55D8-AD9B-3B46-8464-C71D1AA868D9}"/>
              </a:ext>
            </a:extLst>
          </p:cNvPr>
          <p:cNvSpPr>
            <a:spLocks noGrp="1"/>
          </p:cNvSpPr>
          <p:nvPr>
            <p:ph type="dt" sz="half" idx="10"/>
          </p:nvPr>
        </p:nvSpPr>
        <p:spPr/>
        <p:txBody>
          <a:bodyPr/>
          <a:lstStyle>
            <a:lvl1pPr>
              <a:defRPr/>
            </a:lvl1pPr>
          </a:lstStyle>
          <a:p>
            <a:pPr>
              <a:defRPr/>
            </a:pPr>
            <a:fld id="{FDF0CD9B-D5C0-544E-A04E-099DDBAA86B4}" type="datetimeFigureOut">
              <a:rPr lang="en-US"/>
              <a:pPr>
                <a:defRPr/>
              </a:pPr>
              <a:t>4/4/2023</a:t>
            </a:fld>
            <a:endParaRPr lang="en-US"/>
          </a:p>
        </p:txBody>
      </p:sp>
      <p:sp>
        <p:nvSpPr>
          <p:cNvPr id="6" name="Footer Placeholder 4">
            <a:extLst>
              <a:ext uri="{FF2B5EF4-FFF2-40B4-BE49-F238E27FC236}">
                <a16:creationId xmlns:a16="http://schemas.microsoft.com/office/drawing/2014/main" id="{9865E8EE-3A62-614F-9B16-6BDF391FF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E1CC8A-9DD3-FF4C-A74F-D1B4ADC3E321}"/>
              </a:ext>
            </a:extLst>
          </p:cNvPr>
          <p:cNvSpPr>
            <a:spLocks noGrp="1"/>
          </p:cNvSpPr>
          <p:nvPr>
            <p:ph type="sldNum" sz="quarter" idx="12"/>
          </p:nvPr>
        </p:nvSpPr>
        <p:spPr/>
        <p:txBody>
          <a:bodyPr/>
          <a:lstStyle>
            <a:lvl1pPr>
              <a:defRPr/>
            </a:lvl1pPr>
          </a:lstStyle>
          <a:p>
            <a:fld id="{E03F6C65-3BBF-DC4E-A2F6-EA7070080851}" type="slidenum">
              <a:rPr lang="en-US" altLang="x-none"/>
              <a:pPr/>
              <a:t>‹#›</a:t>
            </a:fld>
            <a:endParaRPr lang="en-US" altLang="x-none"/>
          </a:p>
        </p:txBody>
      </p:sp>
    </p:spTree>
    <p:extLst>
      <p:ext uri="{BB962C8B-B14F-4D97-AF65-F5344CB8AC3E}">
        <p14:creationId xmlns:p14="http://schemas.microsoft.com/office/powerpoint/2010/main" val="3703512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5F56DB-B2CA-824F-8E02-AE873EC273AD}"/>
              </a:ext>
            </a:extLst>
          </p:cNvPr>
          <p:cNvSpPr>
            <a:spLocks noGrp="1"/>
          </p:cNvSpPr>
          <p:nvPr>
            <p:ph type="dt" sz="half" idx="10"/>
          </p:nvPr>
        </p:nvSpPr>
        <p:spPr/>
        <p:txBody>
          <a:bodyPr/>
          <a:lstStyle>
            <a:lvl1pPr>
              <a:defRPr/>
            </a:lvl1pPr>
          </a:lstStyle>
          <a:p>
            <a:pPr>
              <a:defRPr/>
            </a:pPr>
            <a:fld id="{A09870AD-C583-E941-BDEA-20B0BAD5C3D5}" type="datetimeFigureOut">
              <a:rPr lang="en-US"/>
              <a:pPr>
                <a:defRPr/>
              </a:pPr>
              <a:t>4/4/2023</a:t>
            </a:fld>
            <a:endParaRPr lang="en-US"/>
          </a:p>
        </p:txBody>
      </p:sp>
      <p:sp>
        <p:nvSpPr>
          <p:cNvPr id="8" name="Footer Placeholder 4">
            <a:extLst>
              <a:ext uri="{FF2B5EF4-FFF2-40B4-BE49-F238E27FC236}">
                <a16:creationId xmlns:a16="http://schemas.microsoft.com/office/drawing/2014/main" id="{FD0119FA-FD1B-DD4A-9F07-6D29C5BF16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B7FF6BB-FF76-8147-AA32-B35EF292CDF1}"/>
              </a:ext>
            </a:extLst>
          </p:cNvPr>
          <p:cNvSpPr>
            <a:spLocks noGrp="1"/>
          </p:cNvSpPr>
          <p:nvPr>
            <p:ph type="sldNum" sz="quarter" idx="12"/>
          </p:nvPr>
        </p:nvSpPr>
        <p:spPr/>
        <p:txBody>
          <a:bodyPr/>
          <a:lstStyle>
            <a:lvl1pPr>
              <a:defRPr/>
            </a:lvl1pPr>
          </a:lstStyle>
          <a:p>
            <a:fld id="{C5926F95-2578-3747-98BE-1BA7F39D9760}" type="slidenum">
              <a:rPr lang="en-US" altLang="x-none"/>
              <a:pPr/>
              <a:t>‹#›</a:t>
            </a:fld>
            <a:endParaRPr lang="en-US" altLang="x-none"/>
          </a:p>
        </p:txBody>
      </p:sp>
    </p:spTree>
    <p:extLst>
      <p:ext uri="{BB962C8B-B14F-4D97-AF65-F5344CB8AC3E}">
        <p14:creationId xmlns:p14="http://schemas.microsoft.com/office/powerpoint/2010/main" val="27905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C5D5D4C-AF3C-AC49-B21D-B46B67BB4596}"/>
              </a:ext>
            </a:extLst>
          </p:cNvPr>
          <p:cNvSpPr>
            <a:spLocks noGrp="1"/>
          </p:cNvSpPr>
          <p:nvPr>
            <p:ph type="dt" sz="half" idx="10"/>
          </p:nvPr>
        </p:nvSpPr>
        <p:spPr/>
        <p:txBody>
          <a:bodyPr/>
          <a:lstStyle>
            <a:lvl1pPr>
              <a:defRPr/>
            </a:lvl1pPr>
          </a:lstStyle>
          <a:p>
            <a:pPr>
              <a:defRPr/>
            </a:pPr>
            <a:fld id="{FEC033B1-AE45-D046-9C10-8BB70E892E03}" type="datetimeFigureOut">
              <a:rPr lang="en-US"/>
              <a:pPr>
                <a:defRPr/>
              </a:pPr>
              <a:t>4/4/2023</a:t>
            </a:fld>
            <a:endParaRPr lang="en-US"/>
          </a:p>
        </p:txBody>
      </p:sp>
      <p:sp>
        <p:nvSpPr>
          <p:cNvPr id="4" name="Footer Placeholder 4">
            <a:extLst>
              <a:ext uri="{FF2B5EF4-FFF2-40B4-BE49-F238E27FC236}">
                <a16:creationId xmlns:a16="http://schemas.microsoft.com/office/drawing/2014/main" id="{C370633E-AB39-0E4A-91E4-F793540FE5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19D80AD-B0E8-B541-9347-8D4ED16686E8}"/>
              </a:ext>
            </a:extLst>
          </p:cNvPr>
          <p:cNvSpPr>
            <a:spLocks noGrp="1"/>
          </p:cNvSpPr>
          <p:nvPr>
            <p:ph type="sldNum" sz="quarter" idx="12"/>
          </p:nvPr>
        </p:nvSpPr>
        <p:spPr/>
        <p:txBody>
          <a:bodyPr/>
          <a:lstStyle>
            <a:lvl1pPr>
              <a:defRPr/>
            </a:lvl1pPr>
          </a:lstStyle>
          <a:p>
            <a:fld id="{C72C9104-0417-CF48-AF41-1DAE7B4A2E57}" type="slidenum">
              <a:rPr lang="en-US" altLang="x-none"/>
              <a:pPr/>
              <a:t>‹#›</a:t>
            </a:fld>
            <a:endParaRPr lang="en-US" altLang="x-none"/>
          </a:p>
        </p:txBody>
      </p:sp>
    </p:spTree>
    <p:extLst>
      <p:ext uri="{BB962C8B-B14F-4D97-AF65-F5344CB8AC3E}">
        <p14:creationId xmlns:p14="http://schemas.microsoft.com/office/powerpoint/2010/main" val="1563283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4/4/2023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x-none"/>
              <a:pPr/>
              <a:t>‹#›</a:t>
            </a:fld>
            <a:endParaRPr lang="en-US" altLang="x-none"/>
          </a:p>
        </p:txBody>
      </p:sp>
    </p:spTree>
    <p:extLst>
      <p:ext uri="{BB962C8B-B14F-4D97-AF65-F5344CB8AC3E}">
        <p14:creationId xmlns:p14="http://schemas.microsoft.com/office/powerpoint/2010/main" val="2267661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3FA8BFC-BE3A-1247-B1C4-971BD1C86D38}"/>
              </a:ext>
            </a:extLst>
          </p:cNvPr>
          <p:cNvSpPr>
            <a:spLocks noGrp="1"/>
          </p:cNvSpPr>
          <p:nvPr>
            <p:ph type="dt" sz="half" idx="10"/>
          </p:nvPr>
        </p:nvSpPr>
        <p:spPr/>
        <p:txBody>
          <a:bodyPr/>
          <a:lstStyle>
            <a:lvl1pPr>
              <a:defRPr/>
            </a:lvl1pPr>
          </a:lstStyle>
          <a:p>
            <a:pPr>
              <a:defRPr/>
            </a:pPr>
            <a:fld id="{7BE27FD4-6038-5F4C-BDB5-5976BF47C321}" type="datetimeFigureOut">
              <a:rPr lang="en-US"/>
              <a:pPr>
                <a:defRPr/>
              </a:pPr>
              <a:t>4/4/2023</a:t>
            </a:fld>
            <a:endParaRPr lang="en-US"/>
          </a:p>
        </p:txBody>
      </p:sp>
      <p:sp>
        <p:nvSpPr>
          <p:cNvPr id="6" name="Footer Placeholder 4">
            <a:extLst>
              <a:ext uri="{FF2B5EF4-FFF2-40B4-BE49-F238E27FC236}">
                <a16:creationId xmlns:a16="http://schemas.microsoft.com/office/drawing/2014/main" id="{EAFB283E-5F41-3149-A619-8B9D288B6E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358605-55E5-C74B-B89E-05C67285CA04}"/>
              </a:ext>
            </a:extLst>
          </p:cNvPr>
          <p:cNvSpPr>
            <a:spLocks noGrp="1"/>
          </p:cNvSpPr>
          <p:nvPr>
            <p:ph type="sldNum" sz="quarter" idx="12"/>
          </p:nvPr>
        </p:nvSpPr>
        <p:spPr/>
        <p:txBody>
          <a:bodyPr/>
          <a:lstStyle>
            <a:lvl1pPr>
              <a:defRPr/>
            </a:lvl1pPr>
          </a:lstStyle>
          <a:p>
            <a:fld id="{D97C4F0C-FA14-3D4C-A932-05251B9C09E0}" type="slidenum">
              <a:rPr lang="en-US" altLang="x-none"/>
              <a:pPr/>
              <a:t>‹#›</a:t>
            </a:fld>
            <a:endParaRPr lang="en-US" altLang="x-none"/>
          </a:p>
        </p:txBody>
      </p:sp>
    </p:spTree>
    <p:extLst>
      <p:ext uri="{BB962C8B-B14F-4D97-AF65-F5344CB8AC3E}">
        <p14:creationId xmlns:p14="http://schemas.microsoft.com/office/powerpoint/2010/main" val="25056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567F5EC-33C0-3C40-94D1-CE04CC60625E}"/>
              </a:ext>
            </a:extLst>
          </p:cNvPr>
          <p:cNvSpPr>
            <a:spLocks noGrp="1"/>
          </p:cNvSpPr>
          <p:nvPr>
            <p:ph type="dt" sz="half" idx="10"/>
          </p:nvPr>
        </p:nvSpPr>
        <p:spPr/>
        <p:txBody>
          <a:bodyPr/>
          <a:lstStyle>
            <a:lvl1pPr>
              <a:defRPr/>
            </a:lvl1pPr>
          </a:lstStyle>
          <a:p>
            <a:pPr>
              <a:defRPr/>
            </a:pPr>
            <a:fld id="{39D9F561-EF97-1D43-99BA-490832541DD7}" type="datetimeFigureOut">
              <a:rPr lang="en-US"/>
              <a:pPr>
                <a:defRPr/>
              </a:pPr>
              <a:t>4/4/2023</a:t>
            </a:fld>
            <a:endParaRPr lang="en-US"/>
          </a:p>
        </p:txBody>
      </p:sp>
      <p:sp>
        <p:nvSpPr>
          <p:cNvPr id="6" name="Footer Placeholder 4">
            <a:extLst>
              <a:ext uri="{FF2B5EF4-FFF2-40B4-BE49-F238E27FC236}">
                <a16:creationId xmlns:a16="http://schemas.microsoft.com/office/drawing/2014/main" id="{019CF208-2362-3C43-9BB8-D8B9FA4E5E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971A0B-2926-484C-ABEE-32A73CC717B7}"/>
              </a:ext>
            </a:extLst>
          </p:cNvPr>
          <p:cNvSpPr>
            <a:spLocks noGrp="1"/>
          </p:cNvSpPr>
          <p:nvPr>
            <p:ph type="sldNum" sz="quarter" idx="12"/>
          </p:nvPr>
        </p:nvSpPr>
        <p:spPr/>
        <p:txBody>
          <a:bodyPr/>
          <a:lstStyle>
            <a:lvl1pPr>
              <a:defRPr/>
            </a:lvl1pPr>
          </a:lstStyle>
          <a:p>
            <a:fld id="{6BBD6D87-06D1-F845-B48F-E28E08174094}" type="slidenum">
              <a:rPr lang="en-US" altLang="x-none"/>
              <a:pPr/>
              <a:t>‹#›</a:t>
            </a:fld>
            <a:endParaRPr lang="en-US" altLang="x-none"/>
          </a:p>
        </p:txBody>
      </p:sp>
    </p:spTree>
    <p:extLst>
      <p:ext uri="{BB962C8B-B14F-4D97-AF65-F5344CB8AC3E}">
        <p14:creationId xmlns:p14="http://schemas.microsoft.com/office/powerpoint/2010/main" val="2838276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71FBC-8C8B-2A41-A862-BE4D05BD5969}"/>
              </a:ext>
            </a:extLst>
          </p:cNvPr>
          <p:cNvSpPr>
            <a:spLocks noGrp="1"/>
          </p:cNvSpPr>
          <p:nvPr>
            <p:ph type="dt" sz="half" idx="10"/>
          </p:nvPr>
        </p:nvSpPr>
        <p:spPr/>
        <p:txBody>
          <a:bodyPr/>
          <a:lstStyle>
            <a:lvl1pPr>
              <a:defRPr/>
            </a:lvl1pPr>
          </a:lstStyle>
          <a:p>
            <a:pPr>
              <a:defRPr/>
            </a:pPr>
            <a:fld id="{CBC825C6-4688-2247-971D-94CE56B063CC}" type="datetimeFigureOut">
              <a:rPr lang="en-US"/>
              <a:pPr>
                <a:defRPr/>
              </a:pPr>
              <a:t>4/4/2023</a:t>
            </a:fld>
            <a:endParaRPr lang="en-US"/>
          </a:p>
        </p:txBody>
      </p:sp>
      <p:sp>
        <p:nvSpPr>
          <p:cNvPr id="5" name="Footer Placeholder 4">
            <a:extLst>
              <a:ext uri="{FF2B5EF4-FFF2-40B4-BE49-F238E27FC236}">
                <a16:creationId xmlns:a16="http://schemas.microsoft.com/office/drawing/2014/main" id="{A9CD57A3-32FD-2547-A636-C6033EB0BE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7BFF25-BE64-D144-A588-4C8DC459F7E4}"/>
              </a:ext>
            </a:extLst>
          </p:cNvPr>
          <p:cNvSpPr>
            <a:spLocks noGrp="1"/>
          </p:cNvSpPr>
          <p:nvPr>
            <p:ph type="sldNum" sz="quarter" idx="12"/>
          </p:nvPr>
        </p:nvSpPr>
        <p:spPr/>
        <p:txBody>
          <a:bodyPr/>
          <a:lstStyle>
            <a:lvl1pPr>
              <a:defRPr/>
            </a:lvl1pPr>
          </a:lstStyle>
          <a:p>
            <a:fld id="{94F08C63-F793-8B41-A890-97C2E310AAA5}" type="slidenum">
              <a:rPr lang="en-US" altLang="x-none"/>
              <a:pPr/>
              <a:t>‹#›</a:t>
            </a:fld>
            <a:endParaRPr lang="en-US" altLang="x-none"/>
          </a:p>
        </p:txBody>
      </p:sp>
    </p:spTree>
    <p:extLst>
      <p:ext uri="{BB962C8B-B14F-4D97-AF65-F5344CB8AC3E}">
        <p14:creationId xmlns:p14="http://schemas.microsoft.com/office/powerpoint/2010/main" val="198969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087F-2C4F-8D4E-81D7-862B8AC86630}"/>
              </a:ext>
            </a:extLst>
          </p:cNvPr>
          <p:cNvSpPr>
            <a:spLocks noGrp="1"/>
          </p:cNvSpPr>
          <p:nvPr>
            <p:ph type="dt" sz="half" idx="10"/>
          </p:nvPr>
        </p:nvSpPr>
        <p:spPr/>
        <p:txBody>
          <a:bodyPr/>
          <a:lstStyle>
            <a:lvl1pPr>
              <a:defRPr/>
            </a:lvl1pPr>
          </a:lstStyle>
          <a:p>
            <a:pPr>
              <a:defRPr/>
            </a:pPr>
            <a:fld id="{0DA9F1DA-219B-CD47-B81C-0D2E4C4E87AA}" type="datetimeFigureOut">
              <a:rPr lang="en-US"/>
              <a:pPr>
                <a:defRPr/>
              </a:pPr>
              <a:t>4/4/2023</a:t>
            </a:fld>
            <a:endParaRPr lang="en-US"/>
          </a:p>
        </p:txBody>
      </p:sp>
      <p:sp>
        <p:nvSpPr>
          <p:cNvPr id="5" name="Footer Placeholder 4">
            <a:extLst>
              <a:ext uri="{FF2B5EF4-FFF2-40B4-BE49-F238E27FC236}">
                <a16:creationId xmlns:a16="http://schemas.microsoft.com/office/drawing/2014/main" id="{D6E8F597-9576-644D-9F0C-00BD8BC5C2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E13FBF-3218-0A46-BEB8-83B7D5E184F5}"/>
              </a:ext>
            </a:extLst>
          </p:cNvPr>
          <p:cNvSpPr>
            <a:spLocks noGrp="1"/>
          </p:cNvSpPr>
          <p:nvPr>
            <p:ph type="sldNum" sz="quarter" idx="12"/>
          </p:nvPr>
        </p:nvSpPr>
        <p:spPr/>
        <p:txBody>
          <a:bodyPr/>
          <a:lstStyle>
            <a:lvl1pPr>
              <a:defRPr/>
            </a:lvl1pPr>
          </a:lstStyle>
          <a:p>
            <a:fld id="{FA519FEC-B0A5-BE4F-9440-7CF334B55EA3}" type="slidenum">
              <a:rPr lang="en-US" altLang="x-none"/>
              <a:pPr/>
              <a:t>‹#›</a:t>
            </a:fld>
            <a:endParaRPr lang="en-US" altLang="x-none"/>
          </a:p>
        </p:txBody>
      </p:sp>
    </p:spTree>
    <p:extLst>
      <p:ext uri="{BB962C8B-B14F-4D97-AF65-F5344CB8AC3E}">
        <p14:creationId xmlns:p14="http://schemas.microsoft.com/office/powerpoint/2010/main" val="2928886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7CB3D3F0-1219-9F40-ADE8-8127137720B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A1BD23B-ED38-3B47-BB81-7185C5A8267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D1BB97E-7C4E-D24E-83C2-8614AA63F2A3}"/>
              </a:ext>
            </a:extLst>
          </p:cNvPr>
          <p:cNvSpPr>
            <a:spLocks noGrp="1" noChangeArrowheads="1"/>
          </p:cNvSpPr>
          <p:nvPr>
            <p:ph type="sldNum" sz="quarter" idx="12"/>
          </p:nvPr>
        </p:nvSpPr>
        <p:spPr/>
        <p:txBody>
          <a:bodyPr/>
          <a:lstStyle>
            <a:lvl1pPr>
              <a:defRPr/>
            </a:lvl1pPr>
          </a:lstStyle>
          <a:p>
            <a:fld id="{FD6CD3D9-F9DD-8B42-A250-C618FF786283}" type="slidenum">
              <a:rPr lang="en-US" altLang="x-none"/>
              <a:pPr/>
              <a:t>‹#›</a:t>
            </a:fld>
            <a:endParaRPr lang="en-US" altLang="x-none"/>
          </a:p>
        </p:txBody>
      </p:sp>
    </p:spTree>
    <p:extLst>
      <p:ext uri="{BB962C8B-B14F-4D97-AF65-F5344CB8AC3E}">
        <p14:creationId xmlns:p14="http://schemas.microsoft.com/office/powerpoint/2010/main" val="619587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62884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113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89" lvl="0" indent="-393690">
              <a:spcBef>
                <a:spcPts val="600"/>
              </a:spcBef>
              <a:spcAft>
                <a:spcPts val="0"/>
              </a:spcAft>
              <a:buSzPts val="2600"/>
              <a:buChar char="◈"/>
              <a:defRPr sz="2600"/>
            </a:lvl1pPr>
            <a:lvl2pPr marL="914378" lvl="1" indent="-393690">
              <a:spcBef>
                <a:spcPts val="0"/>
              </a:spcBef>
              <a:spcAft>
                <a:spcPts val="0"/>
              </a:spcAft>
              <a:buSzPts val="2600"/>
              <a:buChar char="◆"/>
              <a:defRPr sz="2600"/>
            </a:lvl2pPr>
            <a:lvl3pPr marL="1371566" lvl="2" indent="-393690">
              <a:spcBef>
                <a:spcPts val="0"/>
              </a:spcBef>
              <a:spcAft>
                <a:spcPts val="0"/>
              </a:spcAft>
              <a:buSzPts val="2600"/>
              <a:buChar char="◇"/>
              <a:defRPr sz="2600"/>
            </a:lvl3pPr>
            <a:lvl4pPr marL="1828754" lvl="3" indent="-393690">
              <a:spcBef>
                <a:spcPts val="0"/>
              </a:spcBef>
              <a:spcAft>
                <a:spcPts val="0"/>
              </a:spcAft>
              <a:buSzPts val="2600"/>
              <a:buChar char="⬥"/>
              <a:defRPr sz="2600"/>
            </a:lvl4pPr>
            <a:lvl5pPr marL="2285943" lvl="4" indent="-393690">
              <a:spcBef>
                <a:spcPts val="0"/>
              </a:spcBef>
              <a:spcAft>
                <a:spcPts val="0"/>
              </a:spcAft>
              <a:buSzPts val="2600"/>
              <a:buChar char="⬦"/>
              <a:defRPr sz="2600"/>
            </a:lvl5pPr>
            <a:lvl6pPr marL="2743132" lvl="5" indent="-393690">
              <a:spcBef>
                <a:spcPts val="0"/>
              </a:spcBef>
              <a:spcAft>
                <a:spcPts val="0"/>
              </a:spcAft>
              <a:buSzPts val="2600"/>
              <a:buChar char="⬦"/>
              <a:defRPr sz="2600"/>
            </a:lvl6pPr>
            <a:lvl7pPr marL="3200320" lvl="6" indent="-393690">
              <a:spcBef>
                <a:spcPts val="0"/>
              </a:spcBef>
              <a:spcAft>
                <a:spcPts val="0"/>
              </a:spcAft>
              <a:buSzPts val="2600"/>
              <a:buChar char="⬦"/>
              <a:defRPr sz="2600"/>
            </a:lvl7pPr>
            <a:lvl8pPr marL="3657509" lvl="7" indent="-393690">
              <a:spcBef>
                <a:spcPts val="0"/>
              </a:spcBef>
              <a:spcAft>
                <a:spcPts val="0"/>
              </a:spcAft>
              <a:buSzPts val="2600"/>
              <a:buChar char="⬦"/>
              <a:defRPr sz="2600"/>
            </a:lvl8pPr>
            <a:lvl9pPr marL="4114697" lvl="8" indent="-39369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2618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0297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054635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261615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4268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652045D0-1464-2141-8E7F-8CCF24FEF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79868-FEB6-4A49-AC6F-C06548580B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5E61B3-2892-A443-B36D-2652D45A1005}"/>
              </a:ext>
            </a:extLst>
          </p:cNvPr>
          <p:cNvSpPr>
            <a:spLocks noGrp="1" noChangeArrowheads="1"/>
          </p:cNvSpPr>
          <p:nvPr>
            <p:ph type="sldNum" sz="quarter" idx="12"/>
          </p:nvPr>
        </p:nvSpPr>
        <p:spPr>
          <a:ln/>
        </p:spPr>
        <p:txBody>
          <a:bodyPr/>
          <a:lstStyle>
            <a:lvl1pPr>
              <a:defRPr/>
            </a:lvl1pPr>
          </a:lstStyle>
          <a:p>
            <a:fld id="{888E682C-6FB3-5D4A-811D-43ED8767B451}" type="slidenum">
              <a:rPr lang="en-US" altLang="en-US"/>
              <a:pPr/>
              <a:t>‹#›</a:t>
            </a:fld>
            <a:endParaRPr lang="en-US" altLang="en-US"/>
          </a:p>
        </p:txBody>
      </p:sp>
    </p:spTree>
    <p:extLst>
      <p:ext uri="{BB962C8B-B14F-4D97-AF65-F5344CB8AC3E}">
        <p14:creationId xmlns:p14="http://schemas.microsoft.com/office/powerpoint/2010/main" val="43637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ED41-9255-2A45-BAE8-82C28BE4DC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104C9-92D3-FE4E-B80E-9F7FD270BA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242690-F308-474C-A05B-CAB5D4A41510}"/>
              </a:ext>
            </a:extLst>
          </p:cNvPr>
          <p:cNvSpPr>
            <a:spLocks noGrp="1" noChangeArrowheads="1"/>
          </p:cNvSpPr>
          <p:nvPr>
            <p:ph type="sldNum" sz="quarter" idx="12"/>
          </p:nvPr>
        </p:nvSpPr>
        <p:spPr>
          <a:ln/>
        </p:spPr>
        <p:txBody>
          <a:bodyPr/>
          <a:lstStyle>
            <a:lvl1pPr>
              <a:defRPr/>
            </a:lvl1pPr>
          </a:lstStyle>
          <a:p>
            <a:fld id="{1473D600-8E98-C345-89A8-138AF78BC098}" type="slidenum">
              <a:rPr lang="en-US" altLang="en-US"/>
              <a:pPr/>
              <a:t>‹#›</a:t>
            </a:fld>
            <a:endParaRPr lang="en-US" altLang="en-US"/>
          </a:p>
        </p:txBody>
      </p:sp>
    </p:spTree>
    <p:extLst>
      <p:ext uri="{BB962C8B-B14F-4D97-AF65-F5344CB8AC3E}">
        <p14:creationId xmlns:p14="http://schemas.microsoft.com/office/powerpoint/2010/main" val="3722269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Rectangle 4">
            <a:extLst>
              <a:ext uri="{FF2B5EF4-FFF2-40B4-BE49-F238E27FC236}">
                <a16:creationId xmlns:a16="http://schemas.microsoft.com/office/drawing/2014/main" id="{EECC106C-8897-2041-8060-3310B6936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782672-D12E-174D-B64E-01B654F86A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CF1DCE-355F-6C4F-9AA6-9E45D002B262}"/>
              </a:ext>
            </a:extLst>
          </p:cNvPr>
          <p:cNvSpPr>
            <a:spLocks noGrp="1" noChangeArrowheads="1"/>
          </p:cNvSpPr>
          <p:nvPr>
            <p:ph type="sldNum" sz="quarter" idx="12"/>
          </p:nvPr>
        </p:nvSpPr>
        <p:spPr>
          <a:ln/>
        </p:spPr>
        <p:txBody>
          <a:bodyPr/>
          <a:lstStyle>
            <a:lvl1pPr>
              <a:defRPr/>
            </a:lvl1pPr>
          </a:lstStyle>
          <a:p>
            <a:fld id="{CD5E47A5-F7B7-D544-8579-A2D4ED27D3FF}" type="slidenum">
              <a:rPr lang="en-US" altLang="en-US"/>
              <a:pPr/>
              <a:t>‹#›</a:t>
            </a:fld>
            <a:endParaRPr lang="en-US" altLang="en-US"/>
          </a:p>
        </p:txBody>
      </p:sp>
    </p:spTree>
    <p:extLst>
      <p:ext uri="{BB962C8B-B14F-4D97-AF65-F5344CB8AC3E}">
        <p14:creationId xmlns:p14="http://schemas.microsoft.com/office/powerpoint/2010/main" val="2837819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CB020E-9AF3-1547-9865-94438354AE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D2CFDA-FB87-3C48-853D-5A0CC62779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1A88A0-BC68-374C-BC25-D8504C76B888}"/>
              </a:ext>
            </a:extLst>
          </p:cNvPr>
          <p:cNvSpPr>
            <a:spLocks noGrp="1" noChangeArrowheads="1"/>
          </p:cNvSpPr>
          <p:nvPr>
            <p:ph type="sldNum" sz="quarter" idx="12"/>
          </p:nvPr>
        </p:nvSpPr>
        <p:spPr>
          <a:ln/>
        </p:spPr>
        <p:txBody>
          <a:bodyPr/>
          <a:lstStyle>
            <a:lvl1pPr>
              <a:defRPr/>
            </a:lvl1pPr>
          </a:lstStyle>
          <a:p>
            <a:fld id="{03D9B6C6-80AF-E84F-A6C7-EDA4550DE38A}" type="slidenum">
              <a:rPr lang="en-US" altLang="en-US"/>
              <a:pPr/>
              <a:t>‹#›</a:t>
            </a:fld>
            <a:endParaRPr lang="en-US" altLang="en-US"/>
          </a:p>
        </p:txBody>
      </p:sp>
    </p:spTree>
    <p:extLst>
      <p:ext uri="{BB962C8B-B14F-4D97-AF65-F5344CB8AC3E}">
        <p14:creationId xmlns:p14="http://schemas.microsoft.com/office/powerpoint/2010/main" val="2668737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59602C-01D2-A748-8427-E2978D97CF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BFF3A00-F057-374E-B679-09A3D2F701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AED513-E32B-BA42-924A-382CCCE945AA}"/>
              </a:ext>
            </a:extLst>
          </p:cNvPr>
          <p:cNvSpPr>
            <a:spLocks noGrp="1" noChangeArrowheads="1"/>
          </p:cNvSpPr>
          <p:nvPr>
            <p:ph type="sldNum" sz="quarter" idx="12"/>
          </p:nvPr>
        </p:nvSpPr>
        <p:spPr>
          <a:ln/>
        </p:spPr>
        <p:txBody>
          <a:bodyPr/>
          <a:lstStyle>
            <a:lvl1pPr>
              <a:defRPr/>
            </a:lvl1pPr>
          </a:lstStyle>
          <a:p>
            <a:fld id="{B1227E48-91DE-6542-B0CF-51D6AFFADBA7}" type="slidenum">
              <a:rPr lang="en-US" altLang="en-US"/>
              <a:pPr/>
              <a:t>‹#›</a:t>
            </a:fld>
            <a:endParaRPr lang="en-US" altLang="en-US"/>
          </a:p>
        </p:txBody>
      </p:sp>
    </p:spTree>
    <p:extLst>
      <p:ext uri="{BB962C8B-B14F-4D97-AF65-F5344CB8AC3E}">
        <p14:creationId xmlns:p14="http://schemas.microsoft.com/office/powerpoint/2010/main" val="776733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8D4C9B-0995-5E46-A77C-3F59EC18C5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CEAB23-C062-0B42-8F8E-BD2545198C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62FB75-F584-4C44-8E7F-A57E33F98996}"/>
              </a:ext>
            </a:extLst>
          </p:cNvPr>
          <p:cNvSpPr>
            <a:spLocks noGrp="1" noChangeArrowheads="1"/>
          </p:cNvSpPr>
          <p:nvPr>
            <p:ph type="sldNum" sz="quarter" idx="12"/>
          </p:nvPr>
        </p:nvSpPr>
        <p:spPr>
          <a:ln/>
        </p:spPr>
        <p:txBody>
          <a:bodyPr/>
          <a:lstStyle>
            <a:lvl1pPr>
              <a:defRPr/>
            </a:lvl1pPr>
          </a:lstStyle>
          <a:p>
            <a:fld id="{BAB7E993-637D-E24D-9A36-C36EB8A323C7}" type="slidenum">
              <a:rPr lang="en-US" altLang="en-US"/>
              <a:pPr/>
              <a:t>‹#›</a:t>
            </a:fld>
            <a:endParaRPr lang="en-US" altLang="en-US"/>
          </a:p>
        </p:txBody>
      </p:sp>
    </p:spTree>
    <p:extLst>
      <p:ext uri="{BB962C8B-B14F-4D97-AF65-F5344CB8AC3E}">
        <p14:creationId xmlns:p14="http://schemas.microsoft.com/office/powerpoint/2010/main" val="3684998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AE779-9DAF-4E47-93AF-101393BB79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6D2A3D-819D-1841-A23A-BBD07C8A43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D823CF-746C-EC42-88A8-BEA501A31F06}"/>
              </a:ext>
            </a:extLst>
          </p:cNvPr>
          <p:cNvSpPr>
            <a:spLocks noGrp="1" noChangeArrowheads="1"/>
          </p:cNvSpPr>
          <p:nvPr>
            <p:ph type="sldNum" sz="quarter" idx="12"/>
          </p:nvPr>
        </p:nvSpPr>
        <p:spPr>
          <a:ln/>
        </p:spPr>
        <p:txBody>
          <a:bodyPr/>
          <a:lstStyle>
            <a:lvl1pPr>
              <a:defRPr/>
            </a:lvl1pPr>
          </a:lstStyle>
          <a:p>
            <a:fld id="{32AE4B0A-7BC0-2245-AB0A-82F804520B90}" type="slidenum">
              <a:rPr lang="en-US" altLang="en-US"/>
              <a:pPr/>
              <a:t>‹#›</a:t>
            </a:fld>
            <a:endParaRPr lang="en-US" altLang="en-US"/>
          </a:p>
        </p:txBody>
      </p:sp>
    </p:spTree>
    <p:extLst>
      <p:ext uri="{BB962C8B-B14F-4D97-AF65-F5344CB8AC3E}">
        <p14:creationId xmlns:p14="http://schemas.microsoft.com/office/powerpoint/2010/main" val="1028264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C7574BF4-E31F-6C42-9022-5F06109793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843325D-4711-994E-94F1-9C34414D7E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1B9FB31-332B-8D4D-B788-AF2F0FA58E3C}"/>
              </a:ext>
            </a:extLst>
          </p:cNvPr>
          <p:cNvSpPr>
            <a:spLocks noGrp="1" noChangeArrowheads="1"/>
          </p:cNvSpPr>
          <p:nvPr>
            <p:ph type="sldNum" sz="quarter" idx="12"/>
          </p:nvPr>
        </p:nvSpPr>
        <p:spPr>
          <a:ln/>
        </p:spPr>
        <p:txBody>
          <a:bodyPr/>
          <a:lstStyle>
            <a:lvl1pPr>
              <a:defRPr/>
            </a:lvl1pPr>
          </a:lstStyle>
          <a:p>
            <a:fld id="{47865C89-8AE9-4945-B741-B9516B9A2C40}" type="slidenum">
              <a:rPr lang="en-US" altLang="en-US"/>
              <a:pPr/>
              <a:t>‹#›</a:t>
            </a:fld>
            <a:endParaRPr lang="en-US" altLang="en-US"/>
          </a:p>
        </p:txBody>
      </p:sp>
    </p:spTree>
    <p:extLst>
      <p:ext uri="{BB962C8B-B14F-4D97-AF65-F5344CB8AC3E}">
        <p14:creationId xmlns:p14="http://schemas.microsoft.com/office/powerpoint/2010/main" val="1644968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46E54AAD-7FD6-D741-A1BE-0A1B9EBAD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CA96E4-1A5F-844A-BFF4-AF8EDADECF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E703DF-2E4F-674C-984F-00DBFFD24ED8}"/>
              </a:ext>
            </a:extLst>
          </p:cNvPr>
          <p:cNvSpPr>
            <a:spLocks noGrp="1" noChangeArrowheads="1"/>
          </p:cNvSpPr>
          <p:nvPr>
            <p:ph type="sldNum" sz="quarter" idx="12"/>
          </p:nvPr>
        </p:nvSpPr>
        <p:spPr>
          <a:ln/>
        </p:spPr>
        <p:txBody>
          <a:bodyPr/>
          <a:lstStyle>
            <a:lvl1pPr>
              <a:defRPr/>
            </a:lvl1pPr>
          </a:lstStyle>
          <a:p>
            <a:fld id="{1F589382-A11C-B64F-BB50-E41116DEED02}" type="slidenum">
              <a:rPr lang="en-US" altLang="en-US"/>
              <a:pPr/>
              <a:t>‹#›</a:t>
            </a:fld>
            <a:endParaRPr lang="en-US" altLang="en-US"/>
          </a:p>
        </p:txBody>
      </p:sp>
    </p:spTree>
    <p:extLst>
      <p:ext uri="{BB962C8B-B14F-4D97-AF65-F5344CB8AC3E}">
        <p14:creationId xmlns:p14="http://schemas.microsoft.com/office/powerpoint/2010/main" val="2419673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F479E-7102-6B48-9A54-7937875751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771F96-218A-1C4E-A98E-7783976ECA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F67DA4-3BBD-7B4C-BF1A-7A469284CC2E}"/>
              </a:ext>
            </a:extLst>
          </p:cNvPr>
          <p:cNvSpPr>
            <a:spLocks noGrp="1" noChangeArrowheads="1"/>
          </p:cNvSpPr>
          <p:nvPr>
            <p:ph type="sldNum" sz="quarter" idx="12"/>
          </p:nvPr>
        </p:nvSpPr>
        <p:spPr>
          <a:ln/>
        </p:spPr>
        <p:txBody>
          <a:bodyPr/>
          <a:lstStyle>
            <a:lvl1pPr>
              <a:defRPr/>
            </a:lvl1pPr>
          </a:lstStyle>
          <a:p>
            <a:fld id="{FEDD4A82-7EA2-6148-9E1F-C21CBD5C0AAF}" type="slidenum">
              <a:rPr lang="en-US" altLang="en-US"/>
              <a:pPr/>
              <a:t>‹#›</a:t>
            </a:fld>
            <a:endParaRPr lang="en-US" altLang="en-US"/>
          </a:p>
        </p:txBody>
      </p:sp>
    </p:spTree>
    <p:extLst>
      <p:ext uri="{BB962C8B-B14F-4D97-AF65-F5344CB8AC3E}">
        <p14:creationId xmlns:p14="http://schemas.microsoft.com/office/powerpoint/2010/main" val="2074994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EEF599-5ED4-BB40-8484-310799BF4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7BDB20-F431-0C40-8726-1B5246B4A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0AF1F8-9ABC-3B41-9545-03D310F765D2}"/>
              </a:ext>
            </a:extLst>
          </p:cNvPr>
          <p:cNvSpPr>
            <a:spLocks noGrp="1" noChangeArrowheads="1"/>
          </p:cNvSpPr>
          <p:nvPr>
            <p:ph type="sldNum" sz="quarter" idx="12"/>
          </p:nvPr>
        </p:nvSpPr>
        <p:spPr>
          <a:ln/>
        </p:spPr>
        <p:txBody>
          <a:bodyPr/>
          <a:lstStyle>
            <a:lvl1pPr>
              <a:defRPr/>
            </a:lvl1pPr>
          </a:lstStyle>
          <a:p>
            <a:fld id="{7EBA684D-DA88-2540-A807-0B2914C0D370}" type="slidenum">
              <a:rPr lang="en-US" altLang="en-US"/>
              <a:pPr/>
              <a:t>‹#›</a:t>
            </a:fld>
            <a:endParaRPr lang="en-US" altLang="en-US"/>
          </a:p>
        </p:txBody>
      </p:sp>
    </p:spTree>
    <p:extLst>
      <p:ext uri="{BB962C8B-B14F-4D97-AF65-F5344CB8AC3E}">
        <p14:creationId xmlns:p14="http://schemas.microsoft.com/office/powerpoint/2010/main" val="288360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B946FA-2707-5341-9EE1-F7545302A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249177-F65A-EC42-B8BD-4A66D50B31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F62E5E-421A-754A-B26D-3F0C024837DE}"/>
              </a:ext>
            </a:extLst>
          </p:cNvPr>
          <p:cNvSpPr>
            <a:spLocks noGrp="1" noChangeArrowheads="1"/>
          </p:cNvSpPr>
          <p:nvPr>
            <p:ph type="sldNum" sz="quarter" idx="12"/>
          </p:nvPr>
        </p:nvSpPr>
        <p:spPr>
          <a:ln/>
        </p:spPr>
        <p:txBody>
          <a:bodyPr/>
          <a:lstStyle>
            <a:lvl1pPr>
              <a:defRPr/>
            </a:lvl1pPr>
          </a:lstStyle>
          <a:p>
            <a:fld id="{4FAAB458-48E6-FD41-B120-B25FBA13654D}" type="slidenum">
              <a:rPr lang="en-US" altLang="en-US"/>
              <a:pPr/>
              <a:t>‹#›</a:t>
            </a:fld>
            <a:endParaRPr lang="en-US" altLang="en-US"/>
          </a:p>
        </p:txBody>
      </p:sp>
    </p:spTree>
    <p:extLst>
      <p:ext uri="{BB962C8B-B14F-4D97-AF65-F5344CB8AC3E}">
        <p14:creationId xmlns:p14="http://schemas.microsoft.com/office/powerpoint/2010/main" val="363565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25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vl1pPr>
          </a:lstStyle>
          <a:p>
            <a:endParaRPr/>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4/4/2023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x-none"/>
              <a:pPr/>
              <a:t>‹#›</a:t>
            </a:fld>
            <a:endParaRPr lang="en-US" altLang="x-none"/>
          </a:p>
        </p:txBody>
      </p:sp>
    </p:spTree>
    <p:extLst>
      <p:ext uri="{BB962C8B-B14F-4D97-AF65-F5344CB8AC3E}">
        <p14:creationId xmlns:p14="http://schemas.microsoft.com/office/powerpoint/2010/main" val="61118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28095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3.png"/><Relationship Id="rId4" Type="http://schemas.openxmlformats.org/officeDocument/2006/relationships/slideLayout" Target="../slideLayouts/slideLayout3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8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980741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F39906-6B08-BC4C-8E1F-CFFE284A0AE8}"/>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a:extLst>
              <a:ext uri="{FF2B5EF4-FFF2-40B4-BE49-F238E27FC236}">
                <a16:creationId xmlns:a16="http://schemas.microsoft.com/office/drawing/2014/main" id="{43DC1E70-C43D-E240-8643-A16CD9E37112}"/>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48EEE2B8-EAC2-6A44-B8EA-029586F85849}"/>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charset="0"/>
                <a:cs typeface="Arial" charset="0"/>
              </a:defRPr>
            </a:lvl1pPr>
          </a:lstStyle>
          <a:p>
            <a:pPr>
              <a:defRPr/>
            </a:pPr>
            <a:fld id="{7C7314A6-8C82-9A43-8E9B-4BD843F74E02}" type="datetimeFigureOut">
              <a:rPr lang="en-US"/>
              <a:pPr>
                <a:defRPr/>
              </a:pPr>
              <a:t>4/4/2023</a:t>
            </a:fld>
            <a:endParaRPr lang="en-US"/>
          </a:p>
        </p:txBody>
      </p:sp>
      <p:sp>
        <p:nvSpPr>
          <p:cNvPr id="5" name="Footer Placeholder 4">
            <a:extLst>
              <a:ext uri="{FF2B5EF4-FFF2-40B4-BE49-F238E27FC236}">
                <a16:creationId xmlns:a16="http://schemas.microsoft.com/office/drawing/2014/main" id="{C210292D-8C79-C743-A43E-C11CEC2EE3A6}"/>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F3F339C-9F0E-7342-ABA3-83AC0D712DB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EE1C7B5-C590-8444-B892-A2F82837F991}" type="slidenum">
              <a:rPr lang="en-US" altLang="x-none"/>
              <a:pPr/>
              <a:t>‹#›</a:t>
            </a:fld>
            <a:endParaRPr lang="en-US" altLang="x-none"/>
          </a:p>
        </p:txBody>
      </p:sp>
    </p:spTree>
    <p:extLst>
      <p:ext uri="{BB962C8B-B14F-4D97-AF65-F5344CB8AC3E}">
        <p14:creationId xmlns:p14="http://schemas.microsoft.com/office/powerpoint/2010/main" val="6935007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24210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BD53B-3927-DD4A-89BF-597D5B036B93}"/>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E0B27-6D8F-584C-9450-8B94E43686C5}"/>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5652" name="Rectangle 4">
            <a:extLst>
              <a:ext uri="{FF2B5EF4-FFF2-40B4-BE49-F238E27FC236}">
                <a16:creationId xmlns:a16="http://schemas.microsoft.com/office/drawing/2014/main" id="{50173680-D74F-6E42-9238-A59537275553}"/>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ltLang="en-US"/>
          </a:p>
        </p:txBody>
      </p:sp>
      <p:sp>
        <p:nvSpPr>
          <p:cNvPr id="155653" name="Rectangle 5">
            <a:extLst>
              <a:ext uri="{FF2B5EF4-FFF2-40B4-BE49-F238E27FC236}">
                <a16:creationId xmlns:a16="http://schemas.microsoft.com/office/drawing/2014/main" id="{C62DC98B-B401-0447-BCEB-151499A9BACD}"/>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ltLang="en-US"/>
          </a:p>
        </p:txBody>
      </p:sp>
      <p:sp>
        <p:nvSpPr>
          <p:cNvPr id="155654" name="Rectangle 6">
            <a:extLst>
              <a:ext uri="{FF2B5EF4-FFF2-40B4-BE49-F238E27FC236}">
                <a16:creationId xmlns:a16="http://schemas.microsoft.com/office/drawing/2014/main" id="{2DF1AE33-99E8-F542-8652-D0D2EF2266F1}"/>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fld id="{5DADD167-79AB-A040-977D-CCB288B2AB6E}" type="slidenum">
              <a:rPr lang="en-US" altLang="en-US"/>
              <a:pPr/>
              <a:t>‹#›</a:t>
            </a:fld>
            <a:endParaRPr lang="en-US" altLang="en-US"/>
          </a:p>
        </p:txBody>
      </p:sp>
    </p:spTree>
    <p:extLst>
      <p:ext uri="{BB962C8B-B14F-4D97-AF65-F5344CB8AC3E}">
        <p14:creationId xmlns:p14="http://schemas.microsoft.com/office/powerpoint/2010/main" val="417675674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1.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
        <p:nvSpPr>
          <p:cNvPr id="5" name="Rectangle 4">
            <a:extLst>
              <a:ext uri="{FF2B5EF4-FFF2-40B4-BE49-F238E27FC236}">
                <a16:creationId xmlns:a16="http://schemas.microsoft.com/office/drawing/2014/main" id="{2CE96B4E-1679-4646-8E18-8AF929523095}"/>
              </a:ext>
            </a:extLst>
          </p:cNvPr>
          <p:cNvSpPr/>
          <p:nvPr/>
        </p:nvSpPr>
        <p:spPr>
          <a:xfrm>
            <a:off x="777217" y="567049"/>
            <a:ext cx="5452134" cy="1569660"/>
          </a:xfrm>
          <a:prstGeom prst="rect">
            <a:avLst/>
          </a:prstGeom>
          <a:noFill/>
        </p:spPr>
        <p:txBody>
          <a:bodyPr wrap="none" lIns="91440" tIns="45720" rIns="91440" bIns="45720">
            <a:spAutoFit/>
          </a:bodyPr>
          <a:lstStyle/>
          <a:p>
            <a:pPr algn="ct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a:t>
            </a:r>
            <a:r>
              <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động</a:t>
            </a:r>
            <a:endPar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1" y="1014412"/>
            <a:ext cx="3214686" cy="311467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37102C4B-6628-D940-927D-FB3A3F077205}"/>
              </a:ext>
            </a:extLst>
          </p:cNvPr>
          <p:cNvGraphicFramePr>
            <a:graphicFrameLocks noGrp="1"/>
          </p:cNvGraphicFramePr>
          <p:nvPr>
            <p:extLst>
              <p:ext uri="{D42A27DB-BD31-4B8C-83A1-F6EECF244321}">
                <p14:modId xmlns:p14="http://schemas.microsoft.com/office/powerpoint/2010/main" val="1692806531"/>
              </p:ext>
            </p:extLst>
          </p:nvPr>
        </p:nvGraphicFramePr>
        <p:xfrm>
          <a:off x="0" y="884501"/>
          <a:ext cx="4608513" cy="4189555"/>
        </p:xfrm>
        <a:graphic>
          <a:graphicData uri="http://schemas.openxmlformats.org/drawingml/2006/table">
            <a:tbl>
              <a:tblPr/>
              <a:tblGrid>
                <a:gridCol w="1297086">
                  <a:extLst>
                    <a:ext uri="{9D8B030D-6E8A-4147-A177-3AD203B41FA5}">
                      <a16:colId xmlns:a16="http://schemas.microsoft.com/office/drawing/2014/main" val="20000"/>
                    </a:ext>
                  </a:extLst>
                </a:gridCol>
                <a:gridCol w="3311427">
                  <a:extLst>
                    <a:ext uri="{9D8B030D-6E8A-4147-A177-3AD203B41FA5}">
                      <a16:colId xmlns:a16="http://schemas.microsoft.com/office/drawing/2014/main" val="20001"/>
                    </a:ext>
                  </a:extLst>
                </a:gridCol>
              </a:tblGrid>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N</a:t>
                      </a:r>
                      <a:r>
                        <a:rPr kumimoji="0" lang="vi-VN" sz="2800" b="1" i="0" u="none" strike="noStrike" cap="none" normalizeH="0" baseline="0">
                          <a:ln>
                            <a:noFill/>
                          </a:ln>
                          <a:solidFill>
                            <a:schemeClr val="tx1"/>
                          </a:solidFill>
                          <a:effectLst/>
                          <a:latin typeface="Times New Roman" pitchFamily="18" charset="0"/>
                          <a:cs typeface="Times New Roman" pitchFamily="18" charset="0"/>
                        </a:rPr>
                        <a:t>ă</a:t>
                      </a:r>
                      <a:r>
                        <a:rPr kumimoji="0" lang="en-US" sz="2800" b="1" i="0" u="none" strike="noStrike" cap="none" normalizeH="0" baseline="0">
                          <a:ln>
                            <a:noFill/>
                          </a:ln>
                          <a:solidFill>
                            <a:schemeClr val="tx1"/>
                          </a:solidFill>
                          <a:effectLst/>
                          <a:latin typeface="Times New Roman" pitchFamily="18" charset="0"/>
                          <a:cs typeface="Times New Roman" pitchFamily="18" charset="0"/>
                        </a:rPr>
                        <a:t>m</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Số</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ng</a:t>
                      </a:r>
                      <a:r>
                        <a:rPr kumimoji="0" lang="vi-VN" sz="2800" b="1" i="0" u="none" strike="noStrike" cap="none" normalizeH="0" baseline="0" dirty="0">
                          <a:ln>
                            <a:noFill/>
                          </a:ln>
                          <a:solidFill>
                            <a:schemeClr val="tx1"/>
                          </a:solidFill>
                          <a:effectLst/>
                          <a:latin typeface="Times New Roman" pitchFamily="18" charset="0"/>
                          <a:cs typeface="Times New Roman" pitchFamily="18" charset="0"/>
                        </a:rPr>
                        <a:t>ư</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ời</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1897</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2860</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1"/>
                  </a:ext>
                </a:extLst>
              </a:tr>
              <a:tr h="8390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1902</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3778</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2"/>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1906</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4390</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3"/>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1911</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Times New Roman" pitchFamily="18" charset="0"/>
                          <a:cs typeface="Times New Roman" pitchFamily="18" charset="0"/>
                        </a:rPr>
                        <a:t>5683</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4"/>
                  </a:ext>
                </a:extLst>
              </a:tr>
            </a:tbl>
          </a:graphicData>
        </a:graphic>
      </p:graphicFrame>
      <p:sp>
        <p:nvSpPr>
          <p:cNvPr id="5" name="Rectangle 22">
            <a:extLst>
              <a:ext uri="{FF2B5EF4-FFF2-40B4-BE49-F238E27FC236}">
                <a16:creationId xmlns:a16="http://schemas.microsoft.com/office/drawing/2014/main" id="{02DFFD50-7560-F249-A22D-41B282385B3C}"/>
              </a:ext>
            </a:extLst>
          </p:cNvPr>
          <p:cNvSpPr>
            <a:spLocks noChangeArrowheads="1"/>
          </p:cNvSpPr>
          <p:nvPr/>
        </p:nvSpPr>
        <p:spPr bwMode="auto">
          <a:xfrm>
            <a:off x="-151506" y="0"/>
            <a:ext cx="491152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cs typeface="Arial" panose="020B0604020202020204" pitchFamily="34" charset="0"/>
              </a:rPr>
              <a:t>Số</a:t>
            </a:r>
            <a:r>
              <a:rPr lang="en-US" altLang="en-US" sz="2800" b="1" dirty="0">
                <a:cs typeface="Arial" panose="020B0604020202020204" pitchFamily="34" charset="0"/>
              </a:rPr>
              <a:t> ng</a:t>
            </a:r>
            <a:r>
              <a:rPr lang="vi-VN" altLang="en-US" sz="2800" b="1" dirty="0">
                <a:cs typeface="Arial" panose="020B0604020202020204" pitchFamily="34" charset="0"/>
              </a:rPr>
              <a:t>ư</a:t>
            </a:r>
            <a:r>
              <a:rPr lang="en-US" altLang="en-US" sz="2800" b="1" dirty="0" err="1">
                <a:cs typeface="Arial" panose="020B0604020202020204" pitchFamily="34" charset="0"/>
              </a:rPr>
              <a:t>ời</a:t>
            </a:r>
            <a:r>
              <a:rPr lang="en-US" altLang="en-US" sz="2800" b="1" dirty="0">
                <a:cs typeface="Arial" panose="020B0604020202020204" pitchFamily="34" charset="0"/>
              </a:rPr>
              <a:t> </a:t>
            </a:r>
            <a:r>
              <a:rPr lang="en-US" altLang="en-US" sz="2800" b="1" dirty="0" err="1">
                <a:cs typeface="Arial" panose="020B0604020202020204" pitchFamily="34" charset="0"/>
              </a:rPr>
              <a:t>Pháp</a:t>
            </a:r>
            <a:r>
              <a:rPr lang="en-US" altLang="en-US" sz="2800" b="1" dirty="0">
                <a:cs typeface="Arial" panose="020B0604020202020204" pitchFamily="34" charset="0"/>
              </a:rPr>
              <a:t> </a:t>
            </a:r>
            <a:r>
              <a:rPr lang="en-US" altLang="en-US" sz="2800" b="1" dirty="0" err="1">
                <a:cs typeface="Arial" panose="020B0604020202020204" pitchFamily="34" charset="0"/>
              </a:rPr>
              <a:t>ở</a:t>
            </a:r>
            <a:r>
              <a:rPr lang="en-US" altLang="en-US" sz="2800" b="1" dirty="0">
                <a:cs typeface="Arial" panose="020B0604020202020204" pitchFamily="34" charset="0"/>
              </a:rPr>
              <a:t> </a:t>
            </a:r>
            <a:r>
              <a:rPr lang="en-US" altLang="en-US" sz="2800" b="1" dirty="0" err="1">
                <a:cs typeface="Arial" panose="020B0604020202020204" pitchFamily="34" charset="0"/>
              </a:rPr>
              <a:t>Đông</a:t>
            </a:r>
            <a:r>
              <a:rPr lang="en-US" altLang="en-US" sz="2800" b="1" dirty="0">
                <a:cs typeface="Arial" panose="020B0604020202020204" pitchFamily="34" charset="0"/>
              </a:rPr>
              <a:t> D</a:t>
            </a:r>
            <a:r>
              <a:rPr lang="vi-VN" altLang="en-US" sz="2800" b="1" dirty="0">
                <a:cs typeface="Arial" panose="020B0604020202020204" pitchFamily="34" charset="0"/>
              </a:rPr>
              <a:t>ươ</a:t>
            </a:r>
            <a:r>
              <a:rPr lang="en-US" altLang="en-US" sz="2800" b="1" dirty="0">
                <a:cs typeface="Arial" panose="020B0604020202020204" pitchFamily="34" charset="0"/>
              </a:rPr>
              <a:t>ng</a:t>
            </a:r>
          </a:p>
        </p:txBody>
      </p:sp>
      <p:pic>
        <p:nvPicPr>
          <p:cNvPr id="180226" name="Picture 2">
            <a:extLst>
              <a:ext uri="{FF2B5EF4-FFF2-40B4-BE49-F238E27FC236}">
                <a16:creationId xmlns:a16="http://schemas.microsoft.com/office/drawing/2014/main" id="{F5B5160D-B722-EC44-9A5E-7899D6B3E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3" r="3855"/>
          <a:stretch/>
        </p:blipFill>
        <p:spPr bwMode="auto">
          <a:xfrm>
            <a:off x="4608513" y="0"/>
            <a:ext cx="451202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2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80226"/>
                                        </p:tgtEl>
                                        <p:attrNameLst>
                                          <p:attrName>style.visibility</p:attrName>
                                        </p:attrNameLst>
                                      </p:cBhvr>
                                      <p:to>
                                        <p:strVal val="visible"/>
                                      </p:to>
                                    </p:set>
                                    <p:anim calcmode="lin" valueType="num">
                                      <p:cBhvr>
                                        <p:cTn id="17" dur="1000" fill="hold"/>
                                        <p:tgtEl>
                                          <p:spTgt spid="180226"/>
                                        </p:tgtEl>
                                        <p:attrNameLst>
                                          <p:attrName>ppt_w</p:attrName>
                                        </p:attrNameLst>
                                      </p:cBhvr>
                                      <p:tavLst>
                                        <p:tav tm="0">
                                          <p:val>
                                            <p:strVal val="#ppt_w*0.70"/>
                                          </p:val>
                                        </p:tav>
                                        <p:tav tm="100000">
                                          <p:val>
                                            <p:strVal val="#ppt_w"/>
                                          </p:val>
                                        </p:tav>
                                      </p:tavLst>
                                    </p:anim>
                                    <p:anim calcmode="lin" valueType="num">
                                      <p:cBhvr>
                                        <p:cTn id="18" dur="1000" fill="hold"/>
                                        <p:tgtEl>
                                          <p:spTgt spid="180226"/>
                                        </p:tgtEl>
                                        <p:attrNameLst>
                                          <p:attrName>ppt_h</p:attrName>
                                        </p:attrNameLst>
                                      </p:cBhvr>
                                      <p:tavLst>
                                        <p:tav tm="0">
                                          <p:val>
                                            <p:strVal val="#ppt_h"/>
                                          </p:val>
                                        </p:tav>
                                        <p:tav tm="100000">
                                          <p:val>
                                            <p:strVal val="#ppt_h"/>
                                          </p:val>
                                        </p:tav>
                                      </p:tavLst>
                                    </p:anim>
                                    <p:animEffect transition="in" filter="fade">
                                      <p:cBhvr>
                                        <p:cTn id="19" dur="1000"/>
                                        <p:tgtEl>
                                          <p:spTgt spid="180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Users\Khatmau_sr\Desktop\anh-1-4.png">
            <a:extLst>
              <a:ext uri="{FF2B5EF4-FFF2-40B4-BE49-F238E27FC236}">
                <a16:creationId xmlns:a16="http://schemas.microsoft.com/office/drawing/2014/main" id="{23244A4D-CE84-4A43-95F2-16F2049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949123"/>
            <a:ext cx="4531518" cy="41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hinh11">
            <a:extLst>
              <a:ext uri="{FF2B5EF4-FFF2-40B4-BE49-F238E27FC236}">
                <a16:creationId xmlns:a16="http://schemas.microsoft.com/office/drawing/2014/main" id="{4A72144C-4FC5-444A-B5C9-5D5A8CE70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123"/>
            <a:ext cx="4572000" cy="415508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4">
            <a:extLst>
              <a:ext uri="{FF2B5EF4-FFF2-40B4-BE49-F238E27FC236}">
                <a16:creationId xmlns:a16="http://schemas.microsoft.com/office/drawing/2014/main" id="{A7659463-630A-274C-A58F-6B3E9F9E1972}"/>
              </a:ext>
            </a:extLst>
          </p:cNvPr>
          <p:cNvSpPr>
            <a:spLocks noChangeArrowheads="1"/>
          </p:cNvSpPr>
          <p:nvPr/>
        </p:nvSpPr>
        <p:spPr bwMode="auto">
          <a:xfrm>
            <a:off x="0" y="-4189"/>
            <a:ext cx="8958423" cy="65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Toàn</a:t>
            </a:r>
            <a:r>
              <a:rPr lang="en-US" altLang="en-US" sz="2400" dirty="0">
                <a:solidFill>
                  <a:srgbClr val="0000CC"/>
                </a:solidFill>
              </a:rPr>
              <a:t> </a:t>
            </a:r>
            <a:r>
              <a:rPr lang="en-US" altLang="en-US" sz="2400" dirty="0" err="1">
                <a:solidFill>
                  <a:srgbClr val="0000CC"/>
                </a:solidFill>
              </a:rPr>
              <a:t>quyền</a:t>
            </a:r>
            <a:r>
              <a:rPr lang="en-US" altLang="en-US" sz="2400" dirty="0">
                <a:solidFill>
                  <a:srgbClr val="0000CC"/>
                </a:solidFill>
              </a:rPr>
              <a:t> </a:t>
            </a:r>
            <a:r>
              <a:rPr lang="en-US" altLang="en-US" sz="2400" dirty="0" err="1">
                <a:solidFill>
                  <a:srgbClr val="0000CC"/>
                </a:solidFill>
              </a:rPr>
              <a:t>Đông</a:t>
            </a:r>
            <a:r>
              <a:rPr lang="en-US" altLang="en-US" sz="2400" dirty="0">
                <a:solidFill>
                  <a:srgbClr val="0000CC"/>
                </a:solidFill>
              </a:rPr>
              <a:t> </a:t>
            </a:r>
            <a:r>
              <a:rPr lang="en-US" altLang="en-US" sz="2400" dirty="0" err="1">
                <a:solidFill>
                  <a:srgbClr val="0000CC"/>
                </a:solidFill>
              </a:rPr>
              <a:t>Dương</a:t>
            </a:r>
            <a:r>
              <a:rPr lang="en-US" altLang="en-US" sz="2400" dirty="0">
                <a:solidFill>
                  <a:srgbClr val="0000CC"/>
                </a:solidFill>
              </a:rPr>
              <a:t> </a:t>
            </a:r>
            <a:r>
              <a:rPr lang="en-US" altLang="en-US" sz="2400" dirty="0" err="1">
                <a:solidFill>
                  <a:srgbClr val="0000CC"/>
                </a:solidFill>
              </a:rPr>
              <a:t>của</a:t>
            </a:r>
            <a:r>
              <a:rPr lang="en-US" altLang="en-US" sz="2400" dirty="0">
                <a:solidFill>
                  <a:srgbClr val="0000CC"/>
                </a:solidFill>
              </a:rPr>
              <a:t> </a:t>
            </a:r>
            <a:r>
              <a:rPr lang="en-US" altLang="en-US" sz="2400" dirty="0" err="1">
                <a:solidFill>
                  <a:srgbClr val="0000CC"/>
                </a:solidFill>
              </a:rPr>
              <a:t>Pháp</a:t>
            </a:r>
            <a:r>
              <a:rPr lang="en-US" altLang="en-US" sz="2400" dirty="0">
                <a:solidFill>
                  <a:srgbClr val="0000CC"/>
                </a:solidFill>
              </a:rPr>
              <a:t> </a:t>
            </a:r>
            <a:r>
              <a:rPr lang="en-US" altLang="en-US" sz="2400" dirty="0" err="1">
                <a:solidFill>
                  <a:srgbClr val="0000CC"/>
                </a:solidFill>
              </a:rPr>
              <a:t>tại</a:t>
            </a:r>
            <a:r>
              <a:rPr lang="en-US" altLang="en-US" sz="2400" dirty="0">
                <a:solidFill>
                  <a:srgbClr val="0000CC"/>
                </a:solidFill>
              </a:rPr>
              <a:t> </a:t>
            </a:r>
            <a:r>
              <a:rPr lang="en-US" altLang="en-US" sz="2400" dirty="0" err="1">
                <a:solidFill>
                  <a:srgbClr val="0000CC"/>
                </a:solidFill>
              </a:rPr>
              <a:t>Sài</a:t>
            </a:r>
            <a:r>
              <a:rPr lang="en-US" altLang="en-US" sz="2400" dirty="0">
                <a:solidFill>
                  <a:srgbClr val="0000CC"/>
                </a:solidFill>
              </a:rPr>
              <a:t> </a:t>
            </a:r>
            <a:r>
              <a:rPr lang="en-US" altLang="en-US" sz="2400" dirty="0" err="1">
                <a:solidFill>
                  <a:srgbClr val="0000CC"/>
                </a:solidFill>
              </a:rPr>
              <a:t>Gòn</a:t>
            </a:r>
            <a:r>
              <a:rPr lang="en-US" altLang="en-US" sz="2400" dirty="0">
                <a:solidFill>
                  <a:srgbClr val="0000CC"/>
                </a:solidFill>
              </a:rPr>
              <a:t> nay </a:t>
            </a:r>
            <a:r>
              <a:rPr lang="en-US" altLang="en-US" sz="2400" dirty="0" err="1">
                <a:solidFill>
                  <a:srgbClr val="0000CC"/>
                </a:solidFill>
              </a:rPr>
              <a:t>là</a:t>
            </a:r>
            <a:r>
              <a:rPr lang="en-US" altLang="en-US" sz="2400" dirty="0">
                <a:solidFill>
                  <a:srgbClr val="0000CC"/>
                </a:solidFill>
              </a:rPr>
              <a:t> </a:t>
            </a: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độc</a:t>
            </a:r>
            <a:r>
              <a:rPr lang="en-US" altLang="en-US" sz="2400" dirty="0">
                <a:solidFill>
                  <a:srgbClr val="0000CC"/>
                </a:solidFill>
              </a:rPr>
              <a:t> </a:t>
            </a:r>
            <a:r>
              <a:rPr lang="en-US" altLang="en-US" sz="2400" dirty="0" err="1">
                <a:solidFill>
                  <a:srgbClr val="0000CC"/>
                </a:solidFill>
              </a:rPr>
              <a:t>lập</a:t>
            </a:r>
            <a:endParaRPr lang="en-US" altLang="en-US" sz="2400" dirty="0">
              <a:solidFill>
                <a:srgbClr val="0000CC"/>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nodeType="with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1000" fill="hold"/>
                                        <p:tgtEl>
                                          <p:spTgt spid="22532"/>
                                        </p:tgtEl>
                                        <p:attrNameLst>
                                          <p:attrName>ppt_w</p:attrName>
                                        </p:attrNameLst>
                                      </p:cBhvr>
                                      <p:tavLst>
                                        <p:tav tm="0">
                                          <p:val>
                                            <p:fltVal val="0"/>
                                          </p:val>
                                        </p:tav>
                                        <p:tav tm="100000">
                                          <p:val>
                                            <p:strVal val="#ppt_w"/>
                                          </p:val>
                                        </p:tav>
                                      </p:tavLst>
                                    </p:anim>
                                    <p:anim calcmode="lin" valueType="num">
                                      <p:cBhvr>
                                        <p:cTn id="20" dur="1000" fill="hold"/>
                                        <p:tgtEl>
                                          <p:spTgt spid="22532"/>
                                        </p:tgtEl>
                                        <p:attrNameLst>
                                          <p:attrName>ppt_h</p:attrName>
                                        </p:attrNameLst>
                                      </p:cBhvr>
                                      <p:tavLst>
                                        <p:tav tm="0">
                                          <p:val>
                                            <p:fltVal val="0"/>
                                          </p:val>
                                        </p:tav>
                                        <p:tav tm="100000">
                                          <p:val>
                                            <p:strVal val="#ppt_h"/>
                                          </p:val>
                                        </p:tav>
                                      </p:tavLst>
                                    </p:anim>
                                    <p:anim calcmode="lin" valueType="num">
                                      <p:cBhvr>
                                        <p:cTn id="21" dur="1000" fill="hold"/>
                                        <p:tgtEl>
                                          <p:spTgt spid="22532"/>
                                        </p:tgtEl>
                                        <p:attrNameLst>
                                          <p:attrName>style.rotation</p:attrName>
                                        </p:attrNameLst>
                                      </p:cBhvr>
                                      <p:tavLst>
                                        <p:tav tm="0">
                                          <p:val>
                                            <p:fltVal val="90"/>
                                          </p:val>
                                        </p:tav>
                                        <p:tav tm="100000">
                                          <p:val>
                                            <p:fltVal val="0"/>
                                          </p:val>
                                        </p:tav>
                                      </p:tavLst>
                                    </p:anim>
                                    <p:animEffect transition="in" filter="fade">
                                      <p:cBhvr>
                                        <p:cTn id="22"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Khatmau_sr\Desktop\142943156955336511f2728.jpg">
            <a:extLst>
              <a:ext uri="{FF2B5EF4-FFF2-40B4-BE49-F238E27FC236}">
                <a16:creationId xmlns:a16="http://schemas.microsoft.com/office/drawing/2014/main" id="{0411452C-C112-C04B-AAEF-5A845512B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492" y="-1"/>
            <a:ext cx="4514508" cy="451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inh 6">
            <a:extLst>
              <a:ext uri="{FF2B5EF4-FFF2-40B4-BE49-F238E27FC236}">
                <a16:creationId xmlns:a16="http://schemas.microsoft.com/office/drawing/2014/main" id="{8D1B82C5-7B95-004B-851C-B9956E33B2DF}"/>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2046" y="60383"/>
            <a:ext cx="4608513" cy="445374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6E72E5-EB72-D746-8434-403744465A10}"/>
              </a:ext>
            </a:extLst>
          </p:cNvPr>
          <p:cNvSpPr txBox="1"/>
          <p:nvPr/>
        </p:nvSpPr>
        <p:spPr>
          <a:xfrm>
            <a:off x="4629492" y="4647109"/>
            <a:ext cx="4514508" cy="461665"/>
          </a:xfrm>
          <a:prstGeom prst="rect">
            <a:avLst/>
          </a:prstGeom>
          <a:noFill/>
        </p:spPr>
        <p:txBody>
          <a:bodyPr wrap="square" rtlCol="0">
            <a:spAutoFit/>
          </a:bodyPr>
          <a:lstStyle/>
          <a:p>
            <a:r>
              <a:rPr lang="x-none" sz="2400" dirty="0">
                <a:solidFill>
                  <a:srgbClr val="0070C0"/>
                </a:solidFill>
                <a:latin typeface="Times New Roman" panose="02020603050405020304" pitchFamily="18" charset="0"/>
                <a:cs typeface="Times New Roman" panose="02020603050405020304" pitchFamily="18" charset="0"/>
              </a:rPr>
              <a:t>Toà án nhân dân TP. Hồ Chí Minh</a:t>
            </a:r>
          </a:p>
        </p:txBody>
      </p:sp>
      <p:sp>
        <p:nvSpPr>
          <p:cNvPr id="7" name="TextBox 6">
            <a:extLst>
              <a:ext uri="{FF2B5EF4-FFF2-40B4-BE49-F238E27FC236}">
                <a16:creationId xmlns:a16="http://schemas.microsoft.com/office/drawing/2014/main" id="{31BA337F-6409-8446-8898-3425DC2D290F}"/>
              </a:ext>
            </a:extLst>
          </p:cNvPr>
          <p:cNvSpPr txBox="1"/>
          <p:nvPr/>
        </p:nvSpPr>
        <p:spPr>
          <a:xfrm>
            <a:off x="383863" y="4647110"/>
            <a:ext cx="4014485" cy="461665"/>
          </a:xfrm>
          <a:prstGeom prst="rect">
            <a:avLst/>
          </a:prstGeom>
          <a:noFill/>
        </p:spPr>
        <p:txBody>
          <a:bodyPr wrap="square" rtlCol="0">
            <a:spAutoFit/>
          </a:bodyPr>
          <a:lstStyle/>
          <a:p>
            <a:r>
              <a:rPr lang="x-none" sz="2400" dirty="0">
                <a:solidFill>
                  <a:srgbClr val="0070C0"/>
                </a:solidFill>
                <a:latin typeface="Times New Roman" panose="02020603050405020304" pitchFamily="18" charset="0"/>
                <a:cs typeface="Times New Roman" panose="02020603050405020304" pitchFamily="18" charset="0"/>
              </a:rPr>
              <a:t>Toà Án của Pháp tại Sài Gòn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par>
                                <p:cTn id="11" presetID="31" presetClass="entr" presetSubtype="0"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p:cTn id="13" dur="1000" fill="hold"/>
                                        <p:tgtEl>
                                          <p:spTgt spid="23555"/>
                                        </p:tgtEl>
                                        <p:attrNameLst>
                                          <p:attrName>ppt_w</p:attrName>
                                        </p:attrNameLst>
                                      </p:cBhvr>
                                      <p:tavLst>
                                        <p:tav tm="0">
                                          <p:val>
                                            <p:fltVal val="0"/>
                                          </p:val>
                                        </p:tav>
                                        <p:tav tm="100000">
                                          <p:val>
                                            <p:strVal val="#ppt_w"/>
                                          </p:val>
                                        </p:tav>
                                      </p:tavLst>
                                    </p:anim>
                                    <p:anim calcmode="lin" valueType="num">
                                      <p:cBhvr>
                                        <p:cTn id="14" dur="1000" fill="hold"/>
                                        <p:tgtEl>
                                          <p:spTgt spid="23555"/>
                                        </p:tgtEl>
                                        <p:attrNameLst>
                                          <p:attrName>ppt_h</p:attrName>
                                        </p:attrNameLst>
                                      </p:cBhvr>
                                      <p:tavLst>
                                        <p:tav tm="0">
                                          <p:val>
                                            <p:fltVal val="0"/>
                                          </p:val>
                                        </p:tav>
                                        <p:tav tm="100000">
                                          <p:val>
                                            <p:strVal val="#ppt_h"/>
                                          </p:val>
                                        </p:tav>
                                      </p:tavLst>
                                    </p:anim>
                                    <p:anim calcmode="lin" valueType="num">
                                      <p:cBhvr>
                                        <p:cTn id="15" dur="1000" fill="hold"/>
                                        <p:tgtEl>
                                          <p:spTgt spid="23555"/>
                                        </p:tgtEl>
                                        <p:attrNameLst>
                                          <p:attrName>style.rotation</p:attrName>
                                        </p:attrNameLst>
                                      </p:cBhvr>
                                      <p:tavLst>
                                        <p:tav tm="0">
                                          <p:val>
                                            <p:fltVal val="90"/>
                                          </p:val>
                                        </p:tav>
                                        <p:tav tm="100000">
                                          <p:val>
                                            <p:fltVal val="0"/>
                                          </p:val>
                                        </p:tav>
                                      </p:tavLst>
                                    </p:anim>
                                    <p:animEffect transition="in" filter="fade">
                                      <p:cBhvr>
                                        <p:cTn id="16" dur="1000"/>
                                        <p:tgtEl>
                                          <p:spTgt spid="2355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x-none" sz="1800" kern="1200" dirty="0">
                <a:solidFill>
                  <a:srgbClr val="0070C0"/>
                </a:solidFill>
                <a:latin typeface="VNI-Times" pitchFamily="2" charset="0"/>
                <a:ea typeface="+mn-ea"/>
                <a:cs typeface="+mn-cs"/>
              </a:rPr>
              <a:t> </a:t>
            </a:r>
            <a:r>
              <a:rPr lang="en-US" altLang="x-none" sz="1800" kern="1200" dirty="0" err="1">
                <a:solidFill>
                  <a:srgbClr val="0070C0"/>
                </a:solidFill>
                <a:latin typeface="Arial" panose="020B0604020202020204" pitchFamily="34" charset="0"/>
                <a:ea typeface="+mn-ea"/>
                <a:cs typeface="+mn-cs"/>
              </a:rPr>
              <a:t>Toàn</a:t>
            </a:r>
            <a:r>
              <a:rPr lang="en-US" altLang="x-none" sz="1800" kern="1200" dirty="0">
                <a:solidFill>
                  <a:srgbClr val="0070C0"/>
                </a:solidFill>
                <a:latin typeface="Arial" panose="020B0604020202020204" pitchFamily="34" charset="0"/>
                <a:ea typeface="+mn-ea"/>
                <a:cs typeface="+mn-cs"/>
              </a:rPr>
              <a:t> </a:t>
            </a:r>
            <a:r>
              <a:rPr lang="en-US" altLang="x-none" sz="1800" kern="1200" dirty="0" err="1">
                <a:solidFill>
                  <a:srgbClr val="0070C0"/>
                </a:solidFill>
                <a:latin typeface="Arial" panose="020B0604020202020204" pitchFamily="34" charset="0"/>
                <a:ea typeface="+mn-ea"/>
                <a:cs typeface="+mn-cs"/>
              </a:rPr>
              <a:t>quyền</a:t>
            </a:r>
            <a:r>
              <a:rPr lang="en-US" altLang="x-none" sz="1800" kern="1200" dirty="0">
                <a:solidFill>
                  <a:srgbClr val="0070C0"/>
                </a:solidFill>
                <a:latin typeface="Arial" panose="020B0604020202020204" pitchFamily="34" charset="0"/>
                <a:ea typeface="+mn-ea"/>
                <a:cs typeface="+mn-cs"/>
              </a:rPr>
              <a:t> Paul </a:t>
            </a:r>
            <a:r>
              <a:rPr lang="en-US" altLang="x-none" sz="1800" kern="1200" dirty="0" err="1">
                <a:solidFill>
                  <a:srgbClr val="0070C0"/>
                </a:solidFill>
                <a:latin typeface="Arial" panose="020B0604020202020204" pitchFamily="34" charset="0"/>
                <a:ea typeface="+mn-ea"/>
                <a:cs typeface="+mn-cs"/>
              </a:rPr>
              <a:t>Doumer</a:t>
            </a:r>
            <a:endParaRPr lang="x-none"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43718" y="650461"/>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sp>
        <p:nvSpPr>
          <p:cNvPr id="22" name="Rectangle 10">
            <a:extLst>
              <a:ext uri="{FF2B5EF4-FFF2-40B4-BE49-F238E27FC236}">
                <a16:creationId xmlns:a16="http://schemas.microsoft.com/office/drawing/2014/main" id="{5BCDF6AB-40F2-3E44-B016-AE6C009AFB49}"/>
              </a:ext>
            </a:extLst>
          </p:cNvPr>
          <p:cNvSpPr>
            <a:spLocks noChangeArrowheads="1"/>
          </p:cNvSpPr>
          <p:nvPr/>
        </p:nvSpPr>
        <p:spPr bwMode="auto">
          <a:xfrm>
            <a:off x="121651" y="1676313"/>
            <a:ext cx="581714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Char char="-"/>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Năm</a:t>
            </a:r>
            <a:r>
              <a:rPr lang="en-US" altLang="en-US" sz="2400" dirty="0">
                <a:solidFill>
                  <a:schemeClr val="tx1">
                    <a:lumMod val="95000"/>
                    <a:lumOff val="5000"/>
                  </a:schemeClr>
                </a:solidFill>
              </a:rPr>
              <a:t> 1887, </a:t>
            </a:r>
            <a:r>
              <a:rPr lang="en-US" altLang="en-US" sz="2400" dirty="0" err="1">
                <a:solidFill>
                  <a:schemeClr val="tx1">
                    <a:lumMod val="95000"/>
                    <a:lumOff val="5000"/>
                  </a:schemeClr>
                </a:solidFill>
              </a:rPr>
              <a:t>Pháp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lập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Liên</a:t>
            </a:r>
            <a:r>
              <a:rPr lang="en-US" altLang="en-US" sz="2400" dirty="0">
                <a:solidFill>
                  <a:schemeClr val="tx1">
                    <a:lumMod val="95000"/>
                    <a:lumOff val="5000"/>
                  </a:schemeClr>
                </a:solidFill>
              </a:rPr>
              <a:t> bang </a:t>
            </a:r>
            <a:r>
              <a:rPr lang="en-US" altLang="en-US" sz="2400" dirty="0" err="1">
                <a:solidFill>
                  <a:schemeClr val="tx1">
                    <a:lumMod val="95000"/>
                    <a:lumOff val="5000"/>
                  </a:schemeClr>
                </a:solidFill>
              </a:rPr>
              <a:t>Đông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Dương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gồm</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Lào</a:t>
            </a:r>
            <a:r>
              <a:rPr lang="en-US" altLang="en-US" sz="2400" dirty="0">
                <a:solidFill>
                  <a:schemeClr val="tx1">
                    <a:lumMod val="95000"/>
                    <a:lumOff val="5000"/>
                  </a:schemeClr>
                </a:solidFill>
              </a:rPr>
              <a:t>, Cam- </a:t>
            </a:r>
            <a:r>
              <a:rPr lang="en-US" altLang="en-US" sz="2400" dirty="0" err="1">
                <a:solidFill>
                  <a:schemeClr val="tx1">
                    <a:lumMod val="95000"/>
                    <a:lumOff val="5000"/>
                  </a:schemeClr>
                </a:solidFill>
              </a:rPr>
              <a:t>pu</a:t>
            </a:r>
            <a:r>
              <a:rPr lang="en-US" altLang="en-US" sz="2400" dirty="0">
                <a:solidFill>
                  <a:schemeClr val="tx1">
                    <a:lumMod val="95000"/>
                    <a:lumOff val="5000"/>
                  </a:schemeClr>
                </a:solidFill>
              </a:rPr>
              <a:t>- chia.</a:t>
            </a:r>
          </a:p>
          <a:p>
            <a:pPr algn="just" eaLnBrk="1" hangingPunct="1">
              <a:spcBef>
                <a:spcPct val="50000"/>
              </a:spcBef>
              <a:buFontTx/>
              <a:buNone/>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bị</a:t>
            </a:r>
            <a:r>
              <a:rPr lang="en-US" altLang="en-US" sz="2400" dirty="0">
                <a:solidFill>
                  <a:schemeClr val="tx1">
                    <a:lumMod val="95000"/>
                    <a:lumOff val="5000"/>
                  </a:schemeClr>
                </a:solidFill>
              </a:rPr>
              <a:t> chia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kì</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với</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chế</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độ</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cai</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trị</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khác</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nhau</a:t>
            </a:r>
            <a:r>
              <a:rPr lang="en-US" altLang="en-US" sz="2400" dirty="0">
                <a:solidFill>
                  <a:schemeClr val="tx1">
                    <a:lumMod val="95000"/>
                    <a:lumOff val="5000"/>
                  </a:schemeClr>
                </a:solidFill>
              </a:rPr>
              <a:t>.</a:t>
            </a:r>
          </a:p>
        </p:txBody>
      </p:sp>
      <p:sp>
        <p:nvSpPr>
          <p:cNvPr id="23" name="Text Box 12">
            <a:extLst>
              <a:ext uri="{FF2B5EF4-FFF2-40B4-BE49-F238E27FC236}">
                <a16:creationId xmlns:a16="http://schemas.microsoft.com/office/drawing/2014/main" id="{B3F5449B-D870-454B-95CA-3ED9659855DF}"/>
              </a:ext>
            </a:extLst>
          </p:cNvPr>
          <p:cNvSpPr txBox="1">
            <a:spLocks noChangeArrowheads="1"/>
          </p:cNvSpPr>
          <p:nvPr/>
        </p:nvSpPr>
        <p:spPr bwMode="auto">
          <a:xfrm>
            <a:off x="-7536" y="3684048"/>
            <a:ext cx="58597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a:solidFill>
                  <a:srgbClr val="FF0000"/>
                </a:solidFill>
              </a:rPr>
              <a:t>=&gt; </a:t>
            </a:r>
            <a:r>
              <a:rPr lang="en-US" altLang="en-US" sz="2400" dirty="0" err="1">
                <a:solidFill>
                  <a:srgbClr val="FF0000"/>
                </a:solidFill>
              </a:rPr>
              <a:t>Bộ</a:t>
            </a:r>
            <a:r>
              <a:rPr lang="en-US" altLang="en-US" sz="2400" dirty="0">
                <a:solidFill>
                  <a:srgbClr val="FF0000"/>
                </a:solidFill>
              </a:rPr>
              <a:t> </a:t>
            </a:r>
            <a:r>
              <a:rPr lang="en-US" altLang="en-US" sz="2400" dirty="0" err="1">
                <a:solidFill>
                  <a:srgbClr val="FF0000"/>
                </a:solidFill>
              </a:rPr>
              <a:t>máy</a:t>
            </a:r>
            <a:r>
              <a:rPr lang="en-US" altLang="en-US" sz="2400" dirty="0">
                <a:solidFill>
                  <a:srgbClr val="FF0000"/>
                </a:solidFill>
              </a:rPr>
              <a:t> </a:t>
            </a:r>
            <a:r>
              <a:rPr lang="en-US" altLang="en-US" sz="2400" dirty="0" err="1">
                <a:solidFill>
                  <a:srgbClr val="FF0000"/>
                </a:solidFill>
              </a:rPr>
              <a:t>chính</a:t>
            </a:r>
            <a:r>
              <a:rPr lang="en-US" altLang="en-US" sz="2400" dirty="0">
                <a:solidFill>
                  <a:srgbClr val="FF0000"/>
                </a:solidFill>
              </a:rPr>
              <a:t> </a:t>
            </a:r>
            <a:r>
              <a:rPr lang="en-US" altLang="en-US" sz="2400" dirty="0" err="1">
                <a:solidFill>
                  <a:srgbClr val="FF0000"/>
                </a:solidFill>
              </a:rPr>
              <a:t>quyền</a:t>
            </a:r>
            <a:r>
              <a:rPr lang="en-US" altLang="en-US" sz="2400" dirty="0">
                <a:solidFill>
                  <a:srgbClr val="FF0000"/>
                </a:solidFill>
              </a:rPr>
              <a:t> </a:t>
            </a:r>
            <a:r>
              <a:rPr lang="en-US" altLang="en-US" sz="2400" dirty="0" err="1">
                <a:solidFill>
                  <a:srgbClr val="FF0000"/>
                </a:solidFill>
              </a:rPr>
              <a:t>từ</a:t>
            </a:r>
            <a:r>
              <a:rPr lang="en-US" altLang="en-US" sz="2400" dirty="0">
                <a:solidFill>
                  <a:srgbClr val="FF0000"/>
                </a:solidFill>
              </a:rPr>
              <a:t> </a:t>
            </a:r>
            <a:r>
              <a:rPr lang="en-US" altLang="en-US" sz="2400" dirty="0" err="1">
                <a:solidFill>
                  <a:srgbClr val="FF0000"/>
                </a:solidFill>
              </a:rPr>
              <a:t>trung</a:t>
            </a:r>
            <a:r>
              <a:rPr lang="en-US" altLang="en-US" sz="2400" dirty="0">
                <a:solidFill>
                  <a:srgbClr val="FF0000"/>
                </a:solidFill>
              </a:rPr>
              <a:t> </a:t>
            </a:r>
            <a:r>
              <a:rPr lang="en-US" altLang="en-US" sz="2400" dirty="0" err="1">
                <a:solidFill>
                  <a:srgbClr val="FF0000"/>
                </a:solidFill>
              </a:rPr>
              <a:t>ương</a:t>
            </a:r>
            <a:r>
              <a:rPr lang="en-US" altLang="en-US" sz="2400" dirty="0">
                <a:solidFill>
                  <a:srgbClr val="FF0000"/>
                </a:solidFill>
              </a:rPr>
              <a:t> </a:t>
            </a:r>
            <a:r>
              <a:rPr lang="en-US" altLang="en-US" sz="2400" dirty="0" err="1">
                <a:solidFill>
                  <a:srgbClr val="FF0000"/>
                </a:solidFill>
              </a:rPr>
              <a:t>đến</a:t>
            </a:r>
            <a:r>
              <a:rPr lang="en-US" altLang="en-US" sz="2400" dirty="0">
                <a:solidFill>
                  <a:srgbClr val="FF0000"/>
                </a:solidFill>
              </a:rPr>
              <a:t> </a:t>
            </a:r>
            <a:r>
              <a:rPr lang="en-US" altLang="en-US" sz="2400" dirty="0" err="1">
                <a:solidFill>
                  <a:srgbClr val="FF0000"/>
                </a:solidFill>
              </a:rPr>
              <a:t>cơ</a:t>
            </a:r>
            <a:r>
              <a:rPr lang="en-US" altLang="en-US" sz="2400" dirty="0">
                <a:solidFill>
                  <a:srgbClr val="FF0000"/>
                </a:solidFill>
              </a:rPr>
              <a:t> </a:t>
            </a:r>
            <a:r>
              <a:rPr lang="en-US" altLang="en-US" sz="2400" dirty="0" err="1">
                <a:solidFill>
                  <a:srgbClr val="FF0000"/>
                </a:solidFill>
              </a:rPr>
              <a:t>sở</a:t>
            </a:r>
            <a:r>
              <a:rPr lang="en-US" altLang="en-US" sz="2400" dirty="0">
                <a:solidFill>
                  <a:srgbClr val="FF0000"/>
                </a:solidFill>
              </a:rPr>
              <a:t> </a:t>
            </a:r>
            <a:r>
              <a:rPr lang="en-US" altLang="en-US" sz="2400" dirty="0" err="1">
                <a:solidFill>
                  <a:srgbClr val="FF0000"/>
                </a:solidFill>
              </a:rPr>
              <a:t>đều</a:t>
            </a:r>
            <a:r>
              <a:rPr lang="en-US" altLang="en-US" sz="2400" dirty="0">
                <a:solidFill>
                  <a:srgbClr val="FF0000"/>
                </a:solidFill>
              </a:rPr>
              <a:t> do </a:t>
            </a:r>
            <a:r>
              <a:rPr lang="en-US" altLang="en-US" sz="2400" dirty="0" err="1">
                <a:solidFill>
                  <a:srgbClr val="FF0000"/>
                </a:solidFill>
              </a:rPr>
              <a:t>thực</a:t>
            </a:r>
            <a:r>
              <a:rPr lang="en-US" altLang="en-US" sz="2400" dirty="0">
                <a:solidFill>
                  <a:srgbClr val="FF0000"/>
                </a:solidFill>
              </a:rPr>
              <a:t> </a:t>
            </a:r>
            <a:r>
              <a:rPr lang="en-US" altLang="en-US" sz="2400" dirty="0" err="1">
                <a:solidFill>
                  <a:srgbClr val="FF0000"/>
                </a:solidFill>
              </a:rPr>
              <a:t>dân</a:t>
            </a:r>
            <a:r>
              <a:rPr lang="en-US" altLang="en-US" sz="2400" dirty="0">
                <a:solidFill>
                  <a:srgbClr val="FF0000"/>
                </a:solidFill>
              </a:rPr>
              <a:t> </a:t>
            </a:r>
            <a:r>
              <a:rPr lang="en-US" altLang="en-US" sz="2400" dirty="0" err="1">
                <a:solidFill>
                  <a:srgbClr val="FF0000"/>
                </a:solidFill>
              </a:rPr>
              <a:t>Pháp</a:t>
            </a:r>
            <a:r>
              <a:rPr lang="en-US" altLang="en-US" sz="2400" dirty="0">
                <a:solidFill>
                  <a:srgbClr val="FF0000"/>
                </a:solidFill>
              </a:rPr>
              <a:t> chi </a:t>
            </a:r>
            <a:r>
              <a:rPr lang="en-US" altLang="en-US" sz="2400" dirty="0" err="1">
                <a:solidFill>
                  <a:srgbClr val="FF0000"/>
                </a:solidFill>
              </a:rPr>
              <a:t>phối</a:t>
            </a:r>
            <a:r>
              <a:rPr lang="en-US" altLang="en-US" sz="2400" dirty="0">
                <a:solidFill>
                  <a:srgbClr val="FF0000"/>
                </a:solidFill>
              </a:rPr>
              <a:t>.</a:t>
            </a:r>
          </a:p>
        </p:txBody>
      </p:sp>
    </p:spTree>
    <p:extLst>
      <p:ext uri="{BB962C8B-B14F-4D97-AF65-F5344CB8AC3E}">
        <p14:creationId xmlns:p14="http://schemas.microsoft.com/office/powerpoint/2010/main" val="860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631743" y="1565140"/>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x-none" sz="1800" kern="1200" dirty="0">
                <a:solidFill>
                  <a:srgbClr val="0070C0"/>
                </a:solidFill>
                <a:latin typeface="VNI-Times" pitchFamily="2" charset="0"/>
                <a:ea typeface="+mn-ea"/>
                <a:cs typeface="+mn-cs"/>
              </a:rPr>
              <a:t> </a:t>
            </a:r>
            <a:r>
              <a:rPr lang="en-US" altLang="x-none" sz="1800" kern="1200" dirty="0" err="1">
                <a:solidFill>
                  <a:srgbClr val="0070C0"/>
                </a:solidFill>
                <a:latin typeface="Arial" panose="020B0604020202020204" pitchFamily="34" charset="0"/>
                <a:ea typeface="+mn-ea"/>
                <a:cs typeface="+mn-cs"/>
              </a:rPr>
              <a:t>Toàn</a:t>
            </a:r>
            <a:r>
              <a:rPr lang="en-US" altLang="x-none" sz="1800" kern="1200" dirty="0">
                <a:solidFill>
                  <a:srgbClr val="0070C0"/>
                </a:solidFill>
                <a:latin typeface="Arial" panose="020B0604020202020204" pitchFamily="34" charset="0"/>
                <a:ea typeface="+mn-ea"/>
                <a:cs typeface="+mn-cs"/>
              </a:rPr>
              <a:t> </a:t>
            </a:r>
            <a:r>
              <a:rPr lang="en-US" altLang="x-none" sz="1800" kern="1200" dirty="0" err="1">
                <a:solidFill>
                  <a:srgbClr val="0070C0"/>
                </a:solidFill>
                <a:latin typeface="Arial" panose="020B0604020202020204" pitchFamily="34" charset="0"/>
                <a:ea typeface="+mn-ea"/>
                <a:cs typeface="+mn-cs"/>
              </a:rPr>
              <a:t>quyền</a:t>
            </a:r>
            <a:r>
              <a:rPr lang="en-US" altLang="x-none" sz="1800" kern="1200" dirty="0">
                <a:solidFill>
                  <a:srgbClr val="0070C0"/>
                </a:solidFill>
                <a:latin typeface="Arial" panose="020B0604020202020204" pitchFamily="34" charset="0"/>
                <a:ea typeface="+mn-ea"/>
                <a:cs typeface="+mn-cs"/>
              </a:rPr>
              <a:t> Paul </a:t>
            </a:r>
            <a:r>
              <a:rPr lang="en-US" altLang="x-none" sz="1800" kern="1200" dirty="0" err="1">
                <a:solidFill>
                  <a:srgbClr val="0070C0"/>
                </a:solidFill>
                <a:latin typeface="Arial" panose="020B0604020202020204" pitchFamily="34" charset="0"/>
                <a:ea typeface="+mn-ea"/>
                <a:cs typeface="+mn-cs"/>
              </a:rPr>
              <a:t>Doumer</a:t>
            </a:r>
            <a:endParaRPr lang="x-none"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54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grpSp>
        <p:nvGrpSpPr>
          <p:cNvPr id="271" name="Google Shape;271;p25"/>
          <p:cNvGrpSpPr/>
          <p:nvPr/>
        </p:nvGrpSpPr>
        <p:grpSpPr>
          <a:xfrm rot="13721414">
            <a:off x="3711557" y="106769"/>
            <a:ext cx="4854479" cy="4929962"/>
            <a:chOff x="2902488" y="902232"/>
            <a:chExt cx="3339000" cy="3339000"/>
          </a:xfrm>
        </p:grpSpPr>
        <p:sp>
          <p:nvSpPr>
            <p:cNvPr id="272" name="Google Shape;272;p25"/>
            <p:cNvSpPr/>
            <p:nvPr/>
          </p:nvSpPr>
          <p:spPr>
            <a:xfrm rot="-5400000">
              <a:off x="2902488" y="902232"/>
              <a:ext cx="3339000" cy="33390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sp>
          <p:nvSpPr>
            <p:cNvPr id="273" name="Google Shape;273;p25"/>
            <p:cNvSpPr/>
            <p:nvPr/>
          </p:nvSpPr>
          <p:spPr>
            <a:xfrm>
              <a:off x="3123738" y="1123632"/>
              <a:ext cx="2896500" cy="2896200"/>
            </a:xfrm>
            <a:prstGeom prst="pie">
              <a:avLst>
                <a:gd name="adj1" fmla="val 1811602"/>
                <a:gd name="adj2" fmla="val 16214886"/>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grpSp>
      <p:grpSp>
        <p:nvGrpSpPr>
          <p:cNvPr id="274" name="Google Shape;274;p25"/>
          <p:cNvGrpSpPr/>
          <p:nvPr/>
        </p:nvGrpSpPr>
        <p:grpSpPr>
          <a:xfrm>
            <a:off x="5088538" y="1061987"/>
            <a:ext cx="2806330" cy="2532994"/>
            <a:chOff x="3664038" y="1663782"/>
            <a:chExt cx="1815900" cy="1815900"/>
          </a:xfrm>
          <a:solidFill>
            <a:srgbClr val="FFFDE3"/>
          </a:solidFill>
        </p:grpSpPr>
        <p:sp>
          <p:nvSpPr>
            <p:cNvPr id="275" name="Google Shape;275;p25"/>
            <p:cNvSpPr/>
            <p:nvPr/>
          </p:nvSpPr>
          <p:spPr>
            <a:xfrm>
              <a:off x="3664038" y="1663782"/>
              <a:ext cx="1815900" cy="1815900"/>
            </a:xfrm>
            <a:prstGeom prst="ellipse">
              <a:avLst/>
            </a:pr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dirty="0">
                <a:latin typeface="Times New Roman" panose="02020603050405020304" pitchFamily="18" charset="0"/>
                <a:ea typeface="Poppins"/>
                <a:cs typeface="Times New Roman" panose="02020603050405020304" pitchFamily="18" charset="0"/>
                <a:sym typeface="Poppins"/>
              </a:endParaRPr>
            </a:p>
          </p:txBody>
        </p:sp>
        <p:sp>
          <p:nvSpPr>
            <p:cNvPr id="276" name="Google Shape;276;p25"/>
            <p:cNvSpPr txBox="1"/>
            <p:nvPr/>
          </p:nvSpPr>
          <p:spPr>
            <a:xfrm>
              <a:off x="3899988" y="2158482"/>
              <a:ext cx="1344000" cy="826500"/>
            </a:xfrm>
            <a:prstGeom prst="rect">
              <a:avLst/>
            </a:prstGeom>
            <a:grp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800" b="1" smtClean="0">
                  <a:solidFill>
                    <a:srgbClr val="FF0000"/>
                  </a:solidFill>
                  <a:latin typeface="Times New Roman" panose="02020603050405020304" pitchFamily="18" charset="0"/>
                  <a:ea typeface="Poppins"/>
                  <a:cs typeface="Times New Roman" panose="02020603050405020304" pitchFamily="18" charset="0"/>
                  <a:sym typeface="Poppins"/>
                </a:rPr>
                <a:t>NGÀNH</a:t>
              </a:r>
              <a:endParaRPr lang="en-US" sz="2800" b="1" dirty="0">
                <a:solidFill>
                  <a:srgbClr val="FF0000"/>
                </a:solidFill>
                <a:latin typeface="Times New Roman" panose="02020603050405020304" pitchFamily="18" charset="0"/>
                <a:ea typeface="Poppins"/>
                <a:cs typeface="Times New Roman" panose="02020603050405020304" pitchFamily="18" charset="0"/>
                <a:sym typeface="Poppins"/>
              </a:endParaRPr>
            </a:p>
          </p:txBody>
        </p:sp>
      </p:grpSp>
      <p:grpSp>
        <p:nvGrpSpPr>
          <p:cNvPr id="277" name="Google Shape;277;p25"/>
          <p:cNvGrpSpPr/>
          <p:nvPr/>
        </p:nvGrpSpPr>
        <p:grpSpPr>
          <a:xfrm>
            <a:off x="4217608" y="-83572"/>
            <a:ext cx="1651437" cy="1490587"/>
            <a:chOff x="2859873" y="853971"/>
            <a:chExt cx="1068600" cy="1068600"/>
          </a:xfrm>
        </p:grpSpPr>
        <p:sp>
          <p:nvSpPr>
            <p:cNvPr id="278" name="Google Shape;278;p25"/>
            <p:cNvSpPr/>
            <p:nvPr/>
          </p:nvSpPr>
          <p:spPr>
            <a:xfrm>
              <a:off x="2859873" y="853971"/>
              <a:ext cx="1068600" cy="1068600"/>
            </a:xfrm>
            <a:prstGeom prst="ellipse">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79" name="Google Shape;279;p25"/>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x-none" sz="2800" dirty="0" err="1">
                  <a:solidFill>
                    <a:schemeClr val="tx1"/>
                  </a:solidFill>
                  <a:latin typeface="Times New Roman" panose="02020603050405020304" pitchFamily="18" charset="0"/>
                  <a:cs typeface="Times New Roman" panose="02020603050405020304" pitchFamily="18" charset="0"/>
                </a:rPr>
                <a:t>Nông</a:t>
              </a:r>
              <a:r>
                <a:rPr lang="en-US" altLang="x-none" sz="2800" dirty="0">
                  <a:solidFill>
                    <a:schemeClr val="tx1"/>
                  </a:solidFill>
                  <a:latin typeface="Times New Roman" panose="02020603050405020304" pitchFamily="18" charset="0"/>
                  <a:cs typeface="Times New Roman" panose="02020603050405020304" pitchFamily="18" charset="0"/>
                </a:rPr>
                <a:t> </a:t>
              </a:r>
              <a:r>
                <a:rPr lang="en-US" altLang="x-none"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80" name="Google Shape;280;p25"/>
          <p:cNvGrpSpPr/>
          <p:nvPr/>
        </p:nvGrpSpPr>
        <p:grpSpPr>
          <a:xfrm>
            <a:off x="4864012" y="3618218"/>
            <a:ext cx="1651437" cy="1490587"/>
            <a:chOff x="2859873" y="853971"/>
            <a:chExt cx="1068600" cy="1068600"/>
          </a:xfrm>
        </p:grpSpPr>
        <p:sp>
          <p:nvSpPr>
            <p:cNvPr id="281" name="Google Shape;281;p25"/>
            <p:cNvSpPr/>
            <p:nvPr/>
          </p:nvSpPr>
          <p:spPr>
            <a:xfrm>
              <a:off x="2859873" y="853971"/>
              <a:ext cx="1068600" cy="1068600"/>
            </a:xfrm>
            <a:prstGeom prst="ellips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82" name="Google Shape;282;p25"/>
            <p:cNvSpPr txBox="1"/>
            <p:nvPr/>
          </p:nvSpPr>
          <p:spPr>
            <a:xfrm>
              <a:off x="2925885" y="1022120"/>
              <a:ext cx="915673"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x-none" sz="2800" dirty="0" err="1">
                  <a:solidFill>
                    <a:srgbClr val="FF0000"/>
                  </a:solidFill>
                  <a:latin typeface="Times New Roman" panose="02020603050405020304" pitchFamily="18" charset="0"/>
                  <a:cs typeface="Times New Roman" panose="02020603050405020304" pitchFamily="18" charset="0"/>
                </a:rPr>
                <a:t>Thương</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nghiệp</a:t>
              </a:r>
              <a:endParaRPr sz="2800" dirty="0">
                <a:solidFill>
                  <a:srgbClr val="FF0000"/>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83" name="Google Shape;283;p25"/>
          <p:cNvGrpSpPr/>
          <p:nvPr/>
        </p:nvGrpSpPr>
        <p:grpSpPr>
          <a:xfrm>
            <a:off x="7448109" y="3107372"/>
            <a:ext cx="1651437" cy="1490587"/>
            <a:chOff x="5214448" y="3234278"/>
            <a:chExt cx="1068600" cy="1068600"/>
          </a:xfrm>
        </p:grpSpPr>
        <p:sp>
          <p:nvSpPr>
            <p:cNvPr id="284" name="Google Shape;284;p25"/>
            <p:cNvSpPr/>
            <p:nvPr/>
          </p:nvSpPr>
          <p:spPr>
            <a:xfrm>
              <a:off x="5214448" y="3234278"/>
              <a:ext cx="1068600" cy="10686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sp>
          <p:nvSpPr>
            <p:cNvPr id="285" name="Google Shape;285;p25"/>
            <p:cNvSpPr txBox="1"/>
            <p:nvPr/>
          </p:nvSpPr>
          <p:spPr>
            <a:xfrm>
              <a:off x="5367375" y="3402503"/>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x-none" sz="2800" dirty="0">
                  <a:solidFill>
                    <a:srgbClr val="0000FF"/>
                  </a:solidFill>
                  <a:latin typeface="Times New Roman" panose="02020603050405020304" pitchFamily="18" charset="0"/>
                  <a:cs typeface="Times New Roman" panose="02020603050405020304" pitchFamily="18" charset="0"/>
                </a:rPr>
                <a:t>GTVT</a:t>
              </a:r>
              <a:endParaRPr sz="2800" dirty="0">
                <a:solidFill>
                  <a:srgbClr val="FFFFFF"/>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1" name="Google Shape;277;p25">
            <a:extLst>
              <a:ext uri="{FF2B5EF4-FFF2-40B4-BE49-F238E27FC236}">
                <a16:creationId xmlns:a16="http://schemas.microsoft.com/office/drawing/2014/main" id="{3D47003C-2F5F-464E-9FD8-DABC2F723E61}"/>
              </a:ext>
            </a:extLst>
          </p:cNvPr>
          <p:cNvGrpSpPr/>
          <p:nvPr/>
        </p:nvGrpSpPr>
        <p:grpSpPr>
          <a:xfrm>
            <a:off x="7448109" y="189165"/>
            <a:ext cx="1651437" cy="1490587"/>
            <a:chOff x="2859873" y="853971"/>
            <a:chExt cx="1068600" cy="1068600"/>
          </a:xfrm>
        </p:grpSpPr>
        <p:sp>
          <p:nvSpPr>
            <p:cNvPr id="22" name="Google Shape;278;p25">
              <a:extLst>
                <a:ext uri="{FF2B5EF4-FFF2-40B4-BE49-F238E27FC236}">
                  <a16:creationId xmlns:a16="http://schemas.microsoft.com/office/drawing/2014/main" id="{F71973C2-277C-FF4D-B92D-840849652188}"/>
                </a:ext>
              </a:extLst>
            </p:cNvPr>
            <p:cNvSpPr/>
            <p:nvPr/>
          </p:nvSpPr>
          <p:spPr>
            <a:xfrm>
              <a:off x="2859873" y="853971"/>
              <a:ext cx="1068600" cy="10686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3" name="Google Shape;279;p25">
              <a:extLst>
                <a:ext uri="{FF2B5EF4-FFF2-40B4-BE49-F238E27FC236}">
                  <a16:creationId xmlns:a16="http://schemas.microsoft.com/office/drawing/2014/main" id="{8775680E-5242-6443-8A0A-870F56F4D8DE}"/>
                </a:ext>
              </a:extLst>
            </p:cNvPr>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x-none" sz="2800" dirty="0" err="1">
                  <a:solidFill>
                    <a:schemeClr val="tx1"/>
                  </a:solidFill>
                  <a:latin typeface="Times New Roman" panose="02020603050405020304" pitchFamily="18" charset="0"/>
                  <a:cs typeface="Times New Roman" panose="02020603050405020304" pitchFamily="18" charset="0"/>
                </a:rPr>
                <a:t>Công</a:t>
              </a:r>
              <a:r>
                <a:rPr lang="en-US" altLang="x-none" sz="2800" dirty="0">
                  <a:solidFill>
                    <a:schemeClr val="tx1"/>
                  </a:solidFill>
                  <a:latin typeface="Times New Roman" panose="02020603050405020304" pitchFamily="18" charset="0"/>
                  <a:cs typeface="Times New Roman" panose="02020603050405020304" pitchFamily="18" charset="0"/>
                </a:rPr>
                <a:t> </a:t>
              </a:r>
              <a:r>
                <a:rPr lang="en-US" altLang="x-none"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6" name="Group 5">
            <a:extLst>
              <a:ext uri="{FF2B5EF4-FFF2-40B4-BE49-F238E27FC236}">
                <a16:creationId xmlns:a16="http://schemas.microsoft.com/office/drawing/2014/main" id="{F826A1BC-78DD-8145-A7CD-D216EB9A7062}"/>
              </a:ext>
            </a:extLst>
          </p:cNvPr>
          <p:cNvGrpSpPr/>
          <p:nvPr/>
        </p:nvGrpSpPr>
        <p:grpSpPr>
          <a:xfrm>
            <a:off x="18416" y="1"/>
            <a:ext cx="3763727" cy="845820"/>
            <a:chOff x="9225" y="77495"/>
            <a:chExt cx="3763727" cy="1458587"/>
          </a:xfrm>
        </p:grpSpPr>
        <p:sp>
          <p:nvSpPr>
            <p:cNvPr id="5" name="Alternate Process 4">
              <a:extLst>
                <a:ext uri="{FF2B5EF4-FFF2-40B4-BE49-F238E27FC236}">
                  <a16:creationId xmlns:a16="http://schemas.microsoft.com/office/drawing/2014/main" id="{289661C4-E655-5F48-AF1B-51C55551DBB0}"/>
                </a:ext>
              </a:extLst>
            </p:cNvPr>
            <p:cNvSpPr/>
            <p:nvPr/>
          </p:nvSpPr>
          <p:spPr>
            <a:xfrm>
              <a:off x="44454" y="151087"/>
              <a:ext cx="3728498" cy="1384995"/>
            </a:xfrm>
            <a:prstGeom prst="flowChartAlternateProcess">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399359B-D18D-734D-BAB9-5182BD8822F9}"/>
                </a:ext>
              </a:extLst>
            </p:cNvPr>
            <p:cNvSpPr/>
            <p:nvPr/>
          </p:nvSpPr>
          <p:spPr>
            <a:xfrm>
              <a:off x="9225" y="77495"/>
              <a:ext cx="3728498" cy="769441"/>
            </a:xfrm>
            <a:prstGeom prst="rect">
              <a:avLst/>
            </a:prstGeom>
          </p:spPr>
          <p:txBody>
            <a:bodyPr wrap="square">
              <a:spAutoFit/>
            </a:bodyPr>
            <a:lstStyle/>
            <a:p>
              <a:pPr algn="ctr"/>
              <a:r>
                <a:rPr lang="vi-VN" sz="4400" dirty="0">
                  <a:solidFill>
                    <a:srgbClr val="0070C0"/>
                  </a:solidFill>
                  <a:latin typeface="Times New Roman" panose="02020603050405020304" pitchFamily="18" charset="0"/>
                  <a:cs typeface="Times New Roman" panose="02020603050405020304" pitchFamily="18" charset="0"/>
                </a:rPr>
                <a:t>Nội Dung</a:t>
              </a:r>
              <a:endParaRPr lang="x-none" sz="4400" dirty="0">
                <a:solidFill>
                  <a:srgbClr val="0070C0"/>
                </a:solidFill>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5AAE1AF1-150A-564E-9852-8410B39BDBB9}"/>
              </a:ext>
            </a:extLst>
          </p:cNvPr>
          <p:cNvSpPr txBox="1"/>
          <p:nvPr/>
        </p:nvSpPr>
        <p:spPr>
          <a:xfrm>
            <a:off x="-28175" y="2152323"/>
            <a:ext cx="3959527"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ả lớp chia thành 4 nhóm:  suy nghĩ và trình bày các nội dung trong chương trình khai thác thuộc địa lần thứ 1 của thực dân Pháp.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52D27A78-E470-D44B-AEF6-54BDC11625E2}"/>
              </a:ext>
            </a:extLst>
          </p:cNvPr>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dirty="0">
                <a:latin typeface="Times New Roman" panose="02020603050405020304" pitchFamily="18" charset="0"/>
                <a:cs typeface="Times New Roman" panose="02020603050405020304" pitchFamily="18" charset="0"/>
              </a:rPr>
              <a:t>-</a:t>
            </a:r>
            <a:r>
              <a:rPr lang="en-US" altLang="x-none" sz="2800" b="1" dirty="0">
                <a:latin typeface="Times New Roman" panose="02020603050405020304" pitchFamily="18" charset="0"/>
                <a:cs typeface="Times New Roman" panose="02020603050405020304" pitchFamily="18" charset="0"/>
              </a:rPr>
              <a:t> </a:t>
            </a:r>
            <a:r>
              <a:rPr lang="en-US" altLang="x-none" sz="2800" b="1" dirty="0" err="1">
                <a:latin typeface="Times New Roman" panose="02020603050405020304" pitchFamily="18" charset="0"/>
                <a:cs typeface="Times New Roman" panose="02020603050405020304" pitchFamily="18" charset="0"/>
              </a:rPr>
              <a:t>Nông</a:t>
            </a:r>
            <a:r>
              <a:rPr lang="en-US" altLang="x-none" sz="2800" b="1" dirty="0">
                <a:latin typeface="Times New Roman" panose="02020603050405020304" pitchFamily="18" charset="0"/>
                <a:cs typeface="Times New Roman" panose="02020603050405020304" pitchFamily="18" charset="0"/>
              </a:rPr>
              <a:t> </a:t>
            </a:r>
            <a:r>
              <a:rPr lang="en-US" altLang="x-none" sz="2800" b="1" dirty="0" err="1">
                <a:latin typeface="Times New Roman" panose="02020603050405020304" pitchFamily="18" charset="0"/>
                <a:cs typeface="Times New Roman" panose="02020603050405020304" pitchFamily="18" charset="0"/>
              </a:rPr>
              <a:t>nghiệp</a:t>
            </a:r>
            <a:r>
              <a:rPr lang="en-US" altLang="x-none" sz="2800" b="1" dirty="0">
                <a:latin typeface="Times New Roman" panose="02020603050405020304" pitchFamily="18" charset="0"/>
                <a:cs typeface="Times New Roman" panose="02020603050405020304" pitchFamily="18" charset="0"/>
              </a:rPr>
              <a:t>: </a:t>
            </a:r>
            <a:r>
              <a:rPr lang="vi-VN" altLang="x-none" sz="2800" b="1" dirty="0">
                <a:solidFill>
                  <a:srgbClr val="0000FF"/>
                </a:solidFill>
                <a:latin typeface="Times New Roman" panose="02020603050405020304" pitchFamily="18" charset="0"/>
                <a:cs typeface="Times New Roman" panose="02020603050405020304" pitchFamily="18" charset="0"/>
              </a:rPr>
              <a:t>Đẩy mạnh việc cướp đoạt ruộng đất để mở đồn điền. </a:t>
            </a:r>
            <a:endParaRPr lang="en-US" altLang="x-none" sz="2800" dirty="0">
              <a:solidFill>
                <a:srgbClr val="0000FF"/>
              </a:solidFill>
              <a:latin typeface="Times New Roman" panose="02020603050405020304" pitchFamily="18" charset="0"/>
              <a:cs typeface="Times New Roman" panose="02020603050405020304" pitchFamily="18" charset="0"/>
            </a:endParaRPr>
          </a:p>
        </p:txBody>
      </p:sp>
      <p:pic>
        <p:nvPicPr>
          <p:cNvPr id="4098" name="Picture 2" descr="Thực trạng &amp;#39;cao su đi dễ khó về&amp;#39; qua &amp;#39;Chuyện cũ Hà Nội&amp;#39; của Tô Hoài">
            <a:extLst>
              <a:ext uri="{FF2B5EF4-FFF2-40B4-BE49-F238E27FC236}">
                <a16:creationId xmlns:a16="http://schemas.microsoft.com/office/drawing/2014/main" id="{1B854967-0919-784F-867D-3E9616E7B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4108"/>
            <a:ext cx="4572000" cy="41893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a:extLst>
              <a:ext uri="{FF2B5EF4-FFF2-40B4-BE49-F238E27FC236}">
                <a16:creationId xmlns:a16="http://schemas.microsoft.com/office/drawing/2014/main" id="{90C14993-3A97-E64F-B0FB-CB82C7BCC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1"/>
          <a:stretch/>
        </p:blipFill>
        <p:spPr bwMode="auto">
          <a:xfrm>
            <a:off x="4572000" y="954106"/>
            <a:ext cx="4572000" cy="4189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CC16CF-FF96-E045-87A4-830B4047DEC2}"/>
              </a:ext>
            </a:extLst>
          </p:cNvPr>
          <p:cNvSpPr/>
          <p:nvPr/>
        </p:nvSpPr>
        <p:spPr>
          <a:xfrm>
            <a:off x="602889" y="4681835"/>
            <a:ext cx="7712368" cy="461665"/>
          </a:xfrm>
          <a:prstGeom prst="rect">
            <a:avLst/>
          </a:prstGeom>
          <a:solidFill>
            <a:srgbClr val="FFFFFF"/>
          </a:solidFill>
        </p:spPr>
        <p:txBody>
          <a:bodyPr wrap="none">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điền</a:t>
            </a:r>
            <a:r>
              <a:rPr lang="en-US" sz="2400" b="1" dirty="0">
                <a:latin typeface="Times New Roman" panose="02020603050405020304" pitchFamily="18" charset="0"/>
                <a:cs typeface="Times New Roman" panose="02020603050405020304" pitchFamily="18" charset="0"/>
              </a:rPr>
              <a:t> Suzannah </a:t>
            </a:r>
            <a:r>
              <a:rPr lang="en-US" sz="2400" b="1" dirty="0" err="1">
                <a:latin typeface="Times New Roman" panose="02020603050405020304" pitchFamily="18" charset="0"/>
                <a:cs typeface="Times New Roman" panose="02020603050405020304" pitchFamily="18" charset="0"/>
              </a:rPr>
              <a:t>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Nai</a:t>
            </a:r>
            <a:endParaRPr lang="x-none"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heckerboard(across)">
                                      <p:cBhvr>
                                        <p:cTn id="10" dur="500"/>
                                        <p:tgtEl>
                                          <p:spTgt spid="4098"/>
                                        </p:tgtEl>
                                      </p:cBhvr>
                                    </p:animEffect>
                                  </p:childTnLst>
                                </p:cTn>
                              </p:par>
                              <p:par>
                                <p:cTn id="11" presetID="5" presetClass="entr" presetSubtype="1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checkerboard(across)">
                                      <p:cBhvr>
                                        <p:cTn id="13" dur="500"/>
                                        <p:tgtEl>
                                          <p:spTgt spid="410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4AB3-EE54-8642-8A1A-B93FF69BBE2C}"/>
              </a:ext>
            </a:extLst>
          </p:cNvPr>
          <p:cNvGrpSpPr/>
          <p:nvPr/>
        </p:nvGrpSpPr>
        <p:grpSpPr>
          <a:xfrm>
            <a:off x="-1" y="141095"/>
            <a:ext cx="9294471" cy="4861310"/>
            <a:chOff x="381000" y="1066800"/>
            <a:chExt cx="8839200" cy="5741988"/>
          </a:xfrm>
        </p:grpSpPr>
        <p:sp>
          <p:nvSpPr>
            <p:cNvPr id="7" name="Rectangle 14">
              <a:extLst>
                <a:ext uri="{FF2B5EF4-FFF2-40B4-BE49-F238E27FC236}">
                  <a16:creationId xmlns:a16="http://schemas.microsoft.com/office/drawing/2014/main" id="{48EEC19E-289A-F743-A439-B2881910D4FA}"/>
                </a:ext>
              </a:extLst>
            </p:cNvPr>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solidFill>
                    <a:srgbClr val="CC3300"/>
                  </a:solidFill>
                  <a:latin typeface="Times New Roman" panose="02020603050405020304" pitchFamily="18" charset="0"/>
                  <a:cs typeface="Times New Roman" panose="02020603050405020304" pitchFamily="18" charset="0"/>
                </a:rPr>
                <a:t>Năm</a:t>
              </a:r>
              <a:r>
                <a:rPr lang="en-US" altLang="x-none" sz="2000" b="1" dirty="0">
                  <a:solidFill>
                    <a:srgbClr val="CC3300"/>
                  </a:solidFill>
                  <a:latin typeface="Times New Roman" panose="02020603050405020304" pitchFamily="18" charset="0"/>
                  <a:cs typeface="Times New Roman" panose="02020603050405020304" pitchFamily="18" charset="0"/>
                </a:rPr>
                <a:t> </a:t>
              </a:r>
              <a:endParaRPr lang="en-US" altLang="x-none" sz="2000" b="1" dirty="0">
                <a:latin typeface="Times New Roman" panose="02020603050405020304" pitchFamily="18" charset="0"/>
                <a:cs typeface="Times New Roman" panose="02020603050405020304" pitchFamily="18" charset="0"/>
              </a:endParaRPr>
            </a:p>
          </p:txBody>
        </p:sp>
        <p:sp>
          <p:nvSpPr>
            <p:cNvPr id="8" name="Rectangle 15">
              <a:extLst>
                <a:ext uri="{FF2B5EF4-FFF2-40B4-BE49-F238E27FC236}">
                  <a16:creationId xmlns:a16="http://schemas.microsoft.com/office/drawing/2014/main" id="{003A7B4E-E8BA-6545-9A7F-56AE381BB092}"/>
                </a:ext>
              </a:extLst>
            </p:cNvPr>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Cả</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nước</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10.900 ha</a:t>
              </a:r>
              <a:r>
                <a:rPr lang="en-US" altLang="x-none" sz="2000" b="1" dirty="0">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9" name="Rectangle 16">
              <a:extLst>
                <a:ext uri="{FF2B5EF4-FFF2-40B4-BE49-F238E27FC236}">
                  <a16:creationId xmlns:a16="http://schemas.microsoft.com/office/drawing/2014/main" id="{B0072114-24A2-E646-9012-D4C6BF364AB4}"/>
                </a:ext>
              </a:extLst>
            </p:cNvPr>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Cả</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nước</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301.000 ha</a:t>
              </a:r>
              <a:r>
                <a:rPr lang="en-US" altLang="x-none" sz="2000" b="1" dirty="0">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10" name="Rectangle 17">
              <a:extLst>
                <a:ext uri="{FF2B5EF4-FFF2-40B4-BE49-F238E27FC236}">
                  <a16:creationId xmlns:a16="http://schemas.microsoft.com/office/drawing/2014/main" id="{4013A4C7-882C-404E-9D5D-0E688CF8DD72}"/>
                </a:ext>
              </a:extLst>
            </p:cNvPr>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Bắc</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Kì</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470.000 ha</a:t>
              </a:r>
              <a:r>
                <a:rPr lang="en-US" altLang="x-none" sz="2000" b="1" dirty="0">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11" name="Rectangle 18">
              <a:extLst>
                <a:ext uri="{FF2B5EF4-FFF2-40B4-BE49-F238E27FC236}">
                  <a16:creationId xmlns:a16="http://schemas.microsoft.com/office/drawing/2014/main" id="{3070708B-E506-9E4E-BD4E-C9C5A2F1CD4F}"/>
                </a:ext>
              </a:extLst>
            </p:cNvPr>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a:solidFill>
                    <a:srgbClr val="0000CC"/>
                  </a:solidFill>
                  <a:latin typeface="Times New Roman" panose="02020603050405020304" pitchFamily="18" charset="0"/>
                  <a:cs typeface="Times New Roman" panose="02020603050405020304" pitchFamily="18" charset="0"/>
                </a:rPr>
                <a:t>Nam </a:t>
              </a:r>
              <a:r>
                <a:rPr lang="en-US" altLang="x-none" sz="2000" b="1" dirty="0" err="1">
                  <a:solidFill>
                    <a:srgbClr val="0000CC"/>
                  </a:solidFill>
                  <a:latin typeface="Times New Roman" panose="02020603050405020304" pitchFamily="18" charset="0"/>
                  <a:cs typeface="Times New Roman" panose="02020603050405020304" pitchFamily="18" charset="0"/>
                </a:rPr>
                <a:t>Kì</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1.528.000 ha</a:t>
              </a:r>
              <a:r>
                <a:rPr lang="en-US" altLang="x-none" sz="2000" b="1" dirty="0">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12" name="AutoShape 19">
              <a:extLst>
                <a:ext uri="{FF2B5EF4-FFF2-40B4-BE49-F238E27FC236}">
                  <a16:creationId xmlns:a16="http://schemas.microsoft.com/office/drawing/2014/main" id="{120A785A-3445-824A-8450-AC97C83F7361}"/>
                </a:ext>
              </a:extLst>
            </p:cNvPr>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13" name="Rectangle 20">
              <a:extLst>
                <a:ext uri="{FF2B5EF4-FFF2-40B4-BE49-F238E27FC236}">
                  <a16:creationId xmlns:a16="http://schemas.microsoft.com/office/drawing/2014/main" id="{193A30C8-5543-9D4B-815C-9D93FA797AB8}"/>
                </a:ext>
              </a:extLst>
            </p:cNvPr>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a:solidFill>
                    <a:srgbClr val="CC3300"/>
                  </a:solidFill>
                  <a:latin typeface="Times New Roman" panose="02020603050405020304" pitchFamily="18" charset="0"/>
                  <a:cs typeface="Times New Roman" panose="02020603050405020304" pitchFamily="18" charset="0"/>
                </a:rPr>
                <a:t> </a:t>
              </a:r>
              <a:r>
                <a:rPr lang="en-US" altLang="x-none" sz="2000" b="1">
                  <a:solidFill>
                    <a:schemeClr val="accent2"/>
                  </a:solidFill>
                  <a:latin typeface="Times New Roman" panose="02020603050405020304" pitchFamily="18" charset="0"/>
                  <a:cs typeface="Times New Roman" panose="02020603050405020304" pitchFamily="18" charset="0"/>
                </a:rPr>
                <a:t>ha</a:t>
              </a:r>
            </a:p>
          </p:txBody>
        </p:sp>
        <p:sp>
          <p:nvSpPr>
            <p:cNvPr id="14" name="Freeform 21">
              <a:extLst>
                <a:ext uri="{FF2B5EF4-FFF2-40B4-BE49-F238E27FC236}">
                  <a16:creationId xmlns:a16="http://schemas.microsoft.com/office/drawing/2014/main" id="{F5ED39A4-8155-6C4E-B6F8-F5C1E77DA3B0}"/>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15" name="Rectangle 22">
              <a:extLst>
                <a:ext uri="{FF2B5EF4-FFF2-40B4-BE49-F238E27FC236}">
                  <a16:creationId xmlns:a16="http://schemas.microsoft.com/office/drawing/2014/main" id="{6082778E-251B-9C41-882E-75DF66DE6967}"/>
                </a:ext>
              </a:extLst>
            </p:cNvPr>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sp>
          <p:nvSpPr>
            <p:cNvPr id="16" name="Freeform 23">
              <a:extLst>
                <a:ext uri="{FF2B5EF4-FFF2-40B4-BE49-F238E27FC236}">
                  <a16:creationId xmlns:a16="http://schemas.microsoft.com/office/drawing/2014/main" id="{B3798774-3EB2-0642-9399-56C359AD79A2}"/>
                </a:ext>
              </a:extLst>
            </p:cNvPr>
            <p:cNvSpPr>
              <a:spLocks/>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17" name="Freeform 24">
              <a:extLst>
                <a:ext uri="{FF2B5EF4-FFF2-40B4-BE49-F238E27FC236}">
                  <a16:creationId xmlns:a16="http://schemas.microsoft.com/office/drawing/2014/main" id="{5E00ABF1-B7DA-5A45-AD05-0D58D1BFD008}"/>
                </a:ext>
              </a:extLst>
            </p:cNvPr>
            <p:cNvSpPr>
              <a:spLocks/>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18" name="Freeform 25">
              <a:extLst>
                <a:ext uri="{FF2B5EF4-FFF2-40B4-BE49-F238E27FC236}">
                  <a16:creationId xmlns:a16="http://schemas.microsoft.com/office/drawing/2014/main" id="{BA589404-BA12-A446-9C3B-312DEA5C4624}"/>
                </a:ext>
              </a:extLst>
            </p:cNvPr>
            <p:cNvSpPr>
              <a:spLocks/>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19" name="Freeform 26">
              <a:extLst>
                <a:ext uri="{FF2B5EF4-FFF2-40B4-BE49-F238E27FC236}">
                  <a16:creationId xmlns:a16="http://schemas.microsoft.com/office/drawing/2014/main" id="{811C9B20-6A7A-064D-A171-D9CDEF661476}"/>
                </a:ext>
              </a:extLst>
            </p:cNvPr>
            <p:cNvSpPr>
              <a:spLocks/>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0" name="Freeform 27">
              <a:extLst>
                <a:ext uri="{FF2B5EF4-FFF2-40B4-BE49-F238E27FC236}">
                  <a16:creationId xmlns:a16="http://schemas.microsoft.com/office/drawing/2014/main" id="{6A99AB9D-9013-3F46-9A78-362F2E0D4769}"/>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1" name="Rectangle 28">
              <a:extLst>
                <a:ext uri="{FF2B5EF4-FFF2-40B4-BE49-F238E27FC236}">
                  <a16:creationId xmlns:a16="http://schemas.microsoft.com/office/drawing/2014/main" id="{303BBF1B-19B2-D749-A574-7ED31FCE688D}"/>
                </a:ext>
              </a:extLst>
            </p:cNvPr>
            <p:cNvSpPr>
              <a:spLocks noChangeArrowheads="1"/>
            </p:cNvSpPr>
            <p:nvPr/>
          </p:nvSpPr>
          <p:spPr bwMode="auto">
            <a:xfrm>
              <a:off x="1962150" y="1462088"/>
              <a:ext cx="6435725"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F0D6D9CA-73EF-8849-90C6-47978CE13968}"/>
                </a:ext>
              </a:extLst>
            </p:cNvPr>
            <p:cNvSpPr>
              <a:spLocks noChangeShapeType="1"/>
            </p:cNvSpPr>
            <p:nvPr/>
          </p:nvSpPr>
          <p:spPr bwMode="auto">
            <a:xfrm flipV="1">
              <a:off x="1741488" y="1630363"/>
              <a:ext cx="1587" cy="418465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7E3C00A1-D5B8-E443-87D5-A54742131F62}"/>
                </a:ext>
              </a:extLst>
            </p:cNvPr>
            <p:cNvSpPr>
              <a:spLocks noChangeShapeType="1"/>
            </p:cNvSpPr>
            <p:nvPr/>
          </p:nvSpPr>
          <p:spPr bwMode="auto">
            <a:xfrm flipH="1">
              <a:off x="1677988" y="319881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4A4F1EAD-064B-454E-9BBC-C7CFDEDC5C04}"/>
                </a:ext>
              </a:extLst>
            </p:cNvPr>
            <p:cNvSpPr>
              <a:spLocks noChangeShapeType="1"/>
            </p:cNvSpPr>
            <p:nvPr/>
          </p:nvSpPr>
          <p:spPr bwMode="auto">
            <a:xfrm flipH="1">
              <a:off x="1677988" y="26797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60CDEBE1-59A8-2143-8E78-79E9BD7E8B89}"/>
                </a:ext>
              </a:extLst>
            </p:cNvPr>
            <p:cNvSpPr>
              <a:spLocks noChangeShapeType="1"/>
            </p:cNvSpPr>
            <p:nvPr/>
          </p:nvSpPr>
          <p:spPr bwMode="auto">
            <a:xfrm flipH="1">
              <a:off x="1677988" y="21621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30E10C5-D6C2-5443-BAC1-E3F5CF6B150B}"/>
                </a:ext>
              </a:extLst>
            </p:cNvPr>
            <p:cNvSpPr>
              <a:spLocks noChangeShapeType="1"/>
            </p:cNvSpPr>
            <p:nvPr/>
          </p:nvSpPr>
          <p:spPr bwMode="auto">
            <a:xfrm flipH="1">
              <a:off x="1677988" y="163036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27" name="Rectangle 34">
              <a:extLst>
                <a:ext uri="{FF2B5EF4-FFF2-40B4-BE49-F238E27FC236}">
                  <a16:creationId xmlns:a16="http://schemas.microsoft.com/office/drawing/2014/main" id="{5986A4A9-3D26-9A43-8FE7-FEE8A9CCE742}"/>
                </a:ext>
              </a:extLst>
            </p:cNvPr>
            <p:cNvSpPr>
              <a:spLocks noChangeArrowheads="1"/>
            </p:cNvSpPr>
            <p:nvPr/>
          </p:nvSpPr>
          <p:spPr bwMode="auto">
            <a:xfrm>
              <a:off x="550863" y="3030537"/>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1000000</a:t>
              </a:r>
              <a:endParaRPr lang="en-US" altLang="x-none" sz="2000">
                <a:latin typeface="Times New Roman" panose="02020603050405020304" pitchFamily="18" charset="0"/>
                <a:cs typeface="Times New Roman" panose="02020603050405020304" pitchFamily="18" charset="0"/>
              </a:endParaRPr>
            </a:p>
          </p:txBody>
        </p:sp>
        <p:sp>
          <p:nvSpPr>
            <p:cNvPr id="28" name="Rectangle 35">
              <a:extLst>
                <a:ext uri="{FF2B5EF4-FFF2-40B4-BE49-F238E27FC236}">
                  <a16:creationId xmlns:a16="http://schemas.microsoft.com/office/drawing/2014/main" id="{ACE11EE9-265B-424B-BA64-4B1EE6F2C04C}"/>
                </a:ext>
              </a:extLst>
            </p:cNvPr>
            <p:cNvSpPr>
              <a:spLocks noChangeArrowheads="1"/>
            </p:cNvSpPr>
            <p:nvPr/>
          </p:nvSpPr>
          <p:spPr bwMode="auto">
            <a:xfrm>
              <a:off x="550863" y="2511424"/>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1200000</a:t>
              </a:r>
              <a:endParaRPr lang="en-US" altLang="x-none" sz="2000">
                <a:latin typeface="Times New Roman" panose="02020603050405020304" pitchFamily="18" charset="0"/>
                <a:cs typeface="Times New Roman" panose="02020603050405020304" pitchFamily="18" charset="0"/>
              </a:endParaRPr>
            </a:p>
          </p:txBody>
        </p:sp>
        <p:sp>
          <p:nvSpPr>
            <p:cNvPr id="29" name="Rectangle 36">
              <a:extLst>
                <a:ext uri="{FF2B5EF4-FFF2-40B4-BE49-F238E27FC236}">
                  <a16:creationId xmlns:a16="http://schemas.microsoft.com/office/drawing/2014/main" id="{65BCE621-6279-DC4B-92F7-03B10FBFA1E9}"/>
                </a:ext>
              </a:extLst>
            </p:cNvPr>
            <p:cNvSpPr>
              <a:spLocks noChangeArrowheads="1"/>
            </p:cNvSpPr>
            <p:nvPr/>
          </p:nvSpPr>
          <p:spPr bwMode="auto">
            <a:xfrm>
              <a:off x="550863" y="1993900"/>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1400000</a:t>
              </a:r>
              <a:endParaRPr lang="en-US" altLang="x-none" sz="2000">
                <a:latin typeface="Times New Roman" panose="02020603050405020304" pitchFamily="18" charset="0"/>
                <a:cs typeface="Times New Roman" panose="02020603050405020304" pitchFamily="18" charset="0"/>
              </a:endParaRPr>
            </a:p>
          </p:txBody>
        </p:sp>
        <p:sp>
          <p:nvSpPr>
            <p:cNvPr id="30" name="Rectangle 37">
              <a:extLst>
                <a:ext uri="{FF2B5EF4-FFF2-40B4-BE49-F238E27FC236}">
                  <a16:creationId xmlns:a16="http://schemas.microsoft.com/office/drawing/2014/main" id="{9906C0AA-7C45-3C4A-9299-3B741CCF8E63}"/>
                </a:ext>
              </a:extLst>
            </p:cNvPr>
            <p:cNvSpPr>
              <a:spLocks noChangeArrowheads="1"/>
            </p:cNvSpPr>
            <p:nvPr/>
          </p:nvSpPr>
          <p:spPr bwMode="auto">
            <a:xfrm>
              <a:off x="550863" y="1462088"/>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1600000</a:t>
              </a:r>
              <a:endParaRPr lang="en-US" altLang="x-none" sz="2000">
                <a:latin typeface="Times New Roman" panose="02020603050405020304" pitchFamily="18" charset="0"/>
                <a:cs typeface="Times New Roman" panose="02020603050405020304" pitchFamily="18" charset="0"/>
              </a:endParaRPr>
            </a:p>
          </p:txBody>
        </p:sp>
        <p:sp>
          <p:nvSpPr>
            <p:cNvPr id="31" name="Rectangle 38">
              <a:extLst>
                <a:ext uri="{FF2B5EF4-FFF2-40B4-BE49-F238E27FC236}">
                  <a16:creationId xmlns:a16="http://schemas.microsoft.com/office/drawing/2014/main" id="{0C7A7A11-8A76-7940-A378-8FDC1F375186}"/>
                </a:ext>
              </a:extLst>
            </p:cNvPr>
            <p:cNvSpPr>
              <a:spLocks noChangeArrowheads="1"/>
            </p:cNvSpPr>
            <p:nvPr/>
          </p:nvSpPr>
          <p:spPr bwMode="auto">
            <a:xfrm>
              <a:off x="224631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1890</a:t>
              </a:r>
              <a:endParaRPr lang="en-US" altLang="x-none" sz="2000">
                <a:latin typeface="Times New Roman" panose="02020603050405020304" pitchFamily="18" charset="0"/>
                <a:cs typeface="Times New Roman" panose="02020603050405020304" pitchFamily="18" charset="0"/>
              </a:endParaRPr>
            </a:p>
          </p:txBody>
        </p:sp>
        <p:sp>
          <p:nvSpPr>
            <p:cNvPr id="32" name="Rectangle 39">
              <a:extLst>
                <a:ext uri="{FF2B5EF4-FFF2-40B4-BE49-F238E27FC236}">
                  <a16:creationId xmlns:a16="http://schemas.microsoft.com/office/drawing/2014/main" id="{E94294F1-0FFF-104D-A58A-4453D029CA1F}"/>
                </a:ext>
              </a:extLst>
            </p:cNvPr>
            <p:cNvSpPr>
              <a:spLocks noChangeArrowheads="1"/>
            </p:cNvSpPr>
            <p:nvPr/>
          </p:nvSpPr>
          <p:spPr bwMode="auto">
            <a:xfrm>
              <a:off x="385286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1900</a:t>
              </a:r>
              <a:endParaRPr lang="en-US" altLang="x-none" sz="2000">
                <a:latin typeface="Times New Roman" panose="02020603050405020304" pitchFamily="18" charset="0"/>
                <a:cs typeface="Times New Roman" panose="02020603050405020304" pitchFamily="18" charset="0"/>
              </a:endParaRPr>
            </a:p>
          </p:txBody>
        </p:sp>
        <p:sp>
          <p:nvSpPr>
            <p:cNvPr id="33" name="Rectangle 40">
              <a:extLst>
                <a:ext uri="{FF2B5EF4-FFF2-40B4-BE49-F238E27FC236}">
                  <a16:creationId xmlns:a16="http://schemas.microsoft.com/office/drawing/2014/main" id="{32754C48-D528-1B44-978F-633F43585266}"/>
                </a:ext>
              </a:extLst>
            </p:cNvPr>
            <p:cNvSpPr>
              <a:spLocks noChangeArrowheads="1"/>
            </p:cNvSpPr>
            <p:nvPr/>
          </p:nvSpPr>
          <p:spPr bwMode="auto">
            <a:xfrm>
              <a:off x="545782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1910</a:t>
              </a:r>
              <a:endParaRPr lang="en-US" altLang="x-none" sz="2000">
                <a:latin typeface="Times New Roman" panose="02020603050405020304" pitchFamily="18" charset="0"/>
                <a:cs typeface="Times New Roman" panose="02020603050405020304" pitchFamily="18" charset="0"/>
              </a:endParaRPr>
            </a:p>
          </p:txBody>
        </p:sp>
        <p:sp>
          <p:nvSpPr>
            <p:cNvPr id="34" name="Rectangle 41">
              <a:extLst>
                <a:ext uri="{FF2B5EF4-FFF2-40B4-BE49-F238E27FC236}">
                  <a16:creationId xmlns:a16="http://schemas.microsoft.com/office/drawing/2014/main" id="{21C915EB-C645-B54C-91E2-B43C59CD2003}"/>
                </a:ext>
              </a:extLst>
            </p:cNvPr>
            <p:cNvSpPr>
              <a:spLocks noChangeArrowheads="1"/>
            </p:cNvSpPr>
            <p:nvPr/>
          </p:nvSpPr>
          <p:spPr bwMode="auto">
            <a:xfrm>
              <a:off x="706437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1912</a:t>
              </a:r>
              <a:endParaRPr lang="en-US" altLang="x-none" sz="2000">
                <a:latin typeface="Times New Roman" panose="02020603050405020304" pitchFamily="18" charset="0"/>
                <a:cs typeface="Times New Roman" panose="02020603050405020304" pitchFamily="18" charset="0"/>
              </a:endParaRPr>
            </a:p>
          </p:txBody>
        </p:sp>
        <p:sp>
          <p:nvSpPr>
            <p:cNvPr id="35" name="Freeform 42">
              <a:extLst>
                <a:ext uri="{FF2B5EF4-FFF2-40B4-BE49-F238E27FC236}">
                  <a16:creationId xmlns:a16="http://schemas.microsoft.com/office/drawing/2014/main" id="{DD38EE2A-6349-7642-AD1E-31232BFB2E04}"/>
                </a:ext>
              </a:extLst>
            </p:cNvPr>
            <p:cNvSpPr>
              <a:spLocks/>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36" name="Freeform 43">
              <a:extLst>
                <a:ext uri="{FF2B5EF4-FFF2-40B4-BE49-F238E27FC236}">
                  <a16:creationId xmlns:a16="http://schemas.microsoft.com/office/drawing/2014/main" id="{B8B40B48-AE49-524B-A10B-40AC8241B2B9}"/>
                </a:ext>
              </a:extLst>
            </p:cNvPr>
            <p:cNvSpPr>
              <a:spLocks/>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37" name="Freeform 44">
              <a:extLst>
                <a:ext uri="{FF2B5EF4-FFF2-40B4-BE49-F238E27FC236}">
                  <a16:creationId xmlns:a16="http://schemas.microsoft.com/office/drawing/2014/main" id="{E4F91948-543B-7940-8184-97A4D24FDF74}"/>
                </a:ext>
              </a:extLst>
            </p:cNvPr>
            <p:cNvSpPr>
              <a:spLocks/>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38" name="Freeform 45">
              <a:extLst>
                <a:ext uri="{FF2B5EF4-FFF2-40B4-BE49-F238E27FC236}">
                  <a16:creationId xmlns:a16="http://schemas.microsoft.com/office/drawing/2014/main" id="{ED02B2DF-5010-2E4E-A0A4-CD19EA66E71B}"/>
                </a:ext>
              </a:extLst>
            </p:cNvPr>
            <p:cNvSpPr>
              <a:spLocks/>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39" name="Freeform 46">
              <a:extLst>
                <a:ext uri="{FF2B5EF4-FFF2-40B4-BE49-F238E27FC236}">
                  <a16:creationId xmlns:a16="http://schemas.microsoft.com/office/drawing/2014/main" id="{36920949-A59E-BD45-9908-928756AC0F02}"/>
                </a:ext>
              </a:extLst>
            </p:cNvPr>
            <p:cNvSpPr>
              <a:spLocks/>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0" name="Freeform 47">
              <a:extLst>
                <a:ext uri="{FF2B5EF4-FFF2-40B4-BE49-F238E27FC236}">
                  <a16:creationId xmlns:a16="http://schemas.microsoft.com/office/drawing/2014/main" id="{DAA2B87F-ADA1-A143-8D70-09DB3E6073D9}"/>
                </a:ext>
              </a:extLst>
            </p:cNvPr>
            <p:cNvSpPr>
              <a:spLocks/>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1" name="Freeform 48">
              <a:extLst>
                <a:ext uri="{FF2B5EF4-FFF2-40B4-BE49-F238E27FC236}">
                  <a16:creationId xmlns:a16="http://schemas.microsoft.com/office/drawing/2014/main" id="{5CEEEF21-8C66-A148-A9AD-9942449B1B60}"/>
                </a:ext>
              </a:extLst>
            </p:cNvPr>
            <p:cNvSpPr>
              <a:spLocks/>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2" name="Line 49">
              <a:extLst>
                <a:ext uri="{FF2B5EF4-FFF2-40B4-BE49-F238E27FC236}">
                  <a16:creationId xmlns:a16="http://schemas.microsoft.com/office/drawing/2014/main" id="{EB857DAD-FF04-3B4D-B5A9-360A1CEFA603}"/>
                </a:ext>
              </a:extLst>
            </p:cNvPr>
            <p:cNvSpPr>
              <a:spLocks noChangeShapeType="1"/>
            </p:cNvSpPr>
            <p:nvPr/>
          </p:nvSpPr>
          <p:spPr bwMode="auto">
            <a:xfrm flipH="1">
              <a:off x="1677988" y="56388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3" name="Line 50">
              <a:extLst>
                <a:ext uri="{FF2B5EF4-FFF2-40B4-BE49-F238E27FC236}">
                  <a16:creationId xmlns:a16="http://schemas.microsoft.com/office/drawing/2014/main" id="{B28E3D39-4CDC-7B4C-AAE3-975D66D946F4}"/>
                </a:ext>
              </a:extLst>
            </p:cNvPr>
            <p:cNvSpPr>
              <a:spLocks noChangeShapeType="1"/>
            </p:cNvSpPr>
            <p:nvPr/>
          </p:nvSpPr>
          <p:spPr bwMode="auto">
            <a:xfrm flipH="1">
              <a:off x="1677988" y="52832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4" name="Line 51">
              <a:extLst>
                <a:ext uri="{FF2B5EF4-FFF2-40B4-BE49-F238E27FC236}">
                  <a16:creationId xmlns:a16="http://schemas.microsoft.com/office/drawing/2014/main" id="{F7827199-015F-F943-B09F-D7162B2C37CD}"/>
                </a:ext>
              </a:extLst>
            </p:cNvPr>
            <p:cNvSpPr>
              <a:spLocks noChangeShapeType="1"/>
            </p:cNvSpPr>
            <p:nvPr/>
          </p:nvSpPr>
          <p:spPr bwMode="auto">
            <a:xfrm flipH="1">
              <a:off x="1677988" y="47656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5" name="Line 52">
              <a:extLst>
                <a:ext uri="{FF2B5EF4-FFF2-40B4-BE49-F238E27FC236}">
                  <a16:creationId xmlns:a16="http://schemas.microsoft.com/office/drawing/2014/main" id="{ADC935C5-08A2-0A44-8DBF-60CAEFCDA8CF}"/>
                </a:ext>
              </a:extLst>
            </p:cNvPr>
            <p:cNvSpPr>
              <a:spLocks noChangeShapeType="1"/>
            </p:cNvSpPr>
            <p:nvPr/>
          </p:nvSpPr>
          <p:spPr bwMode="auto">
            <a:xfrm flipH="1">
              <a:off x="1677988" y="424815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6" name="Line 53">
              <a:extLst>
                <a:ext uri="{FF2B5EF4-FFF2-40B4-BE49-F238E27FC236}">
                  <a16:creationId xmlns:a16="http://schemas.microsoft.com/office/drawing/2014/main" id="{82152750-A55E-B54E-A24E-D8C9DC4C9AF2}"/>
                </a:ext>
              </a:extLst>
            </p:cNvPr>
            <p:cNvSpPr>
              <a:spLocks noChangeShapeType="1"/>
            </p:cNvSpPr>
            <p:nvPr/>
          </p:nvSpPr>
          <p:spPr bwMode="auto">
            <a:xfrm flipH="1">
              <a:off x="1677988" y="3716338"/>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sp>
          <p:nvSpPr>
            <p:cNvPr id="47" name="Rectangle 54">
              <a:extLst>
                <a:ext uri="{FF2B5EF4-FFF2-40B4-BE49-F238E27FC236}">
                  <a16:creationId xmlns:a16="http://schemas.microsoft.com/office/drawing/2014/main" id="{419684A3-3904-A443-86EC-10237ADA9445}"/>
                </a:ext>
              </a:extLst>
            </p:cNvPr>
            <p:cNvSpPr>
              <a:spLocks noChangeArrowheads="1"/>
            </p:cNvSpPr>
            <p:nvPr/>
          </p:nvSpPr>
          <p:spPr bwMode="auto">
            <a:xfrm>
              <a:off x="1482725" y="5646739"/>
              <a:ext cx="127974"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0</a:t>
              </a:r>
              <a:endParaRPr lang="en-US" altLang="x-none" sz="2000">
                <a:latin typeface="Times New Roman" panose="02020603050405020304" pitchFamily="18" charset="0"/>
                <a:cs typeface="Times New Roman" panose="02020603050405020304" pitchFamily="18" charset="0"/>
              </a:endParaRPr>
            </a:p>
          </p:txBody>
        </p:sp>
        <p:sp>
          <p:nvSpPr>
            <p:cNvPr id="48" name="Rectangle 55">
              <a:extLst>
                <a:ext uri="{FF2B5EF4-FFF2-40B4-BE49-F238E27FC236}">
                  <a16:creationId xmlns:a16="http://schemas.microsoft.com/office/drawing/2014/main" id="{AD77B8CE-835A-3F43-8CEE-87C41456BA7E}"/>
                </a:ext>
              </a:extLst>
            </p:cNvPr>
            <p:cNvSpPr>
              <a:spLocks noChangeArrowheads="1"/>
            </p:cNvSpPr>
            <p:nvPr/>
          </p:nvSpPr>
          <p:spPr bwMode="auto">
            <a:xfrm>
              <a:off x="706438" y="5114925"/>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200000</a:t>
              </a:r>
              <a:endParaRPr lang="en-US" altLang="x-none" sz="2000">
                <a:latin typeface="Times New Roman" panose="02020603050405020304" pitchFamily="18" charset="0"/>
                <a:cs typeface="Times New Roman" panose="02020603050405020304" pitchFamily="18" charset="0"/>
              </a:endParaRPr>
            </a:p>
          </p:txBody>
        </p:sp>
        <p:sp>
          <p:nvSpPr>
            <p:cNvPr id="49" name="Rectangle 56">
              <a:extLst>
                <a:ext uri="{FF2B5EF4-FFF2-40B4-BE49-F238E27FC236}">
                  <a16:creationId xmlns:a16="http://schemas.microsoft.com/office/drawing/2014/main" id="{04670EF8-3F26-A64F-9CE5-D6E978851E45}"/>
                </a:ext>
              </a:extLst>
            </p:cNvPr>
            <p:cNvSpPr>
              <a:spLocks noChangeArrowheads="1"/>
            </p:cNvSpPr>
            <p:nvPr/>
          </p:nvSpPr>
          <p:spPr bwMode="auto">
            <a:xfrm>
              <a:off x="706438" y="4597400"/>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400000</a:t>
              </a:r>
              <a:endParaRPr lang="en-US" altLang="x-none" sz="2000">
                <a:latin typeface="Times New Roman" panose="02020603050405020304" pitchFamily="18" charset="0"/>
                <a:cs typeface="Times New Roman" panose="02020603050405020304" pitchFamily="18" charset="0"/>
              </a:endParaRPr>
            </a:p>
          </p:txBody>
        </p:sp>
        <p:sp>
          <p:nvSpPr>
            <p:cNvPr id="50" name="Rectangle 57">
              <a:extLst>
                <a:ext uri="{FF2B5EF4-FFF2-40B4-BE49-F238E27FC236}">
                  <a16:creationId xmlns:a16="http://schemas.microsoft.com/office/drawing/2014/main" id="{993C711B-9283-6F44-8A3E-4FAF00D3E223}"/>
                </a:ext>
              </a:extLst>
            </p:cNvPr>
            <p:cNvSpPr>
              <a:spLocks noChangeArrowheads="1"/>
            </p:cNvSpPr>
            <p:nvPr/>
          </p:nvSpPr>
          <p:spPr bwMode="auto">
            <a:xfrm>
              <a:off x="706438" y="4078288"/>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a:solidFill>
                    <a:srgbClr val="000000"/>
                  </a:solidFill>
                  <a:latin typeface="Times New Roman" panose="02020603050405020304" pitchFamily="18" charset="0"/>
                  <a:cs typeface="Times New Roman" panose="02020603050405020304" pitchFamily="18" charset="0"/>
                </a:rPr>
                <a:t>600000</a:t>
              </a:r>
              <a:endParaRPr lang="en-US" altLang="x-none" sz="2000">
                <a:latin typeface="Times New Roman" panose="02020603050405020304" pitchFamily="18" charset="0"/>
                <a:cs typeface="Times New Roman" panose="02020603050405020304" pitchFamily="18" charset="0"/>
              </a:endParaRPr>
            </a:p>
          </p:txBody>
        </p:sp>
        <p:sp>
          <p:nvSpPr>
            <p:cNvPr id="51" name="Rectangle 58">
              <a:extLst>
                <a:ext uri="{FF2B5EF4-FFF2-40B4-BE49-F238E27FC236}">
                  <a16:creationId xmlns:a16="http://schemas.microsoft.com/office/drawing/2014/main" id="{2D4E45F7-8189-9446-8DE1-454E45FF21F2}"/>
                </a:ext>
              </a:extLst>
            </p:cNvPr>
            <p:cNvSpPr>
              <a:spLocks noChangeArrowheads="1"/>
            </p:cNvSpPr>
            <p:nvPr/>
          </p:nvSpPr>
          <p:spPr bwMode="auto">
            <a:xfrm>
              <a:off x="706438" y="3548063"/>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x-none" sz="2000" b="1" dirty="0">
                  <a:solidFill>
                    <a:srgbClr val="000000"/>
                  </a:solidFill>
                  <a:latin typeface="Times New Roman" panose="02020603050405020304" pitchFamily="18" charset="0"/>
                  <a:cs typeface="Times New Roman" panose="02020603050405020304" pitchFamily="18" charset="0"/>
                </a:rPr>
                <a:t>800000</a:t>
              </a:r>
              <a:endParaRPr lang="en-US" altLang="x-none" sz="2000" dirty="0">
                <a:latin typeface="Times New Roman" panose="02020603050405020304" pitchFamily="18" charset="0"/>
                <a:cs typeface="Times New Roman" panose="02020603050405020304" pitchFamily="18" charset="0"/>
              </a:endParaRPr>
            </a:p>
          </p:txBody>
        </p:sp>
        <p:sp>
          <p:nvSpPr>
            <p:cNvPr id="52" name="Line 59">
              <a:extLst>
                <a:ext uri="{FF2B5EF4-FFF2-40B4-BE49-F238E27FC236}">
                  <a16:creationId xmlns:a16="http://schemas.microsoft.com/office/drawing/2014/main" id="{D1922DCD-307D-8F47-ABB7-49B29281D1C3}"/>
                </a:ext>
              </a:extLst>
            </p:cNvPr>
            <p:cNvSpPr>
              <a:spLocks noChangeShapeType="1"/>
            </p:cNvSpPr>
            <p:nvPr/>
          </p:nvSpPr>
          <p:spPr bwMode="auto">
            <a:xfrm>
              <a:off x="1741488" y="5638800"/>
              <a:ext cx="1587"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grpSp>
          <p:nvGrpSpPr>
            <p:cNvPr id="53" name="Group 60">
              <a:extLst>
                <a:ext uri="{FF2B5EF4-FFF2-40B4-BE49-F238E27FC236}">
                  <a16:creationId xmlns:a16="http://schemas.microsoft.com/office/drawing/2014/main" id="{6C6C9214-27F7-3F4F-807E-D88156DD2FF3}"/>
                </a:ext>
              </a:extLst>
            </p:cNvPr>
            <p:cNvGrpSpPr>
              <a:grpSpLocks/>
            </p:cNvGrpSpPr>
            <p:nvPr/>
          </p:nvGrpSpPr>
          <p:grpSpPr bwMode="auto">
            <a:xfrm>
              <a:off x="3810000" y="4843463"/>
              <a:ext cx="1127125" cy="1023937"/>
              <a:chOff x="2419" y="2826"/>
              <a:chExt cx="710" cy="645"/>
            </a:xfrm>
          </p:grpSpPr>
          <p:sp>
            <p:nvSpPr>
              <p:cNvPr id="66" name="Freeform 61">
                <a:extLst>
                  <a:ext uri="{FF2B5EF4-FFF2-40B4-BE49-F238E27FC236}">
                    <a16:creationId xmlns:a16="http://schemas.microsoft.com/office/drawing/2014/main" id="{CE4B8349-53E7-E547-90CF-9C91F06FFC1B}"/>
                  </a:ext>
                </a:extLst>
              </p:cNvPr>
              <p:cNvSpPr>
                <a:spLocks/>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67" name="Rectangle 62">
                <a:extLst>
                  <a:ext uri="{FF2B5EF4-FFF2-40B4-BE49-F238E27FC236}">
                    <a16:creationId xmlns:a16="http://schemas.microsoft.com/office/drawing/2014/main" id="{5E350C4A-EDE0-4D44-BA20-04C92957B303}"/>
                  </a:ext>
                </a:extLst>
              </p:cNvPr>
              <p:cNvSpPr>
                <a:spLocks noChangeArrowheads="1"/>
              </p:cNvSpPr>
              <p:nvPr/>
            </p:nvSpPr>
            <p:spPr bwMode="auto">
              <a:xfrm>
                <a:off x="2419" y="2932"/>
                <a:ext cx="399" cy="498"/>
              </a:xfrm>
              <a:prstGeom prst="rect">
                <a:avLst/>
              </a:prstGeom>
              <a:solidFill>
                <a:srgbClr val="FF66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sp>
            <p:nvSpPr>
              <p:cNvPr id="68" name="Freeform 63">
                <a:extLst>
                  <a:ext uri="{FF2B5EF4-FFF2-40B4-BE49-F238E27FC236}">
                    <a16:creationId xmlns:a16="http://schemas.microsoft.com/office/drawing/2014/main" id="{89CC9420-F352-B242-9602-B68FB30F20F6}"/>
                  </a:ext>
                </a:extLst>
              </p:cNvPr>
              <p:cNvSpPr>
                <a:spLocks/>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69" name="Line 64">
                <a:extLst>
                  <a:ext uri="{FF2B5EF4-FFF2-40B4-BE49-F238E27FC236}">
                    <a16:creationId xmlns:a16="http://schemas.microsoft.com/office/drawing/2014/main" id="{65028B7F-8D62-BF49-A9E3-E84A5CF2334B}"/>
                  </a:ext>
                </a:extLst>
              </p:cNvPr>
              <p:cNvSpPr>
                <a:spLocks noChangeShapeType="1"/>
              </p:cNvSpPr>
              <p:nvPr/>
            </p:nvSpPr>
            <p:spPr bwMode="auto">
              <a:xfrm>
                <a:off x="3128"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grpSp>
        <p:grpSp>
          <p:nvGrpSpPr>
            <p:cNvPr id="54" name="Group 65">
              <a:extLst>
                <a:ext uri="{FF2B5EF4-FFF2-40B4-BE49-F238E27FC236}">
                  <a16:creationId xmlns:a16="http://schemas.microsoft.com/office/drawing/2014/main" id="{763B1943-DA09-DF49-80C8-DE7C0CD94F29}"/>
                </a:ext>
              </a:extLst>
            </p:cNvPr>
            <p:cNvGrpSpPr>
              <a:grpSpLocks/>
            </p:cNvGrpSpPr>
            <p:nvPr/>
          </p:nvGrpSpPr>
          <p:grpSpPr bwMode="auto">
            <a:xfrm>
              <a:off x="7048500" y="4403725"/>
              <a:ext cx="1128713" cy="1463675"/>
              <a:chOff x="4441" y="2549"/>
              <a:chExt cx="711" cy="922"/>
            </a:xfrm>
          </p:grpSpPr>
          <p:sp>
            <p:nvSpPr>
              <p:cNvPr id="62" name="Freeform 66">
                <a:extLst>
                  <a:ext uri="{FF2B5EF4-FFF2-40B4-BE49-F238E27FC236}">
                    <a16:creationId xmlns:a16="http://schemas.microsoft.com/office/drawing/2014/main" id="{AA5F30D9-2CDB-044A-BEF9-78CF4A6546F2}"/>
                  </a:ext>
                </a:extLst>
              </p:cNvPr>
              <p:cNvSpPr>
                <a:spLocks/>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63" name="Rectangle 67">
                <a:extLst>
                  <a:ext uri="{FF2B5EF4-FFF2-40B4-BE49-F238E27FC236}">
                    <a16:creationId xmlns:a16="http://schemas.microsoft.com/office/drawing/2014/main" id="{F725C1F5-51FC-3143-B590-BF9EF2246421}"/>
                  </a:ext>
                </a:extLst>
              </p:cNvPr>
              <p:cNvSpPr>
                <a:spLocks noChangeArrowheads="1"/>
              </p:cNvSpPr>
              <p:nvPr/>
            </p:nvSpPr>
            <p:spPr bwMode="auto">
              <a:xfrm>
                <a:off x="4441" y="2655"/>
                <a:ext cx="400" cy="775"/>
              </a:xfrm>
              <a:prstGeom prst="rect">
                <a:avLst/>
              </a:prstGeom>
              <a:solidFill>
                <a:srgbClr val="00FF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sp>
            <p:nvSpPr>
              <p:cNvPr id="64" name="Freeform 68">
                <a:extLst>
                  <a:ext uri="{FF2B5EF4-FFF2-40B4-BE49-F238E27FC236}">
                    <a16:creationId xmlns:a16="http://schemas.microsoft.com/office/drawing/2014/main" id="{6465F1FB-51F8-574F-AB37-62FB42A35CB5}"/>
                  </a:ext>
                </a:extLst>
              </p:cNvPr>
              <p:cNvSpPr>
                <a:spLocks/>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65" name="Line 69">
                <a:extLst>
                  <a:ext uri="{FF2B5EF4-FFF2-40B4-BE49-F238E27FC236}">
                    <a16:creationId xmlns:a16="http://schemas.microsoft.com/office/drawing/2014/main" id="{7F7E9402-9AF4-6D4D-81D4-FCAD6AFA55FF}"/>
                  </a:ext>
                </a:extLst>
              </p:cNvPr>
              <p:cNvSpPr>
                <a:spLocks noChangeShapeType="1"/>
              </p:cNvSpPr>
              <p:nvPr/>
            </p:nvSpPr>
            <p:spPr bwMode="auto">
              <a:xfrm>
                <a:off x="5151"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grpSp>
        <p:sp>
          <p:nvSpPr>
            <p:cNvPr id="55" name="AutoShape 70">
              <a:extLst>
                <a:ext uri="{FF2B5EF4-FFF2-40B4-BE49-F238E27FC236}">
                  <a16:creationId xmlns:a16="http://schemas.microsoft.com/office/drawing/2014/main" id="{52022A1E-6C19-8547-8679-31420D4BDCEB}"/>
                </a:ext>
              </a:extLst>
            </p:cNvPr>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grpSp>
          <p:nvGrpSpPr>
            <p:cNvPr id="56" name="Group 71">
              <a:extLst>
                <a:ext uri="{FF2B5EF4-FFF2-40B4-BE49-F238E27FC236}">
                  <a16:creationId xmlns:a16="http://schemas.microsoft.com/office/drawing/2014/main" id="{7DDC016C-F1EB-144F-900E-FDF5E596C6F2}"/>
                </a:ext>
              </a:extLst>
            </p:cNvPr>
            <p:cNvGrpSpPr>
              <a:grpSpLocks/>
            </p:cNvGrpSpPr>
            <p:nvPr/>
          </p:nvGrpSpPr>
          <p:grpSpPr bwMode="auto">
            <a:xfrm>
              <a:off x="5448300" y="1644650"/>
              <a:ext cx="1128713" cy="4222750"/>
              <a:chOff x="3430" y="811"/>
              <a:chExt cx="711" cy="2660"/>
            </a:xfrm>
          </p:grpSpPr>
          <p:sp>
            <p:nvSpPr>
              <p:cNvPr id="58" name="Freeform 72">
                <a:extLst>
                  <a:ext uri="{FF2B5EF4-FFF2-40B4-BE49-F238E27FC236}">
                    <a16:creationId xmlns:a16="http://schemas.microsoft.com/office/drawing/2014/main" id="{BC3B081D-2607-8F4B-9BDA-0A66A9BAB3C5}"/>
                  </a:ext>
                </a:extLst>
              </p:cNvPr>
              <p:cNvSpPr>
                <a:spLocks/>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59" name="Rectangle 73">
                <a:extLst>
                  <a:ext uri="{FF2B5EF4-FFF2-40B4-BE49-F238E27FC236}">
                    <a16:creationId xmlns:a16="http://schemas.microsoft.com/office/drawing/2014/main" id="{3B8A6F5C-F7ED-6348-A371-8C4D15F918FB}"/>
                  </a:ext>
                </a:extLst>
              </p:cNvPr>
              <p:cNvSpPr>
                <a:spLocks noChangeArrowheads="1"/>
              </p:cNvSpPr>
              <p:nvPr/>
            </p:nvSpPr>
            <p:spPr bwMode="auto">
              <a:xfrm>
                <a:off x="3430" y="917"/>
                <a:ext cx="400" cy="2513"/>
              </a:xfrm>
              <a:prstGeom prst="rect">
                <a:avLst/>
              </a:prstGeom>
              <a:solidFill>
                <a:srgbClr val="FF00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sz="2000">
                  <a:latin typeface="Times New Roman" panose="02020603050405020304" pitchFamily="18" charset="0"/>
                  <a:cs typeface="Times New Roman" panose="02020603050405020304" pitchFamily="18" charset="0"/>
                </a:endParaRPr>
              </a:p>
            </p:txBody>
          </p:sp>
          <p:sp>
            <p:nvSpPr>
              <p:cNvPr id="60" name="Freeform 74">
                <a:extLst>
                  <a:ext uri="{FF2B5EF4-FFF2-40B4-BE49-F238E27FC236}">
                    <a16:creationId xmlns:a16="http://schemas.microsoft.com/office/drawing/2014/main" id="{D79F32B1-A9A6-894E-AF07-2C6783E9AF6C}"/>
                  </a:ext>
                </a:extLst>
              </p:cNvPr>
              <p:cNvSpPr>
                <a:spLocks/>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headEnd/>
                <a:tailEnd/>
              </a:ln>
            </p:spPr>
            <p:txBody>
              <a:bodyPr/>
              <a:lstStyle/>
              <a:p>
                <a:endParaRPr lang="x-none" sz="2000">
                  <a:latin typeface="Times New Roman" panose="02020603050405020304" pitchFamily="18" charset="0"/>
                  <a:cs typeface="Times New Roman" panose="02020603050405020304" pitchFamily="18" charset="0"/>
                </a:endParaRPr>
              </a:p>
            </p:txBody>
          </p:sp>
          <p:sp>
            <p:nvSpPr>
              <p:cNvPr id="61" name="Line 75">
                <a:extLst>
                  <a:ext uri="{FF2B5EF4-FFF2-40B4-BE49-F238E27FC236}">
                    <a16:creationId xmlns:a16="http://schemas.microsoft.com/office/drawing/2014/main" id="{6AEA9378-B862-B743-95C9-BE348B8B662C}"/>
                  </a:ext>
                </a:extLst>
              </p:cNvPr>
              <p:cNvSpPr>
                <a:spLocks noChangeShapeType="1"/>
              </p:cNvSpPr>
              <p:nvPr/>
            </p:nvSpPr>
            <p:spPr bwMode="auto">
              <a:xfrm>
                <a:off x="4140"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2000">
                  <a:latin typeface="Times New Roman" panose="02020603050405020304" pitchFamily="18" charset="0"/>
                  <a:cs typeface="Times New Roman" panose="02020603050405020304" pitchFamily="18" charset="0"/>
                </a:endParaRPr>
              </a:p>
            </p:txBody>
          </p:sp>
        </p:grpSp>
      </p:grpSp>
      <p:sp>
        <p:nvSpPr>
          <p:cNvPr id="3" name="TextBox 2">
            <a:extLst>
              <a:ext uri="{FF2B5EF4-FFF2-40B4-BE49-F238E27FC236}">
                <a16:creationId xmlns:a16="http://schemas.microsoft.com/office/drawing/2014/main" id="{88A79550-665D-4144-84F1-0F2451323FCA}"/>
              </a:ext>
            </a:extLst>
          </p:cNvPr>
          <p:cNvSpPr txBox="1"/>
          <p:nvPr/>
        </p:nvSpPr>
        <p:spPr>
          <a:xfrm>
            <a:off x="2755550" y="8714"/>
            <a:ext cx="5397152" cy="461665"/>
          </a:xfrm>
          <a:prstGeom prst="rect">
            <a:avLst/>
          </a:prstGeom>
          <a:noFill/>
        </p:spPr>
        <p:txBody>
          <a:bodyPr wrap="square" rtlCol="0">
            <a:spAutoFit/>
          </a:bodyPr>
          <a:lstStyle/>
          <a:p>
            <a:pPr algn="ctr"/>
            <a:r>
              <a:rPr lang="x-none" sz="2400" b="1" dirty="0">
                <a:solidFill>
                  <a:srgbClr val="0070C0"/>
                </a:solidFill>
                <a:latin typeface="Times New Roman" panose="02020603050405020304" pitchFamily="18" charset="0"/>
                <a:cs typeface="Times New Roman" panose="02020603050405020304" pitchFamily="18" charset="0"/>
              </a:rPr>
              <a:t>SỐ LIỆU ĐÁT BỊ PHÁP CHIẾM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6" name="Text Box 19">
            <a:extLst>
              <a:ext uri="{FF2B5EF4-FFF2-40B4-BE49-F238E27FC236}">
                <a16:creationId xmlns:a16="http://schemas.microsoft.com/office/drawing/2014/main" id="{E7544CB8-6A6D-7944-8733-C79CDD35D69F}"/>
              </a:ext>
            </a:extLst>
          </p:cNvPr>
          <p:cNvSpPr txBox="1">
            <a:spLocks noChangeArrowheads="1"/>
          </p:cNvSpPr>
          <p:nvPr/>
        </p:nvSpPr>
        <p:spPr bwMode="auto">
          <a:xfrm>
            <a:off x="-28936" y="1194620"/>
            <a:ext cx="4421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x-none" sz="2800" dirty="0">
                <a:latin typeface="Times New Roman" panose="02020603050405020304" pitchFamily="18" charset="0"/>
                <a:cs typeface="Times New Roman" panose="02020603050405020304" pitchFamily="18" charset="0"/>
              </a:rPr>
              <a:t>+ Khi </a:t>
            </a:r>
            <a:r>
              <a:rPr lang="en-US" altLang="x-none" sz="2800" dirty="0" err="1">
                <a:latin typeface="Times New Roman" panose="02020603050405020304" pitchFamily="18" charset="0"/>
                <a:cs typeface="Times New Roman" panose="02020603050405020304" pitchFamily="18" charset="0"/>
              </a:rPr>
              <a:t>thác</a:t>
            </a:r>
            <a:r>
              <a:rPr lang="en-US" altLang="x-none" sz="2800" dirty="0">
                <a:latin typeface="Times New Roman" panose="02020603050405020304" pitchFamily="18" charset="0"/>
                <a:cs typeface="Times New Roman" panose="02020603050405020304" pitchFamily="18" charset="0"/>
              </a:rPr>
              <a:t> than </a:t>
            </a:r>
            <a:r>
              <a:rPr lang="en-US" altLang="x-none" sz="2800" dirty="0" err="1">
                <a:latin typeface="Times New Roman" panose="02020603050405020304" pitchFamily="18" charset="0"/>
                <a:cs typeface="Times New Roman" panose="02020603050405020304" pitchFamily="18" charset="0"/>
              </a:rPr>
              <a:t>và</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kim</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loại</a:t>
            </a:r>
            <a:endParaRPr lang="en-US" altLang="x-none" sz="2800" dirty="0">
              <a:solidFill>
                <a:srgbClr val="0000FF"/>
              </a:solidFill>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5FF1E5D1-33BD-C443-84AF-FD77B9B64C04}"/>
              </a:ext>
            </a:extLst>
          </p:cNvPr>
          <p:cNvGrpSpPr/>
          <p:nvPr/>
        </p:nvGrpSpPr>
        <p:grpSpPr>
          <a:xfrm>
            <a:off x="254642" y="84725"/>
            <a:ext cx="3784923" cy="852824"/>
            <a:chOff x="254642" y="84725"/>
            <a:chExt cx="3784923" cy="852824"/>
          </a:xfrm>
        </p:grpSpPr>
        <p:sp>
          <p:nvSpPr>
            <p:cNvPr id="34" name="Terminator 33">
              <a:extLst>
                <a:ext uri="{FF2B5EF4-FFF2-40B4-BE49-F238E27FC236}">
                  <a16:creationId xmlns:a16="http://schemas.microsoft.com/office/drawing/2014/main" id="{DFD5F200-A0E4-DC45-8A63-DEC2680999F6}"/>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Text Box 19">
              <a:extLst>
                <a:ext uri="{FF2B5EF4-FFF2-40B4-BE49-F238E27FC236}">
                  <a16:creationId xmlns:a16="http://schemas.microsoft.com/office/drawing/2014/main" id="{8F11B86F-09B5-344A-8535-86B2271D7C9E}"/>
                </a:ext>
              </a:extLst>
            </p:cNvPr>
            <p:cNvSpPr txBox="1">
              <a:spLocks noChangeArrowheads="1"/>
            </p:cNvSpPr>
            <p:nvPr/>
          </p:nvSpPr>
          <p:spPr bwMode="auto">
            <a:xfrm>
              <a:off x="752356" y="249199"/>
              <a:ext cx="28589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x-none" sz="2800" b="1" dirty="0">
                  <a:latin typeface="Times New Roman" panose="02020603050405020304" pitchFamily="18" charset="0"/>
                  <a:cs typeface="Times New Roman" panose="02020603050405020304" pitchFamily="18" charset="0"/>
                </a:rPr>
                <a:t> CÔNG NGHIỆP</a:t>
              </a:r>
            </a:p>
          </p:txBody>
        </p:sp>
      </p:grpSp>
      <p:pic>
        <p:nvPicPr>
          <p:cNvPr id="16" name="Picture 4" descr="tu-ca-dao-1">
            <a:extLst>
              <a:ext uri="{FF2B5EF4-FFF2-40B4-BE49-F238E27FC236}">
                <a16:creationId xmlns:a16="http://schemas.microsoft.com/office/drawing/2014/main" id="{45BCFEB8-D39B-A94C-B02B-03AE4FAF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08" y="-1"/>
            <a:ext cx="4849792"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a:extLst>
              <a:ext uri="{FF2B5EF4-FFF2-40B4-BE49-F238E27FC236}">
                <a16:creationId xmlns:a16="http://schemas.microsoft.com/office/drawing/2014/main" id="{A0FE9111-AEE7-E241-B37E-199928685EB6}"/>
              </a:ext>
            </a:extLst>
          </p:cNvPr>
          <p:cNvSpPr txBox="1">
            <a:spLocks noChangeArrowheads="1"/>
          </p:cNvSpPr>
          <p:nvPr/>
        </p:nvSpPr>
        <p:spPr bwMode="auto">
          <a:xfrm>
            <a:off x="5802333" y="4624388"/>
            <a:ext cx="2225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solidFill>
                  <a:srgbClr val="0000FF"/>
                </a:solidFill>
              </a:rPr>
              <a:t>Khai</a:t>
            </a:r>
            <a:r>
              <a:rPr lang="en-US" altLang="en-US" sz="2800" b="1" dirty="0">
                <a:solidFill>
                  <a:srgbClr val="0000FF"/>
                </a:solidFill>
              </a:rPr>
              <a:t> </a:t>
            </a:r>
            <a:r>
              <a:rPr lang="en-US" altLang="en-US" sz="2800" b="1" dirty="0" err="1">
                <a:solidFill>
                  <a:srgbClr val="0000FF"/>
                </a:solidFill>
              </a:rPr>
              <a:t>mỏ</a:t>
            </a:r>
            <a:endParaRPr lang="en-US" altLang="en-US" sz="2800" b="1" dirty="0">
              <a:solidFill>
                <a:srgbClr val="0000FF"/>
              </a:solidFill>
            </a:endParaRPr>
          </a:p>
        </p:txBody>
      </p:sp>
    </p:spTree>
    <p:extLst>
      <p:ext uri="{BB962C8B-B14F-4D97-AF65-F5344CB8AC3E}">
        <p14:creationId xmlns:p14="http://schemas.microsoft.com/office/powerpoint/2010/main" val="164729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25B14CFB-7FB8-E841-8AE3-4462063BA59D}"/>
              </a:ext>
            </a:extLst>
          </p:cNvPr>
          <p:cNvGrpSpPr>
            <a:grpSpLocks/>
          </p:cNvGrpSpPr>
          <p:nvPr/>
        </p:nvGrpSpPr>
        <p:grpSpPr bwMode="auto">
          <a:xfrm>
            <a:off x="0" y="462987"/>
            <a:ext cx="9144000" cy="4750627"/>
            <a:chOff x="0" y="432"/>
            <a:chExt cx="5760" cy="3941"/>
          </a:xfrm>
        </p:grpSpPr>
        <p:grpSp>
          <p:nvGrpSpPr>
            <p:cNvPr id="7" name="Group 5">
              <a:extLst>
                <a:ext uri="{FF2B5EF4-FFF2-40B4-BE49-F238E27FC236}">
                  <a16:creationId xmlns:a16="http://schemas.microsoft.com/office/drawing/2014/main" id="{424DC487-B532-DF4F-A7E4-9100B14D7C84}"/>
                </a:ext>
              </a:extLst>
            </p:cNvPr>
            <p:cNvGrpSpPr>
              <a:grpSpLocks/>
            </p:cNvGrpSpPr>
            <p:nvPr/>
          </p:nvGrpSpPr>
          <p:grpSpPr bwMode="auto">
            <a:xfrm>
              <a:off x="0" y="471"/>
              <a:ext cx="5760" cy="3902"/>
              <a:chOff x="-12" y="356"/>
              <a:chExt cx="5760" cy="3902"/>
            </a:xfrm>
          </p:grpSpPr>
          <p:graphicFrame>
            <p:nvGraphicFramePr>
              <p:cNvPr id="10" name="Object 6">
                <a:extLst>
                  <a:ext uri="{FF2B5EF4-FFF2-40B4-BE49-F238E27FC236}">
                    <a16:creationId xmlns:a16="http://schemas.microsoft.com/office/drawing/2014/main" id="{C99DDDFC-DCF1-D345-B3DE-4153AFD68D23}"/>
                  </a:ext>
                </a:extLst>
              </p:cNvPr>
              <p:cNvGraphicFramePr>
                <a:graphicFrameLocks noChangeAspect="1"/>
              </p:cNvGraphicFramePr>
              <p:nvPr>
                <p:extLst>
                  <p:ext uri="{D42A27DB-BD31-4B8C-83A1-F6EECF244321}">
                    <p14:modId xmlns:p14="http://schemas.microsoft.com/office/powerpoint/2010/main" val="2361776754"/>
                  </p:ext>
                </p:extLst>
              </p:nvPr>
            </p:nvGraphicFramePr>
            <p:xfrm>
              <a:off x="-12" y="356"/>
              <a:ext cx="5760" cy="3844"/>
            </p:xfrm>
            <a:graphic>
              <a:graphicData uri="http://schemas.openxmlformats.org/presentationml/2006/ole">
                <mc:AlternateContent xmlns:mc="http://schemas.openxmlformats.org/markup-compatibility/2006">
                  <mc:Choice xmlns:v="urn:schemas-microsoft-com:vml" Requires="v">
                    <p:oleObj spid="_x0000_s202763" name="Chart" r:id="rId3" imgW="6108700" imgH="4076700" progId="MSGraph.Chart.8">
                      <p:embed followColorScheme="full"/>
                    </p:oleObj>
                  </mc:Choice>
                  <mc:Fallback>
                    <p:oleObj name="Chart" r:id="rId3" imgW="6108700" imgH="4076700" progId="MSGraph.Chart.8">
                      <p:embed followColorScheme="full"/>
                      <p:pic>
                        <p:nvPicPr>
                          <p:cNvPr id="31752" name="Object 6">
                            <a:extLst>
                              <a:ext uri="{FF2B5EF4-FFF2-40B4-BE49-F238E27FC236}">
                                <a16:creationId xmlns:a16="http://schemas.microsoft.com/office/drawing/2014/main" id="{3F1C4AE2-E35A-684C-96E5-FB426CA0C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 y="356"/>
                            <a:ext cx="5760" cy="3844"/>
                          </a:xfrm>
                          <a:prstGeom prst="rect">
                            <a:avLst/>
                          </a:prstGeom>
                          <a:solidFill>
                            <a:srgbClr val="9966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7">
                <a:extLst>
                  <a:ext uri="{FF2B5EF4-FFF2-40B4-BE49-F238E27FC236}">
                    <a16:creationId xmlns:a16="http://schemas.microsoft.com/office/drawing/2014/main" id="{5B357A80-EBA5-4B47-866C-61B07528A21C}"/>
                  </a:ext>
                </a:extLst>
              </p:cNvPr>
              <p:cNvSpPr txBox="1">
                <a:spLocks noChangeArrowheads="1"/>
              </p:cNvSpPr>
              <p:nvPr/>
            </p:nvSpPr>
            <p:spPr bwMode="auto">
              <a:xfrm>
                <a:off x="804" y="3956"/>
                <a:ext cx="129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285.915 </a:t>
                </a:r>
                <a:r>
                  <a:rPr lang="en-US" altLang="en-US" sz="2000" dirty="0" err="1">
                    <a:solidFill>
                      <a:schemeClr val="bg1"/>
                    </a:solidFill>
                  </a:rPr>
                  <a:t>tấn</a:t>
                </a:r>
                <a:endParaRPr lang="en-US" altLang="en-US" sz="2000" dirty="0">
                  <a:solidFill>
                    <a:schemeClr val="bg1"/>
                  </a:solidFill>
                </a:endParaRPr>
              </a:p>
            </p:txBody>
          </p:sp>
          <p:sp>
            <p:nvSpPr>
              <p:cNvPr id="12" name="Text Box 8">
                <a:extLst>
                  <a:ext uri="{FF2B5EF4-FFF2-40B4-BE49-F238E27FC236}">
                    <a16:creationId xmlns:a16="http://schemas.microsoft.com/office/drawing/2014/main" id="{89528B32-B52C-A841-9EEE-29FFC02DF501}"/>
                  </a:ext>
                </a:extLst>
              </p:cNvPr>
              <p:cNvSpPr txBox="1">
                <a:spLocks noChangeArrowheads="1"/>
              </p:cNvSpPr>
              <p:nvPr/>
            </p:nvSpPr>
            <p:spPr bwMode="auto">
              <a:xfrm>
                <a:off x="1998" y="3945"/>
                <a:ext cx="1248"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415.000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sp>
            <p:nvSpPr>
              <p:cNvPr id="13" name="Text Box 9">
                <a:extLst>
                  <a:ext uri="{FF2B5EF4-FFF2-40B4-BE49-F238E27FC236}">
                    <a16:creationId xmlns:a16="http://schemas.microsoft.com/office/drawing/2014/main" id="{622028B2-86E7-3E4B-9447-7FFDD8FE0B7C}"/>
                  </a:ext>
                </a:extLst>
              </p:cNvPr>
              <p:cNvSpPr txBox="1">
                <a:spLocks noChangeArrowheads="1"/>
              </p:cNvSpPr>
              <p:nvPr/>
            </p:nvSpPr>
            <p:spPr bwMode="auto">
              <a:xfrm>
                <a:off x="3240" y="3956"/>
                <a:ext cx="120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500.000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grpSp>
        <p:sp>
          <p:nvSpPr>
            <p:cNvPr id="8" name="Text Box 10">
              <a:extLst>
                <a:ext uri="{FF2B5EF4-FFF2-40B4-BE49-F238E27FC236}">
                  <a16:creationId xmlns:a16="http://schemas.microsoft.com/office/drawing/2014/main" id="{5396AFB1-FCCC-614D-8F44-29AB2325AF1D}"/>
                </a:ext>
              </a:extLst>
            </p:cNvPr>
            <p:cNvSpPr txBox="1">
              <a:spLocks noChangeArrowheads="1"/>
            </p:cNvSpPr>
            <p:nvPr/>
          </p:nvSpPr>
          <p:spPr bwMode="auto">
            <a:xfrm>
              <a:off x="816" y="43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Tấn</a:t>
              </a:r>
            </a:p>
          </p:txBody>
        </p:sp>
        <p:sp>
          <p:nvSpPr>
            <p:cNvPr id="9" name="Text Box 11">
              <a:extLst>
                <a:ext uri="{FF2B5EF4-FFF2-40B4-BE49-F238E27FC236}">
                  <a16:creationId xmlns:a16="http://schemas.microsoft.com/office/drawing/2014/main" id="{93077F15-4EBB-8F4F-AC2E-D745DA93806D}"/>
                </a:ext>
              </a:extLst>
            </p:cNvPr>
            <p:cNvSpPr txBox="1">
              <a:spLocks noChangeArrowheads="1"/>
            </p:cNvSpPr>
            <p:nvPr/>
          </p:nvSpPr>
          <p:spPr bwMode="auto">
            <a:xfrm>
              <a:off x="5136" y="3840"/>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Năm</a:t>
              </a:r>
            </a:p>
          </p:txBody>
        </p:sp>
      </p:grpSp>
      <p:sp>
        <p:nvSpPr>
          <p:cNvPr id="14" name="Rectangle 13">
            <a:extLst>
              <a:ext uri="{FF2B5EF4-FFF2-40B4-BE49-F238E27FC236}">
                <a16:creationId xmlns:a16="http://schemas.microsoft.com/office/drawing/2014/main" id="{B492534E-EE7E-4041-B082-4F4D4F81404B}"/>
              </a:ext>
            </a:extLst>
          </p:cNvPr>
          <p:cNvSpPr/>
          <p:nvPr/>
        </p:nvSpPr>
        <p:spPr>
          <a:xfrm>
            <a:off x="790162" y="-26481"/>
            <a:ext cx="6782627" cy="523220"/>
          </a:xfrm>
          <a:prstGeom prst="rect">
            <a:avLst/>
          </a:prstGeom>
        </p:spPr>
        <p:txBody>
          <a:bodyPr wrap="none">
            <a:spAutoFit/>
          </a:bodyPr>
          <a:lstStyle/>
          <a:p>
            <a:pPr algn="ct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TỔNG SẢN LƯỢNG KHAI THÁC THAN</a:t>
            </a:r>
          </a:p>
        </p:txBody>
      </p:sp>
    </p:spTree>
    <p:extLst>
      <p:ext uri="{BB962C8B-B14F-4D97-AF65-F5344CB8AC3E}">
        <p14:creationId xmlns:p14="http://schemas.microsoft.com/office/powerpoint/2010/main" val="307064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324728" y="1384136"/>
            <a:ext cx="5468687" cy="2004058"/>
          </a:xfrm>
          <a:prstGeom prst="rect">
            <a:avLst/>
          </a:prstGeom>
          <a:solidFill>
            <a:srgbClr val="6A726F"/>
          </a:solidFill>
        </p:spPr>
        <p:txBody>
          <a:bodyPr spcFirstLastPara="1" wrap="square" lIns="91425" tIns="91425" rIns="91425" bIns="91425" anchor="ctr" anchorCtr="0">
            <a:noAutofit/>
          </a:bodyPr>
          <a:lstStyle/>
          <a:p>
            <a:pPr lvl="0"/>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chuyển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hội</a:t>
            </a:r>
            <a:r>
              <a:rPr lang="en-US" sz="2800" dirty="0">
                <a:solidFill>
                  <a:srgbClr val="FFFF00"/>
                </a:solidFill>
                <a:latin typeface="Times New Roman" panose="02020603050405020304" pitchFamily="18" charset="0"/>
                <a:cs typeface="Times New Roman" panose="02020603050405020304" pitchFamily="18" charset="0"/>
              </a:rPr>
              <a:t> ở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yêu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kỉ</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smtClean="0">
                <a:solidFill>
                  <a:srgbClr val="FFFF00"/>
                </a:solidFill>
                <a:latin typeface="Times New Roman" panose="02020603050405020304" pitchFamily="18" charset="0"/>
                <a:cs typeface="Times New Roman" panose="02020603050405020304" pitchFamily="18" charset="0"/>
              </a:rPr>
              <a:t>XX </a:t>
            </a:r>
            <a:r>
              <a:rPr lang="en-US" sz="2800" dirty="0" err="1">
                <a:solidFill>
                  <a:srgbClr val="FFFF00"/>
                </a:solidFill>
                <a:latin typeface="Times New Roman" panose="02020603050405020304" pitchFamily="18" charset="0"/>
                <a:cs typeface="Times New Roman" panose="02020603050405020304" pitchFamily="18" charset="0"/>
              </a:rPr>
              <a:t>đến</a:t>
            </a:r>
            <a:r>
              <a:rPr lang="en-US" sz="2800" dirty="0">
                <a:solidFill>
                  <a:srgbClr val="FFFF00"/>
                </a:solidFill>
                <a:latin typeface="Times New Roman" panose="02020603050405020304" pitchFamily="18" charset="0"/>
                <a:cs typeface="Times New Roman" panose="02020603050405020304" pitchFamily="18" charset="0"/>
              </a:rPr>
              <a:t> 1918</a:t>
            </a:r>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6CF48468-2969-DE4F-93BD-58EBC4B14A10}"/>
              </a:ext>
            </a:extLst>
          </p:cNvPr>
          <p:cNvSpPr/>
          <p:nvPr/>
        </p:nvSpPr>
        <p:spPr>
          <a:xfrm>
            <a:off x="3528324" y="614695"/>
            <a:ext cx="2363147"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250" autoRev="1" fill="hold">
                                          <p:stCondLst>
                                            <p:cond delay="0"/>
                                          </p:stCondLst>
                                        </p:cTn>
                                        <p:tgtEl>
                                          <p:spTgt spid="141"/>
                                        </p:tgtEl>
                                      </p:cBhvr>
                                      <p:to x="80000" y="100000"/>
                                    </p:animScale>
                                    <p:anim by="(#ppt_w*0.10)" calcmode="lin" valueType="num">
                                      <p:cBhvr>
                                        <p:cTn id="7" dur="250" autoRev="1" fill="hold">
                                          <p:stCondLst>
                                            <p:cond delay="0"/>
                                          </p:stCondLst>
                                        </p:cTn>
                                        <p:tgtEl>
                                          <p:spTgt spid="141"/>
                                        </p:tgtEl>
                                        <p:attrNameLst>
                                          <p:attrName>ppt_x</p:attrName>
                                        </p:attrNameLst>
                                      </p:cBhvr>
                                    </p:anim>
                                    <p:anim by="(-#ppt_w*0.10)" calcmode="lin" valueType="num">
                                      <p:cBhvr>
                                        <p:cTn id="8" dur="250" autoRev="1" fill="hold">
                                          <p:stCondLst>
                                            <p:cond delay="0"/>
                                          </p:stCondLst>
                                        </p:cTn>
                                        <p:tgtEl>
                                          <p:spTgt spid="141"/>
                                        </p:tgtEl>
                                        <p:attrNameLst>
                                          <p:attrName>ppt_y</p:attrName>
                                        </p:attrNameLst>
                                      </p:cBhvr>
                                    </p:anim>
                                    <p:animRot by="-480000">
                                      <p:cBhvr>
                                        <p:cTn id="9" dur="250" autoRev="1" fill="hold">
                                          <p:stCondLst>
                                            <p:cond delay="0"/>
                                          </p:stCondLst>
                                        </p:cTn>
                                        <p:tgtEl>
                                          <p:spTgt spid="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7599E-5A52-8247-A8B6-CB0310C1848E}"/>
              </a:ext>
            </a:extLst>
          </p:cNvPr>
          <p:cNvSpPr>
            <a:spLocks noGrp="1"/>
          </p:cNvSpPr>
          <p:nvPr>
            <p:ph type="sldNum" sz="quarter" idx="12"/>
          </p:nvPr>
        </p:nvSpPr>
        <p:spPr/>
        <p:txBody>
          <a:bodyPr/>
          <a:lstStyle/>
          <a:p>
            <a:fld id="{90D46CB0-7E42-404D-B51B-DABF1D5C97FD}" type="slidenum">
              <a:rPr lang="en-US" altLang="x-none" smtClean="0"/>
              <a:pPr/>
              <a:t>20</a:t>
            </a:fld>
            <a:endParaRPr lang="en-US" altLang="x-none"/>
          </a:p>
        </p:txBody>
      </p:sp>
      <p:pic>
        <p:nvPicPr>
          <p:cNvPr id="3" name="Picture 2" descr="khai thác gỗ 2">
            <a:extLst>
              <a:ext uri="{FF2B5EF4-FFF2-40B4-BE49-F238E27FC236}">
                <a16:creationId xmlns:a16="http://schemas.microsoft.com/office/drawing/2014/main" id="{4509C30C-5CF2-104D-B632-F83DF04D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768"/>
            <a:ext cx="4710896" cy="4582218"/>
          </a:xfrm>
          <a:prstGeom prst="rect">
            <a:avLst/>
          </a:prstGeom>
        </p:spPr>
      </p:pic>
      <p:pic>
        <p:nvPicPr>
          <p:cNvPr id="4" name="Picture 3" descr="cat_go-1">
            <a:extLst>
              <a:ext uri="{FF2B5EF4-FFF2-40B4-BE49-F238E27FC236}">
                <a16:creationId xmlns:a16="http://schemas.microsoft.com/office/drawing/2014/main" id="{B27529F1-FADE-8249-9030-8CB9C46F9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10896" y="-5768"/>
            <a:ext cx="4433104" cy="458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19616261-A3BE-9E4F-B4DB-F4ECE410A48D}"/>
              </a:ext>
            </a:extLst>
          </p:cNvPr>
          <p:cNvSpPr>
            <a:spLocks noChangeArrowheads="1"/>
          </p:cNvSpPr>
          <p:nvPr/>
        </p:nvSpPr>
        <p:spPr bwMode="auto">
          <a:xfrm rot="10827649" flipV="1">
            <a:off x="2357242" y="4661927"/>
            <a:ext cx="3904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00FF"/>
                </a:solidFill>
              </a:rPr>
              <a:t>Khai</a:t>
            </a:r>
            <a:r>
              <a:rPr lang="en-US" altLang="en-US" sz="2400" b="1" dirty="0">
                <a:solidFill>
                  <a:srgbClr val="0000FF"/>
                </a:solidFill>
              </a:rPr>
              <a:t> </a:t>
            </a:r>
            <a:r>
              <a:rPr lang="en-US" altLang="en-US" sz="2400" b="1" dirty="0" err="1">
                <a:solidFill>
                  <a:srgbClr val="0000FF"/>
                </a:solidFill>
              </a:rPr>
              <a:t>thác</a:t>
            </a:r>
            <a:r>
              <a:rPr lang="en-US" altLang="en-US" sz="2400" b="1" dirty="0">
                <a:solidFill>
                  <a:srgbClr val="0000FF"/>
                </a:solidFill>
              </a:rPr>
              <a:t> </a:t>
            </a:r>
            <a:r>
              <a:rPr lang="en-US" altLang="en-US" sz="2400" b="1" dirty="0" err="1">
                <a:solidFill>
                  <a:srgbClr val="0000FF"/>
                </a:solidFill>
              </a:rPr>
              <a:t>và</a:t>
            </a:r>
            <a:r>
              <a:rPr lang="en-US" altLang="en-US" sz="2400" b="1" dirty="0">
                <a:solidFill>
                  <a:srgbClr val="0000FF"/>
                </a:solidFill>
              </a:rPr>
              <a:t> </a:t>
            </a:r>
            <a:r>
              <a:rPr lang="en-US" altLang="en-US" sz="2400" b="1" dirty="0" err="1">
                <a:solidFill>
                  <a:srgbClr val="0000FF"/>
                </a:solidFill>
              </a:rPr>
              <a:t>chế</a:t>
            </a:r>
            <a:r>
              <a:rPr lang="en-US" altLang="en-US" sz="2400" b="1" dirty="0">
                <a:solidFill>
                  <a:srgbClr val="0000FF"/>
                </a:solidFill>
              </a:rPr>
              <a:t> </a:t>
            </a:r>
            <a:r>
              <a:rPr lang="en-US" altLang="en-US" sz="2400" b="1" dirty="0" err="1">
                <a:solidFill>
                  <a:srgbClr val="0000FF"/>
                </a:solidFill>
              </a:rPr>
              <a:t>biến</a:t>
            </a:r>
            <a:r>
              <a:rPr lang="en-US" altLang="en-US" sz="2400" b="1" dirty="0">
                <a:solidFill>
                  <a:srgbClr val="0000FF"/>
                </a:solidFill>
              </a:rPr>
              <a:t> </a:t>
            </a:r>
            <a:r>
              <a:rPr lang="en-US" altLang="en-US" sz="2400" b="1" dirty="0" err="1">
                <a:solidFill>
                  <a:srgbClr val="0000FF"/>
                </a:solidFill>
              </a:rPr>
              <a:t>gỗ</a:t>
            </a:r>
            <a:endParaRPr lang="en-US" altLang="en-US" sz="2400" b="1" dirty="0">
              <a:solidFill>
                <a:srgbClr val="0000FF"/>
              </a:solidFill>
            </a:endParaRPr>
          </a:p>
        </p:txBody>
      </p:sp>
    </p:spTree>
    <p:extLst>
      <p:ext uri="{BB962C8B-B14F-4D97-AF65-F5344CB8AC3E}">
        <p14:creationId xmlns:p14="http://schemas.microsoft.com/office/powerpoint/2010/main" val="144374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6156A-7375-144F-B903-DA2B7C5D3DAA}"/>
              </a:ext>
            </a:extLst>
          </p:cNvPr>
          <p:cNvSpPr>
            <a:spLocks noGrp="1"/>
          </p:cNvSpPr>
          <p:nvPr>
            <p:ph type="sldNum" sz="quarter" idx="12"/>
          </p:nvPr>
        </p:nvSpPr>
        <p:spPr/>
        <p:txBody>
          <a:bodyPr/>
          <a:lstStyle/>
          <a:p>
            <a:fld id="{90D46CB0-7E42-404D-B51B-DABF1D5C97FD}" type="slidenum">
              <a:rPr lang="en-US" altLang="x-none" smtClean="0"/>
              <a:pPr/>
              <a:t>21</a:t>
            </a:fld>
            <a:endParaRPr lang="en-US" altLang="x-none"/>
          </a:p>
        </p:txBody>
      </p:sp>
      <p:pic>
        <p:nvPicPr>
          <p:cNvPr id="3" name="Picture 3" descr="Kết quả hình ảnh cho hình ảnh khai mỏ than thời Pháp">
            <a:extLst>
              <a:ext uri="{FF2B5EF4-FFF2-40B4-BE49-F238E27FC236}">
                <a16:creationId xmlns:a16="http://schemas.microsoft.com/office/drawing/2014/main" id="{EFE1A9B8-38A4-2F44-AE7C-00CFE0E4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4450"/>
            <a:ext cx="4535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a:extLst>
              <a:ext uri="{FF2B5EF4-FFF2-40B4-BE49-F238E27FC236}">
                <a16:creationId xmlns:a16="http://schemas.microsoft.com/office/drawing/2014/main" id="{687EC0AC-3B6A-D34C-956C-B83325D1D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93456328-7566-9F48-A491-0A7A0C2C9086}"/>
              </a:ext>
            </a:extLst>
          </p:cNvPr>
          <p:cNvSpPr txBox="1">
            <a:spLocks noChangeArrowheads="1"/>
          </p:cNvSpPr>
          <p:nvPr/>
        </p:nvSpPr>
        <p:spPr bwMode="auto">
          <a:xfrm>
            <a:off x="2081513" y="468185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00FF"/>
                </a:solidFill>
                <a:cs typeface="Arial" panose="020B0604020202020204" pitchFamily="34" charset="0"/>
              </a:rPr>
              <a:t>Khai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thác</a:t>
            </a:r>
            <a:r>
              <a:rPr lang="en-US" altLang="en-US" sz="2400" b="1" dirty="0">
                <a:solidFill>
                  <a:srgbClr val="0000FF"/>
                </a:solidFill>
                <a:cs typeface="Arial" panose="020B0604020202020204" pitchFamily="34" charset="0"/>
              </a:rPr>
              <a:t> than </a:t>
            </a:r>
            <a:r>
              <a:rPr lang="en-US" altLang="en-US" sz="2400" b="1" dirty="0" err="1">
                <a:solidFill>
                  <a:srgbClr val="0000FF"/>
                </a:solidFill>
                <a:cs typeface="Arial" panose="020B0604020202020204" pitchFamily="34" charset="0"/>
              </a:rPr>
              <a:t>thời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Pháp</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thuộc</a:t>
            </a:r>
            <a:endParaRPr lang="en-US" altLang="en-US" sz="2400" b="1" dirty="0">
              <a:solidFill>
                <a:srgbClr val="0000FF"/>
              </a:solidFill>
              <a:cs typeface="Arial" panose="020B0604020202020204" pitchFamily="34" charset="0"/>
            </a:endParaRPr>
          </a:p>
        </p:txBody>
      </p:sp>
    </p:spTree>
    <p:extLst>
      <p:ext uri="{BB962C8B-B14F-4D97-AF65-F5344CB8AC3E}">
        <p14:creationId xmlns:p14="http://schemas.microsoft.com/office/powerpoint/2010/main" val="34562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91BEA-B826-8E45-9235-1E785F67BAA8}"/>
              </a:ext>
            </a:extLst>
          </p:cNvPr>
          <p:cNvSpPr>
            <a:spLocks noGrp="1"/>
          </p:cNvSpPr>
          <p:nvPr>
            <p:ph type="sldNum" sz="quarter" idx="12"/>
          </p:nvPr>
        </p:nvSpPr>
        <p:spPr>
          <a:xfrm>
            <a:off x="8463277" y="4576450"/>
            <a:ext cx="435600" cy="435600"/>
          </a:xfrm>
        </p:spPr>
        <p:txBody>
          <a:bodyPr/>
          <a:lstStyle/>
          <a:p>
            <a:fld id="{90D46CB0-7E42-404D-B51B-DABF1D5C97FD}" type="slidenum">
              <a:rPr lang="en-US" altLang="x-none" sz="1200" smtClean="0">
                <a:latin typeface="Times New Roman" panose="02020603050405020304" pitchFamily="18" charset="0"/>
                <a:cs typeface="Times New Roman" panose="02020603050405020304" pitchFamily="18" charset="0"/>
              </a:rPr>
              <a:pPr/>
              <a:t>22</a:t>
            </a:fld>
            <a:endParaRPr lang="en-US" altLang="x-none" sz="1200">
              <a:latin typeface="Times New Roman" panose="02020603050405020304" pitchFamily="18" charset="0"/>
              <a:cs typeface="Times New Roman" panose="02020603050405020304" pitchFamily="18" charset="0"/>
            </a:endParaRPr>
          </a:p>
        </p:txBody>
      </p:sp>
      <p:pic>
        <p:nvPicPr>
          <p:cNvPr id="4" name="Picture 2" descr="vietmap2[1]">
            <a:extLst>
              <a:ext uri="{FF2B5EF4-FFF2-40B4-BE49-F238E27FC236}">
                <a16:creationId xmlns:a16="http://schemas.microsoft.com/office/drawing/2014/main" id="{9EB1AE3C-0FF5-1745-88B0-1C5D8FE38F0A}"/>
              </a:ext>
            </a:extLst>
          </p:cNvPr>
          <p:cNvPicPr>
            <a:picLocks noChangeAspect="1" noChangeArrowheads="1"/>
          </p:cNvPicPr>
          <p:nvPr/>
        </p:nvPicPr>
        <p:blipFill>
          <a:blip r:embed="rId2">
            <a:lum bright="-28000" contrast="14000"/>
            <a:extLst>
              <a:ext uri="{28A0092B-C50C-407E-A947-70E740481C1C}">
                <a14:useLocalDpi xmlns:a14="http://schemas.microsoft.com/office/drawing/2010/main" val="0"/>
              </a:ext>
            </a:extLst>
          </a:blip>
          <a:srcRect/>
          <a:stretch>
            <a:fillRect/>
          </a:stretch>
        </p:blipFill>
        <p:spPr bwMode="auto">
          <a:xfrm>
            <a:off x="-27008" y="0"/>
            <a:ext cx="5867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a:extLst>
              <a:ext uri="{FF2B5EF4-FFF2-40B4-BE49-F238E27FC236}">
                <a16:creationId xmlns:a16="http://schemas.microsoft.com/office/drawing/2014/main" id="{4E6C3BBA-395E-3143-99D8-61A21799894C}"/>
              </a:ext>
            </a:extLst>
          </p:cNvPr>
          <p:cNvSpPr>
            <a:spLocks noChangeArrowheads="1"/>
          </p:cNvSpPr>
          <p:nvPr/>
        </p:nvSpPr>
        <p:spPr bwMode="auto">
          <a:xfrm>
            <a:off x="506392" y="0"/>
            <a:ext cx="1143000" cy="914400"/>
          </a:xfrm>
          <a:prstGeom prst="wedgeEllipseCallout">
            <a:avLst>
              <a:gd name="adj1" fmla="val 157639"/>
              <a:gd name="adj2" fmla="val 39454"/>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giấy</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6" name="AutoShape 5">
            <a:extLst>
              <a:ext uri="{FF2B5EF4-FFF2-40B4-BE49-F238E27FC236}">
                <a16:creationId xmlns:a16="http://schemas.microsoft.com/office/drawing/2014/main" id="{B1A4F700-127A-2A47-88C4-62D1D5174CE5}"/>
              </a:ext>
            </a:extLst>
          </p:cNvPr>
          <p:cNvSpPr>
            <a:spLocks noChangeArrowheads="1"/>
          </p:cNvSpPr>
          <p:nvPr/>
        </p:nvSpPr>
        <p:spPr bwMode="auto">
          <a:xfrm>
            <a:off x="277792" y="1257300"/>
            <a:ext cx="1371600" cy="914400"/>
          </a:xfrm>
          <a:prstGeom prst="wedgeEllipseCallout">
            <a:avLst>
              <a:gd name="adj1" fmla="val 148727"/>
              <a:gd name="adj2" fmla="val -67708"/>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Bông</a:t>
            </a:r>
            <a:r>
              <a:rPr lang="en-US" altLang="en-US" sz="1400" b="1" dirty="0">
                <a:solidFill>
                  <a:srgbClr val="FF0000"/>
                </a:solidFill>
              </a:rPr>
              <a:t> </a:t>
            </a:r>
            <a:r>
              <a:rPr lang="en-US" altLang="en-US" sz="1400" b="1" dirty="0" err="1">
                <a:solidFill>
                  <a:srgbClr val="FF0000"/>
                </a:solidFill>
              </a:rPr>
              <a:t>vải</a:t>
            </a:r>
            <a:r>
              <a:rPr lang="en-US" altLang="en-US" sz="1400" b="1" dirty="0">
                <a:solidFill>
                  <a:srgbClr val="FF0000"/>
                </a:solidFill>
              </a:rPr>
              <a:t>, </a:t>
            </a:r>
            <a:r>
              <a:rPr lang="en-US" altLang="en-US" sz="1400" b="1" dirty="0" err="1">
                <a:solidFill>
                  <a:srgbClr val="FF0000"/>
                </a:solidFill>
              </a:rPr>
              <a:t>sợi</a:t>
            </a:r>
            <a:r>
              <a:rPr lang="en-US" altLang="en-US" sz="1400" b="1" dirty="0">
                <a:solidFill>
                  <a:srgbClr val="FF0000"/>
                </a:solidFill>
              </a:rPr>
              <a:t>, </a:t>
            </a:r>
            <a:r>
              <a:rPr lang="en-US" altLang="en-US" sz="1400" b="1" dirty="0" err="1">
                <a:solidFill>
                  <a:srgbClr val="FF0000"/>
                </a:solidFill>
              </a:rPr>
              <a:t>rượu</a:t>
            </a:r>
            <a:endParaRPr lang="en-US" altLang="en-US" sz="1400" b="1" dirty="0">
              <a:solidFill>
                <a:srgbClr val="FF0000"/>
              </a:solidFill>
            </a:endParaRPr>
          </a:p>
        </p:txBody>
      </p:sp>
      <p:sp>
        <p:nvSpPr>
          <p:cNvPr id="7" name="AutoShape 6">
            <a:extLst>
              <a:ext uri="{FF2B5EF4-FFF2-40B4-BE49-F238E27FC236}">
                <a16:creationId xmlns:a16="http://schemas.microsoft.com/office/drawing/2014/main" id="{D922D812-A000-C242-91AE-EE1EFB9F23E1}"/>
              </a:ext>
            </a:extLst>
          </p:cNvPr>
          <p:cNvSpPr>
            <a:spLocks noChangeArrowheads="1"/>
          </p:cNvSpPr>
          <p:nvPr/>
        </p:nvSpPr>
        <p:spPr bwMode="auto">
          <a:xfrm>
            <a:off x="1573192" y="1828800"/>
            <a:ext cx="1143000" cy="628650"/>
          </a:xfrm>
          <a:prstGeom prst="wedgeEllipseCallout">
            <a:avLst>
              <a:gd name="adj1" fmla="val 63194"/>
              <a:gd name="adj2" fmla="val -82199"/>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Gỗ</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8" name="AutoShape 10">
            <a:extLst>
              <a:ext uri="{FF2B5EF4-FFF2-40B4-BE49-F238E27FC236}">
                <a16:creationId xmlns:a16="http://schemas.microsoft.com/office/drawing/2014/main" id="{E6A9EA03-6FB5-5A46-82A2-EDE0E2ACFBBC}"/>
              </a:ext>
            </a:extLst>
          </p:cNvPr>
          <p:cNvSpPr>
            <a:spLocks noChangeArrowheads="1"/>
          </p:cNvSpPr>
          <p:nvPr/>
        </p:nvSpPr>
        <p:spPr bwMode="auto">
          <a:xfrm>
            <a:off x="1192192" y="3371850"/>
            <a:ext cx="1905000" cy="914400"/>
          </a:xfrm>
          <a:prstGeom prst="wedgeEllipseCallout">
            <a:avLst>
              <a:gd name="adj1" fmla="val 76916"/>
              <a:gd name="adj2" fmla="val 54731"/>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bia</a:t>
            </a:r>
            <a:r>
              <a:rPr lang="en-US" altLang="en-US" sz="1400" b="1" dirty="0">
                <a:solidFill>
                  <a:srgbClr val="FF0000"/>
                </a:solidFill>
              </a:rPr>
              <a:t>, </a:t>
            </a:r>
            <a:r>
              <a:rPr lang="en-US" altLang="en-US" sz="1400" b="1" dirty="0" err="1">
                <a:solidFill>
                  <a:srgbClr val="FF0000"/>
                </a:solidFill>
              </a:rPr>
              <a:t>xay</a:t>
            </a:r>
            <a:r>
              <a:rPr lang="en-US" altLang="en-US" sz="1400" b="1" dirty="0">
                <a:solidFill>
                  <a:srgbClr val="FF0000"/>
                </a:solidFill>
              </a:rPr>
              <a:t> </a:t>
            </a:r>
            <a:r>
              <a:rPr lang="en-US" altLang="en-US" sz="1400" b="1" dirty="0" err="1">
                <a:solidFill>
                  <a:srgbClr val="FF0000"/>
                </a:solidFill>
              </a:rPr>
              <a:t>xát</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9" name="AutoShape 12">
            <a:extLst>
              <a:ext uri="{FF2B5EF4-FFF2-40B4-BE49-F238E27FC236}">
                <a16:creationId xmlns:a16="http://schemas.microsoft.com/office/drawing/2014/main" id="{BBD9CEE4-B14F-AC42-A864-6DBC03B090EA}"/>
              </a:ext>
            </a:extLst>
          </p:cNvPr>
          <p:cNvSpPr>
            <a:spLocks noChangeArrowheads="1"/>
          </p:cNvSpPr>
          <p:nvPr/>
        </p:nvSpPr>
        <p:spPr bwMode="auto">
          <a:xfrm>
            <a:off x="3554392" y="0"/>
            <a:ext cx="1981200" cy="571500"/>
          </a:xfrm>
          <a:prstGeom prst="wedgeEllipseCallout">
            <a:avLst>
              <a:gd name="adj1" fmla="val -68509"/>
              <a:gd name="adj2" fmla="val -10833"/>
            </a:avLst>
          </a:prstGeom>
          <a:gradFill rotWithShape="1">
            <a:gsLst>
              <a:gs pos="0">
                <a:srgbClr val="FFFFFF"/>
              </a:gs>
              <a:gs pos="100000">
                <a:srgbClr val="ECA7F7"/>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Thiếc</a:t>
            </a:r>
            <a:r>
              <a:rPr lang="en-US" altLang="en-US" sz="1400" b="1" dirty="0">
                <a:solidFill>
                  <a:srgbClr val="FF0000"/>
                </a:solidFill>
              </a:rPr>
              <a:t>, </a:t>
            </a:r>
            <a:r>
              <a:rPr lang="en-US" altLang="en-US" sz="1400" b="1" dirty="0" err="1">
                <a:solidFill>
                  <a:srgbClr val="FF0000"/>
                </a:solidFill>
              </a:rPr>
              <a:t>chì</a:t>
            </a:r>
            <a:r>
              <a:rPr lang="en-US" altLang="en-US" sz="1400" b="1" dirty="0">
                <a:solidFill>
                  <a:srgbClr val="FF0000"/>
                </a:solidFill>
              </a:rPr>
              <a:t>, </a:t>
            </a:r>
            <a:r>
              <a:rPr lang="en-US" altLang="en-US" sz="1400" b="1" dirty="0" err="1">
                <a:solidFill>
                  <a:srgbClr val="FF0000"/>
                </a:solidFill>
              </a:rPr>
              <a:t>kẽm</a:t>
            </a:r>
            <a:endParaRPr lang="en-US" altLang="en-US" sz="1400" b="1" dirty="0">
              <a:solidFill>
                <a:srgbClr val="FF0000"/>
              </a:solidFill>
            </a:endParaRPr>
          </a:p>
        </p:txBody>
      </p:sp>
      <p:sp>
        <p:nvSpPr>
          <p:cNvPr id="10" name="AutoShape 13">
            <a:extLst>
              <a:ext uri="{FF2B5EF4-FFF2-40B4-BE49-F238E27FC236}">
                <a16:creationId xmlns:a16="http://schemas.microsoft.com/office/drawing/2014/main" id="{2B95CB0E-9CE0-F341-A630-411539447C35}"/>
              </a:ext>
            </a:extLst>
          </p:cNvPr>
          <p:cNvSpPr>
            <a:spLocks noChangeArrowheads="1"/>
          </p:cNvSpPr>
          <p:nvPr/>
        </p:nvSpPr>
        <p:spPr bwMode="auto">
          <a:xfrm>
            <a:off x="4163992" y="800100"/>
            <a:ext cx="1233508" cy="571500"/>
          </a:xfrm>
          <a:prstGeom prst="wedgeEllipseCallout">
            <a:avLst>
              <a:gd name="adj1" fmla="val -107440"/>
              <a:gd name="adj2" fmla="val -69167"/>
            </a:avLst>
          </a:prstGeom>
          <a:solidFill>
            <a:schemeClr val="tx2"/>
          </a:solidFill>
          <a:ln w="9525">
            <a:solidFill>
              <a:schemeClr val="tx1"/>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b="1" dirty="0">
                <a:solidFill>
                  <a:srgbClr val="FF0000"/>
                </a:solidFill>
                <a:cs typeface="Times New Roman" panose="02020603050405020304" pitchFamily="18" charset="0"/>
              </a:rPr>
              <a:t>Than </a:t>
            </a:r>
            <a:r>
              <a:rPr lang="en-US" altLang="en-US" b="1" dirty="0" err="1">
                <a:solidFill>
                  <a:srgbClr val="FF0000"/>
                </a:solidFill>
                <a:cs typeface="Times New Roman" panose="02020603050405020304" pitchFamily="18" charset="0"/>
              </a:rPr>
              <a:t>đá</a:t>
            </a:r>
            <a:endParaRPr lang="en-US" altLang="en-US" b="1" dirty="0">
              <a:solidFill>
                <a:srgbClr val="FF0000"/>
              </a:solidFill>
              <a:cs typeface="Times New Roman" panose="02020603050405020304" pitchFamily="18" charset="0"/>
            </a:endParaRPr>
          </a:p>
        </p:txBody>
      </p:sp>
      <p:sp>
        <p:nvSpPr>
          <p:cNvPr id="11" name="AutoShape 14">
            <a:extLst>
              <a:ext uri="{FF2B5EF4-FFF2-40B4-BE49-F238E27FC236}">
                <a16:creationId xmlns:a16="http://schemas.microsoft.com/office/drawing/2014/main" id="{2DBD21A4-26CB-CF4D-B0E8-67DE36555779}"/>
              </a:ext>
            </a:extLst>
          </p:cNvPr>
          <p:cNvSpPr>
            <a:spLocks noChangeArrowheads="1"/>
          </p:cNvSpPr>
          <p:nvPr/>
        </p:nvSpPr>
        <p:spPr bwMode="auto">
          <a:xfrm>
            <a:off x="4163992" y="1543050"/>
            <a:ext cx="1676400" cy="914400"/>
          </a:xfrm>
          <a:prstGeom prst="wedgeEllipseCallout">
            <a:avLst>
              <a:gd name="adj1" fmla="val -102176"/>
              <a:gd name="adj2" fmla="val -121033"/>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Sợ</a:t>
            </a:r>
            <a:r>
              <a:rPr lang="en-US" altLang="en-US" sz="1400" b="1" dirty="0">
                <a:solidFill>
                  <a:srgbClr val="FF0000"/>
                </a:solidFill>
              </a:rPr>
              <a:t>, xi </a:t>
            </a:r>
            <a:r>
              <a:rPr lang="en-US" altLang="en-US" sz="1400" b="1" dirty="0" err="1">
                <a:solidFill>
                  <a:srgbClr val="FF0000"/>
                </a:solidFill>
              </a:rPr>
              <a:t>măng</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12" name="Text Box 17">
            <a:extLst>
              <a:ext uri="{FF2B5EF4-FFF2-40B4-BE49-F238E27FC236}">
                <a16:creationId xmlns:a16="http://schemas.microsoft.com/office/drawing/2014/main" id="{342767D2-82FC-5E4D-9C05-F4059ED7E38A}"/>
              </a:ext>
            </a:extLst>
          </p:cNvPr>
          <p:cNvSpPr txBox="1">
            <a:spLocks noChangeArrowheads="1"/>
          </p:cNvSpPr>
          <p:nvPr/>
        </p:nvSpPr>
        <p:spPr bwMode="auto">
          <a:xfrm>
            <a:off x="-1017608" y="4572000"/>
            <a:ext cx="830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200">
              <a:solidFill>
                <a:srgbClr val="FF0000"/>
              </a:solidFill>
            </a:endParaRPr>
          </a:p>
        </p:txBody>
      </p:sp>
      <p:pic>
        <p:nvPicPr>
          <p:cNvPr id="204802" name="Picture 2">
            <a:extLst>
              <a:ext uri="{FF2B5EF4-FFF2-40B4-BE49-F238E27FC236}">
                <a16:creationId xmlns:a16="http://schemas.microsoft.com/office/drawing/2014/main" id="{13FBF693-18A5-EB4C-8C84-E62ACB964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54" y="0"/>
            <a:ext cx="3282146" cy="46427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25CE3FB-C300-594B-ABEA-B0521721245A}"/>
              </a:ext>
            </a:extLst>
          </p:cNvPr>
          <p:cNvSpPr/>
          <p:nvPr/>
        </p:nvSpPr>
        <p:spPr>
          <a:xfrm>
            <a:off x="6616399" y="4774168"/>
            <a:ext cx="1983235" cy="369332"/>
          </a:xfrm>
          <a:prstGeom prst="rect">
            <a:avLst/>
          </a:prstGeom>
        </p:spPr>
        <p:txBody>
          <a:bodyPr wrap="none">
            <a:spAutoFit/>
          </a:bodyPr>
          <a:lstStyle/>
          <a:p>
            <a:r>
              <a:rPr lang="en-US" sz="1800" dirty="0" err="1">
                <a:solidFill>
                  <a:srgbClr val="3D3D3D"/>
                </a:solidFill>
                <a:latin typeface="Times New Roman" panose="02020603050405020304" pitchFamily="18" charset="0"/>
                <a:cs typeface="Times New Roman" panose="02020603050405020304" pitchFamily="18" charset="0"/>
              </a:rPr>
              <a:t>Các</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phụ</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nữ</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dệt</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vải</a:t>
            </a:r>
            <a:r>
              <a:rPr lang="en-US" sz="1800" dirty="0">
                <a:solidFill>
                  <a:srgbClr val="3D3D3D"/>
                </a:solidFill>
                <a:latin typeface="Times New Roman" panose="02020603050405020304" pitchFamily="18" charset="0"/>
                <a:cs typeface="Times New Roman" panose="02020603050405020304" pitchFamily="18" charset="0"/>
              </a:rPr>
              <a:t> </a:t>
            </a:r>
            <a:endParaRPr lang="x-none"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04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3015B4-B75E-0548-8406-C8D4278379EB}"/>
              </a:ext>
            </a:extLst>
          </p:cNvPr>
          <p:cNvSpPr>
            <a:spLocks noGrp="1"/>
          </p:cNvSpPr>
          <p:nvPr>
            <p:ph type="sldNum" sz="quarter" idx="12"/>
          </p:nvPr>
        </p:nvSpPr>
        <p:spPr/>
        <p:txBody>
          <a:bodyPr/>
          <a:lstStyle/>
          <a:p>
            <a:fld id="{90D46CB0-7E42-404D-B51B-DABF1D5C97FD}" type="slidenum">
              <a:rPr lang="en-US" altLang="x-none" smtClean="0"/>
              <a:pPr/>
              <a:t>23</a:t>
            </a:fld>
            <a:endParaRPr lang="en-US" altLang="x-none"/>
          </a:p>
        </p:txBody>
      </p:sp>
      <p:pic>
        <p:nvPicPr>
          <p:cNvPr id="3" name="Picture 2">
            <a:extLst>
              <a:ext uri="{FF2B5EF4-FFF2-40B4-BE49-F238E27FC236}">
                <a16:creationId xmlns:a16="http://schemas.microsoft.com/office/drawing/2014/main" id="{93603438-9A29-4444-AB10-FE1AB0A95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08513" cy="45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35A8535-9E57-8444-90B5-E9533752F2D9}"/>
              </a:ext>
            </a:extLst>
          </p:cNvPr>
          <p:cNvSpPr/>
          <p:nvPr/>
        </p:nvSpPr>
        <p:spPr>
          <a:xfrm>
            <a:off x="168346" y="4674009"/>
            <a:ext cx="4211409" cy="400110"/>
          </a:xfrm>
          <a:prstGeom prst="rect">
            <a:avLst/>
          </a:prstGeom>
        </p:spPr>
        <p:txBody>
          <a:bodyPr wrap="none">
            <a:spAutoFit/>
          </a:bodyPr>
          <a:lstStyle/>
          <a:p>
            <a:pPr algn="ctr" eaLnBrk="1" hangingPunct="1">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NHÀ MÁY XI MĂNG HẢI PHÒNG</a:t>
            </a:r>
          </a:p>
        </p:txBody>
      </p:sp>
      <p:pic>
        <p:nvPicPr>
          <p:cNvPr id="5" name="Picture 4" descr="ANd9GcSdLbShc1NV5oersBkpVsEp28myhOPJUaxDLOWI3aVE7ehoGgTBNg">
            <a:extLst>
              <a:ext uri="{FF2B5EF4-FFF2-40B4-BE49-F238E27FC236}">
                <a16:creationId xmlns:a16="http://schemas.microsoft.com/office/drawing/2014/main" id="{E26C53FB-EB6E-D74C-98F5-AF3023451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1"/>
            <a:ext cx="4546827" cy="45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FB92E3B-8ED9-B342-8A9E-ECA5B28A8F37}"/>
              </a:ext>
            </a:extLst>
          </p:cNvPr>
          <p:cNvSpPr>
            <a:spLocks noChangeArrowheads="1"/>
          </p:cNvSpPr>
          <p:nvPr/>
        </p:nvSpPr>
        <p:spPr bwMode="auto">
          <a:xfrm rot="10827649" flipV="1">
            <a:off x="5101596" y="4630075"/>
            <a:ext cx="367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dirty="0" err="1">
                <a:solidFill>
                  <a:srgbClr val="0000FF"/>
                </a:solidFill>
                <a:cs typeface="Arial" panose="020B0604020202020204" pitchFamily="34" charset="0"/>
              </a:rPr>
              <a:t>Nhà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máy</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rượu</a:t>
            </a:r>
            <a:r>
              <a:rPr lang="en-US" altLang="en-US" sz="2400" b="1" dirty="0">
                <a:solidFill>
                  <a:srgbClr val="0000FF"/>
                </a:solidFill>
                <a:cs typeface="Arial" panose="020B0604020202020204" pitchFamily="34" charset="0"/>
              </a:rPr>
              <a:t> – </a:t>
            </a:r>
            <a:r>
              <a:rPr lang="en-US" altLang="en-US" sz="2400" b="1" dirty="0" err="1">
                <a:solidFill>
                  <a:srgbClr val="0000FF"/>
                </a:solidFill>
                <a:cs typeface="Arial" panose="020B0604020202020204" pitchFamily="34" charset="0"/>
              </a:rPr>
              <a:t>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Nội</a:t>
            </a:r>
            <a:endParaRPr lang="en-US" altLang="en-US" sz="2400" b="1" dirty="0">
              <a:solidFill>
                <a:srgbClr val="0000FF"/>
              </a:solidFill>
              <a:cs typeface="Arial" panose="020B0604020202020204" pitchFamily="34" charset="0"/>
            </a:endParaRPr>
          </a:p>
        </p:txBody>
      </p:sp>
    </p:spTree>
    <p:extLst>
      <p:ext uri="{BB962C8B-B14F-4D97-AF65-F5344CB8AC3E}">
        <p14:creationId xmlns:p14="http://schemas.microsoft.com/office/powerpoint/2010/main" val="142941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C66CA1-10AD-554F-B96D-A34DD276CE4E}"/>
              </a:ext>
            </a:extLst>
          </p:cNvPr>
          <p:cNvGrpSpPr/>
          <p:nvPr/>
        </p:nvGrpSpPr>
        <p:grpSpPr>
          <a:xfrm>
            <a:off x="5434311" y="81023"/>
            <a:ext cx="3784923" cy="852824"/>
            <a:chOff x="254642" y="84725"/>
            <a:chExt cx="3784923" cy="852824"/>
          </a:xfrm>
        </p:grpSpPr>
        <p:sp>
          <p:nvSpPr>
            <p:cNvPr id="5" name="Terminator 4">
              <a:extLst>
                <a:ext uri="{FF2B5EF4-FFF2-40B4-BE49-F238E27FC236}">
                  <a16:creationId xmlns:a16="http://schemas.microsoft.com/office/drawing/2014/main" id="{DE54D3F2-8992-9D46-BDDB-18517FF5016E}"/>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 Box 19">
              <a:extLst>
                <a:ext uri="{FF2B5EF4-FFF2-40B4-BE49-F238E27FC236}">
                  <a16:creationId xmlns:a16="http://schemas.microsoft.com/office/drawing/2014/main" id="{61B5C1E9-71EE-4240-9281-49E37DD90B9D}"/>
                </a:ext>
              </a:extLst>
            </p:cNvPr>
            <p:cNvSpPr txBox="1">
              <a:spLocks noChangeArrowheads="1"/>
            </p:cNvSpPr>
            <p:nvPr/>
          </p:nvSpPr>
          <p:spPr bwMode="auto">
            <a:xfrm>
              <a:off x="775052" y="249527"/>
              <a:ext cx="2744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x-none"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US" altLang="x-none"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x-none"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nghiệp</a:t>
              </a:r>
              <a:endParaRPr kumimoji="0" lang="en-US" altLang="x-none"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E266627D-653E-6C46-85E3-7F83966FFD1A}"/>
              </a:ext>
            </a:extLst>
          </p:cNvPr>
          <p:cNvSpPr/>
          <p:nvPr/>
        </p:nvSpPr>
        <p:spPr>
          <a:xfrm>
            <a:off x="5509548" y="1511487"/>
            <a:ext cx="363445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x-none" sz="28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Độc chiếm thị trường Việt Nam.</a:t>
            </a: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860B7A41-7E50-964A-9D6F-E9F48A4E36C7}"/>
              </a:ext>
            </a:extLst>
          </p:cNvPr>
          <p:cNvGrpSpPr/>
          <p:nvPr/>
        </p:nvGrpSpPr>
        <p:grpSpPr>
          <a:xfrm>
            <a:off x="162045" y="138896"/>
            <a:ext cx="5272265" cy="5004604"/>
            <a:chOff x="162045" y="138896"/>
            <a:chExt cx="5272265" cy="5004604"/>
          </a:xfrm>
        </p:grpSpPr>
        <p:sp>
          <p:nvSpPr>
            <p:cNvPr id="3" name="Rounded Rectangle 2">
              <a:extLst>
                <a:ext uri="{FF2B5EF4-FFF2-40B4-BE49-F238E27FC236}">
                  <a16:creationId xmlns:a16="http://schemas.microsoft.com/office/drawing/2014/main" id="{4E762B1A-00EB-3E43-820C-9665F6CB5ABE}"/>
                </a:ext>
              </a:extLst>
            </p:cNvPr>
            <p:cNvSpPr/>
            <p:nvPr/>
          </p:nvSpPr>
          <p:spPr>
            <a:xfrm>
              <a:off x="162045" y="138896"/>
              <a:ext cx="5272265" cy="5004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A9CF402B-A73E-0A43-915C-739248EBA268}"/>
                </a:ext>
              </a:extLst>
            </p:cNvPr>
            <p:cNvSpPr/>
            <p:nvPr/>
          </p:nvSpPr>
          <p:spPr>
            <a:xfrm>
              <a:off x="312518" y="480289"/>
              <a:ext cx="5075497"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Lợi nhuận và doanh thu của ngân hàng Đông Dương cũng không ngừng tăng lên. Khi mới thành lập (1875), vốn của nó mới chỉ có 8 triệu frăng, đến năm 1900 tăng lên 24 triệu, năm 1920 là 72 triệu và năm 1931 là là 120 triệu.</a:t>
              </a:r>
              <a:endParaRPr kumimoji="0" lang="x-none"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14340" name="Picture 4">
            <a:extLst>
              <a:ext uri="{FF2B5EF4-FFF2-40B4-BE49-F238E27FC236}">
                <a16:creationId xmlns:a16="http://schemas.microsoft.com/office/drawing/2014/main" id="{5E6CD11D-1AB4-BA4A-9EF7-B2F86F924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713" y="3186113"/>
            <a:ext cx="3235622" cy="212218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AADCC8E0-E80A-9F42-B8E1-B9DC7A758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8" t="15441" r="12500" b="22500"/>
          <a:stretch/>
        </p:blipFill>
        <p:spPr bwMode="auto">
          <a:xfrm>
            <a:off x="490583" y="3543300"/>
            <a:ext cx="190971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FA14F8E-2E0F-1140-91F5-B01CDE6BD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8" t="15441" r="12500" b="22500"/>
          <a:stretch/>
        </p:blipFill>
        <p:spPr bwMode="auto">
          <a:xfrm>
            <a:off x="2702936" y="3552928"/>
            <a:ext cx="190971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5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3B8A84-8B6D-9042-B6DC-DBD86E2AB1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90D46CB0-7E42-404D-B51B-DABF1D5C97FD}" type="slidenum">
              <a:rPr kumimoji="0" lang="en-US" altLang="x-none" sz="1000" b="1" i="0" u="none" strike="noStrike" kern="0" cap="none" spc="0" normalizeH="0" baseline="0" noProof="0" smtClean="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altLang="x-none" sz="1000"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2" descr="http://www.baotangcm.gov.vn/images/stories/2.3e.jpg">
            <a:extLst>
              <a:ext uri="{FF2B5EF4-FFF2-40B4-BE49-F238E27FC236}">
                <a16:creationId xmlns:a16="http://schemas.microsoft.com/office/drawing/2014/main" id="{0718BFA3-2B37-4349-8155-0059CA479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43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087D80-E9F9-7949-BA5C-677B2544606F}"/>
              </a:ext>
            </a:extLst>
          </p:cNvPr>
          <p:cNvSpPr txBox="1"/>
          <p:nvPr/>
        </p:nvSpPr>
        <p:spPr>
          <a:xfrm>
            <a:off x="-216544" y="4312503"/>
            <a:ext cx="4788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Công ty độc quyền kinh doanh rượu ở nước ta</a:t>
            </a:r>
          </a:p>
        </p:txBody>
      </p:sp>
      <p:pic>
        <p:nvPicPr>
          <p:cNvPr id="5" name="Picture 4">
            <a:extLst>
              <a:ext uri="{FF2B5EF4-FFF2-40B4-BE49-F238E27FC236}">
                <a16:creationId xmlns:a16="http://schemas.microsoft.com/office/drawing/2014/main" id="{AE671384-B33D-B047-BCD4-57EFA1513932}"/>
              </a:ext>
            </a:extLst>
          </p:cNvPr>
          <p:cNvPicPr>
            <a:picLocks noChangeAspect="1"/>
          </p:cNvPicPr>
          <p:nvPr/>
        </p:nvPicPr>
        <p:blipFill>
          <a:blip r:embed="rId3"/>
          <a:stretch>
            <a:fillRect/>
          </a:stretch>
        </p:blipFill>
        <p:spPr>
          <a:xfrm>
            <a:off x="4571999" y="0"/>
            <a:ext cx="4572000" cy="5143500"/>
          </a:xfrm>
          <a:prstGeom prst="rect">
            <a:avLst/>
          </a:prstGeom>
        </p:spPr>
      </p:pic>
    </p:spTree>
    <p:extLst>
      <p:ext uri="{BB962C8B-B14F-4D97-AF65-F5344CB8AC3E}">
        <p14:creationId xmlns:p14="http://schemas.microsoft.com/office/powerpoint/2010/main" val="57700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3212829772_343267e71d">
            <a:extLst>
              <a:ext uri="{FF2B5EF4-FFF2-40B4-BE49-F238E27FC236}">
                <a16:creationId xmlns:a16="http://schemas.microsoft.com/office/drawing/2014/main" id="{CCF89820-AFBC-6E40-915B-04ACBB25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571999"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23-xua.jpg picture by cestlamour">
            <a:extLst>
              <a:ext uri="{FF2B5EF4-FFF2-40B4-BE49-F238E27FC236}">
                <a16:creationId xmlns:a16="http://schemas.microsoft.com/office/drawing/2014/main" id="{1482278F-82B6-604D-A0A7-14133DAF7446}"/>
              </a:ext>
            </a:extLst>
          </p:cNvPr>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4608512" y="2628387"/>
            <a:ext cx="4535485" cy="251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7588" name="Text Box 4">
            <a:extLst>
              <a:ext uri="{FF2B5EF4-FFF2-40B4-BE49-F238E27FC236}">
                <a16:creationId xmlns:a16="http://schemas.microsoft.com/office/drawing/2014/main" id="{6D012267-9319-664E-A5C8-262F30A23EC1}"/>
              </a:ext>
            </a:extLst>
          </p:cNvPr>
          <p:cNvSpPr txBox="1">
            <a:spLocks noChangeArrowheads="1"/>
          </p:cNvSpPr>
          <p:nvPr/>
        </p:nvSpPr>
        <p:spPr bwMode="auto">
          <a:xfrm>
            <a:off x="5980494" y="2351388"/>
            <a:ext cx="1314450"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GIA ĐỊNH 1915</a:t>
            </a:r>
          </a:p>
        </p:txBody>
      </p:sp>
      <p:sp>
        <p:nvSpPr>
          <p:cNvPr id="67589" name="Text Box 5">
            <a:extLst>
              <a:ext uri="{FF2B5EF4-FFF2-40B4-BE49-F238E27FC236}">
                <a16:creationId xmlns:a16="http://schemas.microsoft.com/office/drawing/2014/main" id="{C08069F1-C42A-A749-8F86-839B77850D2E}"/>
              </a:ext>
            </a:extLst>
          </p:cNvPr>
          <p:cNvSpPr txBox="1">
            <a:spLocks noChangeArrowheads="1"/>
          </p:cNvSpPr>
          <p:nvPr/>
        </p:nvSpPr>
        <p:spPr bwMode="auto">
          <a:xfrm>
            <a:off x="6229350" y="4914900"/>
            <a:ext cx="1771650" cy="253916"/>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05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PHỐ TRÀNG TIỀN 1916</a:t>
            </a:r>
          </a:p>
        </p:txBody>
      </p:sp>
      <p:pic>
        <p:nvPicPr>
          <p:cNvPr id="67590" name="Picture 24" descr="452607">
            <a:extLst>
              <a:ext uri="{FF2B5EF4-FFF2-40B4-BE49-F238E27FC236}">
                <a16:creationId xmlns:a16="http://schemas.microsoft.com/office/drawing/2014/main" id="{A46E8A20-F125-7E4B-B9A4-05A1A1FA9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8" descr="Hang ban lon">
            <a:extLst>
              <a:ext uri="{FF2B5EF4-FFF2-40B4-BE49-F238E27FC236}">
                <a16:creationId xmlns:a16="http://schemas.microsoft.com/office/drawing/2014/main" id="{6E173240-A968-674F-884F-CC526E509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686050"/>
            <a:ext cx="46085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8">
            <a:extLst>
              <a:ext uri="{FF2B5EF4-FFF2-40B4-BE49-F238E27FC236}">
                <a16:creationId xmlns:a16="http://schemas.microsoft.com/office/drawing/2014/main" id="{DD16D19F-85AA-0D4D-B95F-6CB68F1F33A0}"/>
              </a:ext>
            </a:extLst>
          </p:cNvPr>
          <p:cNvSpPr txBox="1">
            <a:spLocks noChangeArrowheads="1"/>
          </p:cNvSpPr>
          <p:nvPr/>
        </p:nvSpPr>
        <p:spPr bwMode="auto">
          <a:xfrm>
            <a:off x="1371600" y="0"/>
            <a:ext cx="2686050" cy="3231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BUÔN BÁN GIỮA TK XIX</a:t>
            </a:r>
          </a:p>
        </p:txBody>
      </p:sp>
      <p:sp>
        <p:nvSpPr>
          <p:cNvPr id="67593" name="Text Box 9">
            <a:extLst>
              <a:ext uri="{FF2B5EF4-FFF2-40B4-BE49-F238E27FC236}">
                <a16:creationId xmlns:a16="http://schemas.microsoft.com/office/drawing/2014/main" id="{3893E2E0-C1E0-F243-ABEB-1DEF51DD73B5}"/>
              </a:ext>
            </a:extLst>
          </p:cNvPr>
          <p:cNvSpPr txBox="1">
            <a:spLocks noChangeArrowheads="1"/>
          </p:cNvSpPr>
          <p:nvPr/>
        </p:nvSpPr>
        <p:spPr bwMode="auto">
          <a:xfrm>
            <a:off x="5029200" y="0"/>
            <a:ext cx="2686050" cy="32316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BUÔN BÁN ĐẦU TK XX</a:t>
            </a:r>
          </a:p>
        </p:txBody>
      </p:sp>
    </p:spTree>
    <p:extLst>
      <p:ext uri="{BB962C8B-B14F-4D97-AF65-F5344CB8AC3E}">
        <p14:creationId xmlns:p14="http://schemas.microsoft.com/office/powerpoint/2010/main" val="161241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strips(downRight)">
                                      <p:cBhvr>
                                        <p:cTn id="7" dur="500"/>
                                        <p:tgtEl>
                                          <p:spTgt spid="67586"/>
                                        </p:tgtEl>
                                      </p:cBhvr>
                                    </p:animEffect>
                                  </p:childTnLst>
                                </p:cTn>
                              </p:par>
                              <p:par>
                                <p:cTn id="8" presetID="18" presetClass="entr" presetSubtype="6" fill="hold" nodeType="withEffect">
                                  <p:stCondLst>
                                    <p:cond delay="0"/>
                                  </p:stCondLst>
                                  <p:childTnLst>
                                    <p:set>
                                      <p:cBhvr>
                                        <p:cTn id="9" dur="1" fill="hold">
                                          <p:stCondLst>
                                            <p:cond delay="0"/>
                                          </p:stCondLst>
                                        </p:cTn>
                                        <p:tgtEl>
                                          <p:spTgt spid="67587"/>
                                        </p:tgtEl>
                                        <p:attrNameLst>
                                          <p:attrName>style.visibility</p:attrName>
                                        </p:attrNameLst>
                                      </p:cBhvr>
                                      <p:to>
                                        <p:strVal val="visible"/>
                                      </p:to>
                                    </p:set>
                                    <p:animEffect transition="in" filter="strips(downRight)">
                                      <p:cBhvr>
                                        <p:cTn id="10" dur="500"/>
                                        <p:tgtEl>
                                          <p:spTgt spid="67587"/>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7588"/>
                                        </p:tgtEl>
                                        <p:attrNameLst>
                                          <p:attrName>style.visibility</p:attrName>
                                        </p:attrNameLst>
                                      </p:cBhvr>
                                      <p:to>
                                        <p:strVal val="visible"/>
                                      </p:to>
                                    </p:set>
                                    <p:animEffect transition="in" filter="strips(downRight)">
                                      <p:cBhvr>
                                        <p:cTn id="13" dur="500"/>
                                        <p:tgtEl>
                                          <p:spTgt spid="67588"/>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7589"/>
                                        </p:tgtEl>
                                        <p:attrNameLst>
                                          <p:attrName>style.visibility</p:attrName>
                                        </p:attrNameLst>
                                      </p:cBhvr>
                                      <p:to>
                                        <p:strVal val="visible"/>
                                      </p:to>
                                    </p:set>
                                    <p:animEffect transition="in" filter="strips(downRight)">
                                      <p:cBhvr>
                                        <p:cTn id="16" dur="500"/>
                                        <p:tgtEl>
                                          <p:spTgt spid="67589"/>
                                        </p:tgtEl>
                                      </p:cBhvr>
                                    </p:animEffect>
                                  </p:childTnLst>
                                </p:cTn>
                              </p:par>
                              <p:par>
                                <p:cTn id="17" presetID="18" presetClass="entr" presetSubtype="6" fill="hold" nodeType="withEffect">
                                  <p:stCondLst>
                                    <p:cond delay="0"/>
                                  </p:stCondLst>
                                  <p:childTnLst>
                                    <p:set>
                                      <p:cBhvr>
                                        <p:cTn id="18" dur="1" fill="hold">
                                          <p:stCondLst>
                                            <p:cond delay="0"/>
                                          </p:stCondLst>
                                        </p:cTn>
                                        <p:tgtEl>
                                          <p:spTgt spid="67590"/>
                                        </p:tgtEl>
                                        <p:attrNameLst>
                                          <p:attrName>style.visibility</p:attrName>
                                        </p:attrNameLst>
                                      </p:cBhvr>
                                      <p:to>
                                        <p:strVal val="visible"/>
                                      </p:to>
                                    </p:set>
                                    <p:animEffect transition="in" filter="strips(downRight)">
                                      <p:cBhvr>
                                        <p:cTn id="19" dur="500"/>
                                        <p:tgtEl>
                                          <p:spTgt spid="67590"/>
                                        </p:tgtEl>
                                      </p:cBhvr>
                                    </p:animEffect>
                                  </p:childTnLst>
                                </p:cTn>
                              </p:par>
                              <p:par>
                                <p:cTn id="20" presetID="18" presetClass="entr" presetSubtype="6" fill="hold" nodeType="with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strips(downRight)">
                                      <p:cBhvr>
                                        <p:cTn id="22" dur="500"/>
                                        <p:tgtEl>
                                          <p:spTgt spid="67591"/>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67592"/>
                                        </p:tgtEl>
                                        <p:attrNameLst>
                                          <p:attrName>style.visibility</p:attrName>
                                        </p:attrNameLst>
                                      </p:cBhvr>
                                      <p:to>
                                        <p:strVal val="visible"/>
                                      </p:to>
                                    </p:set>
                                    <p:animEffect transition="in" filter="strips(downRight)">
                                      <p:cBhvr>
                                        <p:cTn id="25" dur="500"/>
                                        <p:tgtEl>
                                          <p:spTgt spid="67592"/>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67593"/>
                                        </p:tgtEl>
                                        <p:attrNameLst>
                                          <p:attrName>style.visibility</p:attrName>
                                        </p:attrNameLst>
                                      </p:cBhvr>
                                      <p:to>
                                        <p:strVal val="visible"/>
                                      </p:to>
                                    </p:set>
                                    <p:animEffect transition="in" filter="strips(downRight)">
                                      <p:cBhvr>
                                        <p:cTn id="28"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9" grpId="0" animBg="1"/>
      <p:bldP spid="67592" grpId="0" animBg="1"/>
      <p:bldP spid="6759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2BA6DB-754F-C341-BF85-D26ED376BE6F}"/>
              </a:ext>
            </a:extLst>
          </p:cNvPr>
          <p:cNvGrpSpPr/>
          <p:nvPr/>
        </p:nvGrpSpPr>
        <p:grpSpPr>
          <a:xfrm>
            <a:off x="-1" y="0"/>
            <a:ext cx="4572001" cy="5159782"/>
            <a:chOff x="-1" y="0"/>
            <a:chExt cx="4572001" cy="3286972"/>
          </a:xfrm>
        </p:grpSpPr>
        <p:pic>
          <p:nvPicPr>
            <p:cNvPr id="6" name="Picture 2" descr="http://a8.vietbao.vn/images/vn888/hot/201007/1735113801-2-1283589784-dong-xuan-1.jpeg">
              <a:extLst>
                <a:ext uri="{FF2B5EF4-FFF2-40B4-BE49-F238E27FC236}">
                  <a16:creationId xmlns:a16="http://schemas.microsoft.com/office/drawing/2014/main" id="{8BD118E8-CDD2-AA45-92AC-A843E4845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9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6B0F394-C15D-B84B-8924-ACBB5494222A}"/>
                </a:ext>
              </a:extLst>
            </p:cNvPr>
            <p:cNvSpPr txBox="1">
              <a:spLocks noChangeArrowheads="1"/>
            </p:cNvSpPr>
            <p:nvPr/>
          </p:nvSpPr>
          <p:spPr bwMode="auto">
            <a:xfrm>
              <a:off x="-1" y="2992874"/>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x-none" sz="2400" dirty="0" err="1">
                  <a:solidFill>
                    <a:srgbClr val="FF0000"/>
                  </a:solidFill>
                  <a:latin typeface="Times New Roman" panose="02020603050405020304" pitchFamily="18" charset="0"/>
                  <a:cs typeface="Times New Roman" panose="02020603050405020304" pitchFamily="18" charset="0"/>
                </a:rPr>
                <a:t>Chợ</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Đồng</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Xuân</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thời</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Pháp</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thuộc</a:t>
              </a:r>
              <a:endParaRPr lang="en-US" altLang="x-none" sz="24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C4BF696F-8A64-294E-84F1-1D6464A0F752}"/>
              </a:ext>
            </a:extLst>
          </p:cNvPr>
          <p:cNvGrpSpPr/>
          <p:nvPr/>
        </p:nvGrpSpPr>
        <p:grpSpPr>
          <a:xfrm>
            <a:off x="4572000" y="24108"/>
            <a:ext cx="4572001" cy="5119391"/>
            <a:chOff x="4572000" y="15358"/>
            <a:chExt cx="4572001" cy="3261242"/>
          </a:xfrm>
        </p:grpSpPr>
        <p:pic>
          <p:nvPicPr>
            <p:cNvPr id="9" name="Picture 36" descr="Cho-SaiGon-truoc-va-sau-1975-NTDthongthai-GiaoducVietNam-10">
              <a:extLst>
                <a:ext uri="{FF2B5EF4-FFF2-40B4-BE49-F238E27FC236}">
                  <a16:creationId xmlns:a16="http://schemas.microsoft.com/office/drawing/2014/main" id="{73BD2829-AFF3-8944-AD5E-F8BC8FFC1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9455"/>
              <a:ext cx="4572000" cy="296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7C44BB48-3F76-BD4B-9A1F-234E46C9899E}"/>
                </a:ext>
              </a:extLst>
            </p:cNvPr>
            <p:cNvSpPr txBox="1">
              <a:spLocks noChangeArrowheads="1"/>
            </p:cNvSpPr>
            <p:nvPr/>
          </p:nvSpPr>
          <p:spPr bwMode="auto">
            <a:xfrm>
              <a:off x="4572001" y="15358"/>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x-none" sz="2400" dirty="0" err="1">
                  <a:solidFill>
                    <a:srgbClr val="FF0000"/>
                  </a:solidFill>
                  <a:latin typeface="Times New Roman" panose="02020603050405020304" pitchFamily="18" charset="0"/>
                  <a:cs typeface="Times New Roman" panose="02020603050405020304" pitchFamily="18" charset="0"/>
                </a:rPr>
                <a:t>Chợ</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Bến</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Thành</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thời</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Pháp</a:t>
              </a:r>
              <a:r>
                <a:rPr lang="en-US" altLang="x-none" sz="2400" dirty="0">
                  <a:solidFill>
                    <a:srgbClr val="FF0000"/>
                  </a:solidFill>
                  <a:latin typeface="Times New Roman" panose="02020603050405020304" pitchFamily="18" charset="0"/>
                  <a:cs typeface="Times New Roman" panose="02020603050405020304" pitchFamily="18" charset="0"/>
                </a:rPr>
                <a:t> </a:t>
              </a:r>
              <a:r>
                <a:rPr lang="en-US" altLang="x-none" sz="2400" dirty="0" err="1">
                  <a:solidFill>
                    <a:srgbClr val="FF0000"/>
                  </a:solidFill>
                  <a:latin typeface="Times New Roman" panose="02020603050405020304" pitchFamily="18" charset="0"/>
                  <a:cs typeface="Times New Roman" panose="02020603050405020304" pitchFamily="18" charset="0"/>
                </a:rPr>
                <a:t>thuộc</a:t>
              </a:r>
              <a:endParaRPr lang="en-US" altLang="x-none" sz="24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91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8" descr="250px-T%E1%BB%9D_b%E1%BA%A1c_100_%C4%91%E1%BB%93ng_%C4%90%C3%B4ng_D%C6%B0%C6%A1ng">
            <a:extLst>
              <a:ext uri="{FF2B5EF4-FFF2-40B4-BE49-F238E27FC236}">
                <a16:creationId xmlns:a16="http://schemas.microsoft.com/office/drawing/2014/main" id="{0C2F41A5-400E-3244-8CAA-F88CB3A23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4288"/>
            <a:ext cx="456842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5" descr="1d12_b">
            <a:extLst>
              <a:ext uri="{FF2B5EF4-FFF2-40B4-BE49-F238E27FC236}">
                <a16:creationId xmlns:a16="http://schemas.microsoft.com/office/drawing/2014/main" id="{FD283C36-102F-5741-8A1D-BB374EB66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86039"/>
            <a:ext cx="4568428" cy="253126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514408567_089063abea_o">
            <a:extLst>
              <a:ext uri="{FF2B5EF4-FFF2-40B4-BE49-F238E27FC236}">
                <a16:creationId xmlns:a16="http://schemas.microsoft.com/office/drawing/2014/main" id="{A43701AF-2BA4-1846-A650-28C256ABF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47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
            <a:extLst>
              <a:ext uri="{FF2B5EF4-FFF2-40B4-BE49-F238E27FC236}">
                <a16:creationId xmlns:a16="http://schemas.microsoft.com/office/drawing/2014/main" id="{7B7E235C-BC3C-0541-8FCD-C362837B7FDE}"/>
              </a:ext>
            </a:extLst>
          </p:cNvPr>
          <p:cNvSpPr txBox="1">
            <a:spLocks noChangeArrowheads="1"/>
          </p:cNvSpPr>
          <p:nvPr/>
        </p:nvSpPr>
        <p:spPr bwMode="auto">
          <a:xfrm>
            <a:off x="0" y="4728002"/>
            <a:ext cx="4572000"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x-none"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Ngân</a:t>
            </a:r>
            <a:r>
              <a:rPr kumimoji="0" lang="en-US" alt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hàng</a:t>
            </a:r>
            <a:r>
              <a:rPr kumimoji="0" lang="en-US" alt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Đông</a:t>
            </a:r>
            <a:r>
              <a:rPr kumimoji="0" lang="en-US" alt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Dương</a:t>
            </a:r>
            <a:endParaRPr kumimoji="0" lang="en-US" alt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603" name="Text Box 29">
            <a:extLst>
              <a:ext uri="{FF2B5EF4-FFF2-40B4-BE49-F238E27FC236}">
                <a16:creationId xmlns:a16="http://schemas.microsoft.com/office/drawing/2014/main" id="{CDCB2B37-54F3-3746-91D6-40F57BF22B87}"/>
              </a:ext>
            </a:extLst>
          </p:cNvPr>
          <p:cNvSpPr txBox="1">
            <a:spLocks noChangeArrowheads="1"/>
          </p:cNvSpPr>
          <p:nvPr/>
        </p:nvSpPr>
        <p:spPr bwMode="auto">
          <a:xfrm>
            <a:off x="4461273" y="2329013"/>
            <a:ext cx="4682727" cy="369332"/>
          </a:xfrm>
          <a:prstGeom prst="rect">
            <a:avLst/>
          </a:prstGeom>
          <a:solidFill>
            <a:srgbClr val="FFFDE3"/>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x-none" sz="105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Tiền</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giấy</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Việt</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Nam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thời</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thuộc</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x-none"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Pháp</a:t>
            </a:r>
            <a:r>
              <a:rPr kumimoji="0" lang="en-US" altLang="x-none"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p>
        </p:txBody>
      </p:sp>
      <p:grpSp>
        <p:nvGrpSpPr>
          <p:cNvPr id="2" name="Group 1">
            <a:extLst>
              <a:ext uri="{FF2B5EF4-FFF2-40B4-BE49-F238E27FC236}">
                <a16:creationId xmlns:a16="http://schemas.microsoft.com/office/drawing/2014/main" id="{6C982EEA-A8D0-7440-A577-5D44642EFCE6}"/>
              </a:ext>
            </a:extLst>
          </p:cNvPr>
          <p:cNvGrpSpPr/>
          <p:nvPr/>
        </p:nvGrpSpPr>
        <p:grpSpPr>
          <a:xfrm>
            <a:off x="-114300" y="-8571"/>
            <a:ext cx="4689870" cy="5198238"/>
            <a:chOff x="-114300" y="-8571"/>
            <a:chExt cx="4689870" cy="5198238"/>
          </a:xfrm>
        </p:grpSpPr>
        <p:pic>
          <p:nvPicPr>
            <p:cNvPr id="8" name="Picture 16" descr="THẺ THUẾ THÂN của người dân Việt Nam dưới thời thực dân Pháp thống trị">
              <a:extLst>
                <a:ext uri="{FF2B5EF4-FFF2-40B4-BE49-F238E27FC236}">
                  <a16:creationId xmlns:a16="http://schemas.microsoft.com/office/drawing/2014/main" id="{4C8772B9-0B44-4348-BADC-0ADF7343DB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15" t="4157" r="10281" b="4217"/>
            <a:stretch/>
          </p:blipFill>
          <p:spPr bwMode="auto">
            <a:xfrm>
              <a:off x="-114300" y="-8571"/>
              <a:ext cx="4682727" cy="4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C4CEABD-736D-6F42-A757-11FC41649F27}"/>
                </a:ext>
              </a:extLst>
            </p:cNvPr>
            <p:cNvSpPr>
              <a:spLocks noChangeArrowheads="1"/>
            </p:cNvSpPr>
            <p:nvPr/>
          </p:nvSpPr>
          <p:spPr bwMode="auto">
            <a:xfrm>
              <a:off x="3571" y="4358670"/>
              <a:ext cx="4571999" cy="830997"/>
            </a:xfrm>
            <a:prstGeom prst="rect">
              <a:avLst/>
            </a:prstGeom>
            <a:solidFill>
              <a:srgbClr val="FFFD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Thẻ</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thuế</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thân</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của</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nhân</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dân</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x-none"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Việt</a:t>
              </a:r>
              <a:r>
                <a:rPr kumimoji="0" lang="en-US" altLang="x-none"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Nam.</a:t>
              </a:r>
            </a:p>
          </p:txBody>
        </p:sp>
      </p:grpSp>
    </p:spTree>
    <p:extLst>
      <p:ext uri="{BB962C8B-B14F-4D97-AF65-F5344CB8AC3E}">
        <p14:creationId xmlns:p14="http://schemas.microsoft.com/office/powerpoint/2010/main" val="3433136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14:presetBounceEnd="5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50000">
                                          <p:cBhvr additive="base">
                                            <p:cTn id="24"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Text Box 19">
            <a:extLst>
              <a:ext uri="{FF2B5EF4-FFF2-40B4-BE49-F238E27FC236}">
                <a16:creationId xmlns:a16="http://schemas.microsoft.com/office/drawing/2014/main" id="{CD36DD7F-995D-0143-8D13-98FE5FEB05FC}"/>
              </a:ext>
            </a:extLst>
          </p:cNvPr>
          <p:cNvSpPr txBox="1">
            <a:spLocks noChangeArrowheads="1"/>
          </p:cNvSpPr>
          <p:nvPr/>
        </p:nvSpPr>
        <p:spPr bwMode="auto">
          <a:xfrm>
            <a:off x="-37604" y="1215782"/>
            <a:ext cx="37849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x-none" sz="2800" dirty="0">
                <a:solidFill>
                  <a:srgbClr val="0070C0"/>
                </a:solidFill>
                <a:latin typeface="Times New Roman" panose="02020603050405020304" pitchFamily="18" charset="0"/>
                <a:cs typeface="Times New Roman" panose="02020603050405020304" pitchFamily="18" charset="0"/>
              </a:rPr>
              <a:t>Tăng cường xây dựng hệ thống đường giao thông: Đường bộ, đường thủy, đường sắt…</a:t>
            </a:r>
          </a:p>
        </p:txBody>
      </p:sp>
      <p:grpSp>
        <p:nvGrpSpPr>
          <p:cNvPr id="35" name="Group 34">
            <a:extLst>
              <a:ext uri="{FF2B5EF4-FFF2-40B4-BE49-F238E27FC236}">
                <a16:creationId xmlns:a16="http://schemas.microsoft.com/office/drawing/2014/main" id="{5FF1E5D1-33BD-C443-84AF-FD77B9B64C04}"/>
              </a:ext>
            </a:extLst>
          </p:cNvPr>
          <p:cNvGrpSpPr/>
          <p:nvPr/>
        </p:nvGrpSpPr>
        <p:grpSpPr>
          <a:xfrm>
            <a:off x="0" y="85193"/>
            <a:ext cx="3784923" cy="852824"/>
            <a:chOff x="254642" y="84725"/>
            <a:chExt cx="3784923" cy="852824"/>
          </a:xfrm>
        </p:grpSpPr>
        <p:sp>
          <p:nvSpPr>
            <p:cNvPr id="34" name="Terminator 33">
              <a:extLst>
                <a:ext uri="{FF2B5EF4-FFF2-40B4-BE49-F238E27FC236}">
                  <a16:creationId xmlns:a16="http://schemas.microsoft.com/office/drawing/2014/main" id="{DFD5F200-A0E4-DC45-8A63-DEC2680999F6}"/>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Text Box 19">
              <a:extLst>
                <a:ext uri="{FF2B5EF4-FFF2-40B4-BE49-F238E27FC236}">
                  <a16:creationId xmlns:a16="http://schemas.microsoft.com/office/drawing/2014/main" id="{8F11B86F-09B5-344A-8535-86B2271D7C9E}"/>
                </a:ext>
              </a:extLst>
            </p:cNvPr>
            <p:cNvSpPr txBox="1">
              <a:spLocks noChangeArrowheads="1"/>
            </p:cNvSpPr>
            <p:nvPr/>
          </p:nvSpPr>
          <p:spPr bwMode="auto">
            <a:xfrm>
              <a:off x="439838" y="249199"/>
              <a:ext cx="317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x-none" sz="2800" b="1" dirty="0">
                  <a:latin typeface="Times New Roman" panose="02020603050405020304" pitchFamily="18" charset="0"/>
                  <a:cs typeface="Times New Roman" panose="02020603050405020304" pitchFamily="18" charset="0"/>
                </a:rPr>
                <a:t>Giao </a:t>
              </a:r>
              <a:r>
                <a:rPr lang="en-US" altLang="x-none" sz="2800" b="1" dirty="0" err="1">
                  <a:latin typeface="Times New Roman" panose="02020603050405020304" pitchFamily="18" charset="0"/>
                  <a:cs typeface="Times New Roman" panose="02020603050405020304" pitchFamily="18" charset="0"/>
                </a:rPr>
                <a:t>thông</a:t>
              </a:r>
              <a:r>
                <a:rPr lang="en-US" altLang="x-none" sz="2800" b="1" dirty="0">
                  <a:latin typeface="Times New Roman" panose="02020603050405020304" pitchFamily="18" charset="0"/>
                  <a:cs typeface="Times New Roman" panose="02020603050405020304" pitchFamily="18" charset="0"/>
                </a:rPr>
                <a:t> </a:t>
              </a:r>
              <a:r>
                <a:rPr lang="en-US" altLang="x-none" sz="2800" b="1" dirty="0" err="1">
                  <a:latin typeface="Times New Roman" panose="02020603050405020304" pitchFamily="18" charset="0"/>
                  <a:cs typeface="Times New Roman" panose="02020603050405020304" pitchFamily="18" charset="0"/>
                </a:rPr>
                <a:t>vận</a:t>
              </a:r>
              <a:r>
                <a:rPr lang="en-US" altLang="x-none" sz="2800" b="1" dirty="0">
                  <a:latin typeface="Times New Roman" panose="02020603050405020304" pitchFamily="18" charset="0"/>
                  <a:cs typeface="Times New Roman" panose="02020603050405020304" pitchFamily="18" charset="0"/>
                </a:rPr>
                <a:t> </a:t>
              </a:r>
              <a:r>
                <a:rPr lang="en-US" altLang="x-none" sz="2800" b="1" dirty="0" err="1">
                  <a:latin typeface="Times New Roman" panose="02020603050405020304" pitchFamily="18" charset="0"/>
                  <a:cs typeface="Times New Roman" panose="02020603050405020304" pitchFamily="18" charset="0"/>
                </a:rPr>
                <a:t>tải</a:t>
              </a:r>
              <a:endParaRPr lang="en-US" altLang="x-none" sz="2800" b="1" dirty="0">
                <a:latin typeface="Times New Roman" panose="02020603050405020304" pitchFamily="18" charset="0"/>
                <a:cs typeface="Times New Roman" panose="02020603050405020304" pitchFamily="18" charset="0"/>
              </a:endParaRPr>
            </a:p>
          </p:txBody>
        </p:sp>
      </p:grpSp>
      <p:pic>
        <p:nvPicPr>
          <p:cNvPr id="11" name="Picture 4" descr="Top Steam Train Animated Gifs Stickers for Android &amp;amp; iOS | Gfycat">
            <a:extLst>
              <a:ext uri="{FF2B5EF4-FFF2-40B4-BE49-F238E27FC236}">
                <a16:creationId xmlns:a16="http://schemas.microsoft.com/office/drawing/2014/main" id="{750BA621-33EF-0F4A-ABAB-E80AEC95F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4" r="3733" b="8205"/>
          <a:stretch/>
        </p:blipFill>
        <p:spPr bwMode="auto">
          <a:xfrm flipH="1">
            <a:off x="402214" y="2871788"/>
            <a:ext cx="3585443" cy="21865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inh2">
            <a:extLst>
              <a:ext uri="{FF2B5EF4-FFF2-40B4-BE49-F238E27FC236}">
                <a16:creationId xmlns:a16="http://schemas.microsoft.com/office/drawing/2014/main" id="{AA7E4A1D-9DBB-4A49-9215-3A7F550C03F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40028"/>
            <a:ext cx="4533404" cy="434147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3">
            <a:extLst>
              <a:ext uri="{FF2B5EF4-FFF2-40B4-BE49-F238E27FC236}">
                <a16:creationId xmlns:a16="http://schemas.microsoft.com/office/drawing/2014/main" id="{5A22F936-C0EA-2A44-BF81-046F3227BCD9}"/>
              </a:ext>
            </a:extLst>
          </p:cNvPr>
          <p:cNvSpPr>
            <a:spLocks noChangeArrowheads="1"/>
          </p:cNvSpPr>
          <p:nvPr/>
        </p:nvSpPr>
        <p:spPr bwMode="auto">
          <a:xfrm>
            <a:off x="5570322" y="4535830"/>
            <a:ext cx="3171464" cy="56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a:solidFill>
                  <a:srgbClr val="FF0000"/>
                </a:solidFill>
                <a:cs typeface="Arial" panose="020B0604020202020204" pitchFamily="34" charset="0"/>
              </a:rPr>
              <a:t>GA XE </a:t>
            </a:r>
            <a:r>
              <a:rPr lang="vi-VN" altLang="en-US" sz="2400" b="1" dirty="0">
                <a:solidFill>
                  <a:srgbClr val="FF0000"/>
                </a:solidFill>
                <a:cs typeface="Arial" panose="020B0604020202020204" pitchFamily="34" charset="0"/>
              </a:rPr>
              <a:t>Đ</a:t>
            </a:r>
            <a:r>
              <a:rPr lang="en-US" altLang="en-US" sz="2400" b="1" dirty="0">
                <a:solidFill>
                  <a:srgbClr val="FF0000"/>
                </a:solidFill>
                <a:cs typeface="Arial" panose="020B0604020202020204" pitchFamily="34" charset="0"/>
              </a:rPr>
              <a:t>IỆN SÀI GÒN</a:t>
            </a:r>
          </a:p>
        </p:txBody>
      </p:sp>
    </p:spTree>
    <p:extLst>
      <p:ext uri="{BB962C8B-B14F-4D97-AF65-F5344CB8AC3E}">
        <p14:creationId xmlns:p14="http://schemas.microsoft.com/office/powerpoint/2010/main" val="324643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600076" y="685801"/>
            <a:ext cx="3999776" cy="11777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err="1">
                <a:latin typeface="Times New Roman" panose="02020603050405020304" pitchFamily="18" charset="0"/>
                <a:cs typeface="Times New Roman" panose="02020603050405020304" pitchFamily="18" charset="0"/>
              </a:rPr>
              <a:t>Nội</a:t>
            </a:r>
            <a:r>
              <a:rPr lang="en" sz="7200" dirty="0">
                <a:latin typeface="Times New Roman" panose="02020603050405020304" pitchFamily="18" charset="0"/>
                <a:cs typeface="Times New Roman" panose="02020603050405020304" pitchFamily="18" charset="0"/>
              </a:rPr>
              <a:t> dung</a:t>
            </a:r>
            <a:endParaRPr sz="7200" dirty="0">
              <a:latin typeface="Times New Roman" panose="02020603050405020304" pitchFamily="18" charset="0"/>
              <a:cs typeface="Times New Roman" panose="02020603050405020304" pitchFamily="18" charset="0"/>
            </a:endParaRPr>
          </a:p>
        </p:txBody>
      </p:sp>
      <p:sp>
        <p:nvSpPr>
          <p:cNvPr id="155" name="Google Shape;155;p15"/>
          <p:cNvSpPr txBox="1">
            <a:spLocks noGrp="1"/>
          </p:cNvSpPr>
          <p:nvPr>
            <p:ph type="body" idx="1"/>
          </p:nvPr>
        </p:nvSpPr>
        <p:spPr>
          <a:xfrm>
            <a:off x="0" y="1960385"/>
            <a:ext cx="5768568" cy="966985"/>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vi-VN" sz="2800" dirty="0">
                <a:solidFill>
                  <a:srgbClr val="000000"/>
                </a:solidFill>
                <a:latin typeface="Times New Roman" panose="02020603050405020304" pitchFamily="18" charset="0"/>
                <a:cs typeface="Times New Roman" panose="02020603050405020304" pitchFamily="18" charset="0"/>
              </a:rPr>
              <a:t>I. Chính sách khai thác thuộc địa của thực dân Pháp.</a:t>
            </a:r>
          </a:p>
        </p:txBody>
      </p:sp>
      <p:sp>
        <p:nvSpPr>
          <p:cNvPr id="157" name="Google Shape;157;p1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grpSp>
        <p:nvGrpSpPr>
          <p:cNvPr id="158" name="Google Shape;158;p15"/>
          <p:cNvGrpSpPr/>
          <p:nvPr/>
        </p:nvGrpSpPr>
        <p:grpSpPr>
          <a:xfrm>
            <a:off x="7227977" y="2052723"/>
            <a:ext cx="1212302" cy="1038068"/>
            <a:chOff x="1934025" y="1001650"/>
            <a:chExt cx="415300" cy="355600"/>
          </a:xfrm>
        </p:grpSpPr>
        <p:sp>
          <p:nvSpPr>
            <p:cNvPr id="159" name="Google Shape;15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AB394F3B-0E9B-FF40-90CC-BB5999633DEA}"/>
              </a:ext>
            </a:extLst>
          </p:cNvPr>
          <p:cNvSpPr/>
          <p:nvPr/>
        </p:nvSpPr>
        <p:spPr>
          <a:xfrm>
            <a:off x="-171510" y="3090791"/>
            <a:ext cx="6544733" cy="954107"/>
          </a:xfrm>
          <a:prstGeom prst="rect">
            <a:avLst/>
          </a:prstGeom>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II.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ở</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p>
        </p:txBody>
      </p:sp>
      <p:sp>
        <p:nvSpPr>
          <p:cNvPr id="9" name="Rectangle 8">
            <a:extLst>
              <a:ext uri="{FF2B5EF4-FFF2-40B4-BE49-F238E27FC236}">
                <a16:creationId xmlns:a16="http://schemas.microsoft.com/office/drawing/2014/main" id="{C799169D-8E9A-7C4D-8B6A-5BEA068E6D3C}"/>
              </a:ext>
            </a:extLst>
          </p:cNvPr>
          <p:cNvSpPr/>
          <p:nvPr/>
        </p:nvSpPr>
        <p:spPr>
          <a:xfrm>
            <a:off x="-107836" y="4103934"/>
            <a:ext cx="6146800" cy="954107"/>
          </a:xfrm>
          <a:prstGeom prst="rect">
            <a:avLst/>
          </a:prstGeom>
        </p:spPr>
        <p:txBody>
          <a:bodyPr wrap="square">
            <a:spAutoFit/>
          </a:bodyPr>
          <a:lstStyle/>
          <a:p>
            <a:pPr algn="ctr" eaLnBrk="1" hangingPunct="1">
              <a:spcBef>
                <a:spcPct val="50000"/>
              </a:spcBef>
            </a:pPr>
            <a:r>
              <a:rPr lang="en-US" altLang="x-none" sz="2800" dirty="0">
                <a:solidFill>
                  <a:srgbClr val="FF0000"/>
                </a:solidFill>
                <a:latin typeface="Times New Roman" panose="02020603050405020304" pitchFamily="18" charset="0"/>
                <a:cs typeface="Times New Roman" panose="02020603050405020304" pitchFamily="18" charset="0"/>
              </a:rPr>
              <a:t>III. </a:t>
            </a:r>
            <a:r>
              <a:rPr lang="en-US" altLang="x-none" sz="2800" dirty="0" err="1">
                <a:solidFill>
                  <a:srgbClr val="FF0000"/>
                </a:solidFill>
                <a:latin typeface="Times New Roman" panose="02020603050405020304" pitchFamily="18" charset="0"/>
                <a:cs typeface="Times New Roman" panose="02020603050405020304" pitchFamily="18" charset="0"/>
              </a:rPr>
              <a:t>Hoạt</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động</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yêu</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nước</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từ</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đầu</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thế</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kỉ</a:t>
            </a:r>
            <a:r>
              <a:rPr lang="en-US" altLang="x-none" sz="2800" dirty="0">
                <a:solidFill>
                  <a:srgbClr val="FF0000"/>
                </a:solidFill>
                <a:latin typeface="Times New Roman" panose="02020603050405020304" pitchFamily="18" charset="0"/>
                <a:cs typeface="Times New Roman" panose="02020603050405020304" pitchFamily="18" charset="0"/>
              </a:rPr>
              <a:t> XX </a:t>
            </a:r>
            <a:r>
              <a:rPr lang="en-US" altLang="x-none" sz="2800" dirty="0" err="1">
                <a:solidFill>
                  <a:srgbClr val="FF0000"/>
                </a:solidFill>
                <a:latin typeface="Times New Roman" panose="02020603050405020304" pitchFamily="18" charset="0"/>
                <a:cs typeface="Times New Roman" panose="02020603050405020304" pitchFamily="18" charset="0"/>
              </a:rPr>
              <a:t>đến</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năm</a:t>
            </a:r>
            <a:r>
              <a:rPr lang="en-US" altLang="x-none" sz="2800" dirty="0">
                <a:solidFill>
                  <a:srgbClr val="FF0000"/>
                </a:solidFill>
                <a:latin typeface="Times New Roman" panose="02020603050405020304" pitchFamily="18" charset="0"/>
                <a:cs typeface="Times New Roman" panose="02020603050405020304" pitchFamily="18" charset="0"/>
              </a:rPr>
              <a:t> 1918</a:t>
            </a:r>
          </a:p>
        </p:txBody>
      </p:sp>
      <p:pic>
        <p:nvPicPr>
          <p:cNvPr id="12" name="Picture 2" descr="Trẻ học tiếng Nhật ngay từ nhỏ - Tại sao không? | KILALA">
            <a:extLst>
              <a:ext uri="{FF2B5EF4-FFF2-40B4-BE49-F238E27FC236}">
                <a16:creationId xmlns:a16="http://schemas.microsoft.com/office/drawing/2014/main" id="{7052E5A8-E85D-344D-A7DB-72728ECD4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45" b="8217"/>
          <a:stretch/>
        </p:blipFill>
        <p:spPr bwMode="auto">
          <a:xfrm>
            <a:off x="6309360" y="960120"/>
            <a:ext cx="2834640" cy="321183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anim calcmode="lin" valueType="num">
                                      <p:cBhvr>
                                        <p:cTn id="8" dur="10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build="p"/>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a:extLst>
              <a:ext uri="{FF2B5EF4-FFF2-40B4-BE49-F238E27FC236}">
                <a16:creationId xmlns:a16="http://schemas.microsoft.com/office/drawing/2014/main" id="{57D6F297-CAC3-3643-AA5B-CBA55D73BD1B}"/>
              </a:ext>
            </a:extLst>
          </p:cNvPr>
          <p:cNvGrpSpPr>
            <a:grpSpLocks/>
          </p:cNvGrpSpPr>
          <p:nvPr/>
        </p:nvGrpSpPr>
        <p:grpSpPr bwMode="auto">
          <a:xfrm>
            <a:off x="4844783" y="0"/>
            <a:ext cx="4299217" cy="5144183"/>
            <a:chOff x="3216" y="528"/>
            <a:chExt cx="2544" cy="3377"/>
          </a:xfrm>
        </p:grpSpPr>
        <p:pic>
          <p:nvPicPr>
            <p:cNvPr id="51211" name="Picture 9" descr="train">
              <a:extLst>
                <a:ext uri="{FF2B5EF4-FFF2-40B4-BE49-F238E27FC236}">
                  <a16:creationId xmlns:a16="http://schemas.microsoft.com/office/drawing/2014/main" id="{9CE8623D-7DD3-004D-BCF2-1B0CE499F277}"/>
                </a:ext>
              </a:extLst>
            </p:cNvPr>
            <p:cNvPicPr>
              <a:picLocks noChangeAspect="1" noChangeArrowheads="1"/>
            </p:cNvPicPr>
            <p:nvPr/>
          </p:nvPicPr>
          <p:blipFill>
            <a:blip r:embed="rId4">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a:extLst>
                <a:ext uri="{FF2B5EF4-FFF2-40B4-BE49-F238E27FC236}">
                  <a16:creationId xmlns:a16="http://schemas.microsoft.com/office/drawing/2014/main" id="{27E3EAA7-5358-0147-884A-5C8222455557}"/>
                </a:ext>
              </a:extLst>
            </p:cNvPr>
            <p:cNvSpPr txBox="1">
              <a:spLocks noChangeArrowheads="1"/>
            </p:cNvSpPr>
            <p:nvPr/>
          </p:nvSpPr>
          <p:spPr bwMode="auto">
            <a:xfrm>
              <a:off x="3325" y="528"/>
              <a:ext cx="2435" cy="54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400" kern="1200" dirty="0" err="1">
                  <a:solidFill>
                    <a:srgbClr val="800000"/>
                  </a:solidFill>
                  <a:ea typeface="+mn-ea"/>
                </a:rPr>
                <a:t>Tuyến</a:t>
              </a:r>
              <a:r>
                <a:rPr lang="en-US" altLang="en-US" sz="2400" kern="1200" dirty="0">
                  <a:solidFill>
                    <a:srgbClr val="800000"/>
                  </a:solidFill>
                  <a:ea typeface="+mn-ea"/>
                </a:rPr>
                <a:t> </a:t>
              </a:r>
              <a:r>
                <a:rPr lang="en-US" altLang="en-US" sz="2400" kern="1200" dirty="0" err="1">
                  <a:solidFill>
                    <a:srgbClr val="800000"/>
                  </a:solidFill>
                  <a:ea typeface="+mn-ea"/>
                </a:rPr>
                <a:t>đường</a:t>
              </a:r>
              <a:r>
                <a:rPr lang="en-US" altLang="en-US" sz="2400" kern="1200" dirty="0">
                  <a:solidFill>
                    <a:srgbClr val="800000"/>
                  </a:solidFill>
                  <a:ea typeface="+mn-ea"/>
                </a:rPr>
                <a:t> </a:t>
              </a:r>
              <a:r>
                <a:rPr lang="en-US" altLang="en-US" sz="2400" kern="1200" dirty="0" err="1">
                  <a:solidFill>
                    <a:srgbClr val="800000"/>
                  </a:solidFill>
                  <a:ea typeface="+mn-ea"/>
                </a:rPr>
                <a:t>sắt</a:t>
              </a:r>
              <a:r>
                <a:rPr lang="en-US" altLang="en-US" sz="2400" kern="1200" dirty="0">
                  <a:solidFill>
                    <a:srgbClr val="800000"/>
                  </a:solidFill>
                  <a:ea typeface="+mn-ea"/>
                </a:rPr>
                <a:t> </a:t>
              </a:r>
              <a:r>
                <a:rPr lang="en-US" altLang="en-US" sz="2400" kern="1200" dirty="0" err="1">
                  <a:solidFill>
                    <a:srgbClr val="800000"/>
                  </a:solidFill>
                  <a:ea typeface="+mn-ea"/>
                </a:rPr>
                <a:t>xuyên</a:t>
              </a:r>
              <a:r>
                <a:rPr lang="en-US" altLang="en-US" sz="2400" kern="1200" dirty="0">
                  <a:solidFill>
                    <a:srgbClr val="800000"/>
                  </a:solidFill>
                  <a:ea typeface="+mn-ea"/>
                </a:rPr>
                <a:t> </a:t>
              </a:r>
              <a:r>
                <a:rPr lang="en-US" altLang="en-US" sz="2400" kern="1200" dirty="0" err="1">
                  <a:solidFill>
                    <a:srgbClr val="800000"/>
                  </a:solidFill>
                  <a:ea typeface="+mn-ea"/>
                </a:rPr>
                <a:t>Việt</a:t>
              </a:r>
              <a:r>
                <a:rPr lang="en-US" altLang="en-US" sz="2400" kern="1200" dirty="0">
                  <a:solidFill>
                    <a:srgbClr val="800000"/>
                  </a:solidFill>
                  <a:ea typeface="+mn-ea"/>
                </a:rPr>
                <a:t> </a:t>
              </a:r>
              <a:r>
                <a:rPr lang="en-US" altLang="en-US" sz="2400" kern="1200" dirty="0" err="1">
                  <a:solidFill>
                    <a:srgbClr val="800000"/>
                  </a:solidFill>
                  <a:ea typeface="+mn-ea"/>
                </a:rPr>
                <a:t>được</a:t>
              </a:r>
              <a:r>
                <a:rPr lang="en-US" altLang="en-US" sz="2400" kern="1200" dirty="0">
                  <a:solidFill>
                    <a:srgbClr val="800000"/>
                  </a:solidFill>
                  <a:ea typeface="+mn-ea"/>
                </a:rPr>
                <a:t> </a:t>
              </a:r>
              <a:r>
                <a:rPr lang="en-US" altLang="en-US" sz="2400" kern="1200" dirty="0" err="1">
                  <a:solidFill>
                    <a:srgbClr val="800000"/>
                  </a:solidFill>
                  <a:ea typeface="+mn-ea"/>
                </a:rPr>
                <a:t>xây</a:t>
              </a:r>
              <a:r>
                <a:rPr lang="en-US" altLang="en-US" sz="2400" kern="1200" dirty="0">
                  <a:solidFill>
                    <a:srgbClr val="800000"/>
                  </a:solidFill>
                  <a:ea typeface="+mn-ea"/>
                </a:rPr>
                <a:t> </a:t>
              </a:r>
              <a:r>
                <a:rPr lang="en-US" altLang="en-US" sz="2400" kern="1200" dirty="0" err="1">
                  <a:solidFill>
                    <a:srgbClr val="800000"/>
                  </a:solidFill>
                  <a:ea typeface="+mn-ea"/>
                </a:rPr>
                <a:t>dựng</a:t>
              </a:r>
              <a:r>
                <a:rPr lang="en-US" altLang="en-US" sz="2400" kern="1200" dirty="0">
                  <a:solidFill>
                    <a:srgbClr val="800000"/>
                  </a:solidFill>
                  <a:ea typeface="+mn-ea"/>
                </a:rPr>
                <a:t> </a:t>
              </a:r>
              <a:r>
                <a:rPr lang="en-US" altLang="en-US" sz="2400" kern="1200" dirty="0" err="1">
                  <a:solidFill>
                    <a:srgbClr val="800000"/>
                  </a:solidFill>
                  <a:ea typeface="+mn-ea"/>
                </a:rPr>
                <a:t>từ</a:t>
              </a:r>
              <a:r>
                <a:rPr lang="en-US" altLang="en-US" sz="2400" kern="1200" dirty="0">
                  <a:solidFill>
                    <a:srgbClr val="800000"/>
                  </a:solidFill>
                  <a:ea typeface="+mn-ea"/>
                </a:rPr>
                <a:t> 1902</a:t>
              </a:r>
            </a:p>
          </p:txBody>
        </p:sp>
      </p:grpSp>
      <p:grpSp>
        <p:nvGrpSpPr>
          <p:cNvPr id="51203" name="Group 2">
            <a:extLst>
              <a:ext uri="{FF2B5EF4-FFF2-40B4-BE49-F238E27FC236}">
                <a16:creationId xmlns:a16="http://schemas.microsoft.com/office/drawing/2014/main" id="{7F0C887E-410D-F049-AA14-C6210A7F3ABF}"/>
              </a:ext>
            </a:extLst>
          </p:cNvPr>
          <p:cNvGrpSpPr>
            <a:grpSpLocks/>
          </p:cNvGrpSpPr>
          <p:nvPr/>
        </p:nvGrpSpPr>
        <p:grpSpPr bwMode="auto">
          <a:xfrm>
            <a:off x="0" y="0"/>
            <a:ext cx="5029200" cy="5143500"/>
            <a:chOff x="1152" y="0"/>
            <a:chExt cx="3696" cy="4320"/>
          </a:xfrm>
        </p:grpSpPr>
        <p:pic>
          <p:nvPicPr>
            <p:cNvPr id="51206" name="Picture 3" descr="vietmap2[1]">
              <a:extLst>
                <a:ext uri="{FF2B5EF4-FFF2-40B4-BE49-F238E27FC236}">
                  <a16:creationId xmlns:a16="http://schemas.microsoft.com/office/drawing/2014/main" id="{A8451EEF-9826-3C46-87E4-1CD90858AF8C}"/>
                </a:ext>
              </a:extLst>
            </p:cNvPr>
            <p:cNvPicPr>
              <a:picLocks noChangeAspect="1" noChangeArrowheads="1"/>
            </p:cNvPicPr>
            <p:nvPr/>
          </p:nvPicPr>
          <p:blipFill>
            <a:blip r:embed="rId5">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a:extLst>
                <a:ext uri="{FF2B5EF4-FFF2-40B4-BE49-F238E27FC236}">
                  <a16:creationId xmlns:a16="http://schemas.microsoft.com/office/drawing/2014/main" id="{73F46FB6-07C2-034F-B091-A2F6969A9EE9}"/>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8" name="Oval 5">
              <a:extLst>
                <a:ext uri="{FF2B5EF4-FFF2-40B4-BE49-F238E27FC236}">
                  <a16:creationId xmlns:a16="http://schemas.microsoft.com/office/drawing/2014/main" id="{E4A55DB2-61E0-AB4A-9586-0784967BBDEE}"/>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9" name="Oval 6">
              <a:extLst>
                <a:ext uri="{FF2B5EF4-FFF2-40B4-BE49-F238E27FC236}">
                  <a16:creationId xmlns:a16="http://schemas.microsoft.com/office/drawing/2014/main" id="{3A95A8FF-9192-E346-84B2-423146A387B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grpSp>
      <p:sp>
        <p:nvSpPr>
          <p:cNvPr id="272395" name="Freeform 11">
            <a:extLst>
              <a:ext uri="{FF2B5EF4-FFF2-40B4-BE49-F238E27FC236}">
                <a16:creationId xmlns:a16="http://schemas.microsoft.com/office/drawing/2014/main" id="{2B3AF161-5DF5-1449-8A4D-D6A0BC50C7F4}"/>
              </a:ext>
            </a:extLst>
          </p:cNvPr>
          <p:cNvSpPr>
            <a:spLocks/>
          </p:cNvSpPr>
          <p:nvPr/>
        </p:nvSpPr>
        <p:spPr bwMode="auto">
          <a:xfrm>
            <a:off x="2366682" y="857250"/>
            <a:ext cx="1775012" cy="348615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x-none" sz="1350" kern="1200">
              <a:latin typeface="Times New Roman" panose="02020603050405020304" pitchFamily="18" charset="0"/>
              <a:ea typeface="+mn-ea"/>
              <a:cs typeface="Times New Roman" panose="02020603050405020304" pitchFamily="18" charset="0"/>
            </a:endParaRPr>
          </a:p>
        </p:txBody>
      </p:sp>
      <p:sp>
        <p:nvSpPr>
          <p:cNvPr id="51205" name="Line 12">
            <a:extLst>
              <a:ext uri="{FF2B5EF4-FFF2-40B4-BE49-F238E27FC236}">
                <a16:creationId xmlns:a16="http://schemas.microsoft.com/office/drawing/2014/main" id="{A6E0DC72-84ED-3848-9B74-3CAED5BFB57D}"/>
              </a:ext>
            </a:extLst>
          </p:cNvPr>
          <p:cNvSpPr>
            <a:spLocks noChangeShapeType="1"/>
          </p:cNvSpPr>
          <p:nvPr/>
        </p:nvSpPr>
        <p:spPr bwMode="auto">
          <a:xfrm>
            <a:off x="2588559" y="914400"/>
            <a:ext cx="73959" cy="17145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x-none" sz="1350" kern="1200">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checkerboard(across)">
                                      <p:cBhvr>
                                        <p:cTn id="7" dur="500"/>
                                        <p:tgtEl>
                                          <p:spTgt spid="51202"/>
                                        </p:tgtEl>
                                      </p:cBhvr>
                                    </p:animEffect>
                                  </p:childTnLst>
                                </p:cTn>
                              </p:par>
                              <p:par>
                                <p:cTn id="8" presetID="5" presetClass="entr" presetSubtype="1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checkerboard(across)">
                                      <p:cBhvr>
                                        <p:cTn id="10" dur="500"/>
                                        <p:tgtEl>
                                          <p:spTgt spid="5120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checkerboard(across)">
                                      <p:cBhvr>
                                        <p:cTn id="13" dur="500"/>
                                        <p:tgtEl>
                                          <p:spTgt spid="51205"/>
                                        </p:tgtEl>
                                      </p:cBhvr>
                                    </p:animEffect>
                                  </p:childTnLst>
                                </p:cTn>
                              </p:par>
                            </p:childTnLst>
                          </p:cTn>
                        </p:par>
                        <p:par>
                          <p:cTn id="14" fill="hold">
                            <p:stCondLst>
                              <p:cond delay="500"/>
                            </p:stCondLst>
                            <p:childTnLst>
                              <p:par>
                                <p:cTn id="15" presetID="22" presetClass="entr" presetSubtype="1" repeatCount="indefinite" fill="hold" grpId="0" nodeType="afterEffect">
                                  <p:stCondLst>
                                    <p:cond delay="0"/>
                                  </p:stCondLst>
                                  <p:endCondLst>
                                    <p:cond evt="onNext" delay="0">
                                      <p:tgtEl>
                                        <p:sldTgt/>
                                      </p:tgtEl>
                                    </p:cond>
                                  </p:endCondLst>
                                  <p:childTnLst>
                                    <p:set>
                                      <p:cBhvr>
                                        <p:cTn id="16" dur="1" fill="hold">
                                          <p:stCondLst>
                                            <p:cond delay="0"/>
                                          </p:stCondLst>
                                        </p:cTn>
                                        <p:tgtEl>
                                          <p:spTgt spid="272395"/>
                                        </p:tgtEl>
                                        <p:attrNameLst>
                                          <p:attrName>style.visibility</p:attrName>
                                        </p:attrNameLst>
                                      </p:cBhvr>
                                      <p:to>
                                        <p:strVal val="visible"/>
                                      </p:to>
                                    </p:set>
                                    <p:animEffect transition="in" filter="wipe(up)">
                                      <p:cBhvr>
                                        <p:cTn id="17"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6">
            <a:extLst>
              <a:ext uri="{FF2B5EF4-FFF2-40B4-BE49-F238E27FC236}">
                <a16:creationId xmlns:a16="http://schemas.microsoft.com/office/drawing/2014/main" id="{CE9CBC07-1D80-AC45-8792-35DFDE08B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629150" cy="2571750"/>
          </a:xfrm>
          <a:noFill/>
        </p:spPr>
      </p:pic>
      <p:sp>
        <p:nvSpPr>
          <p:cNvPr id="23555" name="Rectangle 4">
            <a:extLst>
              <a:ext uri="{FF2B5EF4-FFF2-40B4-BE49-F238E27FC236}">
                <a16:creationId xmlns:a16="http://schemas.microsoft.com/office/drawing/2014/main" id="{BC92509F-507A-EF4D-B4A5-A97BB44966C1}"/>
              </a:ext>
            </a:extLst>
          </p:cNvPr>
          <p:cNvSpPr>
            <a:spLocks noChangeArrowheads="1"/>
          </p:cNvSpPr>
          <p:nvPr/>
        </p:nvSpPr>
        <p:spPr bwMode="auto">
          <a:xfrm>
            <a:off x="0" y="2245014"/>
            <a:ext cx="4572000" cy="3231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Tuyến</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đường</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sắt</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xuyên</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Việt</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được</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xây</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dựng</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từ</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1902</a:t>
            </a:r>
          </a:p>
        </p:txBody>
      </p:sp>
      <p:pic>
        <p:nvPicPr>
          <p:cNvPr id="23556" name="Picture 18" descr="buoi10">
            <a:extLst>
              <a:ext uri="{FF2B5EF4-FFF2-40B4-BE49-F238E27FC236}">
                <a16:creationId xmlns:a16="http://schemas.microsoft.com/office/drawing/2014/main" id="{29E801FD-086B-A44F-BE85-055A417C5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a:extLst>
              <a:ext uri="{FF2B5EF4-FFF2-40B4-BE49-F238E27FC236}">
                <a16:creationId xmlns:a16="http://schemas.microsoft.com/office/drawing/2014/main" id="{72441E32-38FC-BF4B-A4DE-86B1BD8D6E53}"/>
              </a:ext>
            </a:extLst>
          </p:cNvPr>
          <p:cNvSpPr txBox="1">
            <a:spLocks noChangeArrowheads="1"/>
          </p:cNvSpPr>
          <p:nvPr/>
        </p:nvSpPr>
        <p:spPr bwMode="auto">
          <a:xfrm>
            <a:off x="7186612" y="2270018"/>
            <a:ext cx="1943100"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x-none" sz="1500" b="1" i="1" kern="1200">
                <a:solidFill>
                  <a:srgbClr val="0000FF"/>
                </a:solidFill>
                <a:latin typeface="Times New Roman" panose="02020603050405020304" pitchFamily="18" charset="0"/>
                <a:ea typeface="+mn-ea"/>
                <a:cs typeface="Times New Roman" panose="02020603050405020304" pitchFamily="18" charset="0"/>
              </a:rPr>
              <a:t>Cầu Long Biên</a:t>
            </a:r>
          </a:p>
        </p:txBody>
      </p:sp>
      <p:pic>
        <p:nvPicPr>
          <p:cNvPr id="23558" name="Picture 16" descr="220px-Mytho1">
            <a:extLst>
              <a:ext uri="{FF2B5EF4-FFF2-40B4-BE49-F238E27FC236}">
                <a16:creationId xmlns:a16="http://schemas.microsoft.com/office/drawing/2014/main" id="{409A2580-2891-BF46-A00B-36B3436A6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3183"/>
            <a:ext cx="4557712" cy="2550317"/>
          </a:xfrm>
          <a:prstGeom prst="rect">
            <a:avLst/>
          </a:prstGeom>
          <a:solidFill>
            <a:schemeClr val="bg1"/>
          </a:solidFill>
          <a:ln>
            <a:noFill/>
          </a:ln>
        </p:spPr>
      </p:pic>
      <p:sp>
        <p:nvSpPr>
          <p:cNvPr id="23559" name="TextBox 9">
            <a:extLst>
              <a:ext uri="{FF2B5EF4-FFF2-40B4-BE49-F238E27FC236}">
                <a16:creationId xmlns:a16="http://schemas.microsoft.com/office/drawing/2014/main" id="{7586526A-159F-504E-9D29-29FF77E9C6CA}"/>
              </a:ext>
            </a:extLst>
          </p:cNvPr>
          <p:cNvSpPr txBox="1">
            <a:spLocks noChangeArrowheads="1"/>
          </p:cNvSpPr>
          <p:nvPr/>
        </p:nvSpPr>
        <p:spPr bwMode="auto">
          <a:xfrm>
            <a:off x="7500937" y="4866085"/>
            <a:ext cx="1628775"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Ga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xe</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lửa</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Mĩ</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Tho</a:t>
            </a:r>
            <a:endParaRPr lang="en-US" altLang="x-none" sz="1500" b="1" i="1"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3560" name="Picture 10" descr="Cầu Hàm Rồng.jpg">
            <a:extLst>
              <a:ext uri="{FF2B5EF4-FFF2-40B4-BE49-F238E27FC236}">
                <a16:creationId xmlns:a16="http://schemas.microsoft.com/office/drawing/2014/main" id="{D15B84CD-C4DD-E34A-A4E8-3513E561231E}"/>
              </a:ext>
            </a:extLst>
          </p:cNvPr>
          <p:cNvPicPr>
            <a:picLocks noChangeAspect="1"/>
          </p:cNvPicPr>
          <p:nvPr/>
        </p:nvPicPr>
        <p:blipFill rotWithShape="1">
          <a:blip r:embed="rId5">
            <a:extLst>
              <a:ext uri="{28A0092B-C50C-407E-A947-70E740481C1C}">
                <a14:useLocalDpi xmlns:a14="http://schemas.microsoft.com/office/drawing/2010/main" val="0"/>
              </a:ext>
            </a:extLst>
          </a:blip>
          <a:srcRect l="2744" t="4269" r="4878" b="5487"/>
          <a:stretch/>
        </p:blipFill>
        <p:spPr bwMode="auto">
          <a:xfrm>
            <a:off x="14288" y="2593183"/>
            <a:ext cx="4557712" cy="2550316"/>
          </a:xfrm>
          <a:prstGeom prst="rect">
            <a:avLst/>
          </a:prstGeom>
          <a:solidFill>
            <a:schemeClr val="bg1"/>
          </a:solidFill>
          <a:ln>
            <a:noFill/>
          </a:ln>
        </p:spPr>
      </p:pic>
      <p:sp>
        <p:nvSpPr>
          <p:cNvPr id="23561" name="Rectangle 11">
            <a:extLst>
              <a:ext uri="{FF2B5EF4-FFF2-40B4-BE49-F238E27FC236}">
                <a16:creationId xmlns:a16="http://schemas.microsoft.com/office/drawing/2014/main" id="{1665167E-E611-6742-B6EE-A1FE6AF2C340}"/>
              </a:ext>
            </a:extLst>
          </p:cNvPr>
          <p:cNvSpPr>
            <a:spLocks noChangeArrowheads="1"/>
          </p:cNvSpPr>
          <p:nvPr/>
        </p:nvSpPr>
        <p:spPr bwMode="auto">
          <a:xfrm>
            <a:off x="14288" y="4813193"/>
            <a:ext cx="1787129"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Cầu</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Hàm</a:t>
            </a:r>
            <a:r>
              <a:rPr lang="en-US" altLang="x-none"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x-none" sz="1500" b="1" i="1" kern="1200" dirty="0" err="1">
                <a:solidFill>
                  <a:srgbClr val="0000FF"/>
                </a:solidFill>
                <a:latin typeface="Times New Roman" panose="02020603050405020304" pitchFamily="18" charset="0"/>
                <a:ea typeface="+mn-ea"/>
                <a:cs typeface="Times New Roman" panose="02020603050405020304" pitchFamily="18" charset="0"/>
              </a:rPr>
              <a:t>Rồng</a:t>
            </a:r>
            <a:endParaRPr lang="en-US" altLang="x-none" sz="1500" b="1" i="1" kern="1200" dirty="0">
              <a:solidFill>
                <a:srgbClr val="0000FF"/>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3)">
                                      <p:cBhvr>
                                        <p:cTn id="7" dur="1500"/>
                                        <p:tgtEl>
                                          <p:spTgt spid="23554"/>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wheel(3)">
                                      <p:cBhvr>
                                        <p:cTn id="10" dur="1500"/>
                                        <p:tgtEl>
                                          <p:spTgt spid="23555"/>
                                        </p:tgtEl>
                                      </p:cBhvr>
                                    </p:animEffect>
                                  </p:childTnLst>
                                </p:cTn>
                              </p:par>
                              <p:par>
                                <p:cTn id="11" presetID="21" presetClass="entr" presetSubtype="3"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wheel(3)">
                                      <p:cBhvr>
                                        <p:cTn id="13" dur="1500"/>
                                        <p:tgtEl>
                                          <p:spTgt spid="23556"/>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wheel(3)">
                                      <p:cBhvr>
                                        <p:cTn id="16" dur="1500"/>
                                        <p:tgtEl>
                                          <p:spTgt spid="23557"/>
                                        </p:tgtEl>
                                      </p:cBhvr>
                                    </p:animEffect>
                                  </p:childTnLst>
                                </p:cTn>
                              </p:par>
                              <p:par>
                                <p:cTn id="17" presetID="21" presetClass="entr" presetSubtype="3"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wheel(3)">
                                      <p:cBhvr>
                                        <p:cTn id="19" dur="1500"/>
                                        <p:tgtEl>
                                          <p:spTgt spid="23558"/>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wheel(3)">
                                      <p:cBhvr>
                                        <p:cTn id="22" dur="1500"/>
                                        <p:tgtEl>
                                          <p:spTgt spid="23559"/>
                                        </p:tgtEl>
                                      </p:cBhvr>
                                    </p:animEffect>
                                  </p:childTnLst>
                                </p:cTn>
                              </p:par>
                              <p:par>
                                <p:cTn id="23" presetID="21" presetClass="entr" presetSubtype="3" fill="hold" nodeType="withEffect">
                                  <p:stCondLst>
                                    <p:cond delay="0"/>
                                  </p:stCondLst>
                                  <p:childTnLst>
                                    <p:set>
                                      <p:cBhvr>
                                        <p:cTn id="24" dur="1" fill="hold">
                                          <p:stCondLst>
                                            <p:cond delay="0"/>
                                          </p:stCondLst>
                                        </p:cTn>
                                        <p:tgtEl>
                                          <p:spTgt spid="23560"/>
                                        </p:tgtEl>
                                        <p:attrNameLst>
                                          <p:attrName>style.visibility</p:attrName>
                                        </p:attrNameLst>
                                      </p:cBhvr>
                                      <p:to>
                                        <p:strVal val="visible"/>
                                      </p:to>
                                    </p:set>
                                    <p:animEffect transition="in" filter="wheel(3)">
                                      <p:cBhvr>
                                        <p:cTn id="25" dur="1500"/>
                                        <p:tgtEl>
                                          <p:spTgt spid="23560"/>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23561"/>
                                        </p:tgtEl>
                                        <p:attrNameLst>
                                          <p:attrName>style.visibility</p:attrName>
                                        </p:attrNameLst>
                                      </p:cBhvr>
                                      <p:to>
                                        <p:strVal val="visible"/>
                                      </p:to>
                                    </p:set>
                                    <p:animEffect transition="in" filter="wheel(3)">
                                      <p:cBhvr>
                                        <p:cTn id="28" dur="1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7" grpId="0" animBg="1"/>
      <p:bldP spid="23559" grpId="0" animBg="1"/>
      <p:bldP spid="235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x-none" sz="1800" kern="1200" dirty="0">
                <a:solidFill>
                  <a:srgbClr val="0070C0"/>
                </a:solidFill>
                <a:latin typeface="VNI-Times" pitchFamily="2" charset="0"/>
                <a:ea typeface="+mn-ea"/>
                <a:cs typeface="+mn-cs"/>
              </a:rPr>
              <a:t> </a:t>
            </a:r>
            <a:r>
              <a:rPr lang="en-US" altLang="x-none" sz="1800" kern="1200" dirty="0" err="1">
                <a:solidFill>
                  <a:srgbClr val="0070C0"/>
                </a:solidFill>
                <a:latin typeface="Arial" panose="020B0604020202020204" pitchFamily="34" charset="0"/>
                <a:ea typeface="+mn-ea"/>
                <a:cs typeface="+mn-cs"/>
              </a:rPr>
              <a:t>Toàn</a:t>
            </a:r>
            <a:r>
              <a:rPr lang="en-US" altLang="x-none" sz="1800" kern="1200" dirty="0">
                <a:solidFill>
                  <a:srgbClr val="0070C0"/>
                </a:solidFill>
                <a:latin typeface="Arial" panose="020B0604020202020204" pitchFamily="34" charset="0"/>
                <a:ea typeface="+mn-ea"/>
                <a:cs typeface="+mn-cs"/>
              </a:rPr>
              <a:t> </a:t>
            </a:r>
            <a:r>
              <a:rPr lang="en-US" altLang="x-none" sz="1800" kern="1200" dirty="0" err="1">
                <a:solidFill>
                  <a:srgbClr val="0070C0"/>
                </a:solidFill>
                <a:latin typeface="Arial" panose="020B0604020202020204" pitchFamily="34" charset="0"/>
                <a:ea typeface="+mn-ea"/>
                <a:cs typeface="+mn-cs"/>
              </a:rPr>
              <a:t>quyền</a:t>
            </a:r>
            <a:r>
              <a:rPr lang="en-US" altLang="x-none" sz="1800" kern="1200" dirty="0">
                <a:solidFill>
                  <a:srgbClr val="0070C0"/>
                </a:solidFill>
                <a:latin typeface="Arial" panose="020B0604020202020204" pitchFamily="34" charset="0"/>
                <a:ea typeface="+mn-ea"/>
                <a:cs typeface="+mn-cs"/>
              </a:rPr>
              <a:t> Paul </a:t>
            </a:r>
            <a:r>
              <a:rPr lang="en-US" altLang="x-none" sz="1800" kern="1200" dirty="0" err="1">
                <a:solidFill>
                  <a:srgbClr val="0070C0"/>
                </a:solidFill>
                <a:latin typeface="Arial" panose="020B0604020202020204" pitchFamily="34" charset="0"/>
                <a:ea typeface="+mn-ea"/>
                <a:cs typeface="+mn-cs"/>
              </a:rPr>
              <a:t>Doumer</a:t>
            </a:r>
            <a:endParaRPr lang="x-none"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sp>
        <p:nvSpPr>
          <p:cNvPr id="20" name="Google Shape;193;p19">
            <a:extLst>
              <a:ext uri="{FF2B5EF4-FFF2-40B4-BE49-F238E27FC236}">
                <a16:creationId xmlns:a16="http://schemas.microsoft.com/office/drawing/2014/main" id="{9A14A032-759C-5F45-A4FA-CE948FFA4BB6}"/>
              </a:ext>
            </a:extLst>
          </p:cNvPr>
          <p:cNvSpPr txBox="1">
            <a:spLocks/>
          </p:cNvSpPr>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a:buClrTx/>
              <a:buFontTx/>
            </a:pPr>
            <a:r>
              <a:rPr lang="vi-VN" sz="2800" b="1" dirty="0">
                <a:solidFill>
                  <a:srgbClr val="C00000"/>
                </a:solidFill>
                <a:latin typeface="Times New Roman" panose="02020603050405020304" pitchFamily="18" charset="0"/>
                <a:cs typeface="Times New Roman" panose="02020603050405020304" pitchFamily="18" charset="0"/>
              </a:rPr>
              <a:t>3. Chính sách văn hóa, giáo dục</a:t>
            </a:r>
          </a:p>
        </p:txBody>
      </p:sp>
      <p:grpSp>
        <p:nvGrpSpPr>
          <p:cNvPr id="6" name="Group 5">
            <a:extLst>
              <a:ext uri="{FF2B5EF4-FFF2-40B4-BE49-F238E27FC236}">
                <a16:creationId xmlns:a16="http://schemas.microsoft.com/office/drawing/2014/main" id="{2C8E44C8-0813-1F49-B90E-672575F2656F}"/>
              </a:ext>
            </a:extLst>
          </p:cNvPr>
          <p:cNvGrpSpPr/>
          <p:nvPr/>
        </p:nvGrpSpPr>
        <p:grpSpPr>
          <a:xfrm>
            <a:off x="176828" y="3171826"/>
            <a:ext cx="5655861" cy="1111200"/>
            <a:chOff x="85867" y="3231460"/>
            <a:chExt cx="5655861" cy="1111200"/>
          </a:xfrm>
        </p:grpSpPr>
        <p:sp>
          <p:nvSpPr>
            <p:cNvPr id="5" name="Rounded Rectangle 4">
              <a:extLst>
                <a:ext uri="{FF2B5EF4-FFF2-40B4-BE49-F238E27FC236}">
                  <a16:creationId xmlns:a16="http://schemas.microsoft.com/office/drawing/2014/main" id="{03180E66-B8E9-454F-AC14-B1A0E6559B54}"/>
                </a:ext>
              </a:extLst>
            </p:cNvPr>
            <p:cNvSpPr/>
            <p:nvPr/>
          </p:nvSpPr>
          <p:spPr>
            <a:xfrm>
              <a:off x="85867" y="3231460"/>
              <a:ext cx="5655861" cy="111120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1" name="Rectangle 9">
              <a:extLst>
                <a:ext uri="{FF2B5EF4-FFF2-40B4-BE49-F238E27FC236}">
                  <a16:creationId xmlns:a16="http://schemas.microsoft.com/office/drawing/2014/main" id="{F5BDDC11-7500-4D4D-9002-B99D435B833C}"/>
                </a:ext>
              </a:extLst>
            </p:cNvPr>
            <p:cNvSpPr>
              <a:spLocks noChangeArrowheads="1"/>
            </p:cNvSpPr>
            <p:nvPr/>
          </p:nvSpPr>
          <p:spPr bwMode="auto">
            <a:xfrm>
              <a:off x="147475" y="3350569"/>
              <a:ext cx="55942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70C0"/>
                  </a:solidFill>
                </a:rPr>
                <a:t>Chính</a:t>
              </a:r>
              <a:r>
                <a:rPr lang="en-US" altLang="en-US" sz="2400" b="1" dirty="0">
                  <a:solidFill>
                    <a:srgbClr val="0070C0"/>
                  </a:solidFill>
                </a:rPr>
                <a:t> </a:t>
              </a:r>
              <a:r>
                <a:rPr lang="en-US" altLang="en-US" sz="2400" b="1" dirty="0" err="1">
                  <a:solidFill>
                    <a:srgbClr val="0070C0"/>
                  </a:solidFill>
                </a:rPr>
                <a:t>sách</a:t>
              </a:r>
              <a:r>
                <a:rPr lang="en-US" altLang="en-US" sz="2400" b="1" dirty="0">
                  <a:solidFill>
                    <a:srgbClr val="0070C0"/>
                  </a:solidFill>
                </a:rPr>
                <a:t> </a:t>
              </a:r>
              <a:r>
                <a:rPr lang="en-US" altLang="en-US" sz="2400" b="1" dirty="0" err="1">
                  <a:solidFill>
                    <a:srgbClr val="0070C0"/>
                  </a:solidFill>
                </a:rPr>
                <a:t>văn</a:t>
              </a:r>
              <a:r>
                <a:rPr lang="en-US" altLang="en-US" sz="2400" b="1" dirty="0">
                  <a:solidFill>
                    <a:srgbClr val="0070C0"/>
                  </a:solidFill>
                </a:rPr>
                <a:t> </a:t>
              </a:r>
              <a:r>
                <a:rPr lang="en-US" altLang="en-US" sz="2400" b="1" dirty="0" err="1">
                  <a:solidFill>
                    <a:srgbClr val="0070C0"/>
                  </a:solidFill>
                </a:rPr>
                <a:t>hóa</a:t>
              </a:r>
              <a:r>
                <a:rPr lang="en-US" altLang="en-US" sz="2400" b="1" dirty="0">
                  <a:solidFill>
                    <a:srgbClr val="0070C0"/>
                  </a:solidFill>
                </a:rPr>
                <a:t> </a:t>
              </a:r>
              <a:r>
                <a:rPr lang="en-US" altLang="en-US" sz="2400" b="1" dirty="0" err="1">
                  <a:solidFill>
                    <a:srgbClr val="0070C0"/>
                  </a:solidFill>
                </a:rPr>
                <a:t>giáo</a:t>
              </a:r>
              <a:r>
                <a:rPr lang="en-US" altLang="en-US" sz="2400" b="1" dirty="0">
                  <a:solidFill>
                    <a:srgbClr val="0070C0"/>
                  </a:solidFill>
                </a:rPr>
                <a:t> </a:t>
              </a:r>
              <a:r>
                <a:rPr lang="en-US" altLang="en-US" sz="2400" b="1" dirty="0" err="1">
                  <a:solidFill>
                    <a:srgbClr val="0070C0"/>
                  </a:solidFill>
                </a:rPr>
                <a:t>dục</a:t>
              </a:r>
              <a:r>
                <a:rPr lang="en-US" altLang="en-US" sz="2400" b="1" dirty="0">
                  <a:solidFill>
                    <a:srgbClr val="0070C0"/>
                  </a:solidFill>
                </a:rPr>
                <a:t> </a:t>
              </a:r>
              <a:r>
                <a:rPr lang="en-US" altLang="en-US" sz="2400" b="1" dirty="0" err="1">
                  <a:solidFill>
                    <a:srgbClr val="0070C0"/>
                  </a:solidFill>
                </a:rPr>
                <a:t>của</a:t>
              </a:r>
              <a:r>
                <a:rPr lang="en-US" altLang="en-US" sz="2400" b="1" dirty="0">
                  <a:solidFill>
                    <a:srgbClr val="0070C0"/>
                  </a:solidFill>
                </a:rPr>
                <a:t> </a:t>
              </a:r>
              <a:r>
                <a:rPr lang="en-US" altLang="en-US" sz="2400" b="1" dirty="0" err="1">
                  <a:solidFill>
                    <a:srgbClr val="0070C0"/>
                  </a:solidFill>
                </a:rPr>
                <a:t>thực</a:t>
              </a:r>
              <a:r>
                <a:rPr lang="en-US" altLang="en-US" sz="2400" b="1" dirty="0">
                  <a:solidFill>
                    <a:srgbClr val="0070C0"/>
                  </a:solidFill>
                </a:rPr>
                <a:t> </a:t>
              </a:r>
              <a:r>
                <a:rPr lang="en-US" altLang="en-US" sz="2400" b="1" dirty="0" err="1">
                  <a:solidFill>
                    <a:srgbClr val="0070C0"/>
                  </a:solidFill>
                </a:rPr>
                <a:t>dân</a:t>
              </a:r>
              <a:r>
                <a:rPr lang="en-US" altLang="en-US" sz="2400" b="1" dirty="0">
                  <a:solidFill>
                    <a:srgbClr val="0070C0"/>
                  </a:solidFill>
                </a:rPr>
                <a:t> </a:t>
              </a:r>
              <a:r>
                <a:rPr lang="en-US" altLang="en-US" sz="2400" b="1" dirty="0" err="1">
                  <a:solidFill>
                    <a:srgbClr val="0070C0"/>
                  </a:solidFill>
                </a:rPr>
                <a:t>Pháp</a:t>
              </a:r>
              <a:r>
                <a:rPr lang="en-US" altLang="en-US" sz="2400" b="1" dirty="0">
                  <a:solidFill>
                    <a:srgbClr val="0070C0"/>
                  </a:solidFill>
                </a:rPr>
                <a:t> </a:t>
              </a:r>
              <a:r>
                <a:rPr lang="en-US" altLang="en-US" sz="2400" b="1" dirty="0" err="1">
                  <a:solidFill>
                    <a:srgbClr val="0070C0"/>
                  </a:solidFill>
                </a:rPr>
                <a:t>thời</a:t>
              </a:r>
              <a:r>
                <a:rPr lang="en-US" altLang="en-US" sz="2400" b="1" dirty="0">
                  <a:solidFill>
                    <a:srgbClr val="0070C0"/>
                  </a:solidFill>
                </a:rPr>
                <a:t> </a:t>
              </a:r>
              <a:r>
                <a:rPr lang="en-US" altLang="en-US" sz="2400" b="1" dirty="0" err="1">
                  <a:solidFill>
                    <a:srgbClr val="0070C0"/>
                  </a:solidFill>
                </a:rPr>
                <a:t>kì</a:t>
              </a:r>
              <a:r>
                <a:rPr lang="en-US" altLang="en-US" sz="2400" b="1" dirty="0">
                  <a:solidFill>
                    <a:srgbClr val="0070C0"/>
                  </a:solidFill>
                </a:rPr>
                <a:t> </a:t>
              </a:r>
              <a:r>
                <a:rPr lang="en-US" altLang="en-US" sz="2400" b="1" dirty="0" err="1">
                  <a:solidFill>
                    <a:srgbClr val="0070C0"/>
                  </a:solidFill>
                </a:rPr>
                <a:t>này</a:t>
              </a:r>
              <a:r>
                <a:rPr lang="en-US" altLang="en-US" sz="2400" b="1" dirty="0">
                  <a:solidFill>
                    <a:srgbClr val="0070C0"/>
                  </a:solidFill>
                </a:rPr>
                <a:t> </a:t>
              </a:r>
              <a:r>
                <a:rPr lang="en-US" altLang="en-US" sz="2400" b="1" dirty="0" err="1">
                  <a:solidFill>
                    <a:srgbClr val="0070C0"/>
                  </a:solidFill>
                </a:rPr>
                <a:t>như</a:t>
              </a:r>
              <a:r>
                <a:rPr lang="en-US" altLang="en-US" sz="2400" b="1" dirty="0">
                  <a:solidFill>
                    <a:srgbClr val="0070C0"/>
                  </a:solidFill>
                </a:rPr>
                <a:t> </a:t>
              </a:r>
              <a:r>
                <a:rPr lang="en-US" altLang="en-US" sz="2400" b="1" dirty="0" err="1">
                  <a:solidFill>
                    <a:srgbClr val="0070C0"/>
                  </a:solidFill>
                </a:rPr>
                <a:t>thế</a:t>
              </a:r>
              <a:r>
                <a:rPr lang="en-US" altLang="en-US" sz="2400" b="1" dirty="0">
                  <a:solidFill>
                    <a:srgbClr val="0070C0"/>
                  </a:solidFill>
                </a:rPr>
                <a:t> </a:t>
              </a:r>
              <a:r>
                <a:rPr lang="en-US" altLang="en-US" sz="2400" b="1" dirty="0" err="1">
                  <a:solidFill>
                    <a:srgbClr val="0070C0"/>
                  </a:solidFill>
                </a:rPr>
                <a:t>nào</a:t>
              </a:r>
              <a:r>
                <a:rPr lang="en-US" altLang="en-US" sz="2400" b="1" dirty="0">
                  <a:solidFill>
                    <a:srgbClr val="0070C0"/>
                  </a:solidFill>
                </a:rPr>
                <a:t> ?</a:t>
              </a:r>
              <a:r>
                <a:rPr lang="en-US" altLang="en-US" sz="2400" dirty="0">
                  <a:solidFill>
                    <a:srgbClr val="0070C0"/>
                  </a:solidFill>
                </a:rPr>
                <a:t> </a:t>
              </a:r>
            </a:p>
          </p:txBody>
        </p:sp>
      </p:grpSp>
    </p:spTree>
    <p:extLst>
      <p:ext uri="{BB962C8B-B14F-4D97-AF65-F5344CB8AC3E}">
        <p14:creationId xmlns:p14="http://schemas.microsoft.com/office/powerpoint/2010/main" val="4284175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octromh9">
            <a:extLst>
              <a:ext uri="{FF2B5EF4-FFF2-40B4-BE49-F238E27FC236}">
                <a16:creationId xmlns:a16="http://schemas.microsoft.com/office/drawing/2014/main" id="{D75F63D4-6DE4-2B41-B075-846C2F1EC9EC}"/>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4572000"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6C9BA778-11B0-2D40-8452-BE65B3553505}"/>
              </a:ext>
            </a:extLst>
          </p:cNvPr>
          <p:cNvSpPr txBox="1">
            <a:spLocks noChangeArrowheads="1"/>
          </p:cNvSpPr>
          <p:nvPr/>
        </p:nvSpPr>
        <p:spPr bwMode="auto">
          <a:xfrm>
            <a:off x="694481" y="4664597"/>
            <a:ext cx="37386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phong</a:t>
            </a:r>
            <a:r>
              <a:rPr lang="en-US" altLang="en-US" sz="2400" dirty="0">
                <a:solidFill>
                  <a:srgbClr val="FF0066"/>
                </a:solidFill>
              </a:rPr>
              <a:t> </a:t>
            </a:r>
            <a:r>
              <a:rPr lang="en-US" altLang="en-US" sz="2400" dirty="0" err="1">
                <a:solidFill>
                  <a:srgbClr val="FF0066"/>
                </a:solidFill>
              </a:rPr>
              <a:t>kiến</a:t>
            </a:r>
            <a:endParaRPr lang="en-US" altLang="en-US" sz="2400" dirty="0">
              <a:solidFill>
                <a:srgbClr val="FF0066"/>
              </a:solidFill>
            </a:endParaRPr>
          </a:p>
        </p:txBody>
      </p:sp>
      <p:pic>
        <p:nvPicPr>
          <p:cNvPr id="4" name="Picture 5" descr="hoctro7fs8">
            <a:extLst>
              <a:ext uri="{FF2B5EF4-FFF2-40B4-BE49-F238E27FC236}">
                <a16:creationId xmlns:a16="http://schemas.microsoft.com/office/drawing/2014/main" id="{BA1882B4-A92D-9147-A9D9-1E6E6CB2464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08513" y="-1"/>
            <a:ext cx="4535487"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635B29CC-DF91-B242-8A3F-99B04949E979}"/>
              </a:ext>
            </a:extLst>
          </p:cNvPr>
          <p:cNvSpPr txBox="1">
            <a:spLocks noChangeArrowheads="1"/>
          </p:cNvSpPr>
          <p:nvPr/>
        </p:nvSpPr>
        <p:spPr bwMode="auto">
          <a:xfrm>
            <a:off x="5648446" y="4684595"/>
            <a:ext cx="2801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Pháp</a:t>
            </a:r>
            <a:endParaRPr lang="en-US" altLang="en-US" sz="2400" dirty="0">
              <a:solidFill>
                <a:srgbClr val="FF0066"/>
              </a:solidFill>
            </a:endParaRPr>
          </a:p>
        </p:txBody>
      </p:sp>
    </p:spTree>
    <p:extLst>
      <p:ext uri="{BB962C8B-B14F-4D97-AF65-F5344CB8AC3E}">
        <p14:creationId xmlns:p14="http://schemas.microsoft.com/office/powerpoint/2010/main" val="1994128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81E2909-1AB7-7E48-8462-3E3DE297C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
            <a:ext cx="4608513"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2" descr="Đi tìm những cử nhân đầu tiên của Đại học Luật Đông Dương">
            <a:extLst>
              <a:ext uri="{FF2B5EF4-FFF2-40B4-BE49-F238E27FC236}">
                <a16:creationId xmlns:a16="http://schemas.microsoft.com/office/drawing/2014/main" id="{588D7E80-1FE8-1343-8D87-4641416C7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0"/>
            <a:ext cx="4535487" cy="45951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B6A75F-9CB0-EB48-A04B-BBD37242673C}"/>
              </a:ext>
            </a:extLst>
          </p:cNvPr>
          <p:cNvSpPr/>
          <p:nvPr/>
        </p:nvSpPr>
        <p:spPr>
          <a:xfrm>
            <a:off x="2660514" y="4681835"/>
            <a:ext cx="3586238"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Đại học Luật Đông Dương.</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7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800" decel="100000"/>
                                        <p:tgtEl>
                                          <p:spTgt spid="224258"/>
                                        </p:tgtEl>
                                      </p:cBhvr>
                                    </p:animEffect>
                                    <p:anim calcmode="lin" valueType="num">
                                      <p:cBhvr>
                                        <p:cTn id="16" dur="800" decel="100000" fill="hold"/>
                                        <p:tgtEl>
                                          <p:spTgt spid="224258"/>
                                        </p:tgtEl>
                                        <p:attrNameLst>
                                          <p:attrName>style.rotation</p:attrName>
                                        </p:attrNameLst>
                                      </p:cBhvr>
                                      <p:tavLst>
                                        <p:tav tm="0">
                                          <p:val>
                                            <p:fltVal val="-90"/>
                                          </p:val>
                                        </p:tav>
                                        <p:tav tm="100000">
                                          <p:val>
                                            <p:fltVal val="0"/>
                                          </p:val>
                                        </p:tav>
                                      </p:tavLst>
                                    </p:anim>
                                    <p:anim calcmode="lin" valueType="num">
                                      <p:cBhvr>
                                        <p:cTn id="17" dur="800" decel="100000" fill="hold"/>
                                        <p:tgtEl>
                                          <p:spTgt spid="224258"/>
                                        </p:tgtEl>
                                        <p:attrNameLst>
                                          <p:attrName>ppt_x</p:attrName>
                                        </p:attrNameLst>
                                      </p:cBhvr>
                                      <p:tavLst>
                                        <p:tav tm="0">
                                          <p:val>
                                            <p:strVal val="#ppt_x+0.4"/>
                                          </p:val>
                                        </p:tav>
                                        <p:tav tm="100000">
                                          <p:val>
                                            <p:strVal val="#ppt_x-0.05"/>
                                          </p:val>
                                        </p:tav>
                                      </p:tavLst>
                                    </p:anim>
                                    <p:anim calcmode="lin" valueType="num">
                                      <p:cBhvr>
                                        <p:cTn id="18" dur="800" decel="100000" fill="hold"/>
                                        <p:tgtEl>
                                          <p:spTgt spid="22425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425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425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c-tro6">
            <a:extLst>
              <a:ext uri="{FF2B5EF4-FFF2-40B4-BE49-F238E27FC236}">
                <a16:creationId xmlns:a16="http://schemas.microsoft.com/office/drawing/2014/main" id="{340C5C4A-A373-0542-83E5-B4149CDEC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6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octro5hx0">
            <a:extLst>
              <a:ext uri="{FF2B5EF4-FFF2-40B4-BE49-F238E27FC236}">
                <a16:creationId xmlns:a16="http://schemas.microsoft.com/office/drawing/2014/main" id="{B1515F7A-31FE-6544-97CB-59A6C6F4E2A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08513" y="4341"/>
            <a:ext cx="4535487" cy="46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B979B19C-EAFA-C147-AD9B-09556ACB81E9}"/>
              </a:ext>
            </a:extLst>
          </p:cNvPr>
          <p:cNvSpPr txBox="1">
            <a:spLocks noChangeArrowheads="1"/>
          </p:cNvSpPr>
          <p:nvPr/>
        </p:nvSpPr>
        <p:spPr bwMode="auto">
          <a:xfrm>
            <a:off x="3735730" y="4697875"/>
            <a:ext cx="24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dirty="0" err="1">
                <a:solidFill>
                  <a:srgbClr val="FF0066"/>
                </a:solidFill>
              </a:rPr>
              <a:t>Trong</a:t>
            </a:r>
            <a:r>
              <a:rPr lang="en-US" altLang="en-US" sz="2400" b="1" dirty="0">
                <a:solidFill>
                  <a:srgbClr val="FF0066"/>
                </a:solidFill>
              </a:rPr>
              <a:t> </a:t>
            </a:r>
            <a:r>
              <a:rPr lang="en-US" altLang="en-US" sz="2400" b="1" dirty="0" err="1">
                <a:solidFill>
                  <a:srgbClr val="FF0066"/>
                </a:solidFill>
              </a:rPr>
              <a:t>lớp</a:t>
            </a:r>
            <a:r>
              <a:rPr lang="en-US" altLang="en-US" sz="2400" b="1" dirty="0">
                <a:solidFill>
                  <a:srgbClr val="FF0066"/>
                </a:solidFill>
              </a:rPr>
              <a:t> </a:t>
            </a:r>
            <a:r>
              <a:rPr lang="en-US" altLang="en-US" sz="2400" b="1" dirty="0" err="1">
                <a:solidFill>
                  <a:srgbClr val="FF0066"/>
                </a:solidFill>
              </a:rPr>
              <a:t>học</a:t>
            </a:r>
            <a:endParaRPr lang="en-US" altLang="en-US" sz="2400" b="1" dirty="0">
              <a:solidFill>
                <a:srgbClr val="FF0066"/>
              </a:solidFill>
            </a:endParaRPr>
          </a:p>
        </p:txBody>
      </p:sp>
    </p:spTree>
    <p:extLst>
      <p:ext uri="{BB962C8B-B14F-4D97-AF65-F5344CB8AC3E}">
        <p14:creationId xmlns:p14="http://schemas.microsoft.com/office/powerpoint/2010/main" val="104283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h Viện Đa Khoa Xanh Pôn">
            <a:extLst>
              <a:ext uri="{FF2B5EF4-FFF2-40B4-BE49-F238E27FC236}">
                <a16:creationId xmlns:a16="http://schemas.microsoft.com/office/drawing/2014/main" id="{F8CE31D5-30FA-9E47-8726-AEDF387AA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139B5D7-0E64-CD4F-8FEE-81BECC559229}"/>
              </a:ext>
            </a:extLst>
          </p:cNvPr>
          <p:cNvSpPr txBox="1">
            <a:spLocks noChangeArrowheads="1"/>
          </p:cNvSpPr>
          <p:nvPr/>
        </p:nvSpPr>
        <p:spPr bwMode="auto">
          <a:xfrm>
            <a:off x="713772" y="4724400"/>
            <a:ext cx="80786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33CC"/>
                </a:solidFill>
              </a:rPr>
              <a:t>Bệnh</a:t>
            </a:r>
            <a:r>
              <a:rPr lang="en-US" altLang="en-US" sz="2400" b="1" dirty="0">
                <a:solidFill>
                  <a:srgbClr val="0033CC"/>
                </a:solidFill>
              </a:rPr>
              <a:t> </a:t>
            </a:r>
            <a:r>
              <a:rPr lang="en-US" altLang="en-US" sz="2400" b="1" dirty="0" err="1">
                <a:solidFill>
                  <a:srgbClr val="0033CC"/>
                </a:solidFill>
              </a:rPr>
              <a:t>viện</a:t>
            </a:r>
            <a:r>
              <a:rPr lang="en-US" altLang="en-US" sz="2400" b="1" dirty="0">
                <a:solidFill>
                  <a:srgbClr val="0033CC"/>
                </a:solidFill>
              </a:rPr>
              <a:t> </a:t>
            </a:r>
            <a:r>
              <a:rPr lang="en-US" altLang="en-US" sz="2400" b="1" dirty="0" err="1">
                <a:solidFill>
                  <a:srgbClr val="0033CC"/>
                </a:solidFill>
              </a:rPr>
              <a:t>đa</a:t>
            </a:r>
            <a:r>
              <a:rPr lang="en-US" altLang="en-US" sz="2400" b="1" dirty="0">
                <a:solidFill>
                  <a:srgbClr val="0033CC"/>
                </a:solidFill>
              </a:rPr>
              <a:t> khoa </a:t>
            </a:r>
            <a:r>
              <a:rPr lang="en-US" altLang="en-US" sz="2400" b="1" dirty="0" err="1">
                <a:solidFill>
                  <a:srgbClr val="0033CC"/>
                </a:solidFill>
              </a:rPr>
              <a:t>Xanh-pôn</a:t>
            </a:r>
            <a:r>
              <a:rPr lang="en-US" altLang="en-US" sz="2400" b="1" dirty="0">
                <a:solidFill>
                  <a:srgbClr val="0033CC"/>
                </a:solidFill>
              </a:rPr>
              <a:t> (</a:t>
            </a:r>
            <a:r>
              <a:rPr lang="en-US" altLang="en-US" sz="2400" b="1" dirty="0" err="1">
                <a:solidFill>
                  <a:srgbClr val="0033CC"/>
                </a:solidFill>
              </a:rPr>
              <a:t>Hà</a:t>
            </a:r>
            <a:r>
              <a:rPr lang="en-US" altLang="en-US" sz="2400" b="1" dirty="0">
                <a:solidFill>
                  <a:srgbClr val="0033CC"/>
                </a:solidFill>
              </a:rPr>
              <a:t> </a:t>
            </a:r>
            <a:r>
              <a:rPr lang="en-US" altLang="en-US" sz="2400" b="1" dirty="0" err="1">
                <a:solidFill>
                  <a:srgbClr val="0033CC"/>
                </a:solidFill>
              </a:rPr>
              <a:t>Nội</a:t>
            </a:r>
            <a:r>
              <a:rPr lang="en-US" altLang="en-US" sz="2400" b="1" dirty="0">
                <a:solidFill>
                  <a:srgbClr val="0033CC"/>
                </a:solidFill>
              </a:rPr>
              <a:t> (1911)</a:t>
            </a:r>
          </a:p>
        </p:txBody>
      </p:sp>
    </p:spTree>
    <p:extLst>
      <p:ext uri="{BB962C8B-B14F-4D97-AF65-F5344CB8AC3E}">
        <p14:creationId xmlns:p14="http://schemas.microsoft.com/office/powerpoint/2010/main" val="2105124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61E4C7-0F88-AA46-82E0-99CA3AF8785A}"/>
              </a:ext>
            </a:extLst>
          </p:cNvPr>
          <p:cNvSpPr txBox="1">
            <a:spLocks noChangeArrowheads="1"/>
          </p:cNvSpPr>
          <p:nvPr/>
        </p:nvSpPr>
        <p:spPr bwMode="auto">
          <a:xfrm>
            <a:off x="243068" y="4825535"/>
            <a:ext cx="3796497" cy="27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a:lstStyle>
          <a:p>
            <a:pPr eaLnBrk="1" hangingPunct="1">
              <a:buClrTx/>
              <a:buFontTx/>
            </a:pPr>
            <a:r>
              <a:rPr lang="en-US" altLang="en-US" sz="2400" b="1" dirty="0" err="1">
                <a:solidFill>
                  <a:srgbClr val="FF0000"/>
                </a:solidFill>
              </a:rPr>
              <a:t>Cảnh</a:t>
            </a:r>
            <a:r>
              <a:rPr lang="en-US" altLang="en-US" sz="2400" b="1" dirty="0">
                <a:solidFill>
                  <a:srgbClr val="FF0000"/>
                </a:solidFill>
              </a:rPr>
              <a:t> </a:t>
            </a:r>
            <a:r>
              <a:rPr lang="en-US" altLang="en-US" sz="2400" b="1" dirty="0" err="1">
                <a:solidFill>
                  <a:srgbClr val="FF0000"/>
                </a:solidFill>
              </a:rPr>
              <a:t>hút</a:t>
            </a:r>
            <a:r>
              <a:rPr lang="en-US" altLang="en-US" sz="2400" b="1" dirty="0">
                <a:solidFill>
                  <a:srgbClr val="FF0000"/>
                </a:solidFill>
              </a:rPr>
              <a:t> </a:t>
            </a:r>
            <a:r>
              <a:rPr lang="en-US" altLang="en-US" sz="2400" b="1" dirty="0" err="1">
                <a:solidFill>
                  <a:srgbClr val="FF0000"/>
                </a:solidFill>
              </a:rPr>
              <a:t>thuốc</a:t>
            </a:r>
            <a:r>
              <a:rPr lang="en-US" altLang="en-US" sz="2400" b="1" dirty="0">
                <a:solidFill>
                  <a:srgbClr val="FF0000"/>
                </a:solidFill>
              </a:rPr>
              <a:t> </a:t>
            </a:r>
            <a:r>
              <a:rPr lang="en-US" altLang="en-US" sz="2400" b="1" dirty="0" err="1">
                <a:solidFill>
                  <a:srgbClr val="FF0000"/>
                </a:solidFill>
              </a:rPr>
              <a:t>phiện</a:t>
            </a:r>
            <a:endParaRPr lang="vi-VN" altLang="en-US" sz="2400" b="1" dirty="0">
              <a:solidFill>
                <a:srgbClr val="FF0000"/>
              </a:solidFill>
            </a:endParaRPr>
          </a:p>
        </p:txBody>
      </p:sp>
      <p:pic>
        <p:nvPicPr>
          <p:cNvPr id="3" name="Picture 15" descr="THUOCPHIEN1">
            <a:extLst>
              <a:ext uri="{FF2B5EF4-FFF2-40B4-BE49-F238E27FC236}">
                <a16:creationId xmlns:a16="http://schemas.microsoft.com/office/drawing/2014/main" id="{D554BD1F-AF45-5B4E-85A2-D947E931B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033"/>
            <a:ext cx="4608513"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an-muc-song-bac-o-ma-cao-trong-the-ky-truoc-hinh-2">
            <a:extLst>
              <a:ext uri="{FF2B5EF4-FFF2-40B4-BE49-F238E27FC236}">
                <a16:creationId xmlns:a16="http://schemas.microsoft.com/office/drawing/2014/main" id="{0EA7DF9A-5474-7246-ABA9-C0DF46B33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6" y="625033"/>
            <a:ext cx="4608514"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4CCC667-6FA2-AC43-870A-5ABFED86C4AB}"/>
              </a:ext>
            </a:extLst>
          </p:cNvPr>
          <p:cNvSpPr txBox="1">
            <a:spLocks noChangeArrowheads="1"/>
          </p:cNvSpPr>
          <p:nvPr/>
        </p:nvSpPr>
        <p:spPr bwMode="auto">
          <a:xfrm>
            <a:off x="5426737" y="4710896"/>
            <a:ext cx="31483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FF3300"/>
                </a:solidFill>
              </a:rPr>
              <a:t>Cờ</a:t>
            </a:r>
            <a:r>
              <a:rPr lang="en-US" altLang="en-US" sz="2400" b="1" dirty="0">
                <a:solidFill>
                  <a:srgbClr val="FF3300"/>
                </a:solidFill>
              </a:rPr>
              <a:t> </a:t>
            </a:r>
            <a:r>
              <a:rPr lang="en-US" altLang="en-US" sz="2400" b="1" dirty="0" err="1">
                <a:solidFill>
                  <a:srgbClr val="FF3300"/>
                </a:solidFill>
              </a:rPr>
              <a:t>bạc</a:t>
            </a:r>
            <a:endParaRPr lang="en-US" altLang="en-US" sz="2400" b="1" dirty="0">
              <a:solidFill>
                <a:srgbClr val="FF3300"/>
              </a:solidFill>
            </a:endParaRPr>
          </a:p>
        </p:txBody>
      </p:sp>
      <p:sp>
        <p:nvSpPr>
          <p:cNvPr id="6" name="Text Box 13">
            <a:extLst>
              <a:ext uri="{FF2B5EF4-FFF2-40B4-BE49-F238E27FC236}">
                <a16:creationId xmlns:a16="http://schemas.microsoft.com/office/drawing/2014/main" id="{21803980-9D26-B948-B1CA-A8572C268ADD}"/>
              </a:ext>
            </a:extLst>
          </p:cNvPr>
          <p:cNvSpPr txBox="1">
            <a:spLocks noChangeArrowheads="1"/>
          </p:cNvSpPr>
          <p:nvPr/>
        </p:nvSpPr>
        <p:spPr bwMode="auto">
          <a:xfrm>
            <a:off x="501570" y="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800" dirty="0" err="1"/>
              <a:t>Tuyên</a:t>
            </a:r>
            <a:r>
              <a:rPr lang="en-US" altLang="en-US" sz="2800" dirty="0"/>
              <a:t> </a:t>
            </a:r>
            <a:r>
              <a:rPr lang="en-US" altLang="en-US" sz="2800" dirty="0" err="1"/>
              <a:t>truyền</a:t>
            </a:r>
            <a:r>
              <a:rPr lang="en-US" altLang="en-US" sz="2800" dirty="0"/>
              <a:t> </a:t>
            </a:r>
            <a:r>
              <a:rPr lang="en-US" altLang="en-US" sz="2800" dirty="0" err="1"/>
              <a:t>văn</a:t>
            </a:r>
            <a:r>
              <a:rPr lang="en-US" altLang="en-US" sz="2800" dirty="0"/>
              <a:t> </a:t>
            </a:r>
            <a:r>
              <a:rPr lang="en-US" altLang="en-US" sz="2800" dirty="0" err="1"/>
              <a:t>hóa</a:t>
            </a:r>
            <a:r>
              <a:rPr lang="en-US" altLang="en-US" sz="2800" dirty="0"/>
              <a:t> </a:t>
            </a:r>
            <a:r>
              <a:rPr lang="en-US" altLang="en-US" sz="2800" dirty="0" err="1"/>
              <a:t>đồi</a:t>
            </a:r>
            <a:r>
              <a:rPr lang="en-US" altLang="en-US" sz="2800" dirty="0"/>
              <a:t> </a:t>
            </a:r>
            <a:r>
              <a:rPr lang="en-US" altLang="en-US" sz="2800" dirty="0" err="1"/>
              <a:t>trụy</a:t>
            </a:r>
            <a:r>
              <a:rPr lang="en-US" altLang="en-US" sz="2800" dirty="0"/>
              <a:t>, </a:t>
            </a:r>
            <a:r>
              <a:rPr lang="en-US" altLang="en-US" sz="2800" dirty="0" err="1"/>
              <a:t>duy</a:t>
            </a:r>
            <a:r>
              <a:rPr lang="en-US" altLang="en-US" sz="2800" dirty="0"/>
              <a:t> </a:t>
            </a:r>
            <a:r>
              <a:rPr lang="en-US" altLang="en-US" sz="2800" dirty="0" err="1"/>
              <a:t>trì</a:t>
            </a:r>
            <a:r>
              <a:rPr lang="en-US" altLang="en-US" sz="2800" dirty="0"/>
              <a:t> </a:t>
            </a:r>
            <a:r>
              <a:rPr lang="en-US" altLang="en-US" sz="2800" dirty="0" err="1"/>
              <a:t>các</a:t>
            </a:r>
            <a:r>
              <a:rPr lang="en-US" altLang="en-US" sz="2800" dirty="0"/>
              <a:t> </a:t>
            </a:r>
            <a:r>
              <a:rPr lang="en-US" altLang="en-US" sz="2800" dirty="0" err="1"/>
              <a:t>thói</a:t>
            </a:r>
            <a:r>
              <a:rPr lang="en-US" altLang="en-US" sz="2800" dirty="0"/>
              <a:t> </a:t>
            </a:r>
            <a:r>
              <a:rPr lang="en-US" altLang="en-US" sz="2800" dirty="0" err="1"/>
              <a:t>hư</a:t>
            </a:r>
            <a:r>
              <a:rPr lang="en-US" altLang="en-US" sz="2800" dirty="0"/>
              <a:t> </a:t>
            </a:r>
            <a:r>
              <a:rPr lang="en-US" altLang="en-US" sz="2800" dirty="0" err="1"/>
              <a:t>tật</a:t>
            </a:r>
            <a:r>
              <a:rPr lang="en-US" altLang="en-US" sz="2800" dirty="0"/>
              <a:t> </a:t>
            </a:r>
            <a:r>
              <a:rPr lang="en-US" altLang="en-US" sz="2800" dirty="0" err="1"/>
              <a:t>xấu</a:t>
            </a:r>
            <a:r>
              <a:rPr lang="en-US" altLang="en-US" sz="2800" dirty="0"/>
              <a:t>.</a:t>
            </a:r>
          </a:p>
        </p:txBody>
      </p:sp>
    </p:spTree>
    <p:extLst>
      <p:ext uri="{BB962C8B-B14F-4D97-AF65-F5344CB8AC3E}">
        <p14:creationId xmlns:p14="http://schemas.microsoft.com/office/powerpoint/2010/main" val="33160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hung-buc-anh-hiem-ve-viet-nam-thoi-phap-thuoc">
            <a:extLst>
              <a:ext uri="{FF2B5EF4-FFF2-40B4-BE49-F238E27FC236}">
                <a16:creationId xmlns:a16="http://schemas.microsoft.com/office/drawing/2014/main" id="{F00DECA6-E154-5848-84D7-9F8D24DE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1"/>
            <a:ext cx="453548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D279B1FF-9782-934A-A409-17323A7A4B7C}"/>
              </a:ext>
            </a:extLst>
          </p:cNvPr>
          <p:cNvSpPr txBox="1">
            <a:spLocks noChangeArrowheads="1"/>
          </p:cNvSpPr>
          <p:nvPr/>
        </p:nvSpPr>
        <p:spPr bwMode="auto">
          <a:xfrm>
            <a:off x="5953406" y="4716463"/>
            <a:ext cx="278548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200" b="1" dirty="0" err="1">
                <a:solidFill>
                  <a:srgbClr val="0033CC"/>
                </a:solidFill>
              </a:rPr>
              <a:t>Mê</a:t>
            </a:r>
            <a:r>
              <a:rPr lang="en-US" altLang="en-US" sz="2200" b="1" dirty="0">
                <a:solidFill>
                  <a:srgbClr val="0033CC"/>
                </a:solidFill>
              </a:rPr>
              <a:t> </a:t>
            </a:r>
            <a:r>
              <a:rPr lang="en-US" altLang="en-US" sz="2200" b="1" dirty="0" err="1">
                <a:solidFill>
                  <a:srgbClr val="0033CC"/>
                </a:solidFill>
              </a:rPr>
              <a:t>tín</a:t>
            </a:r>
            <a:r>
              <a:rPr lang="en-US" altLang="en-US" sz="2200" b="1" dirty="0">
                <a:solidFill>
                  <a:srgbClr val="0033CC"/>
                </a:solidFill>
              </a:rPr>
              <a:t> </a:t>
            </a:r>
            <a:r>
              <a:rPr lang="en-US" altLang="en-US" sz="2200" b="1" dirty="0" err="1">
                <a:solidFill>
                  <a:srgbClr val="0033CC"/>
                </a:solidFill>
              </a:rPr>
              <a:t>dị</a:t>
            </a:r>
            <a:r>
              <a:rPr lang="en-US" altLang="en-US" sz="2200" b="1" dirty="0">
                <a:solidFill>
                  <a:srgbClr val="0033CC"/>
                </a:solidFill>
              </a:rPr>
              <a:t> </a:t>
            </a:r>
            <a:r>
              <a:rPr lang="en-US" altLang="en-US" sz="2200" b="1" dirty="0" err="1">
                <a:solidFill>
                  <a:srgbClr val="0033CC"/>
                </a:solidFill>
              </a:rPr>
              <a:t>đoan</a:t>
            </a:r>
            <a:endParaRPr lang="en-US" altLang="en-US" sz="2200" b="1" dirty="0">
              <a:solidFill>
                <a:srgbClr val="0033CC"/>
              </a:solidFill>
            </a:endParaRPr>
          </a:p>
        </p:txBody>
      </p:sp>
      <p:pic>
        <p:nvPicPr>
          <p:cNvPr id="4" name="Picture 4" descr="ANd9GcSVG-LJ15SlB25D_4MKOxXt_HDQbfpSA9LXw0XLifwSsgXCnNJNCw">
            <a:extLst>
              <a:ext uri="{FF2B5EF4-FFF2-40B4-BE49-F238E27FC236}">
                <a16:creationId xmlns:a16="http://schemas.microsoft.com/office/drawing/2014/main" id="{0CC46B9B-DFC3-C749-B3E5-283C06604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8513"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6CAE012B-26CC-7548-ACEC-79EA29FCA3B8}"/>
              </a:ext>
            </a:extLst>
          </p:cNvPr>
          <p:cNvSpPr>
            <a:spLocks noChangeArrowheads="1"/>
          </p:cNvSpPr>
          <p:nvPr/>
        </p:nvSpPr>
        <p:spPr bwMode="auto">
          <a:xfrm>
            <a:off x="1023457" y="4646612"/>
            <a:ext cx="224016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FF0000"/>
                </a:solidFill>
              </a:rPr>
              <a:t>Nấu</a:t>
            </a:r>
            <a:r>
              <a:rPr lang="en-US" altLang="en-US" sz="2400" b="1" dirty="0">
                <a:solidFill>
                  <a:srgbClr val="FF0000"/>
                </a:solidFill>
              </a:rPr>
              <a:t> </a:t>
            </a:r>
            <a:r>
              <a:rPr lang="en-US" altLang="en-US" sz="2400" b="1" dirty="0" err="1">
                <a:solidFill>
                  <a:srgbClr val="FF0000"/>
                </a:solidFill>
              </a:rPr>
              <a:t>rượu</a:t>
            </a:r>
            <a:endParaRPr lang="vi-VN" altLang="en-US" sz="2400" b="1" dirty="0">
              <a:solidFill>
                <a:srgbClr val="FF0000"/>
              </a:solidFill>
            </a:endParaRPr>
          </a:p>
        </p:txBody>
      </p:sp>
    </p:spTree>
    <p:extLst>
      <p:ext uri="{BB962C8B-B14F-4D97-AF65-F5344CB8AC3E}">
        <p14:creationId xmlns:p14="http://schemas.microsoft.com/office/powerpoint/2010/main" val="240725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000000"/>
              </a:solidFill>
              <a:effectLst/>
              <a:uLnTx/>
              <a:uFillTx/>
              <a:latin typeface="Times New Roman"/>
              <a:ea typeface="+mn-ea"/>
              <a:cs typeface="Times New Roman"/>
              <a:sym typeface="Arial"/>
            </a:endParaRPr>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Poppins"/>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Poppins"/>
              </a:rPr>
              <a:t>I. Chính sách khai thác thuộc địa của thực dân Pháp.</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Poppins"/>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x-none" sz="1800" b="0" i="0" u="none" strike="noStrike" kern="1200" cap="none" spc="0" normalizeH="0" baseline="0" noProof="0" dirty="0">
                <a:ln>
                  <a:noFill/>
                </a:ln>
                <a:solidFill>
                  <a:srgbClr val="0070C0"/>
                </a:solidFill>
                <a:effectLst/>
                <a:uLnTx/>
                <a:uFillTx/>
                <a:latin typeface="VNI-Times" pitchFamily="2" charset="0"/>
                <a:ea typeface="+mn-ea"/>
                <a:cs typeface="Times New Roman"/>
                <a:sym typeface="Arial"/>
              </a:rPr>
              <a:t> </a:t>
            </a:r>
            <a:r>
              <a:rPr kumimoji="0" lang="en-US" altLang="x-none"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Toàn</a:t>
            </a:r>
            <a:r>
              <a:rPr kumimoji="0" lang="en-US" altLang="x-none"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a:sym typeface="Arial"/>
              </a:rPr>
              <a:t> </a:t>
            </a:r>
            <a:r>
              <a:rPr kumimoji="0" lang="en-US" altLang="x-none"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quyền</a:t>
            </a:r>
            <a:r>
              <a:rPr kumimoji="0" lang="en-US" altLang="x-none"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a:sym typeface="Arial"/>
              </a:rPr>
              <a:t> Paul </a:t>
            </a:r>
            <a:r>
              <a:rPr kumimoji="0" lang="en-US" altLang="x-none"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Doumer</a:t>
            </a:r>
            <a:endParaRPr kumimoji="0" lang="x-none" sz="1800" b="0" i="0" u="none" strike="noStrike" kern="0" cap="none" spc="0" normalizeH="0" baseline="0" noProof="0" dirty="0">
              <a:ln>
                <a:noFill/>
              </a:ln>
              <a:solidFill>
                <a:srgbClr val="0070C0"/>
              </a:solidFill>
              <a:effectLst/>
              <a:uLnTx/>
              <a:uFillTx/>
              <a:latin typeface="Arial"/>
              <a:cs typeface="Arial"/>
              <a:sym typeface="Aria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Poppins"/>
              <a:buNone/>
              <a:tabLst/>
              <a:defRPr/>
            </a:pPr>
            <a:r>
              <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oppins"/>
              </a:rPr>
              <a:t>1. Tổ chức bộ máy nhà nước</a:t>
            </a:r>
          </a:p>
        </p:txBody>
      </p:sp>
      <p:sp>
        <p:nvSpPr>
          <p:cNvPr id="20" name="Google Shape;193;p19">
            <a:extLst>
              <a:ext uri="{FF2B5EF4-FFF2-40B4-BE49-F238E27FC236}">
                <a16:creationId xmlns:a16="http://schemas.microsoft.com/office/drawing/2014/main" id="{9A14A032-759C-5F45-A4FA-CE948FFA4BB6}"/>
              </a:ext>
            </a:extLst>
          </p:cNvPr>
          <p:cNvSpPr txBox="1">
            <a:spLocks/>
          </p:cNvSpPr>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ts val="0"/>
              </a:spcAft>
              <a:buClrTx/>
              <a:buSzPts val="3600"/>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Arial"/>
              </a:rPr>
              <a:t>3. Chính sách văn hóa, giáo dục</a:t>
            </a:r>
          </a:p>
        </p:txBody>
      </p:sp>
      <p:sp>
        <p:nvSpPr>
          <p:cNvPr id="4" name="Rectangle 3">
            <a:extLst>
              <a:ext uri="{FF2B5EF4-FFF2-40B4-BE49-F238E27FC236}">
                <a16:creationId xmlns:a16="http://schemas.microsoft.com/office/drawing/2014/main" id="{A69AAC9E-5D33-C24E-B3B5-2AD53E259BD3}"/>
              </a:ext>
            </a:extLst>
          </p:cNvPr>
          <p:cNvSpPr/>
          <p:nvPr/>
        </p:nvSpPr>
        <p:spPr>
          <a:xfrm>
            <a:off x="0" y="4261444"/>
            <a:ext cx="5381730" cy="830997"/>
          </a:xfrm>
          <a:prstGeom prst="rect">
            <a:avLst/>
          </a:prstGeom>
        </p:spPr>
        <p:txBody>
          <a:bodyPr wrap="square">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=&gt;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ra </a:t>
            </a:r>
            <a:r>
              <a:rPr lang="en-US" sz="2400" dirty="0" err="1">
                <a:solidFill>
                  <a:srgbClr val="0070C0"/>
                </a:solidFill>
                <a:latin typeface="Times New Roman" panose="02020603050405020304" pitchFamily="18" charset="0"/>
                <a:cs typeface="Times New Roman" panose="02020603050405020304" pitchFamily="18" charset="0"/>
              </a:rPr>
              <a:t>tầng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Kìm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ta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vòng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dốt</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01DF4242-3BF7-524F-90FD-752CB1C251BF}"/>
              </a:ext>
            </a:extLst>
          </p:cNvPr>
          <p:cNvSpPr/>
          <p:nvPr/>
        </p:nvSpPr>
        <p:spPr>
          <a:xfrm>
            <a:off x="48821" y="2793565"/>
            <a:ext cx="5734860" cy="461665"/>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1919,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AF5F7966-51F1-F143-A397-2EA154014106}"/>
              </a:ext>
            </a:extLst>
          </p:cNvPr>
          <p:cNvSpPr/>
          <p:nvPr/>
        </p:nvSpPr>
        <p:spPr>
          <a:xfrm>
            <a:off x="-63265" y="3385891"/>
            <a:ext cx="5734860" cy="830997"/>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sở</a:t>
            </a:r>
            <a:r>
              <a:rPr lang="en-US" sz="2400" dirty="0">
                <a:solidFill>
                  <a:schemeClr val="tx1"/>
                </a:solidFill>
                <a:latin typeface="Times New Roman" panose="02020603050405020304" pitchFamily="18" charset="0"/>
                <a:cs typeface="Times New Roman" panose="02020603050405020304" pitchFamily="18" charset="0"/>
              </a:rPr>
              <a:t> y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hoá</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890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596490"/>
            <a:ext cx="4004400" cy="3429474"/>
          </a:xfrm>
          <a:prstGeom prst="rect">
            <a:avLst/>
          </a:prstGeom>
        </p:spPr>
        <p:txBody>
          <a:bodyPr spcFirstLastPara="1" wrap="square" lIns="91425" tIns="91425" rIns="91425" bIns="91425" anchor="b" anchorCtr="0">
            <a:noAutofit/>
          </a:bodyPr>
          <a:lstStyle/>
          <a:p>
            <a:pPr lvl="0">
              <a:buClr>
                <a:schemeClr val="dk1"/>
              </a:buClr>
              <a:buSzPts val="1100"/>
            </a:pPr>
            <a:r>
              <a:rPr lang="vi-VN" sz="4400" dirty="0">
                <a:latin typeface="Times New Roman" panose="02020603050405020304" pitchFamily="18" charset="0"/>
                <a:cs typeface="Times New Roman" panose="02020603050405020304" pitchFamily="18" charset="0"/>
              </a:rPr>
              <a:t>Chính sách khai thác thuộc địa của thực dân Pháp.</a:t>
            </a: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Poppins"/>
                <a:ea typeface="Poppins"/>
                <a:cs typeface="Poppins"/>
                <a:sym typeface="Poppins"/>
              </a:rPr>
              <a:t>I</a:t>
            </a:r>
            <a:endParaRPr sz="6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ời Pháp Thuộc - Những Thước Phim Xưa Việt Nam.mp4" descr="Thời Pháp Thuộc - Những Thước Phim Xưa Việt Nam.mp4">
            <a:hlinkClick r:id="" action="ppaction://media"/>
            <a:extLst>
              <a:ext uri="{FF2B5EF4-FFF2-40B4-BE49-F238E27FC236}">
                <a16:creationId xmlns:a16="http://schemas.microsoft.com/office/drawing/2014/main" id="{1C44489C-BDE2-C342-A9A8-B43CB94837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7694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A6763C-844A-2048-9696-04ABA5B035FF}"/>
              </a:ext>
            </a:extLst>
          </p:cNvPr>
          <p:cNvSpPr/>
          <p:nvPr/>
        </p:nvSpPr>
        <p:spPr>
          <a:xfrm>
            <a:off x="2285568" y="1052811"/>
            <a:ext cx="4915331" cy="2554545"/>
          </a:xfrm>
          <a:prstGeom prst="rect">
            <a:avLst/>
          </a:prstGeom>
          <a:noFill/>
        </p:spPr>
        <p:txBody>
          <a:bodyPr wrap="square" lIns="91440" tIns="45720" rIns="91440" bIns="45720">
            <a:spAutoFit/>
          </a:bodyPr>
          <a:lstStyle/>
          <a:p>
            <a:pPr algn="ct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ập</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củng</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cố</a:t>
            </a:r>
            <a:endPar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335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4"/>
                                        </p:tgtEl>
                                        <p:attrNameLst>
                                          <p:attrName>ppt_x</p:attrName>
                                          <p:attrName>ppt_y</p:attrName>
                                        </p:attrNameLst>
                                      </p:cBhvr>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F29C-6DC8-824A-86DA-01A44AD5C1FB}"/>
              </a:ext>
            </a:extLst>
          </p:cNvPr>
          <p:cNvSpPr/>
          <p:nvPr/>
        </p:nvSpPr>
        <p:spPr>
          <a:xfrm>
            <a:off x="6569242" y="0"/>
            <a:ext cx="2574758"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35842" name="Group 2">
            <a:extLst>
              <a:ext uri="{FF2B5EF4-FFF2-40B4-BE49-F238E27FC236}">
                <a16:creationId xmlns:a16="http://schemas.microsoft.com/office/drawing/2014/main" id="{E0C1E4F0-B43A-F347-878F-0A7FD7CEA6F1}"/>
              </a:ext>
            </a:extLst>
          </p:cNvPr>
          <p:cNvGrpSpPr>
            <a:grpSpLocks/>
          </p:cNvGrpSpPr>
          <p:nvPr/>
        </p:nvGrpSpPr>
        <p:grpSpPr bwMode="auto">
          <a:xfrm>
            <a:off x="896" y="834748"/>
            <a:ext cx="6536762" cy="4254459"/>
            <a:chOff x="212" y="1655"/>
            <a:chExt cx="3244" cy="2535"/>
          </a:xfrm>
        </p:grpSpPr>
        <p:pic>
          <p:nvPicPr>
            <p:cNvPr id="94233" name="Picture 3" descr="0710201004PhapxayHN">
              <a:extLst>
                <a:ext uri="{FF2B5EF4-FFF2-40B4-BE49-F238E27FC236}">
                  <a16:creationId xmlns:a16="http://schemas.microsoft.com/office/drawing/2014/main" id="{8F5E4FC2-ACB1-0B45-960F-A72DFC3D8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 y="1655"/>
              <a:ext cx="3244" cy="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34" name="Text Box 4">
              <a:extLst>
                <a:ext uri="{FF2B5EF4-FFF2-40B4-BE49-F238E27FC236}">
                  <a16:creationId xmlns:a16="http://schemas.microsoft.com/office/drawing/2014/main" id="{132CCFCD-A589-684B-A50E-50543268B04D}"/>
                </a:ext>
              </a:extLst>
            </p:cNvPr>
            <p:cNvSpPr txBox="1">
              <a:spLocks noChangeArrowheads="1"/>
            </p:cNvSpPr>
            <p:nvPr/>
          </p:nvSpPr>
          <p:spPr bwMode="auto">
            <a:xfrm>
              <a:off x="1238" y="2146"/>
              <a:ext cx="1867" cy="30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1350" b="1" kern="1200" dirty="0">
                  <a:solidFill>
                    <a:srgbClr val="FF3300"/>
                  </a:solidFill>
                  <a:ea typeface="+mn-ea"/>
                </a:rPr>
                <a:t>DINH TOÀN QUYỀN ĐÔNG DƯƠNG                     </a:t>
              </a:r>
              <a:r>
                <a:rPr lang="en-US" altLang="en-US" sz="1350" b="1" kern="1200" dirty="0">
                  <a:solidFill>
                    <a:srgbClr val="000000"/>
                  </a:solidFill>
                  <a:ea typeface="+mn-ea"/>
                </a:rPr>
                <a:t>PHỦ CHỦ TỊCH NGÀY NAY</a:t>
              </a:r>
              <a:r>
                <a:rPr lang="en-US" altLang="en-US" sz="1350" b="1" kern="1200" dirty="0">
                  <a:solidFill>
                    <a:srgbClr val="FF3300"/>
                  </a:solidFill>
                  <a:ea typeface="+mn-ea"/>
                </a:rPr>
                <a:t>.</a:t>
              </a:r>
            </a:p>
          </p:txBody>
        </p:sp>
      </p:grpSp>
      <p:grpSp>
        <p:nvGrpSpPr>
          <p:cNvPr id="35845" name="Group 5">
            <a:extLst>
              <a:ext uri="{FF2B5EF4-FFF2-40B4-BE49-F238E27FC236}">
                <a16:creationId xmlns:a16="http://schemas.microsoft.com/office/drawing/2014/main" id="{4A983E65-5359-1640-8F07-7F2E730669E6}"/>
              </a:ext>
            </a:extLst>
          </p:cNvPr>
          <p:cNvGrpSpPr>
            <a:grpSpLocks/>
          </p:cNvGrpSpPr>
          <p:nvPr/>
        </p:nvGrpSpPr>
        <p:grpSpPr bwMode="auto">
          <a:xfrm>
            <a:off x="43548" y="858686"/>
            <a:ext cx="3130641" cy="1984165"/>
            <a:chOff x="0" y="1392"/>
            <a:chExt cx="1824" cy="1440"/>
          </a:xfrm>
        </p:grpSpPr>
        <p:pic>
          <p:nvPicPr>
            <p:cNvPr id="94231" name="Picture 6" descr="0710201021PhapxayHN">
              <a:extLst>
                <a:ext uri="{FF2B5EF4-FFF2-40B4-BE49-F238E27FC236}">
                  <a16:creationId xmlns:a16="http://schemas.microsoft.com/office/drawing/2014/main" id="{F8B23E7C-9E71-914D-B829-098B4C6A5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2"/>
              <a:ext cx="1824"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2" name="AutoShape 7">
              <a:extLst>
                <a:ext uri="{FF2B5EF4-FFF2-40B4-BE49-F238E27FC236}">
                  <a16:creationId xmlns:a16="http://schemas.microsoft.com/office/drawing/2014/main" id="{E39469D2-43CD-344F-AE76-E120CBD96149}"/>
                </a:ext>
              </a:extLst>
            </p:cNvPr>
            <p:cNvSpPr>
              <a:spLocks noChangeArrowheads="1"/>
            </p:cNvSpPr>
            <p:nvPr/>
          </p:nvSpPr>
          <p:spPr bwMode="auto">
            <a:xfrm>
              <a:off x="1200" y="1392"/>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1</a:t>
              </a:r>
            </a:p>
          </p:txBody>
        </p:sp>
      </p:grpSp>
      <p:sp>
        <p:nvSpPr>
          <p:cNvPr id="35848" name="Text Box 8">
            <a:extLst>
              <a:ext uri="{FF2B5EF4-FFF2-40B4-BE49-F238E27FC236}">
                <a16:creationId xmlns:a16="http://schemas.microsoft.com/office/drawing/2014/main" id="{F18D1690-D599-CB43-8CBA-8D8F9A46C8D9}"/>
              </a:ext>
            </a:extLst>
          </p:cNvPr>
          <p:cNvSpPr txBox="1">
            <a:spLocks noChangeArrowheads="1"/>
          </p:cNvSpPr>
          <p:nvPr/>
        </p:nvSpPr>
        <p:spPr bwMode="auto">
          <a:xfrm>
            <a:off x="25567" y="-2857"/>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1. Đứng đầu bộ máy cai trị của thực dân Pháp ở Đông Dương là ai?</a:t>
            </a:r>
          </a:p>
        </p:txBody>
      </p:sp>
      <p:sp>
        <p:nvSpPr>
          <p:cNvPr id="35849" name="Text Box 9">
            <a:extLst>
              <a:ext uri="{FF2B5EF4-FFF2-40B4-BE49-F238E27FC236}">
                <a16:creationId xmlns:a16="http://schemas.microsoft.com/office/drawing/2014/main" id="{E93C2C8E-A03A-774C-9CC8-85A8EEFF209E}"/>
              </a:ext>
            </a:extLst>
          </p:cNvPr>
          <p:cNvSpPr txBox="1">
            <a:spLocks noChangeArrowheads="1"/>
          </p:cNvSpPr>
          <p:nvPr/>
        </p:nvSpPr>
        <p:spPr bwMode="auto">
          <a:xfrm>
            <a:off x="6715446" y="2530078"/>
            <a:ext cx="217170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Viên         Phủ toàn quyền Đông Dương</a:t>
            </a:r>
          </a:p>
          <a:p>
            <a:pPr algn="ctr" defTabSz="685800" fontAlgn="base">
              <a:spcBef>
                <a:spcPct val="50000"/>
              </a:spcBef>
              <a:spcAft>
                <a:spcPct val="0"/>
              </a:spcAft>
              <a:buClrTx/>
              <a:buNone/>
            </a:pPr>
            <a:endParaRPr lang="en-US" altLang="en-US" sz="2100" b="1" kern="1200">
              <a:solidFill>
                <a:srgbClr val="FF3300"/>
              </a:solidFill>
              <a:ea typeface="+mn-ea"/>
            </a:endParaRPr>
          </a:p>
          <a:p>
            <a:pPr algn="ctr" defTabSz="685800" fontAlgn="base">
              <a:spcBef>
                <a:spcPct val="50000"/>
              </a:spcBef>
              <a:spcAft>
                <a:spcPct val="0"/>
              </a:spcAft>
              <a:buClrTx/>
              <a:buNone/>
            </a:pPr>
            <a:endParaRPr lang="en-US" altLang="en-US" sz="2100" b="1" kern="1200">
              <a:solidFill>
                <a:srgbClr val="FF3300"/>
              </a:solidFill>
              <a:ea typeface="+mn-ea"/>
            </a:endParaRPr>
          </a:p>
        </p:txBody>
      </p:sp>
      <p:grpSp>
        <p:nvGrpSpPr>
          <p:cNvPr id="35850" name="Group 10">
            <a:extLst>
              <a:ext uri="{FF2B5EF4-FFF2-40B4-BE49-F238E27FC236}">
                <a16:creationId xmlns:a16="http://schemas.microsoft.com/office/drawing/2014/main" id="{CCE5F0FD-4997-9348-9C2C-7520BCA28102}"/>
              </a:ext>
            </a:extLst>
          </p:cNvPr>
          <p:cNvGrpSpPr>
            <a:grpSpLocks/>
          </p:cNvGrpSpPr>
          <p:nvPr/>
        </p:nvGrpSpPr>
        <p:grpSpPr bwMode="auto">
          <a:xfrm>
            <a:off x="43548" y="2842853"/>
            <a:ext cx="3106052" cy="2246353"/>
            <a:chOff x="0" y="2840"/>
            <a:chExt cx="1824" cy="1480"/>
          </a:xfrm>
        </p:grpSpPr>
        <p:pic>
          <p:nvPicPr>
            <p:cNvPr id="94229" name="Picture 11" descr="0710201013PhapxayHN">
              <a:extLst>
                <a:ext uri="{FF2B5EF4-FFF2-40B4-BE49-F238E27FC236}">
                  <a16:creationId xmlns:a16="http://schemas.microsoft.com/office/drawing/2014/main" id="{0272F73E-D3DA-1341-9580-B3A4B5383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40"/>
              <a:ext cx="1824" cy="148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0" name="AutoShape 12">
              <a:extLst>
                <a:ext uri="{FF2B5EF4-FFF2-40B4-BE49-F238E27FC236}">
                  <a16:creationId xmlns:a16="http://schemas.microsoft.com/office/drawing/2014/main" id="{7A4775F3-1456-BA40-85EE-9E639FBD435A}"/>
                </a:ext>
              </a:extLst>
            </p:cNvPr>
            <p:cNvSpPr>
              <a:spLocks noChangeArrowheads="1"/>
            </p:cNvSpPr>
            <p:nvPr/>
          </p:nvSpPr>
          <p:spPr bwMode="auto">
            <a:xfrm>
              <a:off x="48" y="3744"/>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3</a:t>
              </a:r>
            </a:p>
          </p:txBody>
        </p:sp>
      </p:grpSp>
      <p:sp>
        <p:nvSpPr>
          <p:cNvPr id="35853" name="Text Box 13">
            <a:extLst>
              <a:ext uri="{FF2B5EF4-FFF2-40B4-BE49-F238E27FC236}">
                <a16:creationId xmlns:a16="http://schemas.microsoft.com/office/drawing/2014/main" id="{9E0F7CC7-AB77-1040-B11F-54E6445DAF7C}"/>
              </a:ext>
            </a:extLst>
          </p:cNvPr>
          <p:cNvSpPr txBox="1">
            <a:spLocks noChangeArrowheads="1"/>
          </p:cNvSpPr>
          <p:nvPr/>
        </p:nvSpPr>
        <p:spPr bwMode="auto">
          <a:xfrm>
            <a:off x="22559" y="-2857"/>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3. Mục đích trong chính sách kinh tế của Pháp ở Đông Dương là gì?</a:t>
            </a:r>
          </a:p>
        </p:txBody>
      </p:sp>
      <p:sp>
        <p:nvSpPr>
          <p:cNvPr id="35854" name="Text Box 14">
            <a:extLst>
              <a:ext uri="{FF2B5EF4-FFF2-40B4-BE49-F238E27FC236}">
                <a16:creationId xmlns:a16="http://schemas.microsoft.com/office/drawing/2014/main" id="{855F479E-74EE-F444-AD8D-E04005300DCF}"/>
              </a:ext>
            </a:extLst>
          </p:cNvPr>
          <p:cNvSpPr txBox="1">
            <a:spLocks noChangeArrowheads="1"/>
          </p:cNvSpPr>
          <p:nvPr/>
        </p:nvSpPr>
        <p:spPr bwMode="auto">
          <a:xfrm>
            <a:off x="6715446" y="2571750"/>
            <a:ext cx="222885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Ra sức vơ vét bóc lột nhân dân Đông Dương để làm giàu cho tư bản Pháp.     </a:t>
            </a:r>
          </a:p>
        </p:txBody>
      </p:sp>
      <p:grpSp>
        <p:nvGrpSpPr>
          <p:cNvPr id="35855" name="Group 15">
            <a:extLst>
              <a:ext uri="{FF2B5EF4-FFF2-40B4-BE49-F238E27FC236}">
                <a16:creationId xmlns:a16="http://schemas.microsoft.com/office/drawing/2014/main" id="{FD6F9784-6C22-6946-8C06-5D48DE0DB9A6}"/>
              </a:ext>
            </a:extLst>
          </p:cNvPr>
          <p:cNvGrpSpPr>
            <a:grpSpLocks/>
          </p:cNvGrpSpPr>
          <p:nvPr/>
        </p:nvGrpSpPr>
        <p:grpSpPr bwMode="auto">
          <a:xfrm>
            <a:off x="3249287" y="861684"/>
            <a:ext cx="3262158" cy="1970413"/>
            <a:chOff x="1920" y="1392"/>
            <a:chExt cx="1728" cy="1440"/>
          </a:xfrm>
        </p:grpSpPr>
        <p:pic>
          <p:nvPicPr>
            <p:cNvPr id="94227" name="Picture 16" descr="0710201029PhapxayHN">
              <a:extLst>
                <a:ext uri="{FF2B5EF4-FFF2-40B4-BE49-F238E27FC236}">
                  <a16:creationId xmlns:a16="http://schemas.microsoft.com/office/drawing/2014/main" id="{B75423E0-BF68-FB46-B71C-365D8CDC3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1392"/>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8" name="AutoShape 17">
              <a:extLst>
                <a:ext uri="{FF2B5EF4-FFF2-40B4-BE49-F238E27FC236}">
                  <a16:creationId xmlns:a16="http://schemas.microsoft.com/office/drawing/2014/main" id="{7BCB4054-DC8F-8442-8364-B29E542997C7}"/>
                </a:ext>
              </a:extLst>
            </p:cNvPr>
            <p:cNvSpPr>
              <a:spLocks noChangeArrowheads="1"/>
            </p:cNvSpPr>
            <p:nvPr/>
          </p:nvSpPr>
          <p:spPr bwMode="auto">
            <a:xfrm>
              <a:off x="3024" y="1392"/>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2</a:t>
              </a:r>
            </a:p>
          </p:txBody>
        </p:sp>
      </p:grpSp>
      <p:sp>
        <p:nvSpPr>
          <p:cNvPr id="35858" name="Text Box 18">
            <a:extLst>
              <a:ext uri="{FF2B5EF4-FFF2-40B4-BE49-F238E27FC236}">
                <a16:creationId xmlns:a16="http://schemas.microsoft.com/office/drawing/2014/main" id="{3D43F48A-AFC5-1940-8CE7-8A2B8EE4E44B}"/>
              </a:ext>
            </a:extLst>
          </p:cNvPr>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2. Hệ thống giáo dục của Pháp ở Đông Dương được tổ chức như thế nào?</a:t>
            </a:r>
          </a:p>
        </p:txBody>
      </p:sp>
      <p:sp>
        <p:nvSpPr>
          <p:cNvPr id="35859" name="Text Box 19">
            <a:extLst>
              <a:ext uri="{FF2B5EF4-FFF2-40B4-BE49-F238E27FC236}">
                <a16:creationId xmlns:a16="http://schemas.microsoft.com/office/drawing/2014/main" id="{54D2D6B5-836F-4F4A-9D3F-D96F4CA3DFDE}"/>
              </a:ext>
            </a:extLst>
          </p:cNvPr>
          <p:cNvSpPr txBox="1">
            <a:spLocks noChangeArrowheads="1"/>
          </p:cNvSpPr>
          <p:nvPr/>
        </p:nvSpPr>
        <p:spPr bwMode="auto">
          <a:xfrm>
            <a:off x="6658296" y="2514599"/>
            <a:ext cx="228600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Hệ thống Giáo dục được chia làm 3 cấp:               + Ấu học                  + Tiểu học               + Trung học      </a:t>
            </a:r>
          </a:p>
        </p:txBody>
      </p:sp>
      <p:grpSp>
        <p:nvGrpSpPr>
          <p:cNvPr id="35860" name="Group 20">
            <a:extLst>
              <a:ext uri="{FF2B5EF4-FFF2-40B4-BE49-F238E27FC236}">
                <a16:creationId xmlns:a16="http://schemas.microsoft.com/office/drawing/2014/main" id="{B91F2B49-E0BC-224E-B0F0-832D819EA7B2}"/>
              </a:ext>
            </a:extLst>
          </p:cNvPr>
          <p:cNvGrpSpPr>
            <a:grpSpLocks/>
          </p:cNvGrpSpPr>
          <p:nvPr/>
        </p:nvGrpSpPr>
        <p:grpSpPr bwMode="auto">
          <a:xfrm>
            <a:off x="3231339" y="2832099"/>
            <a:ext cx="3280754" cy="2257107"/>
            <a:chOff x="1920" y="2880"/>
            <a:chExt cx="1728" cy="1440"/>
          </a:xfrm>
        </p:grpSpPr>
        <p:pic>
          <p:nvPicPr>
            <p:cNvPr id="94225" name="Picture 21" descr="0710201015PhapxayHN">
              <a:extLst>
                <a:ext uri="{FF2B5EF4-FFF2-40B4-BE49-F238E27FC236}">
                  <a16:creationId xmlns:a16="http://schemas.microsoft.com/office/drawing/2014/main" id="{1349AE71-301A-FE42-86B6-5950F6D5B7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 y="2880"/>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6" name="AutoShape 22">
              <a:extLst>
                <a:ext uri="{FF2B5EF4-FFF2-40B4-BE49-F238E27FC236}">
                  <a16:creationId xmlns:a16="http://schemas.microsoft.com/office/drawing/2014/main" id="{547D9CB0-1A0B-824E-8C8A-EC3B265566C1}"/>
                </a:ext>
              </a:extLst>
            </p:cNvPr>
            <p:cNvSpPr>
              <a:spLocks noChangeArrowheads="1"/>
            </p:cNvSpPr>
            <p:nvPr/>
          </p:nvSpPr>
          <p:spPr bwMode="auto">
            <a:xfrm>
              <a:off x="1920" y="3744"/>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4</a:t>
              </a:r>
            </a:p>
          </p:txBody>
        </p:sp>
      </p:grpSp>
      <p:sp>
        <p:nvSpPr>
          <p:cNvPr id="35863" name="Text Box 23">
            <a:extLst>
              <a:ext uri="{FF2B5EF4-FFF2-40B4-BE49-F238E27FC236}">
                <a16:creationId xmlns:a16="http://schemas.microsoft.com/office/drawing/2014/main" id="{C9FD2A4B-F11B-9F47-8A93-4BC3F95B127B}"/>
              </a:ext>
            </a:extLst>
          </p:cNvPr>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4. Mục đích của thực dân Pháp trong việc mở các trường học ở Việt nam?</a:t>
            </a:r>
          </a:p>
        </p:txBody>
      </p:sp>
      <p:sp>
        <p:nvSpPr>
          <p:cNvPr id="35864" name="Text Box 24">
            <a:extLst>
              <a:ext uri="{FF2B5EF4-FFF2-40B4-BE49-F238E27FC236}">
                <a16:creationId xmlns:a16="http://schemas.microsoft.com/office/drawing/2014/main" id="{0B09A3B2-3F70-5F45-A041-53DFD6470E44}"/>
              </a:ext>
            </a:extLst>
          </p:cNvPr>
          <p:cNvSpPr txBox="1">
            <a:spLocks noChangeArrowheads="1"/>
          </p:cNvSpPr>
          <p:nvPr/>
        </p:nvSpPr>
        <p:spPr bwMode="auto">
          <a:xfrm>
            <a:off x="6715446" y="2652540"/>
            <a:ext cx="2171700" cy="1869743"/>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dirty="0" err="1">
                <a:solidFill>
                  <a:srgbClr val="333399"/>
                </a:solidFill>
                <a:ea typeface="+mn-ea"/>
              </a:rPr>
              <a:t>Trả</a:t>
            </a:r>
            <a:r>
              <a:rPr lang="en-US" altLang="en-US" sz="2100" b="1" kern="1200" dirty="0">
                <a:solidFill>
                  <a:srgbClr val="333399"/>
                </a:solidFill>
                <a:ea typeface="+mn-ea"/>
              </a:rPr>
              <a:t> </a:t>
            </a:r>
            <a:r>
              <a:rPr lang="en-US" altLang="en-US" sz="2100" b="1" kern="1200" dirty="0" err="1">
                <a:solidFill>
                  <a:srgbClr val="333399"/>
                </a:solidFill>
                <a:ea typeface="+mn-ea"/>
              </a:rPr>
              <a:t>lời</a:t>
            </a:r>
            <a:r>
              <a:rPr lang="en-US" altLang="en-US" sz="2100" b="1" kern="1200" dirty="0">
                <a:solidFill>
                  <a:srgbClr val="333399"/>
                </a:solidFill>
                <a:ea typeface="+mn-ea"/>
              </a:rPr>
              <a:t>:</a:t>
            </a:r>
            <a:r>
              <a:rPr lang="en-US" altLang="en-US" sz="2100" b="1" kern="1200" dirty="0">
                <a:solidFill>
                  <a:srgbClr val="FF3300"/>
                </a:solidFill>
                <a:ea typeface="+mn-ea"/>
              </a:rPr>
              <a:t> </a:t>
            </a:r>
            <a:r>
              <a:rPr lang="en-US" altLang="en-US" sz="2100" b="1" kern="1200" dirty="0" err="1">
                <a:solidFill>
                  <a:srgbClr val="FF3300"/>
                </a:solidFill>
                <a:ea typeface="+mn-ea"/>
              </a:rPr>
              <a:t>Đào</a:t>
            </a:r>
            <a:r>
              <a:rPr lang="en-US" altLang="en-US" sz="2100" b="1" kern="1200" dirty="0">
                <a:solidFill>
                  <a:srgbClr val="FF3300"/>
                </a:solidFill>
                <a:ea typeface="+mn-ea"/>
              </a:rPr>
              <a:t> </a:t>
            </a:r>
            <a:r>
              <a:rPr lang="en-US" altLang="en-US" sz="2100" b="1" kern="1200" dirty="0" err="1">
                <a:solidFill>
                  <a:srgbClr val="FF3300"/>
                </a:solidFill>
                <a:ea typeface="+mn-ea"/>
              </a:rPr>
              <a:t>tạo</a:t>
            </a:r>
            <a:r>
              <a:rPr lang="en-US" altLang="en-US" sz="2100" b="1" kern="1200" dirty="0">
                <a:solidFill>
                  <a:srgbClr val="FF3300"/>
                </a:solidFill>
                <a:ea typeface="+mn-ea"/>
              </a:rPr>
              <a:t> ra </a:t>
            </a:r>
            <a:r>
              <a:rPr lang="en-US" altLang="en-US" sz="2100" b="1" kern="1200" dirty="0" err="1">
                <a:solidFill>
                  <a:srgbClr val="FF3300"/>
                </a:solidFill>
                <a:ea typeface="+mn-ea"/>
              </a:rPr>
              <a:t>lớp</a:t>
            </a:r>
            <a:r>
              <a:rPr lang="en-US" altLang="en-US" sz="2100" b="1" kern="1200" dirty="0">
                <a:solidFill>
                  <a:srgbClr val="FF3300"/>
                </a:solidFill>
                <a:ea typeface="+mn-ea"/>
              </a:rPr>
              <a:t> </a:t>
            </a:r>
            <a:r>
              <a:rPr lang="en-US" altLang="en-US" sz="2100" b="1" kern="1200" dirty="0" err="1">
                <a:solidFill>
                  <a:srgbClr val="FF3300"/>
                </a:solidFill>
                <a:ea typeface="+mn-ea"/>
              </a:rPr>
              <a:t>người</a:t>
            </a:r>
            <a:r>
              <a:rPr lang="en-US" altLang="en-US" sz="2100" b="1" kern="1200" dirty="0">
                <a:solidFill>
                  <a:srgbClr val="FF3300"/>
                </a:solidFill>
                <a:ea typeface="+mn-ea"/>
              </a:rPr>
              <a:t> </a:t>
            </a:r>
            <a:r>
              <a:rPr lang="en-US" altLang="en-US" sz="2100" b="1" kern="1200" dirty="0" err="1">
                <a:solidFill>
                  <a:srgbClr val="FF3300"/>
                </a:solidFill>
                <a:ea typeface="+mn-ea"/>
              </a:rPr>
              <a:t>bản</a:t>
            </a:r>
            <a:r>
              <a:rPr lang="en-US" altLang="en-US" sz="2100" b="1" kern="1200" dirty="0">
                <a:solidFill>
                  <a:srgbClr val="FF3300"/>
                </a:solidFill>
                <a:ea typeface="+mn-ea"/>
              </a:rPr>
              <a:t> </a:t>
            </a:r>
            <a:r>
              <a:rPr lang="en-US" altLang="en-US" sz="2100" b="1" kern="1200" dirty="0" err="1">
                <a:solidFill>
                  <a:srgbClr val="FF3300"/>
                </a:solidFill>
                <a:ea typeface="+mn-ea"/>
              </a:rPr>
              <a:t>xứ</a:t>
            </a:r>
            <a:r>
              <a:rPr lang="en-US" altLang="en-US" sz="2100" b="1" kern="1200" dirty="0">
                <a:solidFill>
                  <a:srgbClr val="FF3300"/>
                </a:solidFill>
                <a:ea typeface="+mn-ea"/>
              </a:rPr>
              <a:t> </a:t>
            </a:r>
            <a:r>
              <a:rPr lang="en-US" altLang="en-US" sz="2100" b="1" kern="1200" dirty="0" err="1">
                <a:solidFill>
                  <a:srgbClr val="FF3300"/>
                </a:solidFill>
                <a:ea typeface="+mn-ea"/>
              </a:rPr>
              <a:t>phục</a:t>
            </a:r>
            <a:r>
              <a:rPr lang="en-US" altLang="en-US" sz="2100" b="1" kern="1200" dirty="0">
                <a:solidFill>
                  <a:srgbClr val="FF3300"/>
                </a:solidFill>
                <a:ea typeface="+mn-ea"/>
              </a:rPr>
              <a:t> </a:t>
            </a:r>
            <a:r>
              <a:rPr lang="en-US" altLang="en-US" sz="2100" b="1" kern="1200" dirty="0" err="1">
                <a:solidFill>
                  <a:srgbClr val="FF3300"/>
                </a:solidFill>
                <a:ea typeface="+mn-ea"/>
              </a:rPr>
              <a:t>vụ</a:t>
            </a:r>
            <a:r>
              <a:rPr lang="en-US" altLang="en-US" sz="2100" b="1" kern="1200" dirty="0">
                <a:solidFill>
                  <a:srgbClr val="FF3300"/>
                </a:solidFill>
                <a:ea typeface="+mn-ea"/>
              </a:rPr>
              <a:t> </a:t>
            </a:r>
            <a:r>
              <a:rPr lang="en-US" altLang="en-US" sz="2100" b="1" kern="1200" dirty="0" err="1">
                <a:solidFill>
                  <a:srgbClr val="FF3300"/>
                </a:solidFill>
                <a:ea typeface="+mn-ea"/>
              </a:rPr>
              <a:t>cho</a:t>
            </a:r>
            <a:r>
              <a:rPr lang="en-US" altLang="en-US" sz="2100" b="1" kern="1200" dirty="0">
                <a:solidFill>
                  <a:srgbClr val="FF3300"/>
                </a:solidFill>
                <a:ea typeface="+mn-ea"/>
              </a:rPr>
              <a:t> </a:t>
            </a:r>
            <a:r>
              <a:rPr lang="en-US" altLang="en-US" sz="2100" b="1" kern="1200" dirty="0" err="1">
                <a:solidFill>
                  <a:srgbClr val="FF3300"/>
                </a:solidFill>
                <a:ea typeface="+mn-ea"/>
              </a:rPr>
              <a:t>Pháp</a:t>
            </a:r>
            <a:endParaRPr lang="en-US" altLang="en-US" sz="2100" b="1" kern="1200" dirty="0">
              <a:solidFill>
                <a:srgbClr val="FF3300"/>
              </a:solidFill>
              <a:ea typeface="+mn-ea"/>
            </a:endParaRPr>
          </a:p>
          <a:p>
            <a:pPr defTabSz="685800" fontAlgn="base">
              <a:spcBef>
                <a:spcPct val="50000"/>
              </a:spcBef>
              <a:spcAft>
                <a:spcPct val="0"/>
              </a:spcAft>
              <a:buClrTx/>
              <a:buNone/>
            </a:pPr>
            <a:endParaRPr lang="en-US" altLang="en-US" sz="2100" b="1" kern="1200" dirty="0">
              <a:solidFill>
                <a:srgbClr val="FF3300"/>
              </a:solidFill>
              <a:ea typeface="+mn-ea"/>
            </a:endParaRPr>
          </a:p>
        </p:txBody>
      </p:sp>
      <p:sp>
        <p:nvSpPr>
          <p:cNvPr id="3" name="Rectangle 2">
            <a:extLst>
              <a:ext uri="{FF2B5EF4-FFF2-40B4-BE49-F238E27FC236}">
                <a16:creationId xmlns:a16="http://schemas.microsoft.com/office/drawing/2014/main" id="{780C8D77-0BAD-0546-9A70-1D8754A3976C}"/>
              </a:ext>
            </a:extLst>
          </p:cNvPr>
          <p:cNvSpPr/>
          <p:nvPr/>
        </p:nvSpPr>
        <p:spPr>
          <a:xfrm>
            <a:off x="6959443" y="92333"/>
            <a:ext cx="1861142" cy="1938992"/>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LẬT MẢNH GHÉP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584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6" presetClass="emph" presetSubtype="0" fill="hold" nodeType="clickEffect">
                                  <p:stCondLst>
                                    <p:cond delay="0"/>
                                  </p:stCondLst>
                                  <p:childTnLst>
                                    <p:animScale>
                                      <p:cBhvr>
                                        <p:cTn id="15" dur="2000" fill="hold"/>
                                        <p:tgtEl>
                                          <p:spTgt spid="35842"/>
                                        </p:tgtEl>
                                      </p:cBhvr>
                                      <p:by x="150000" y="150000"/>
                                    </p:animScale>
                                  </p:childTnLst>
                                </p:cTn>
                              </p:par>
                              <p:par>
                                <p:cTn id="16" presetID="56" presetClass="path" presetSubtype="0" accel="50000" decel="50000" fill="hold" nodeType="withEffect">
                                  <p:stCondLst>
                                    <p:cond delay="0"/>
                                  </p:stCondLst>
                                  <p:childTnLst>
                                    <p:animMotion origin="layout" path="M -0.07084 0.15956 L 0.12916 -0.11513 " pathEditMode="relative" rAng="0" ptsTypes="AA">
                                      <p:cBhvr>
                                        <p:cTn id="17" dur="2000" fill="hold"/>
                                        <p:tgtEl>
                                          <p:spTgt spid="35842"/>
                                        </p:tgtEl>
                                        <p:attrNameLst>
                                          <p:attrName>ppt_x</p:attrName>
                                          <p:attrName>ppt_y</p:attrName>
                                        </p:attrNameLst>
                                      </p:cBhvr>
                                      <p:rCtr x="10000" y="-13735"/>
                                    </p:animMotion>
                                  </p:childTnLst>
                                </p:cTn>
                              </p:par>
                            </p:childTnLst>
                          </p:cTn>
                        </p:par>
                      </p:childTnLst>
                    </p:cTn>
                  </p:par>
                </p:childTnLst>
              </p:cTn>
              <p:nextCondLst>
                <p:cond evt="onClick" delay="0">
                  <p:tgtEl>
                    <p:spTgt spid="35842"/>
                  </p:tgtEl>
                </p:cond>
              </p:nextCondLst>
            </p:seq>
            <p:seq concurrent="1" nextAc="seek">
              <p:cTn id="18" restart="whenNotActive" fill="hold" evtFilter="cancelBubble" nodeType="interactiveSeq">
                <p:stCondLst>
                  <p:cond evt="onClick" delay="0">
                    <p:tgtEl>
                      <p:spTgt spid="3584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animEffect transition="in" filter="checkerboard(across)">
                                      <p:cBhvr>
                                        <p:cTn id="23" dur="500"/>
                                        <p:tgtEl>
                                          <p:spTgt spid="358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849"/>
                                        </p:tgtEl>
                                        <p:attrNameLst>
                                          <p:attrName>style.visibility</p:attrName>
                                        </p:attrNameLst>
                                      </p:cBhvr>
                                      <p:to>
                                        <p:strVal val="visible"/>
                                      </p:to>
                                    </p:set>
                                    <p:animEffect transition="in" filter="diamond(in)">
                                      <p:cBhvr>
                                        <p:cTn id="28" dur="2000"/>
                                        <p:tgtEl>
                                          <p:spTgt spid="358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xit" presetSubtype="16" fill="hold" grpId="1" nodeType="clickEffect">
                                  <p:stCondLst>
                                    <p:cond delay="0"/>
                                  </p:stCondLst>
                                  <p:childTnLst>
                                    <p:animEffect transition="out" filter="diamond(in)">
                                      <p:cBhvr>
                                        <p:cTn id="32" dur="2000"/>
                                        <p:tgtEl>
                                          <p:spTgt spid="35848"/>
                                        </p:tgtEl>
                                      </p:cBhvr>
                                    </p:animEffect>
                                    <p:set>
                                      <p:cBhvr>
                                        <p:cTn id="33" dur="1" fill="hold">
                                          <p:stCondLst>
                                            <p:cond delay="1999"/>
                                          </p:stCondLst>
                                        </p:cTn>
                                        <p:tgtEl>
                                          <p:spTgt spid="35848"/>
                                        </p:tgtEl>
                                        <p:attrNameLst>
                                          <p:attrName>style.visibility</p:attrName>
                                        </p:attrNameLst>
                                      </p:cBhvr>
                                      <p:to>
                                        <p:strVal val="hidden"/>
                                      </p:to>
                                    </p:set>
                                  </p:childTnLst>
                                </p:cTn>
                              </p:par>
                              <p:par>
                                <p:cTn id="34" presetID="8" presetClass="exit" presetSubtype="16" fill="hold" grpId="1" nodeType="withEffect">
                                  <p:stCondLst>
                                    <p:cond delay="0"/>
                                  </p:stCondLst>
                                  <p:childTnLst>
                                    <p:animEffect transition="out" filter="diamond(in)">
                                      <p:cBhvr>
                                        <p:cTn id="35" dur="2000"/>
                                        <p:tgtEl>
                                          <p:spTgt spid="35849"/>
                                        </p:tgtEl>
                                      </p:cBhvr>
                                    </p:animEffect>
                                    <p:set>
                                      <p:cBhvr>
                                        <p:cTn id="36" dur="1" fill="hold">
                                          <p:stCondLst>
                                            <p:cond delay="1999"/>
                                          </p:stCondLst>
                                        </p:cTn>
                                        <p:tgtEl>
                                          <p:spTgt spid="35849"/>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p:cTn id="38" dur="2000"/>
                                        <p:tgtEl>
                                          <p:spTgt spid="35845"/>
                                        </p:tgtEl>
                                      </p:cBhvr>
                                    </p:animEffect>
                                    <p:set>
                                      <p:cBhvr>
                                        <p:cTn id="39" dur="1" fill="hold">
                                          <p:stCondLst>
                                            <p:cond delay="1999"/>
                                          </p:stCondLst>
                                        </p:cTn>
                                        <p:tgtEl>
                                          <p:spTgt spid="35845"/>
                                        </p:tgtEl>
                                        <p:attrNameLst>
                                          <p:attrName>style.visibility</p:attrName>
                                        </p:attrNameLst>
                                      </p:cBhvr>
                                      <p:to>
                                        <p:strVal val="hidden"/>
                                      </p:to>
                                    </p:set>
                                  </p:childTnLst>
                                </p:cTn>
                              </p:par>
                            </p:childTnLst>
                          </p:cTn>
                        </p:par>
                      </p:childTnLst>
                    </p:cTn>
                  </p:par>
                </p:childTnLst>
              </p:cTn>
              <p:nextCondLst>
                <p:cond evt="onClick" delay="0">
                  <p:tgtEl>
                    <p:spTgt spid="35845"/>
                  </p:tgtEl>
                </p:cond>
              </p:nextCondLst>
            </p:seq>
            <p:seq concurrent="1" nextAc="seek">
              <p:cTn id="40" restart="whenNotActive" fill="hold" evtFilter="cancelBubble" nodeType="interactiveSeq">
                <p:stCondLst>
                  <p:cond evt="onClick" delay="0">
                    <p:tgtEl>
                      <p:spTgt spid="3585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5858"/>
                                        </p:tgtEl>
                                        <p:attrNameLst>
                                          <p:attrName>style.visibility</p:attrName>
                                        </p:attrNameLst>
                                      </p:cBhvr>
                                      <p:to>
                                        <p:strVal val="visible"/>
                                      </p:to>
                                    </p:set>
                                    <p:animEffect transition="in" filter="diamond(in)">
                                      <p:cBhvr>
                                        <p:cTn id="45" dur="2000"/>
                                        <p:tgtEl>
                                          <p:spTgt spid="3585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35859"/>
                                        </p:tgtEl>
                                        <p:attrNameLst>
                                          <p:attrName>style.visibility</p:attrName>
                                        </p:attrNameLst>
                                      </p:cBhvr>
                                      <p:to>
                                        <p:strVal val="visible"/>
                                      </p:to>
                                    </p:set>
                                    <p:animEffect transition="in" filter="diamond(in)">
                                      <p:cBhvr>
                                        <p:cTn id="50" dur="2000"/>
                                        <p:tgtEl>
                                          <p:spTgt spid="358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8" presetClass="exit" presetSubtype="16" fill="hold" grpId="1" nodeType="clickEffect">
                                  <p:stCondLst>
                                    <p:cond delay="0"/>
                                  </p:stCondLst>
                                  <p:childTnLst>
                                    <p:animEffect transition="out" filter="diamond(in)">
                                      <p:cBhvr>
                                        <p:cTn id="54" dur="2000"/>
                                        <p:tgtEl>
                                          <p:spTgt spid="35859"/>
                                        </p:tgtEl>
                                      </p:cBhvr>
                                    </p:animEffect>
                                    <p:set>
                                      <p:cBhvr>
                                        <p:cTn id="55" dur="1" fill="hold">
                                          <p:stCondLst>
                                            <p:cond delay="1999"/>
                                          </p:stCondLst>
                                        </p:cTn>
                                        <p:tgtEl>
                                          <p:spTgt spid="35859"/>
                                        </p:tgtEl>
                                        <p:attrNameLst>
                                          <p:attrName>style.visibility</p:attrName>
                                        </p:attrNameLst>
                                      </p:cBhvr>
                                      <p:to>
                                        <p:strVal val="hidden"/>
                                      </p:to>
                                    </p:set>
                                  </p:childTnLst>
                                </p:cTn>
                              </p:par>
                              <p:par>
                                <p:cTn id="56" presetID="8" presetClass="exit" presetSubtype="16" fill="hold" grpId="1" nodeType="withEffect">
                                  <p:stCondLst>
                                    <p:cond delay="0"/>
                                  </p:stCondLst>
                                  <p:childTnLst>
                                    <p:animEffect transition="out" filter="diamond(in)">
                                      <p:cBhvr>
                                        <p:cTn id="57" dur="2000"/>
                                        <p:tgtEl>
                                          <p:spTgt spid="35858"/>
                                        </p:tgtEl>
                                      </p:cBhvr>
                                    </p:animEffect>
                                    <p:set>
                                      <p:cBhvr>
                                        <p:cTn id="58" dur="1" fill="hold">
                                          <p:stCondLst>
                                            <p:cond delay="1999"/>
                                          </p:stCondLst>
                                        </p:cTn>
                                        <p:tgtEl>
                                          <p:spTgt spid="35858"/>
                                        </p:tgtEl>
                                        <p:attrNameLst>
                                          <p:attrName>style.visibility</p:attrName>
                                        </p:attrNameLst>
                                      </p:cBhvr>
                                      <p:to>
                                        <p:strVal val="hidden"/>
                                      </p:to>
                                    </p:set>
                                  </p:childTnLst>
                                </p:cTn>
                              </p:par>
                              <p:par>
                                <p:cTn id="59" presetID="8" presetClass="exit" presetSubtype="16" fill="hold" nodeType="withEffect">
                                  <p:stCondLst>
                                    <p:cond delay="0"/>
                                  </p:stCondLst>
                                  <p:childTnLst>
                                    <p:animEffect transition="out" filter="diamond(in)">
                                      <p:cBhvr>
                                        <p:cTn id="60" dur="2000"/>
                                        <p:tgtEl>
                                          <p:spTgt spid="35855"/>
                                        </p:tgtEl>
                                      </p:cBhvr>
                                    </p:animEffect>
                                    <p:set>
                                      <p:cBhvr>
                                        <p:cTn id="61" dur="1" fill="hold">
                                          <p:stCondLst>
                                            <p:cond delay="1999"/>
                                          </p:stCondLst>
                                        </p:cTn>
                                        <p:tgtEl>
                                          <p:spTgt spid="35855"/>
                                        </p:tgtEl>
                                        <p:attrNameLst>
                                          <p:attrName>style.visibility</p:attrName>
                                        </p:attrNameLst>
                                      </p:cBhvr>
                                      <p:to>
                                        <p:strVal val="hidden"/>
                                      </p:to>
                                    </p:set>
                                  </p:childTnLst>
                                </p:cTn>
                              </p:par>
                            </p:childTnLst>
                          </p:cTn>
                        </p:par>
                      </p:childTnLst>
                    </p:cTn>
                  </p:par>
                </p:childTnLst>
              </p:cTn>
              <p:nextCondLst>
                <p:cond evt="onClick" delay="0">
                  <p:tgtEl>
                    <p:spTgt spid="35855"/>
                  </p:tgtEl>
                </p:cond>
              </p:nextCondLst>
            </p:seq>
            <p:seq concurrent="1" nextAc="seek">
              <p:cTn id="62" restart="whenNotActive" fill="hold" evtFilter="cancelBubble" nodeType="interactiveSeq">
                <p:stCondLst>
                  <p:cond evt="onClick" delay="0">
                    <p:tgtEl>
                      <p:spTgt spid="35860"/>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35863"/>
                                        </p:tgtEl>
                                        <p:attrNameLst>
                                          <p:attrName>style.visibility</p:attrName>
                                        </p:attrNameLst>
                                      </p:cBhvr>
                                      <p:to>
                                        <p:strVal val="visible"/>
                                      </p:to>
                                    </p:set>
                                    <p:animEffect transition="in" filter="diamond(in)">
                                      <p:cBhvr>
                                        <p:cTn id="67" dur="2000"/>
                                        <p:tgtEl>
                                          <p:spTgt spid="358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5864"/>
                                        </p:tgtEl>
                                        <p:attrNameLst>
                                          <p:attrName>style.visibility</p:attrName>
                                        </p:attrNameLst>
                                      </p:cBhvr>
                                      <p:to>
                                        <p:strVal val="visible"/>
                                      </p:to>
                                    </p:set>
                                    <p:animEffect transition="in" filter="diamond(in)">
                                      <p:cBhvr>
                                        <p:cTn id="72" dur="2000"/>
                                        <p:tgtEl>
                                          <p:spTgt spid="358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xit" presetSubtype="16" fill="hold" grpId="1" nodeType="clickEffect">
                                  <p:stCondLst>
                                    <p:cond delay="0"/>
                                  </p:stCondLst>
                                  <p:childTnLst>
                                    <p:animEffect transition="out" filter="diamond(in)">
                                      <p:cBhvr>
                                        <p:cTn id="76" dur="2000"/>
                                        <p:tgtEl>
                                          <p:spTgt spid="35864"/>
                                        </p:tgtEl>
                                      </p:cBhvr>
                                    </p:animEffect>
                                    <p:set>
                                      <p:cBhvr>
                                        <p:cTn id="77" dur="1" fill="hold">
                                          <p:stCondLst>
                                            <p:cond delay="1999"/>
                                          </p:stCondLst>
                                        </p:cTn>
                                        <p:tgtEl>
                                          <p:spTgt spid="35864"/>
                                        </p:tgtEl>
                                        <p:attrNameLst>
                                          <p:attrName>style.visibility</p:attrName>
                                        </p:attrNameLst>
                                      </p:cBhvr>
                                      <p:to>
                                        <p:strVal val="hidden"/>
                                      </p:to>
                                    </p:set>
                                  </p:childTnLst>
                                </p:cTn>
                              </p:par>
                              <p:par>
                                <p:cTn id="78" presetID="8" presetClass="exit" presetSubtype="16" fill="hold" grpId="1" nodeType="withEffect">
                                  <p:stCondLst>
                                    <p:cond delay="0"/>
                                  </p:stCondLst>
                                  <p:childTnLst>
                                    <p:animEffect transition="out" filter="diamond(in)">
                                      <p:cBhvr>
                                        <p:cTn id="79" dur="2000"/>
                                        <p:tgtEl>
                                          <p:spTgt spid="35863"/>
                                        </p:tgtEl>
                                      </p:cBhvr>
                                    </p:animEffect>
                                    <p:set>
                                      <p:cBhvr>
                                        <p:cTn id="80" dur="1" fill="hold">
                                          <p:stCondLst>
                                            <p:cond delay="1999"/>
                                          </p:stCondLst>
                                        </p:cTn>
                                        <p:tgtEl>
                                          <p:spTgt spid="35863"/>
                                        </p:tgtEl>
                                        <p:attrNameLst>
                                          <p:attrName>style.visibility</p:attrName>
                                        </p:attrNameLst>
                                      </p:cBhvr>
                                      <p:to>
                                        <p:strVal val="hidden"/>
                                      </p:to>
                                    </p:set>
                                  </p:childTnLst>
                                </p:cTn>
                              </p:par>
                              <p:par>
                                <p:cTn id="81" presetID="8" presetClass="exit" presetSubtype="16" fill="hold" nodeType="withEffect">
                                  <p:stCondLst>
                                    <p:cond delay="0"/>
                                  </p:stCondLst>
                                  <p:childTnLst>
                                    <p:animEffect transition="out" filter="diamond(in)">
                                      <p:cBhvr>
                                        <p:cTn id="82" dur="2000"/>
                                        <p:tgtEl>
                                          <p:spTgt spid="35860"/>
                                        </p:tgtEl>
                                      </p:cBhvr>
                                    </p:animEffect>
                                    <p:set>
                                      <p:cBhvr>
                                        <p:cTn id="83" dur="1" fill="hold">
                                          <p:stCondLst>
                                            <p:cond delay="1999"/>
                                          </p:stCondLst>
                                        </p:cTn>
                                        <p:tgtEl>
                                          <p:spTgt spid="35860"/>
                                        </p:tgtEl>
                                        <p:attrNameLst>
                                          <p:attrName>style.visibility</p:attrName>
                                        </p:attrNameLst>
                                      </p:cBhvr>
                                      <p:to>
                                        <p:strVal val="hidden"/>
                                      </p:to>
                                    </p:set>
                                  </p:childTnLst>
                                </p:cTn>
                              </p:par>
                            </p:childTnLst>
                          </p:cTn>
                        </p:par>
                      </p:childTnLst>
                    </p:cTn>
                  </p:par>
                </p:childTnLst>
              </p:cTn>
              <p:nextCondLst>
                <p:cond evt="onClick" delay="0">
                  <p:tgtEl>
                    <p:spTgt spid="35860"/>
                  </p:tgtEl>
                </p:cond>
              </p:nextCondLst>
            </p:seq>
            <p:seq concurrent="1" nextAc="seek">
              <p:cTn id="84" restart="whenNotActive" fill="hold" evtFilter="cancelBubble" nodeType="interactiveSeq">
                <p:stCondLst>
                  <p:cond evt="onClick" delay="0">
                    <p:tgtEl>
                      <p:spTgt spid="35850"/>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nodeType="clickEffect">
                                  <p:stCondLst>
                                    <p:cond delay="0"/>
                                  </p:stCondLst>
                                  <p:childTnLst>
                                    <p:set>
                                      <p:cBhvr>
                                        <p:cTn id="88" dur="1" fill="hold">
                                          <p:stCondLst>
                                            <p:cond delay="0"/>
                                          </p:stCondLst>
                                        </p:cTn>
                                        <p:tgtEl>
                                          <p:spTgt spid="35853"/>
                                        </p:tgtEl>
                                        <p:attrNameLst>
                                          <p:attrName>style.visibility</p:attrName>
                                        </p:attrNameLst>
                                      </p:cBhvr>
                                      <p:to>
                                        <p:strVal val="visible"/>
                                      </p:to>
                                    </p:set>
                                    <p:animEffect transition="in" filter="diamond(in)">
                                      <p:cBhvr>
                                        <p:cTn id="89" dur="2000"/>
                                        <p:tgtEl>
                                          <p:spTgt spid="3585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35854"/>
                                        </p:tgtEl>
                                        <p:attrNameLst>
                                          <p:attrName>style.visibility</p:attrName>
                                        </p:attrNameLst>
                                      </p:cBhvr>
                                      <p:to>
                                        <p:strVal val="visible"/>
                                      </p:to>
                                    </p:set>
                                    <p:animEffect transition="in" filter="diamond(in)">
                                      <p:cBhvr>
                                        <p:cTn id="94" dur="2000"/>
                                        <p:tgtEl>
                                          <p:spTgt spid="3585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8" presetClass="exit" presetSubtype="16" fill="hold" nodeType="clickEffect">
                                  <p:stCondLst>
                                    <p:cond delay="0"/>
                                  </p:stCondLst>
                                  <p:childTnLst>
                                    <p:animEffect transition="out" filter="diamond(in)">
                                      <p:cBhvr>
                                        <p:cTn id="98" dur="2000"/>
                                        <p:tgtEl>
                                          <p:spTgt spid="35853"/>
                                        </p:tgtEl>
                                      </p:cBhvr>
                                    </p:animEffect>
                                    <p:set>
                                      <p:cBhvr>
                                        <p:cTn id="99" dur="1" fill="hold">
                                          <p:stCondLst>
                                            <p:cond delay="1999"/>
                                          </p:stCondLst>
                                        </p:cTn>
                                        <p:tgtEl>
                                          <p:spTgt spid="35853"/>
                                        </p:tgtEl>
                                        <p:attrNameLst>
                                          <p:attrName>style.visibility</p:attrName>
                                        </p:attrNameLst>
                                      </p:cBhvr>
                                      <p:to>
                                        <p:strVal val="hidden"/>
                                      </p:to>
                                    </p:set>
                                  </p:childTnLst>
                                </p:cTn>
                              </p:par>
                              <p:par>
                                <p:cTn id="100" presetID="8" presetClass="exit" presetSubtype="16" fill="hold" grpId="0" nodeType="withEffect">
                                  <p:stCondLst>
                                    <p:cond delay="0"/>
                                  </p:stCondLst>
                                  <p:childTnLst>
                                    <p:animEffect transition="out" filter="diamond(in)">
                                      <p:cBhvr>
                                        <p:cTn id="101" dur="2000"/>
                                        <p:tgtEl>
                                          <p:spTgt spid="35854"/>
                                        </p:tgtEl>
                                      </p:cBhvr>
                                    </p:animEffect>
                                    <p:set>
                                      <p:cBhvr>
                                        <p:cTn id="102" dur="1" fill="hold">
                                          <p:stCondLst>
                                            <p:cond delay="1999"/>
                                          </p:stCondLst>
                                        </p:cTn>
                                        <p:tgtEl>
                                          <p:spTgt spid="35854"/>
                                        </p:tgtEl>
                                        <p:attrNameLst>
                                          <p:attrName>style.visibility</p:attrName>
                                        </p:attrNameLst>
                                      </p:cBhvr>
                                      <p:to>
                                        <p:strVal val="hidden"/>
                                      </p:to>
                                    </p:set>
                                  </p:childTnLst>
                                </p:cTn>
                              </p:par>
                              <p:par>
                                <p:cTn id="103" presetID="8" presetClass="exit" presetSubtype="16" fill="hold" nodeType="withEffect">
                                  <p:stCondLst>
                                    <p:cond delay="0"/>
                                  </p:stCondLst>
                                  <p:childTnLst>
                                    <p:animEffect transition="out" filter="diamond(in)">
                                      <p:cBhvr>
                                        <p:cTn id="104" dur="2000"/>
                                        <p:tgtEl>
                                          <p:spTgt spid="35850"/>
                                        </p:tgtEl>
                                      </p:cBhvr>
                                    </p:animEffect>
                                    <p:set>
                                      <p:cBhvr>
                                        <p:cTn id="105" dur="1" fill="hold">
                                          <p:stCondLst>
                                            <p:cond delay="1999"/>
                                          </p:stCondLst>
                                        </p:cTn>
                                        <p:tgtEl>
                                          <p:spTgt spid="35850"/>
                                        </p:tgtEl>
                                        <p:attrNameLst>
                                          <p:attrName>style.visibility</p:attrName>
                                        </p:attrNameLst>
                                      </p:cBhvr>
                                      <p:to>
                                        <p:strVal val="hidden"/>
                                      </p:to>
                                    </p:set>
                                  </p:childTnLst>
                                </p:cTn>
                              </p:par>
                            </p:childTnLst>
                          </p:cTn>
                        </p:par>
                      </p:childTnLst>
                    </p:cTn>
                  </p:par>
                </p:childTnLst>
              </p:cTn>
              <p:nextCondLst>
                <p:cond evt="onClick" delay="0">
                  <p:tgtEl>
                    <p:spTgt spid="35850"/>
                  </p:tgtEl>
                </p:cond>
              </p:nextCondLst>
            </p:seq>
          </p:childTnLst>
        </p:cTn>
      </p:par>
    </p:tnLst>
    <p:bldLst>
      <p:bldP spid="35848" grpId="0" animBg="1"/>
      <p:bldP spid="35848" grpId="1" animBg="1"/>
      <p:bldP spid="35849" grpId="0" animBg="1"/>
      <p:bldP spid="35849" grpId="1" animBg="1"/>
      <p:bldP spid="35854" grpId="0" animBg="1"/>
      <p:bldP spid="35858" grpId="0" animBg="1"/>
      <p:bldP spid="35858" grpId="1" animBg="1"/>
      <p:bldP spid="35859" grpId="0" animBg="1"/>
      <p:bldP spid="35859" grpId="1" animBg="1"/>
      <p:bldP spid="35863" grpId="0" animBg="1"/>
      <p:bldP spid="35863" grpId="1" animBg="1"/>
      <p:bldP spid="35864" grpId="0" animBg="1"/>
      <p:bldP spid="35864" grpId="1"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5184092" y="1034523"/>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5272088" y="1034523"/>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256022" y="1781256"/>
            <a:ext cx="4850242" cy="1815882"/>
          </a:xfrm>
          <a:prstGeom prst="rect">
            <a:avLst/>
          </a:prstGeom>
        </p:spPr>
        <p:txBody>
          <a:bodyPr wrap="square">
            <a:spAutoFit/>
          </a:bodyPr>
          <a:lstStyle/>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SGK)</a:t>
            </a:r>
          </a:p>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29,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II</a:t>
            </a:r>
          </a:p>
          <a:p>
            <a:pPr marL="609600" indent="-609600" algn="ctr" eaLnBrk="1" hangingPunct="1">
              <a:buFontTx/>
              <a:buNone/>
            </a:pP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EF490F6-8AA0-0C4C-AF01-57901C305915}"/>
              </a:ext>
            </a:extLst>
          </p:cNvPr>
          <p:cNvGrpSpPr/>
          <p:nvPr/>
        </p:nvGrpSpPr>
        <p:grpSpPr>
          <a:xfrm>
            <a:off x="391408" y="1939091"/>
            <a:ext cx="5412569" cy="2259018"/>
            <a:chOff x="283846" y="2657551"/>
            <a:chExt cx="5412569" cy="2259018"/>
          </a:xfrm>
        </p:grpSpPr>
        <p:sp>
          <p:nvSpPr>
            <p:cNvPr id="4" name="Rounded Rectangle 3">
              <a:extLst>
                <a:ext uri="{FF2B5EF4-FFF2-40B4-BE49-F238E27FC236}">
                  <a16:creationId xmlns:a16="http://schemas.microsoft.com/office/drawing/2014/main" id="{B99AD008-E280-F543-99A3-E21A48C23A8E}"/>
                </a:ext>
              </a:extLst>
            </p:cNvPr>
            <p:cNvSpPr/>
            <p:nvPr/>
          </p:nvSpPr>
          <p:spPr>
            <a:xfrm>
              <a:off x="298505" y="2657551"/>
              <a:ext cx="5397910" cy="2259018"/>
            </a:xfrm>
            <a:prstGeom prst="roundRect">
              <a:avLst>
                <a:gd name="adj" fmla="val 3233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a:extLst>
                <a:ext uri="{FF2B5EF4-FFF2-40B4-BE49-F238E27FC236}">
                  <a16:creationId xmlns:a16="http://schemas.microsoft.com/office/drawing/2014/main" id="{91DDEF55-9AC9-CF4D-89BB-07528DC715AD}"/>
                </a:ext>
              </a:extLst>
            </p:cNvPr>
            <p:cNvSpPr/>
            <p:nvPr/>
          </p:nvSpPr>
          <p:spPr>
            <a:xfrm>
              <a:off x="283846" y="3195976"/>
              <a:ext cx="5333363" cy="954107"/>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Thực dân Pháp đã tổ chức bộ máy cai trị như thế nào?</a:t>
              </a:r>
              <a:endParaRPr lang="x-none" sz="28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x-none" sz="1800" kern="1200" dirty="0">
                <a:solidFill>
                  <a:srgbClr val="0070C0"/>
                </a:solidFill>
                <a:latin typeface="VNI-Times" pitchFamily="2" charset="0"/>
                <a:ea typeface="+mn-ea"/>
                <a:cs typeface="+mn-cs"/>
              </a:rPr>
              <a:t> </a:t>
            </a:r>
            <a:r>
              <a:rPr lang="en-US" altLang="x-none" sz="1800" kern="1200" dirty="0" err="1">
                <a:solidFill>
                  <a:srgbClr val="0070C0"/>
                </a:solidFill>
                <a:latin typeface="Arial" panose="020B0604020202020204" pitchFamily="34" charset="0"/>
                <a:ea typeface="+mn-ea"/>
                <a:cs typeface="+mn-cs"/>
              </a:rPr>
              <a:t>Toàn</a:t>
            </a:r>
            <a:r>
              <a:rPr lang="en-US" altLang="x-none" sz="1800" kern="1200" dirty="0">
                <a:solidFill>
                  <a:srgbClr val="0070C0"/>
                </a:solidFill>
                <a:latin typeface="Arial" panose="020B0604020202020204" pitchFamily="34" charset="0"/>
                <a:ea typeface="+mn-ea"/>
                <a:cs typeface="+mn-cs"/>
              </a:rPr>
              <a:t> </a:t>
            </a:r>
            <a:r>
              <a:rPr lang="en-US" altLang="x-none" sz="1800" kern="1200" dirty="0" err="1">
                <a:solidFill>
                  <a:srgbClr val="0070C0"/>
                </a:solidFill>
                <a:latin typeface="Arial" panose="020B0604020202020204" pitchFamily="34" charset="0"/>
                <a:ea typeface="+mn-ea"/>
                <a:cs typeface="+mn-cs"/>
              </a:rPr>
              <a:t>quyền</a:t>
            </a:r>
            <a:r>
              <a:rPr lang="en-US" altLang="x-none" sz="1800" kern="1200" dirty="0">
                <a:solidFill>
                  <a:srgbClr val="0070C0"/>
                </a:solidFill>
                <a:latin typeface="Arial" panose="020B0604020202020204" pitchFamily="34" charset="0"/>
                <a:ea typeface="+mn-ea"/>
                <a:cs typeface="+mn-cs"/>
              </a:rPr>
              <a:t> Paul </a:t>
            </a:r>
            <a:r>
              <a:rPr lang="en-US" altLang="x-none" sz="1800" kern="1200" dirty="0" err="1">
                <a:solidFill>
                  <a:srgbClr val="0070C0"/>
                </a:solidFill>
                <a:latin typeface="Arial" panose="020B0604020202020204" pitchFamily="34" charset="0"/>
                <a:ea typeface="+mn-ea"/>
                <a:cs typeface="+mn-cs"/>
              </a:rPr>
              <a:t>Doumer</a:t>
            </a:r>
            <a:endParaRPr lang="x-none" sz="18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EF490F6-8AA0-0C4C-AF01-57901C305915}"/>
              </a:ext>
            </a:extLst>
          </p:cNvPr>
          <p:cNvGrpSpPr/>
          <p:nvPr/>
        </p:nvGrpSpPr>
        <p:grpSpPr>
          <a:xfrm>
            <a:off x="406067" y="1562582"/>
            <a:ext cx="5397910" cy="2929695"/>
            <a:chOff x="298505" y="2281042"/>
            <a:chExt cx="5397910" cy="2929695"/>
          </a:xfrm>
        </p:grpSpPr>
        <p:sp>
          <p:nvSpPr>
            <p:cNvPr id="4" name="Rounded Rectangle 3">
              <a:extLst>
                <a:ext uri="{FF2B5EF4-FFF2-40B4-BE49-F238E27FC236}">
                  <a16:creationId xmlns:a16="http://schemas.microsoft.com/office/drawing/2014/main" id="{B99AD008-E280-F543-99A3-E21A48C23A8E}"/>
                </a:ext>
              </a:extLst>
            </p:cNvPr>
            <p:cNvSpPr/>
            <p:nvPr/>
          </p:nvSpPr>
          <p:spPr>
            <a:xfrm>
              <a:off x="298505" y="2281042"/>
              <a:ext cx="5397910" cy="2929695"/>
            </a:xfrm>
            <a:prstGeom prst="roundRect">
              <a:avLst>
                <a:gd name="adj" fmla="val 1915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a:extLst>
                <a:ext uri="{FF2B5EF4-FFF2-40B4-BE49-F238E27FC236}">
                  <a16:creationId xmlns:a16="http://schemas.microsoft.com/office/drawing/2014/main" id="{91DDEF55-9AC9-CF4D-89BB-07528DC715AD}"/>
                </a:ext>
              </a:extLst>
            </p:cNvPr>
            <p:cNvSpPr/>
            <p:nvPr/>
          </p:nvSpPr>
          <p:spPr>
            <a:xfrm>
              <a:off x="339753" y="2407061"/>
              <a:ext cx="5333363" cy="2677656"/>
            </a:xfrm>
            <a:prstGeom prst="rect">
              <a:avLst/>
            </a:prstGeom>
          </p:spPr>
          <p:txBody>
            <a:bodyPr wrap="square">
              <a:spAutoFit/>
            </a:bodyPr>
            <a:lstStyle/>
            <a:p>
              <a:pPr algn="just" eaLnBrk="1" hangingPunct="1"/>
              <a:r>
                <a:rPr lang="vi-VN" altLang="x-none" sz="2400" dirty="0">
                  <a:solidFill>
                    <a:srgbClr val="FF0000"/>
                  </a:solidFill>
                  <a:cs typeface="Arial" panose="020B0604020202020204" pitchFamily="34" charset="0"/>
                </a:rPr>
                <a:t> </a:t>
              </a:r>
              <a:r>
                <a:rPr lang="vi-VN" altLang="x-none" sz="2400" dirty="0">
                  <a:solidFill>
                    <a:srgbClr val="FF0000"/>
                  </a:solidFill>
                  <a:latin typeface="Times New Roman" panose="02020603050405020304" pitchFamily="18" charset="0"/>
                  <a:cs typeface="Times New Roman" panose="02020603050405020304" pitchFamily="18" charset="0"/>
                </a:rPr>
                <a:t>Chương trình khai thác do Đume vạch ra để thi hành ở</a:t>
              </a:r>
              <a:r>
                <a:rPr lang="en-US" altLang="x-none" sz="2400" dirty="0">
                  <a:solidFill>
                    <a:srgbClr val="FF0000"/>
                  </a:solidFill>
                  <a:latin typeface="Times New Roman" panose="02020603050405020304" pitchFamily="18" charset="0"/>
                  <a:cs typeface="Times New Roman" panose="02020603050405020304" pitchFamily="18" charset="0"/>
                </a:rPr>
                <a:t> </a:t>
              </a:r>
              <a:r>
                <a:rPr lang="vi-VN" altLang="x-none" sz="2400" dirty="0">
                  <a:solidFill>
                    <a:srgbClr val="FF0000"/>
                  </a:solidFill>
                  <a:latin typeface="Times New Roman" panose="02020603050405020304" pitchFamily="18" charset="0"/>
                  <a:cs typeface="Times New Roman" panose="02020603050405020304" pitchFamily="18" charset="0"/>
                </a:rPr>
                <a:t>Đông Dương (chủ yếu là Việt Nam) từ những năm đầu thế kỉ XX có mục đích tối thượng là biến gấp Đông Dương thành một thuộc địa khai khẩn bậc nhất, bảo đảm siêu lợi nhuận cao nhất cho đế quốc Pháp. </a:t>
              </a:r>
            </a:p>
          </p:txBody>
        </p:sp>
      </p:gr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x-none" sz="1800" kern="1200" dirty="0">
                <a:solidFill>
                  <a:srgbClr val="0070C0"/>
                </a:solidFill>
                <a:latin typeface="VNI-Times" pitchFamily="2" charset="0"/>
                <a:ea typeface="+mn-ea"/>
                <a:cs typeface="+mn-cs"/>
              </a:rPr>
              <a:t> </a:t>
            </a:r>
            <a:r>
              <a:rPr lang="en-US" altLang="x-none" sz="1800" kern="1200" dirty="0" err="1">
                <a:solidFill>
                  <a:srgbClr val="0070C0"/>
                </a:solidFill>
                <a:latin typeface="Arial" panose="020B0604020202020204" pitchFamily="34" charset="0"/>
                <a:ea typeface="+mn-ea"/>
                <a:cs typeface="+mn-cs"/>
              </a:rPr>
              <a:t>Toàn</a:t>
            </a:r>
            <a:r>
              <a:rPr lang="en-US" altLang="x-none" sz="1800" kern="1200" dirty="0">
                <a:solidFill>
                  <a:srgbClr val="0070C0"/>
                </a:solidFill>
                <a:latin typeface="Arial" panose="020B0604020202020204" pitchFamily="34" charset="0"/>
                <a:ea typeface="+mn-ea"/>
                <a:cs typeface="+mn-cs"/>
              </a:rPr>
              <a:t> </a:t>
            </a:r>
            <a:r>
              <a:rPr lang="en-US" altLang="x-none" sz="1800" kern="1200" dirty="0" err="1">
                <a:solidFill>
                  <a:srgbClr val="0070C0"/>
                </a:solidFill>
                <a:latin typeface="Arial" panose="020B0604020202020204" pitchFamily="34" charset="0"/>
                <a:ea typeface="+mn-ea"/>
                <a:cs typeface="+mn-cs"/>
              </a:rPr>
              <a:t>quyền</a:t>
            </a:r>
            <a:r>
              <a:rPr lang="en-US" altLang="x-none" sz="1800" kern="1200" dirty="0">
                <a:solidFill>
                  <a:srgbClr val="0070C0"/>
                </a:solidFill>
                <a:latin typeface="Arial" panose="020B0604020202020204" pitchFamily="34" charset="0"/>
                <a:ea typeface="+mn-ea"/>
                <a:cs typeface="+mn-cs"/>
              </a:rPr>
              <a:t> Paul </a:t>
            </a:r>
            <a:r>
              <a:rPr lang="en-US" altLang="x-none" sz="1800" kern="1200" dirty="0" err="1">
                <a:solidFill>
                  <a:srgbClr val="0070C0"/>
                </a:solidFill>
                <a:latin typeface="Arial" panose="020B0604020202020204" pitchFamily="34" charset="0"/>
                <a:ea typeface="+mn-ea"/>
                <a:cs typeface="+mn-cs"/>
              </a:rPr>
              <a:t>Doumer</a:t>
            </a:r>
            <a:endParaRPr lang="x-none" sz="1800" dirty="0">
              <a:solidFill>
                <a:srgbClr val="0070C0"/>
              </a:solidFill>
            </a:endParaRPr>
          </a:p>
        </p:txBody>
      </p:sp>
    </p:spTree>
    <p:extLst>
      <p:ext uri="{BB962C8B-B14F-4D97-AF65-F5344CB8AC3E}">
        <p14:creationId xmlns:p14="http://schemas.microsoft.com/office/powerpoint/2010/main" val="40870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8" y="1"/>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FD7A6C11-D65A-DD41-8EF8-2B011ECC446A}"/>
              </a:ext>
            </a:extLst>
          </p:cNvPr>
          <p:cNvSpPr txBox="1">
            <a:spLocks noChangeArrowheads="1"/>
          </p:cNvSpPr>
          <p:nvPr/>
        </p:nvSpPr>
        <p:spPr bwMode="auto">
          <a:xfrm>
            <a:off x="425853" y="485786"/>
            <a:ext cx="251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x-none" sz="2400" b="1" dirty="0">
                <a:solidFill>
                  <a:srgbClr val="002060"/>
                </a:solidFill>
                <a:latin typeface="Times New Roman" panose="02020603050405020304" pitchFamily="18" charset="0"/>
                <a:cs typeface="Times New Roman" panose="02020603050405020304" pitchFamily="18" charset="0"/>
              </a:rPr>
              <a:t>   LIÊN </a:t>
            </a:r>
          </a:p>
          <a:p>
            <a:pPr eaLnBrk="1" hangingPunct="1">
              <a:spcBef>
                <a:spcPct val="50000"/>
              </a:spcBef>
            </a:pPr>
            <a:endParaRPr lang="en-US" altLang="x-none"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002060"/>
                </a:solidFill>
                <a:latin typeface="Times New Roman" panose="02020603050405020304" pitchFamily="18" charset="0"/>
                <a:cs typeface="Times New Roman" panose="02020603050405020304" pitchFamily="18" charset="0"/>
              </a:rPr>
              <a:t>          BANG </a:t>
            </a:r>
          </a:p>
          <a:p>
            <a:pPr eaLnBrk="1" hangingPunct="1">
              <a:spcBef>
                <a:spcPct val="50000"/>
              </a:spcBef>
            </a:pPr>
            <a:endParaRPr lang="en-US" altLang="x-none"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002060"/>
                </a:solidFill>
                <a:latin typeface="Times New Roman" panose="02020603050405020304" pitchFamily="18" charset="0"/>
                <a:cs typeface="Times New Roman" panose="02020603050405020304" pitchFamily="18" charset="0"/>
              </a:rPr>
              <a:t>                ĐÔNG </a:t>
            </a:r>
          </a:p>
          <a:p>
            <a:pPr eaLnBrk="1" hangingPunct="1">
              <a:spcBef>
                <a:spcPct val="50000"/>
              </a:spcBef>
            </a:pPr>
            <a:endParaRPr lang="en-US" altLang="x-none"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002060"/>
                </a:solidFill>
                <a:latin typeface="Times New Roman" panose="02020603050405020304" pitchFamily="18" charset="0"/>
                <a:cs typeface="Times New Roman" panose="02020603050405020304" pitchFamily="18" charset="0"/>
              </a:rPr>
              <a:t>           DƯƠNG</a:t>
            </a:r>
          </a:p>
        </p:txBody>
      </p:sp>
      <p:sp>
        <p:nvSpPr>
          <p:cNvPr id="2" name="Rectangle 1">
            <a:extLst>
              <a:ext uri="{FF2B5EF4-FFF2-40B4-BE49-F238E27FC236}">
                <a16:creationId xmlns:a16="http://schemas.microsoft.com/office/drawing/2014/main" id="{BD3D04BD-6373-5745-B7B3-E952502F4D0A}"/>
              </a:ext>
            </a:extLst>
          </p:cNvPr>
          <p:cNvSpPr/>
          <p:nvPr/>
        </p:nvSpPr>
        <p:spPr>
          <a:xfrm>
            <a:off x="4467827" y="301120"/>
            <a:ext cx="4572000" cy="4154984"/>
          </a:xfrm>
          <a:prstGeom prst="rect">
            <a:avLst/>
          </a:prstGeom>
        </p:spPr>
        <p:txBody>
          <a:bodyPr>
            <a:spAutoFit/>
          </a:bodyPr>
          <a:lstStyle/>
          <a:p>
            <a:pPr algn="just"/>
            <a:r>
              <a:rPr lang="vi-VN" sz="2400" dirty="0">
                <a:latin typeface="Times New Roman" panose="02020603050405020304" pitchFamily="18" charset="0"/>
                <a:cs typeface="Times New Roman" panose="02020603050405020304" pitchFamily="18" charset="0"/>
              </a:rPr>
              <a:t>Liên bang Đông Dương là khu vực hành chính lãnh thổ phụ thuộc nhà nước Pháp, được thành lập theo Sắc lệnh của Tổng thống Pháp ngày 17.10.1887.</a:t>
            </a:r>
          </a:p>
          <a:p>
            <a:pPr algn="just"/>
            <a:r>
              <a:rPr lang="vi-VN" sz="2400" dirty="0">
                <a:latin typeface="Times New Roman" panose="02020603050405020304" pitchFamily="18" charset="0"/>
                <a:cs typeface="Times New Roman" panose="02020603050405020304" pitchFamily="18" charset="0"/>
              </a:rPr>
              <a:t>Lúc mới thành lập, Liên bang Đông Dương (Union Indochinoise) gồm Việt Nam và Cao Miên, trong đó, Việt Nam bị chia làm ba xứ là Nam Kỳ, Trung kỳ và Bắc Kỳ và bị cai trị theo ba chế độ khác nhau.</a:t>
            </a:r>
          </a:p>
        </p:txBody>
      </p:sp>
    </p:spTree>
    <p:extLst>
      <p:ext uri="{BB962C8B-B14F-4D97-AF65-F5344CB8AC3E}">
        <p14:creationId xmlns:p14="http://schemas.microsoft.com/office/powerpoint/2010/main" val="174752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2" presetClass="emph" presetSubtype="0" repeatCount="indefinite" grpId="0" nodeType="afterEffect">
                                  <p:stCondLst>
                                    <p:cond delay="0"/>
                                  </p:stCondLst>
                                  <p:endCondLst>
                                    <p:cond evt="onNext" delay="0">
                                      <p:tgtEl>
                                        <p:sldTgt/>
                                      </p:tgtEl>
                                    </p:cond>
                                  </p:endCondLst>
                                  <p:childTnLst>
                                    <p:animClr clrSpc="hsl" dir="cw">
                                      <p:cBhvr override="childStyle">
                                        <p:cTn id="13" dur="500" fill="hold"/>
                                        <p:tgtEl>
                                          <p:spTgt spid="11">
                                            <p:txEl>
                                              <p:pRg st="0" end="0"/>
                                            </p:txEl>
                                          </p:spTgt>
                                        </p:tgtEl>
                                        <p:attrNameLst>
                                          <p:attrName>style.color</p:attrName>
                                        </p:attrNameLst>
                                      </p:cBhvr>
                                      <p:by>
                                        <p:hsl h="-7200000" s="0" l="0"/>
                                      </p:by>
                                    </p:animClr>
                                    <p:animClr clrSpc="hsl" dir="cw">
                                      <p:cBhvr>
                                        <p:cTn id="14" dur="500" fill="hold"/>
                                        <p:tgtEl>
                                          <p:spTgt spid="11">
                                            <p:txEl>
                                              <p:pRg st="0" end="0"/>
                                            </p:txEl>
                                          </p:spTgt>
                                        </p:tgtEl>
                                        <p:attrNameLst>
                                          <p:attrName>fillcolor</p:attrName>
                                        </p:attrNameLst>
                                      </p:cBhvr>
                                      <p:by>
                                        <p:hsl h="-7200000" s="0" l="0"/>
                                      </p:by>
                                    </p:animClr>
                                    <p:animClr clrSpc="hsl" dir="cw">
                                      <p:cBhvr>
                                        <p:cTn id="15" dur="500" fill="hold"/>
                                        <p:tgtEl>
                                          <p:spTgt spid="11">
                                            <p:txEl>
                                              <p:pRg st="0" end="0"/>
                                            </p:txEl>
                                          </p:spTgt>
                                        </p:tgtEl>
                                        <p:attrNameLst>
                                          <p:attrName>stroke.color</p:attrName>
                                        </p:attrNameLst>
                                      </p:cBhvr>
                                      <p:by>
                                        <p:hsl h="-7200000" s="0" l="0"/>
                                      </p:by>
                                    </p:animClr>
                                    <p:set>
                                      <p:cBhvr>
                                        <p:cTn id="16" dur="500" fill="hold"/>
                                        <p:tgtEl>
                                          <p:spTgt spid="11">
                                            <p:txEl>
                                              <p:pRg st="0" end="0"/>
                                            </p:txEl>
                                          </p:spTgt>
                                        </p:tgtEl>
                                        <p:attrNameLst>
                                          <p:attrName>fill.type</p:attrName>
                                        </p:attrNameLst>
                                      </p:cBhvr>
                                      <p:to>
                                        <p:strVal val="solid"/>
                                      </p:to>
                                    </p:set>
                                  </p:childTnLst>
                                </p:cTn>
                              </p:par>
                            </p:childTnLst>
                          </p:cTn>
                        </p:par>
                        <p:par>
                          <p:cTn id="17" fill="hold">
                            <p:stCondLst>
                              <p:cond delay="1000"/>
                            </p:stCondLst>
                            <p:childTnLst>
                              <p:par>
                                <p:cTn id="18" presetID="22" presetClass="emph" presetSubtype="0" repeatCount="indefinite" grpId="0" nodeType="afterEffect">
                                  <p:stCondLst>
                                    <p:cond delay="0"/>
                                  </p:stCondLst>
                                  <p:endCondLst>
                                    <p:cond evt="onNext" delay="0">
                                      <p:tgtEl>
                                        <p:sldTgt/>
                                      </p:tgtEl>
                                    </p:cond>
                                  </p:endCondLst>
                                  <p:childTnLst>
                                    <p:animClr clrSpc="hsl" dir="cw">
                                      <p:cBhvr override="childStyle">
                                        <p:cTn id="19" dur="500" fill="hold"/>
                                        <p:tgtEl>
                                          <p:spTgt spid="11">
                                            <p:txEl>
                                              <p:pRg st="2" end="2"/>
                                            </p:txEl>
                                          </p:spTgt>
                                        </p:tgtEl>
                                        <p:attrNameLst>
                                          <p:attrName>style.color</p:attrName>
                                        </p:attrNameLst>
                                      </p:cBhvr>
                                      <p:by>
                                        <p:hsl h="-7200000" s="0" l="0"/>
                                      </p:by>
                                    </p:animClr>
                                    <p:animClr clrSpc="hsl" dir="cw">
                                      <p:cBhvr>
                                        <p:cTn id="20" dur="500" fill="hold"/>
                                        <p:tgtEl>
                                          <p:spTgt spid="11">
                                            <p:txEl>
                                              <p:pRg st="2" end="2"/>
                                            </p:txEl>
                                          </p:spTgt>
                                        </p:tgtEl>
                                        <p:attrNameLst>
                                          <p:attrName>fillcolor</p:attrName>
                                        </p:attrNameLst>
                                      </p:cBhvr>
                                      <p:by>
                                        <p:hsl h="-7200000" s="0" l="0"/>
                                      </p:by>
                                    </p:animClr>
                                    <p:animClr clrSpc="hsl" dir="cw">
                                      <p:cBhvr>
                                        <p:cTn id="21" dur="500" fill="hold"/>
                                        <p:tgtEl>
                                          <p:spTgt spid="11">
                                            <p:txEl>
                                              <p:pRg st="2" end="2"/>
                                            </p:txEl>
                                          </p:spTgt>
                                        </p:tgtEl>
                                        <p:attrNameLst>
                                          <p:attrName>stroke.color</p:attrName>
                                        </p:attrNameLst>
                                      </p:cBhvr>
                                      <p:by>
                                        <p:hsl h="-7200000" s="0" l="0"/>
                                      </p:by>
                                    </p:animClr>
                                    <p:set>
                                      <p:cBhvr>
                                        <p:cTn id="22" dur="500" fill="hold"/>
                                        <p:tgtEl>
                                          <p:spTgt spid="11">
                                            <p:txEl>
                                              <p:pRg st="2" end="2"/>
                                            </p:txEl>
                                          </p:spTgt>
                                        </p:tgtEl>
                                        <p:attrNameLst>
                                          <p:attrName>fill.type</p:attrName>
                                        </p:attrNameLst>
                                      </p:cBhvr>
                                      <p:to>
                                        <p:strVal val="solid"/>
                                      </p:to>
                                    </p:set>
                                  </p:childTnLst>
                                </p:cTn>
                              </p:par>
                            </p:childTnLst>
                          </p:cTn>
                        </p:par>
                        <p:par>
                          <p:cTn id="23" fill="hold">
                            <p:stCondLst>
                              <p:cond delay="1500"/>
                            </p:stCondLst>
                            <p:childTnLst>
                              <p:par>
                                <p:cTn id="24" presetID="22" presetClass="emph" presetSubtype="0" repeatCount="indefinite" grpId="0" nodeType="afterEffect">
                                  <p:stCondLst>
                                    <p:cond delay="0"/>
                                  </p:stCondLst>
                                  <p:endCondLst>
                                    <p:cond evt="onNext" delay="0">
                                      <p:tgtEl>
                                        <p:sldTgt/>
                                      </p:tgtEl>
                                    </p:cond>
                                  </p:endCondLst>
                                  <p:childTnLst>
                                    <p:animClr clrSpc="hsl" dir="cw">
                                      <p:cBhvr override="childStyle">
                                        <p:cTn id="25" dur="500" fill="hold"/>
                                        <p:tgtEl>
                                          <p:spTgt spid="11">
                                            <p:txEl>
                                              <p:pRg st="4" end="4"/>
                                            </p:txEl>
                                          </p:spTgt>
                                        </p:tgtEl>
                                        <p:attrNameLst>
                                          <p:attrName>style.color</p:attrName>
                                        </p:attrNameLst>
                                      </p:cBhvr>
                                      <p:by>
                                        <p:hsl h="-7200000" s="0" l="0"/>
                                      </p:by>
                                    </p:animClr>
                                    <p:animClr clrSpc="hsl" dir="cw">
                                      <p:cBhvr>
                                        <p:cTn id="26" dur="500" fill="hold"/>
                                        <p:tgtEl>
                                          <p:spTgt spid="11">
                                            <p:txEl>
                                              <p:pRg st="4" end="4"/>
                                            </p:txEl>
                                          </p:spTgt>
                                        </p:tgtEl>
                                        <p:attrNameLst>
                                          <p:attrName>fillcolor</p:attrName>
                                        </p:attrNameLst>
                                      </p:cBhvr>
                                      <p:by>
                                        <p:hsl h="-7200000" s="0" l="0"/>
                                      </p:by>
                                    </p:animClr>
                                    <p:animClr clrSpc="hsl" dir="cw">
                                      <p:cBhvr>
                                        <p:cTn id="27" dur="500" fill="hold"/>
                                        <p:tgtEl>
                                          <p:spTgt spid="11">
                                            <p:txEl>
                                              <p:pRg st="4" end="4"/>
                                            </p:txEl>
                                          </p:spTgt>
                                        </p:tgtEl>
                                        <p:attrNameLst>
                                          <p:attrName>stroke.color</p:attrName>
                                        </p:attrNameLst>
                                      </p:cBhvr>
                                      <p:by>
                                        <p:hsl h="-7200000" s="0" l="0"/>
                                      </p:by>
                                    </p:animClr>
                                    <p:set>
                                      <p:cBhvr>
                                        <p:cTn id="28" dur="500" fill="hold"/>
                                        <p:tgtEl>
                                          <p:spTgt spid="11">
                                            <p:txEl>
                                              <p:pRg st="4" end="4"/>
                                            </p:txEl>
                                          </p:spTgt>
                                        </p:tgtEl>
                                        <p:attrNameLst>
                                          <p:attrName>fill.type</p:attrName>
                                        </p:attrNameLst>
                                      </p:cBhvr>
                                      <p:to>
                                        <p:strVal val="solid"/>
                                      </p:to>
                                    </p:set>
                                  </p:childTnLst>
                                </p:cTn>
                              </p:par>
                            </p:childTnLst>
                          </p:cTn>
                        </p:par>
                        <p:par>
                          <p:cTn id="29" fill="hold">
                            <p:stCondLst>
                              <p:cond delay="2000"/>
                            </p:stCondLst>
                            <p:childTnLst>
                              <p:par>
                                <p:cTn id="30" presetID="22" presetClass="emph" presetSubtype="0" repeatCount="indefinite" grpId="0" nodeType="afterEffect">
                                  <p:stCondLst>
                                    <p:cond delay="0"/>
                                  </p:stCondLst>
                                  <p:endCondLst>
                                    <p:cond evt="onNext" delay="0">
                                      <p:tgtEl>
                                        <p:sldTgt/>
                                      </p:tgtEl>
                                    </p:cond>
                                  </p:endCondLst>
                                  <p:childTnLst>
                                    <p:animClr clrSpc="hsl" dir="cw">
                                      <p:cBhvr override="childStyle">
                                        <p:cTn id="31" dur="500" fill="hold"/>
                                        <p:tgtEl>
                                          <p:spTgt spid="11">
                                            <p:txEl>
                                              <p:pRg st="6" end="6"/>
                                            </p:txEl>
                                          </p:spTgt>
                                        </p:tgtEl>
                                        <p:attrNameLst>
                                          <p:attrName>style.color</p:attrName>
                                        </p:attrNameLst>
                                      </p:cBhvr>
                                      <p:by>
                                        <p:hsl h="-7200000" s="0" l="0"/>
                                      </p:by>
                                    </p:animClr>
                                    <p:animClr clrSpc="hsl" dir="cw">
                                      <p:cBhvr>
                                        <p:cTn id="32" dur="500" fill="hold"/>
                                        <p:tgtEl>
                                          <p:spTgt spid="11">
                                            <p:txEl>
                                              <p:pRg st="6" end="6"/>
                                            </p:txEl>
                                          </p:spTgt>
                                        </p:tgtEl>
                                        <p:attrNameLst>
                                          <p:attrName>fillcolor</p:attrName>
                                        </p:attrNameLst>
                                      </p:cBhvr>
                                      <p:by>
                                        <p:hsl h="-7200000" s="0" l="0"/>
                                      </p:by>
                                    </p:animClr>
                                    <p:animClr clrSpc="hsl" dir="cw">
                                      <p:cBhvr>
                                        <p:cTn id="33" dur="500" fill="hold"/>
                                        <p:tgtEl>
                                          <p:spTgt spid="11">
                                            <p:txEl>
                                              <p:pRg st="6" end="6"/>
                                            </p:txEl>
                                          </p:spTgt>
                                        </p:tgtEl>
                                        <p:attrNameLst>
                                          <p:attrName>stroke.color</p:attrName>
                                        </p:attrNameLst>
                                      </p:cBhvr>
                                      <p:by>
                                        <p:hsl h="-7200000" s="0" l="0"/>
                                      </p:by>
                                    </p:animClr>
                                    <p:set>
                                      <p:cBhvr>
                                        <p:cTn id="34" dur="500" fill="hold"/>
                                        <p:tgtEl>
                                          <p:spTgt spid="11">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605385" y="60869"/>
            <a:ext cx="8297426" cy="35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400" b="1" dirty="0">
                <a:solidFill>
                  <a:srgbClr val="006600"/>
                </a:solidFill>
                <a:latin typeface="Times New Roman" panose="02020603050405020304" pitchFamily="18" charset="0"/>
                <a:cs typeface="Times New Roman" panose="02020603050405020304" pitchFamily="18" charset="0"/>
              </a:rPr>
              <a:t>SƠ ĐỒ BỘ MÁY THỐNG TRỊ CỦA PHÁP </a:t>
            </a:r>
            <a:r>
              <a:rPr lang="en-US" altLang="x-none" sz="2400" b="1" dirty="0" err="1">
                <a:solidFill>
                  <a:srgbClr val="006600"/>
                </a:solidFill>
                <a:latin typeface="Times New Roman" panose="02020603050405020304" pitchFamily="18" charset="0"/>
                <a:cs typeface="Times New Roman" panose="02020603050405020304" pitchFamily="18" charset="0"/>
              </a:rPr>
              <a:t>Ở</a:t>
            </a:r>
            <a:r>
              <a:rPr lang="en-US" altLang="x-none" sz="2400" b="1" dirty="0">
                <a:solidFill>
                  <a:srgbClr val="006600"/>
                </a:solidFill>
                <a:latin typeface="Times New Roman" panose="02020603050405020304" pitchFamily="18" charset="0"/>
                <a:cs typeface="Times New Roman" panose="02020603050405020304" pitchFamily="18" charset="0"/>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468684" y="547262"/>
            <a:ext cx="8279658" cy="4364745"/>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Times New Roman" panose="02020603050405020304" pitchFamily="18" charset="0"/>
                  <a:cs typeface="Times New Roman" panose="02020603050405020304" pitchFamily="18" charset="0"/>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a:latin typeface="Times New Roman" panose="02020603050405020304" pitchFamily="18" charset="0"/>
                <a:cs typeface="Times New Roman" panose="02020603050405020304" pitchFamily="18" charset="0"/>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2547482" y="547262"/>
            <a:ext cx="3908852" cy="51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a:latin typeface="Times New Roman" panose="02020603050405020304" pitchFamily="18" charset="0"/>
                <a:cs typeface="Times New Roman" panose="02020603050405020304" pitchFamily="18" charset="0"/>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788499" y="439512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400" b="1" dirty="0" err="1">
                <a:latin typeface="Times New Roman" panose="02020603050405020304" pitchFamily="18" charset="0"/>
                <a:cs typeface="Times New Roman" panose="02020603050405020304" pitchFamily="18" charset="0"/>
              </a:rPr>
              <a:t>Bộ</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máy</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chính</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quyền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cấp</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Xã</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Thôn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Bản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xứ</a:t>
            </a:r>
            <a:r>
              <a:rPr lang="en-US" altLang="x-none" sz="2400" b="1" dirty="0">
                <a:latin typeface="Times New Roman" panose="02020603050405020304" pitchFamily="18" charset="0"/>
                <a:cs typeface="Times New Roman" panose="02020603050405020304" pitchFamily="18" charset="0"/>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806266" y="351930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400" b="1" dirty="0" err="1">
                <a:latin typeface="Times New Roman" panose="02020603050405020304" pitchFamily="18" charset="0"/>
                <a:cs typeface="Times New Roman" panose="02020603050405020304" pitchFamily="18" charset="0"/>
              </a:rPr>
              <a:t>Bộ</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máy</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chính</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quyền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cấp</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Tỉnh</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Huyện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Pháp</a:t>
            </a:r>
            <a:r>
              <a:rPr lang="en-US" altLang="x-none" sz="2400" b="1" dirty="0">
                <a:latin typeface="Times New Roman" panose="02020603050405020304" pitchFamily="18" charset="0"/>
                <a:cs typeface="Times New Roman" panose="02020603050405020304" pitchFamily="18" charset="0"/>
              </a:rPr>
              <a:t> + </a:t>
            </a:r>
            <a:r>
              <a:rPr lang="en-US" altLang="x-none" sz="2400" b="1" dirty="0" err="1">
                <a:latin typeface="Times New Roman" panose="02020603050405020304" pitchFamily="18" charset="0"/>
                <a:cs typeface="Times New Roman" panose="02020603050405020304" pitchFamily="18" charset="0"/>
              </a:rPr>
              <a:t>Bản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xứ</a:t>
            </a:r>
            <a:r>
              <a:rPr lang="en-US" altLang="x-none" sz="2400" b="1" dirty="0">
                <a:latin typeface="Times New Roman" panose="02020603050405020304" pitchFamily="18" charset="0"/>
                <a:cs typeface="Times New Roman" panose="02020603050405020304" pitchFamily="18" charset="0"/>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1694642" y="2629130"/>
            <a:ext cx="5756672"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400" b="1" dirty="0" err="1">
                <a:latin typeface="Times New Roman" panose="02020603050405020304" pitchFamily="18" charset="0"/>
                <a:cs typeface="Times New Roman" panose="02020603050405020304" pitchFamily="18" charset="0"/>
              </a:rPr>
              <a:t>Bộ</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máy</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chính</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quyền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cấp</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Kỳ</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Pháp</a:t>
            </a:r>
            <a:r>
              <a:rPr lang="en-US" altLang="x-none" sz="2400" b="1" dirty="0">
                <a:latin typeface="Times New Roman" panose="02020603050405020304" pitchFamily="18" charset="0"/>
                <a:cs typeface="Times New Roman" panose="02020603050405020304" pitchFamily="18" charset="0"/>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41538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latin typeface="Times New Roman" panose="02020603050405020304" pitchFamily="18" charset="0"/>
                <a:cs typeface="Times New Roman" panose="02020603050405020304" pitchFamily="18" charset="0"/>
              </a:rPr>
              <a:t>Bắc</a:t>
            </a:r>
            <a:r>
              <a:rPr lang="en-US" altLang="x-none" sz="2000" b="1" dirty="0">
                <a:latin typeface="Times New Roman" panose="02020603050405020304" pitchFamily="18" charset="0"/>
                <a:cs typeface="Times New Roman" panose="02020603050405020304" pitchFamily="18" charset="0"/>
              </a:rPr>
              <a:t> </a:t>
            </a:r>
            <a:r>
              <a:rPr lang="en-US" altLang="x-none" sz="2000" b="1" dirty="0" err="1">
                <a:latin typeface="Times New Roman" panose="02020603050405020304" pitchFamily="18" charset="0"/>
                <a:cs typeface="Times New Roman" panose="02020603050405020304" pitchFamily="18" charset="0"/>
              </a:rPr>
              <a:t>Kì</a:t>
            </a:r>
            <a:endParaRPr lang="en-US" altLang="x-none" sz="2000" b="1" dirty="0">
              <a:latin typeface="Times New Roman" panose="02020603050405020304" pitchFamily="18" charset="0"/>
              <a:cs typeface="Times New Roman" panose="02020603050405020304" pitchFamily="18" charset="0"/>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121062"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a:latin typeface="Times New Roman" panose="02020603050405020304" pitchFamily="18" charset="0"/>
                <a:cs typeface="Times New Roman" panose="02020603050405020304" pitchFamily="18" charset="0"/>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3844510"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a:latin typeface="Times New Roman" panose="02020603050405020304" pitchFamily="18" charset="0"/>
                <a:cs typeface="Times New Roman" panose="02020603050405020304" pitchFamily="18" charset="0"/>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555019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dirty="0" err="1">
                <a:latin typeface="Times New Roman" panose="02020603050405020304" pitchFamily="18" charset="0"/>
                <a:cs typeface="Times New Roman" panose="02020603050405020304" pitchFamily="18" charset="0"/>
              </a:rPr>
              <a:t>Lào</a:t>
            </a:r>
            <a:endParaRPr lang="en-US" altLang="x-none" sz="2000" b="1" dirty="0">
              <a:latin typeface="Times New Roman" panose="02020603050405020304" pitchFamily="18" charset="0"/>
              <a:cs typeface="Times New Roman" panose="02020603050405020304" pitchFamily="18" charset="0"/>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7220336" y="1523586"/>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2000" b="1">
                <a:latin typeface="Times New Roman" panose="02020603050405020304" pitchFamily="18" charset="0"/>
                <a:cs typeface="Times New Roman" panose="02020603050405020304" pitchFamily="18" charset="0"/>
              </a:rPr>
              <a:t>Cam-pu-chia</a:t>
            </a:r>
          </a:p>
        </p:txBody>
      </p:sp>
    </p:spTree>
    <p:extLst>
      <p:ext uri="{BB962C8B-B14F-4D97-AF65-F5344CB8AC3E}">
        <p14:creationId xmlns:p14="http://schemas.microsoft.com/office/powerpoint/2010/main" val="28868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0"/>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3541852"/>
            <a:ext cx="3970116" cy="130793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Nam Kỳ theo chế độ thuộc địa, đứng đầu là một viên Thống đốc người Pháp</a:t>
              </a:r>
              <a:endParaRPr lang="x-none" sz="20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16467" y="1770926"/>
            <a:ext cx="3970116" cy="1381008"/>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Trung Kỳ theo chế độ bảo hộ, do một viên khâm sứ (Trung Kỳ) cai trị. </a:t>
              </a:r>
              <a:endParaRPr lang="x-none" sz="2000"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3970116" cy="1381008"/>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707886"/>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Bắc Kỳ là xứ nữa bảo hộ, do một viên Thống sứ (Bắc Kỳ)</a:t>
              </a:r>
              <a:endParaRPr lang="x-none"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3|0.3|0.3|0.3|0.3|0.2|0.3|0.3"/>
</p:tagLst>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TotalTime>
  <Words>1379</Words>
  <Application>Microsoft Office PowerPoint</Application>
  <PresentationFormat>On-screen Show (16:9)</PresentationFormat>
  <Paragraphs>194</Paragraphs>
  <Slides>43</Slides>
  <Notes>15</Notes>
  <HiddenSlides>0</HiddenSlides>
  <MMClips>1</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58" baseType="lpstr">
      <vt:lpstr>Arial</vt:lpstr>
      <vt:lpstr>Times New Roman</vt:lpstr>
      <vt:lpstr>Poppins Light</vt:lpstr>
      <vt:lpstr>Poppins</vt:lpstr>
      <vt:lpstr>Calibri</vt:lpstr>
      <vt:lpstr>VNI-Times</vt:lpstr>
      <vt:lpstr>Oswald</vt:lpstr>
      <vt:lpstr>Tinos</vt:lpstr>
      <vt:lpstr>Calibri Light</vt:lpstr>
      <vt:lpstr>Cymbeline template</vt:lpstr>
      <vt:lpstr>Office Theme</vt:lpstr>
      <vt:lpstr>1_Office Theme</vt:lpstr>
      <vt:lpstr>1_Quintus template</vt:lpstr>
      <vt:lpstr>Default Design</vt:lpstr>
      <vt:lpstr>Chart</vt:lpstr>
      <vt:lpstr>PowerPoint Presentation</vt:lpstr>
      <vt:lpstr>Những chuyển biến kinh tế xã hội ở Việt Nam và phong trào yêu nước chống Pháp từ đầu thế kỉ XX đến 1918</vt:lpstr>
      <vt:lpstr>Nội dung</vt:lpstr>
      <vt:lpstr>Chính sách khai thác thuộc địa của thực dân Pháp.</vt:lpstr>
      <vt:lpstr>1. Tổ chức bộ máy nhà nước</vt:lpstr>
      <vt:lpstr>1. Tổ chức bộ máy nhà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Chính sách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Chính sách kinh tế</vt:lpstr>
      <vt:lpstr>PowerPoint Presentation</vt:lpstr>
      <vt:lpstr>PowerPoint Presentation</vt:lpstr>
      <vt:lpstr>PowerPoint Presentation</vt:lpstr>
      <vt:lpstr>PowerPoint Presentation</vt:lpstr>
      <vt:lpstr>PowerPoint Presentation</vt:lpstr>
      <vt:lpstr>PowerPoint Presentation</vt:lpstr>
      <vt:lpstr>2. Chính sách kinh tế</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VIỆT NAM SAU CHIẾN TRANH THẾ GIỚI THỨ NHẤT</dc:title>
  <dc:creator>Thu Uyen</dc:creator>
  <cp:lastModifiedBy>admin</cp:lastModifiedBy>
  <cp:revision>20</cp:revision>
  <dcterms:modified xsi:type="dcterms:W3CDTF">2023-04-04T03:03:32Z</dcterms:modified>
</cp:coreProperties>
</file>