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395" r:id="rId2"/>
    <p:sldId id="396" r:id="rId3"/>
    <p:sldId id="397" r:id="rId4"/>
    <p:sldId id="398" r:id="rId5"/>
    <p:sldId id="399" r:id="rId6"/>
    <p:sldId id="426" r:id="rId7"/>
    <p:sldId id="400" r:id="rId8"/>
    <p:sldId id="403" r:id="rId9"/>
    <p:sldId id="404" r:id="rId10"/>
    <p:sldId id="408" r:id="rId11"/>
    <p:sldId id="409" r:id="rId12"/>
    <p:sldId id="425" r:id="rId13"/>
    <p:sldId id="405" r:id="rId14"/>
    <p:sldId id="406" r:id="rId15"/>
    <p:sldId id="410" r:id="rId16"/>
    <p:sldId id="401" r:id="rId17"/>
    <p:sldId id="427" r:id="rId18"/>
    <p:sldId id="439" r:id="rId19"/>
    <p:sldId id="437" r:id="rId20"/>
    <p:sldId id="440" r:id="rId21"/>
    <p:sldId id="435" r:id="rId22"/>
    <p:sldId id="436" r:id="rId23"/>
    <p:sldId id="438" r:id="rId24"/>
    <p:sldId id="260" r:id="rId25"/>
    <p:sldId id="257" r:id="rId26"/>
    <p:sldId id="428" r:id="rId27"/>
    <p:sldId id="258" r:id="rId28"/>
    <p:sldId id="256" r:id="rId29"/>
    <p:sldId id="259" r:id="rId30"/>
    <p:sldId id="429" r:id="rId31"/>
    <p:sldId id="430" r:id="rId32"/>
    <p:sldId id="432" r:id="rId33"/>
    <p:sldId id="431" r:id="rId34"/>
    <p:sldId id="441" r:id="rId35"/>
    <p:sldId id="402" r:id="rId36"/>
    <p:sldId id="413" r:id="rId37"/>
  </p:sldIdLst>
  <p:sldSz cx="12192000" cy="6858000"/>
  <p:notesSz cx="6858000" cy="9144000"/>
  <p:embeddedFontLst>
    <p:embeddedFont>
      <p:font typeface="微软雅黑" panose="020B0503020204020204" pitchFamily="34" charset="-122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78"/>
    <a:srgbClr val="0E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63337-630B-4841-9A7D-CDACD21967DE}" type="datetimeFigureOut">
              <a:rPr lang="en-SG" smtClean="0"/>
              <a:pPr/>
              <a:t>4/4/2023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5ED1E-EF28-4B94-8534-D1EBB8836DBF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2873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1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9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5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7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1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9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7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hanhnien.vn/suc-khoe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jpe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jpe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Äi bá»">
            <a:extLst>
              <a:ext uri="{FF2B5EF4-FFF2-40B4-BE49-F238E27FC236}">
                <a16:creationId xmlns:a16="http://schemas.microsoft.com/office/drawing/2014/main" id="{15A95467-C854-47AD-B9C6-05CD9377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" y="0"/>
            <a:ext cx="12182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0" descr="图片包含 物体&#10;&#10;自动生成的说明">
            <a:extLst>
              <a:ext uri="{FF2B5EF4-FFF2-40B4-BE49-F238E27FC236}">
                <a16:creationId xmlns:a16="http://schemas.microsoft.com/office/drawing/2014/main" id="{903DEC86-99B0-437A-9614-B77B1A1BD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85800"/>
            <a:ext cx="6741350" cy="4953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1CAF4A-8384-44AD-AF48-E7AE30BA803A}"/>
              </a:ext>
            </a:extLst>
          </p:cNvPr>
          <p:cNvSpPr/>
          <p:nvPr/>
        </p:nvSpPr>
        <p:spPr>
          <a:xfrm>
            <a:off x="7239000" y="228600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3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CE9E9A-C860-454A-8959-C1EEED5E50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15">
            <a:extLst>
              <a:ext uri="{FF2B5EF4-FFF2-40B4-BE49-F238E27FC236}">
                <a16:creationId xmlns:a16="http://schemas.microsoft.com/office/drawing/2014/main" id="{64DF7ED4-349F-4E54-8E36-BA3FD5D7AEE7}"/>
              </a:ext>
            </a:extLst>
          </p:cNvPr>
          <p:cNvSpPr txBox="1"/>
          <p:nvPr/>
        </p:nvSpPr>
        <p:spPr>
          <a:xfrm>
            <a:off x="5298109" y="867065"/>
            <a:ext cx="760977" cy="400110"/>
          </a:xfrm>
          <a:prstGeom prst="rect">
            <a:avLst/>
          </a:prstGeom>
          <a:solidFill>
            <a:srgbClr val="87A96F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GĐ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1</a:t>
            </a: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6A3FDB71-E1EB-4CB9-B9CA-3E9D0F878D12}"/>
              </a:ext>
            </a:extLst>
          </p:cNvPr>
          <p:cNvSpPr txBox="1"/>
          <p:nvPr/>
        </p:nvSpPr>
        <p:spPr>
          <a:xfrm>
            <a:off x="5323385" y="2101728"/>
            <a:ext cx="760977" cy="400110"/>
          </a:xfrm>
          <a:prstGeom prst="rect">
            <a:avLst/>
          </a:prstGeom>
          <a:solidFill>
            <a:srgbClr val="87A96F"/>
          </a:solidFill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GĐ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2</a:t>
            </a:r>
          </a:p>
        </p:txBody>
      </p:sp>
      <p:sp>
        <p:nvSpPr>
          <p:cNvPr id="5" name="文本框 17">
            <a:extLst>
              <a:ext uri="{FF2B5EF4-FFF2-40B4-BE49-F238E27FC236}">
                <a16:creationId xmlns:a16="http://schemas.microsoft.com/office/drawing/2014/main" id="{54675400-EBBA-410B-B495-DF5CDEA25850}"/>
              </a:ext>
            </a:extLst>
          </p:cNvPr>
          <p:cNvSpPr txBox="1"/>
          <p:nvPr/>
        </p:nvSpPr>
        <p:spPr>
          <a:xfrm>
            <a:off x="5341841" y="3352800"/>
            <a:ext cx="760977" cy="400110"/>
          </a:xfrm>
          <a:prstGeom prst="rect">
            <a:avLst/>
          </a:prstGeom>
          <a:solidFill>
            <a:srgbClr val="87A96F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GĐ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id="{03AA18A8-5D8E-4662-B793-28C5C023C4EF}"/>
              </a:ext>
            </a:extLst>
          </p:cNvPr>
          <p:cNvSpPr txBox="1"/>
          <p:nvPr/>
        </p:nvSpPr>
        <p:spPr>
          <a:xfrm>
            <a:off x="5326507" y="4572000"/>
            <a:ext cx="760977" cy="400110"/>
          </a:xfrm>
          <a:prstGeom prst="rect">
            <a:avLst/>
          </a:prstGeom>
          <a:solidFill>
            <a:srgbClr val="87A96F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GĐ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4</a:t>
            </a:r>
          </a:p>
        </p:txBody>
      </p:sp>
      <p:grpSp>
        <p:nvGrpSpPr>
          <p:cNvPr id="7" name="组合 19">
            <a:extLst>
              <a:ext uri="{FF2B5EF4-FFF2-40B4-BE49-F238E27FC236}">
                <a16:creationId xmlns:a16="http://schemas.microsoft.com/office/drawing/2014/main" id="{12DD1AEB-6EDE-497C-B757-6DDB7280D45E}"/>
              </a:ext>
            </a:extLst>
          </p:cNvPr>
          <p:cNvGrpSpPr/>
          <p:nvPr/>
        </p:nvGrpSpPr>
        <p:grpSpPr>
          <a:xfrm>
            <a:off x="4724400" y="992686"/>
            <a:ext cx="221107" cy="4954611"/>
            <a:chOff x="6294853" y="2455489"/>
            <a:chExt cx="205536" cy="4322629"/>
          </a:xfrm>
          <a:solidFill>
            <a:srgbClr val="87A96F"/>
          </a:solidFill>
        </p:grpSpPr>
        <p:cxnSp>
          <p:nvCxnSpPr>
            <p:cNvPr id="8" name="直接连接符 20">
              <a:extLst>
                <a:ext uri="{FF2B5EF4-FFF2-40B4-BE49-F238E27FC236}">
                  <a16:creationId xmlns:a16="http://schemas.microsoft.com/office/drawing/2014/main" id="{2555C942-95BA-4582-815F-E18D72D41F86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>
              <a:off x="6400800" y="2455489"/>
              <a:ext cx="9116" cy="4322629"/>
            </a:xfrm>
            <a:prstGeom prst="line">
              <a:avLst/>
            </a:prstGeom>
            <a:grpFill/>
            <a:ln w="28575">
              <a:solidFill>
                <a:srgbClr val="F198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21">
              <a:extLst>
                <a:ext uri="{FF2B5EF4-FFF2-40B4-BE49-F238E27FC236}">
                  <a16:creationId xmlns:a16="http://schemas.microsoft.com/office/drawing/2014/main" id="{A09E4C44-DC4D-4AB7-AD5E-9F311DA18C31}"/>
                </a:ext>
              </a:extLst>
            </p:cNvPr>
            <p:cNvSpPr/>
            <p:nvPr/>
          </p:nvSpPr>
          <p:spPr>
            <a:xfrm>
              <a:off x="6307931" y="2455489"/>
              <a:ext cx="185737" cy="185737"/>
            </a:xfrm>
            <a:prstGeom prst="ellipse">
              <a:avLst/>
            </a:prstGeom>
            <a:grpFill/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椭圆 23">
              <a:extLst>
                <a:ext uri="{FF2B5EF4-FFF2-40B4-BE49-F238E27FC236}">
                  <a16:creationId xmlns:a16="http://schemas.microsoft.com/office/drawing/2014/main" id="{C63E3900-AF1B-4A6E-8B3F-C7BC94E5445F}"/>
                </a:ext>
              </a:extLst>
            </p:cNvPr>
            <p:cNvSpPr/>
            <p:nvPr/>
          </p:nvSpPr>
          <p:spPr>
            <a:xfrm>
              <a:off x="6307930" y="3467804"/>
              <a:ext cx="185737" cy="185737"/>
            </a:xfrm>
            <a:prstGeom prst="ellipse">
              <a:avLst/>
            </a:prstGeom>
            <a:grpFill/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椭圆 24">
              <a:extLst>
                <a:ext uri="{FF2B5EF4-FFF2-40B4-BE49-F238E27FC236}">
                  <a16:creationId xmlns:a16="http://schemas.microsoft.com/office/drawing/2014/main" id="{FC166E8A-F1F8-4429-A2C4-1394C9B6750B}"/>
                </a:ext>
              </a:extLst>
            </p:cNvPr>
            <p:cNvSpPr/>
            <p:nvPr/>
          </p:nvSpPr>
          <p:spPr>
            <a:xfrm>
              <a:off x="6294853" y="4584266"/>
              <a:ext cx="192459" cy="189368"/>
            </a:xfrm>
            <a:prstGeom prst="ellipse">
              <a:avLst/>
            </a:prstGeom>
            <a:grpFill/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椭圆 25">
              <a:extLst>
                <a:ext uri="{FF2B5EF4-FFF2-40B4-BE49-F238E27FC236}">
                  <a16:creationId xmlns:a16="http://schemas.microsoft.com/office/drawing/2014/main" id="{2D4CC4C5-E25D-45A3-8945-46E11C3D87B9}"/>
                </a:ext>
              </a:extLst>
            </p:cNvPr>
            <p:cNvSpPr/>
            <p:nvPr/>
          </p:nvSpPr>
          <p:spPr>
            <a:xfrm>
              <a:off x="6314652" y="5694290"/>
              <a:ext cx="185737" cy="185737"/>
            </a:xfrm>
            <a:prstGeom prst="ellipse">
              <a:avLst/>
            </a:prstGeom>
            <a:grpFill/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8" name="组合 18">
            <a:extLst>
              <a:ext uri="{FF2B5EF4-FFF2-40B4-BE49-F238E27FC236}">
                <a16:creationId xmlns:a16="http://schemas.microsoft.com/office/drawing/2014/main" id="{27F19FF6-B493-4820-BE48-A8A1D81DAB35}"/>
              </a:ext>
            </a:extLst>
          </p:cNvPr>
          <p:cNvGrpSpPr/>
          <p:nvPr/>
        </p:nvGrpSpPr>
        <p:grpSpPr>
          <a:xfrm>
            <a:off x="303412" y="1828800"/>
            <a:ext cx="3887588" cy="4154755"/>
            <a:chOff x="6096000" y="2455631"/>
            <a:chExt cx="3764225" cy="3569048"/>
          </a:xfrm>
        </p:grpSpPr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B9C9280-A4EA-4718-A7F8-AB6C2D500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612008"/>
              <a:ext cx="2379584" cy="3412671"/>
            </a:xfrm>
            <a:prstGeom prst="rect">
              <a:avLst/>
            </a:prstGeom>
          </p:spPr>
        </p:pic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C492580F-9628-4ACD-A309-6AF2A298A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525" y="2455631"/>
              <a:ext cx="2426700" cy="2279221"/>
            </a:xfrm>
            <a:prstGeom prst="rect">
              <a:avLst/>
            </a:prstGeom>
          </p:spPr>
        </p:pic>
        <p:sp>
          <p:nvSpPr>
            <p:cNvPr id="21" name="文本框 17">
              <a:extLst>
                <a:ext uri="{FF2B5EF4-FFF2-40B4-BE49-F238E27FC236}">
                  <a16:creationId xmlns:a16="http://schemas.microsoft.com/office/drawing/2014/main" id="{6894CA53-A416-4FBE-8EBD-08F463419A3E}"/>
                </a:ext>
              </a:extLst>
            </p:cNvPr>
            <p:cNvSpPr txBox="1"/>
            <p:nvPr/>
          </p:nvSpPr>
          <p:spPr>
            <a:xfrm rot="1004627">
              <a:off x="7652124" y="2893523"/>
              <a:ext cx="1957254" cy="819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SG" altLang="zh-CN" sz="2800" b="1" dirty="0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5 </a:t>
              </a:r>
              <a:r>
                <a:rPr lang="en-SG" altLang="zh-CN" sz="2800" b="1" dirty="0" err="1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quyển</a:t>
              </a:r>
              <a:r>
                <a:rPr lang="en-SG" altLang="zh-CN" sz="2800" b="1" dirty="0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= 5 </a:t>
              </a:r>
              <a:r>
                <a:rPr lang="en-SG" altLang="zh-CN" sz="2800" b="1" dirty="0" err="1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giai</a:t>
              </a:r>
              <a:r>
                <a:rPr lang="en-SG" altLang="zh-CN" sz="2800" b="1" dirty="0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2800" b="1" dirty="0" err="1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đoạn</a:t>
              </a:r>
              <a:endParaRPr lang="zh-CN" altLang="en-US" sz="2800" b="1" dirty="0">
                <a:solidFill>
                  <a:srgbClr val="724502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椭圆 25">
            <a:extLst>
              <a:ext uri="{FF2B5EF4-FFF2-40B4-BE49-F238E27FC236}">
                <a16:creationId xmlns:a16="http://schemas.microsoft.com/office/drawing/2014/main" id="{81E4ADDB-8915-4C17-84C7-3F071527B223}"/>
              </a:ext>
            </a:extLst>
          </p:cNvPr>
          <p:cNvSpPr/>
          <p:nvPr/>
        </p:nvSpPr>
        <p:spPr>
          <a:xfrm>
            <a:off x="4738468" y="5806908"/>
            <a:ext cx="199808" cy="212892"/>
          </a:xfrm>
          <a:prstGeom prst="ellipse">
            <a:avLst/>
          </a:prstGeom>
          <a:solidFill>
            <a:srgbClr val="87A96F"/>
          </a:solidFill>
          <a:ln>
            <a:solidFill>
              <a:srgbClr val="F19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6" name="文本框 18">
            <a:extLst>
              <a:ext uri="{FF2B5EF4-FFF2-40B4-BE49-F238E27FC236}">
                <a16:creationId xmlns:a16="http://schemas.microsoft.com/office/drawing/2014/main" id="{D045C75E-ADB0-477C-8033-741AD2EAE9E5}"/>
              </a:ext>
            </a:extLst>
          </p:cNvPr>
          <p:cNvSpPr txBox="1"/>
          <p:nvPr/>
        </p:nvSpPr>
        <p:spPr>
          <a:xfrm>
            <a:off x="5341841" y="5705325"/>
            <a:ext cx="760977" cy="400110"/>
          </a:xfrm>
          <a:prstGeom prst="rect">
            <a:avLst/>
          </a:prstGeom>
          <a:solidFill>
            <a:srgbClr val="87A96F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GĐ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23E653-5773-4CD2-A64B-22A0F09E49D7}"/>
              </a:ext>
            </a:extLst>
          </p:cNvPr>
          <p:cNvSpPr/>
          <p:nvPr/>
        </p:nvSpPr>
        <p:spPr>
          <a:xfrm>
            <a:off x="6439948" y="5486400"/>
            <a:ext cx="5294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B41AA8-F30D-4DDF-A845-DDDA11609C09}"/>
              </a:ext>
            </a:extLst>
          </p:cNvPr>
          <p:cNvSpPr/>
          <p:nvPr/>
        </p:nvSpPr>
        <p:spPr>
          <a:xfrm>
            <a:off x="6441879" y="476071"/>
            <a:ext cx="5417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 ra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022A5D-9A4C-4014-9B61-2ADE9A1144D5}"/>
              </a:ext>
            </a:extLst>
          </p:cNvPr>
          <p:cNvSpPr/>
          <p:nvPr/>
        </p:nvSpPr>
        <p:spPr>
          <a:xfrm>
            <a:off x="6400800" y="1905000"/>
            <a:ext cx="5410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</a:t>
            </a:r>
            <a:r>
              <a:rPr lang="en-SG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SG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tuổi ( Nhiệm vụ giáo dục cho Ê-min một số nhận thức bước đầu).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814FED-EFE7-43AD-B31B-E062EA2CF42B}"/>
              </a:ext>
            </a:extLst>
          </p:cNvPr>
          <p:cNvSpPr/>
          <p:nvPr/>
        </p:nvSpPr>
        <p:spPr>
          <a:xfrm>
            <a:off x="6477768" y="2993727"/>
            <a:ext cx="5410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13 - 15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(Trang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992F3E-BEB6-44C3-B16D-4A4E1ED2543E}"/>
              </a:ext>
            </a:extLst>
          </p:cNvPr>
          <p:cNvSpPr/>
          <p:nvPr/>
        </p:nvSpPr>
        <p:spPr>
          <a:xfrm>
            <a:off x="6422753" y="4321473"/>
            <a:ext cx="5436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16 - 20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23307580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C000D1AF-DD3E-4C18-AE70-775D4827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7944" r="17281" b="47791"/>
          <a:stretch/>
        </p:blipFill>
        <p:spPr>
          <a:xfrm>
            <a:off x="3657600" y="152400"/>
            <a:ext cx="6172200" cy="1357705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F9761538-FC07-4A8A-BF57-1C94430F954D}"/>
              </a:ext>
            </a:extLst>
          </p:cNvPr>
          <p:cNvSpPr txBox="1"/>
          <p:nvPr/>
        </p:nvSpPr>
        <p:spPr>
          <a:xfrm>
            <a:off x="4572000" y="4572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2.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Tác</a:t>
            </a:r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phẩm</a:t>
            </a:r>
            <a:endParaRPr kumimoji="1"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25" descr="2discfp">
            <a:extLst>
              <a:ext uri="{FF2B5EF4-FFF2-40B4-BE49-F238E27FC236}">
                <a16:creationId xmlns:a16="http://schemas.microsoft.com/office/drawing/2014/main" id="{081C850F-157E-4228-8F8A-DB624725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828800"/>
            <a:ext cx="3474720" cy="4343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29A96F-B569-4736-9B70-AAF93D29C37A}"/>
              </a:ext>
            </a:extLst>
          </p:cNvPr>
          <p:cNvSpPr/>
          <p:nvPr/>
        </p:nvSpPr>
        <p:spPr>
          <a:xfrm>
            <a:off x="4876800" y="2286000"/>
            <a:ext cx="647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Văn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bản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quyển</a:t>
            </a:r>
            <a:r>
              <a:rPr lang="en-US" altLang="en-US" sz="3200" dirty="0">
                <a:latin typeface="Times New Roman" panose="02020603050405020304" pitchFamily="18" charset="0"/>
              </a:rPr>
              <a:t> V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tác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phẩm</a:t>
            </a:r>
            <a:r>
              <a:rPr lang="en-US" altLang="en-US" sz="3200" dirty="0">
                <a:latin typeface="Times New Roman" panose="02020603050405020304" pitchFamily="18" charset="0"/>
              </a:rPr>
              <a:t> “ Ê-min hay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dục</a:t>
            </a:r>
            <a:r>
              <a:rPr lang="en-US" altLang="en-US" sz="3200" dirty="0">
                <a:latin typeface="Times New Roman" panose="02020603050405020304" pitchFamily="18" charset="0"/>
              </a:rPr>
              <a:t>” (1762)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D2A886-4EBE-460A-B026-6310946F785A}"/>
              </a:ext>
            </a:extLst>
          </p:cNvPr>
          <p:cNvSpPr/>
          <p:nvPr/>
        </p:nvSpPr>
        <p:spPr>
          <a:xfrm>
            <a:off x="4853709" y="4205645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PTBĐ: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Nghị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chứng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minh</a:t>
            </a:r>
            <a:endParaRPr lang="en-US" altLang="en-US" sz="3200" dirty="0">
              <a:latin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5F5BCC-BE99-4DC5-8AC1-27B8ACC20253}"/>
              </a:ext>
            </a:extLst>
          </p:cNvPr>
          <p:cNvSpPr/>
          <p:nvPr/>
        </p:nvSpPr>
        <p:spPr>
          <a:xfrm>
            <a:off x="4876800" y="5206425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dirty="0">
                <a:latin typeface="Times New Roman" panose="02020603050405020304" pitchFamily="18" charset="0"/>
              </a:rPr>
              <a:t>3 </a:t>
            </a:r>
            <a:r>
              <a:rPr lang="en-US" altLang="en-US" sz="3200" dirty="0" err="1">
                <a:latin typeface="Times New Roman" panose="02020603050405020304" pitchFamily="18" charset="0"/>
              </a:rPr>
              <a:t>phần</a:t>
            </a:r>
            <a:endParaRPr lang="en-US" altLang="en-US" sz="3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131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984ADC-CBAE-4D70-961C-3CF89B2378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2" y="882012"/>
            <a:ext cx="3429000" cy="3898648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C676E11-7E17-4337-9FE3-8290F979A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4426558" y="692760"/>
            <a:ext cx="971768" cy="971768"/>
          </a:xfrm>
          <a:prstGeom prst="rect">
            <a:avLst/>
          </a:prstGeom>
        </p:spPr>
      </p:pic>
      <p:sp>
        <p:nvSpPr>
          <p:cNvPr id="5" name="文本框 14">
            <a:extLst>
              <a:ext uri="{FF2B5EF4-FFF2-40B4-BE49-F238E27FC236}">
                <a16:creationId xmlns:a16="http://schemas.microsoft.com/office/drawing/2014/main" id="{558B7536-FED3-4A53-B29A-2CB3529C4D3C}"/>
              </a:ext>
            </a:extLst>
          </p:cNvPr>
          <p:cNvSpPr txBox="1"/>
          <p:nvPr/>
        </p:nvSpPr>
        <p:spPr>
          <a:xfrm>
            <a:off x="4507342" y="855478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P1</a:t>
            </a:r>
            <a:endParaRPr lang="zh-CN" altLang="en-US" sz="36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5">
            <a:extLst>
              <a:ext uri="{FF2B5EF4-FFF2-40B4-BE49-F238E27FC236}">
                <a16:creationId xmlns:a16="http://schemas.microsoft.com/office/drawing/2014/main" id="{F79F8D02-FBD6-4802-B5FE-3A6F6B99F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4426558" y="2278491"/>
            <a:ext cx="971768" cy="971768"/>
          </a:xfrm>
          <a:prstGeom prst="rect">
            <a:avLst/>
          </a:prstGeom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986E8197-76A2-4566-9178-481BE4046BA3}"/>
              </a:ext>
            </a:extLst>
          </p:cNvPr>
          <p:cNvSpPr txBox="1"/>
          <p:nvPr/>
        </p:nvSpPr>
        <p:spPr>
          <a:xfrm>
            <a:off x="4507342" y="2441209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P2</a:t>
            </a:r>
            <a:endParaRPr lang="zh-CN" altLang="en-US" sz="36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18">
            <a:extLst>
              <a:ext uri="{FF2B5EF4-FFF2-40B4-BE49-F238E27FC236}">
                <a16:creationId xmlns:a16="http://schemas.microsoft.com/office/drawing/2014/main" id="{DDA6227B-8733-4785-AEB9-803B0E976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4426557" y="3898072"/>
            <a:ext cx="971768" cy="971768"/>
          </a:xfrm>
          <a:prstGeom prst="rect">
            <a:avLst/>
          </a:prstGeom>
        </p:spPr>
      </p:pic>
      <p:sp>
        <p:nvSpPr>
          <p:cNvPr id="9" name="文本框 20">
            <a:extLst>
              <a:ext uri="{FF2B5EF4-FFF2-40B4-BE49-F238E27FC236}">
                <a16:creationId xmlns:a16="http://schemas.microsoft.com/office/drawing/2014/main" id="{EADBC5C8-6B00-4957-BA47-1EF9C2799995}"/>
              </a:ext>
            </a:extLst>
          </p:cNvPr>
          <p:cNvSpPr txBox="1"/>
          <p:nvPr/>
        </p:nvSpPr>
        <p:spPr>
          <a:xfrm>
            <a:off x="4507341" y="4060790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P3</a:t>
            </a:r>
            <a:endParaRPr lang="zh-CN" altLang="en-US" sz="36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D4EF78FF-F4C3-4278-BA69-01A074EAB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45379"/>
            <a:ext cx="5410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“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3D7D4448-9067-4968-A063-F765A3424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292727"/>
            <a:ext cx="5486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 “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45BB059C-E8C9-46F6-800B-AED9C2317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875038"/>
            <a:ext cx="5486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D29ACB-DA07-4955-9338-53D0543AD06A}"/>
              </a:ext>
            </a:extLst>
          </p:cNvPr>
          <p:cNvSpPr/>
          <p:nvPr/>
        </p:nvSpPr>
        <p:spPr>
          <a:xfrm>
            <a:off x="609600" y="5486400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SG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22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1DE57-0B60-4F69-B2B8-3890693BAC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6951FC9B-9D6E-4AC4-AD4A-5CBE8D74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7253" r="15502" b="11167"/>
          <a:stretch/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pic>
        <p:nvPicPr>
          <p:cNvPr id="8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16E5E515-7A01-420E-9264-7EB859EFB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295400"/>
            <a:ext cx="6960294" cy="4915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58CD4-0A8D-4A1F-8CE8-B709D6FE03B9}"/>
              </a:ext>
            </a:extLst>
          </p:cNvPr>
          <p:cNvSpPr txBox="1"/>
          <p:nvPr/>
        </p:nvSpPr>
        <p:spPr>
          <a:xfrm rot="464815">
            <a:off x="6985887" y="1878156"/>
            <a:ext cx="4320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SG" sz="6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072F0-6778-421D-BFF8-2556FB75FE56}"/>
              </a:ext>
            </a:extLst>
          </p:cNvPr>
          <p:cNvSpPr/>
          <p:nvPr/>
        </p:nvSpPr>
        <p:spPr>
          <a:xfrm>
            <a:off x="3276601" y="381000"/>
            <a:ext cx="6400800" cy="76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3FDEEB-6F70-46D3-95EF-C839E1CD54E5}"/>
              </a:ext>
            </a:extLst>
          </p:cNvPr>
          <p:cNvSpPr/>
          <p:nvPr/>
        </p:nvSpPr>
        <p:spPr>
          <a:xfrm>
            <a:off x="533400" y="1828800"/>
            <a:ext cx="44958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LĐ1: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ta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268128-9843-4279-8C01-8FCE346E955D}"/>
              </a:ext>
            </a:extLst>
          </p:cNvPr>
          <p:cNvSpPr/>
          <p:nvPr/>
        </p:nvSpPr>
        <p:spPr>
          <a:xfrm>
            <a:off x="533400" y="3546764"/>
            <a:ext cx="44958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LĐ2: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–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72EE00-25A9-4259-BDF4-6918601D06C1}"/>
              </a:ext>
            </a:extLst>
          </p:cNvPr>
          <p:cNvSpPr/>
          <p:nvPr/>
        </p:nvSpPr>
        <p:spPr>
          <a:xfrm>
            <a:off x="533400" y="5264728"/>
            <a:ext cx="44958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LĐ3: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57C830-3678-4A8B-A1AB-4D3950DF9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500" r="17500" b="23522"/>
          <a:stretch/>
        </p:blipFill>
        <p:spPr>
          <a:xfrm rot="21216814">
            <a:off x="5581261" y="2133600"/>
            <a:ext cx="1548200" cy="6858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975C4E-1DBE-466A-8CDC-93760CD516FA}"/>
              </a:ext>
            </a:extLst>
          </p:cNvPr>
          <p:cNvSpPr/>
          <p:nvPr/>
        </p:nvSpPr>
        <p:spPr>
          <a:xfrm>
            <a:off x="7748202" y="2057400"/>
            <a:ext cx="4138998" cy="8537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88A324-95C4-4FB4-BB09-80038B9DF1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500" r="17500" b="23522"/>
          <a:stretch/>
        </p:blipFill>
        <p:spPr>
          <a:xfrm rot="21216814">
            <a:off x="5567406" y="3886200"/>
            <a:ext cx="1548200" cy="6858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2EE8CA-AB32-4702-A937-F29E5509F193}"/>
              </a:ext>
            </a:extLst>
          </p:cNvPr>
          <p:cNvSpPr/>
          <p:nvPr/>
        </p:nvSpPr>
        <p:spPr>
          <a:xfrm>
            <a:off x="7734347" y="3810000"/>
            <a:ext cx="4138998" cy="8537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A1A24E-8816-4314-8A34-C82AC3BD3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500" r="17500" b="23522"/>
          <a:stretch/>
        </p:blipFill>
        <p:spPr>
          <a:xfrm rot="21216814">
            <a:off x="5581261" y="5631021"/>
            <a:ext cx="1548200" cy="6858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94D1AC6-BB9E-4A41-934E-EE40A42DD8D9}"/>
              </a:ext>
            </a:extLst>
          </p:cNvPr>
          <p:cNvSpPr/>
          <p:nvPr/>
        </p:nvSpPr>
        <p:spPr>
          <a:xfrm>
            <a:off x="7748202" y="5554821"/>
            <a:ext cx="4138998" cy="8537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94DB09-5A1B-47CA-A483-F5E42A63FE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500" r="17500" b="23522"/>
          <a:stretch/>
        </p:blipFill>
        <p:spPr>
          <a:xfrm rot="4612688">
            <a:off x="9660970" y="3150188"/>
            <a:ext cx="513827" cy="3829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0E5A48-7F40-4931-840D-F5CED57659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500" r="17500" b="23522"/>
          <a:stretch/>
        </p:blipFill>
        <p:spPr>
          <a:xfrm rot="4612688">
            <a:off x="9689726" y="4897339"/>
            <a:ext cx="513827" cy="4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2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33797" descr="1-24">
            <a:extLst>
              <a:ext uri="{FF2B5EF4-FFF2-40B4-BE49-F238E27FC236}">
                <a16:creationId xmlns:a16="http://schemas.microsoft.com/office/drawing/2014/main" id="{B40DD5C3-2C88-4AF0-923E-403B703CB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940" y="71246"/>
            <a:ext cx="1992014" cy="181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3798" descr="1-23">
            <a:extLst>
              <a:ext uri="{FF2B5EF4-FFF2-40B4-BE49-F238E27FC236}">
                <a16:creationId xmlns:a16="http://schemas.microsoft.com/office/drawing/2014/main" id="{5D4BB131-DE7F-4530-8A55-45EB29403D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827" y="3548380"/>
            <a:ext cx="3526591" cy="3271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3799" descr="1-25">
            <a:extLst>
              <a:ext uri="{FF2B5EF4-FFF2-40B4-BE49-F238E27FC236}">
                <a16:creationId xmlns:a16="http://schemas.microsoft.com/office/drawing/2014/main" id="{74ECC66D-BAB2-4E8F-B161-E296C8FCA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487" y="1112607"/>
            <a:ext cx="3736273" cy="3680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3800" descr="1-25">
            <a:extLst>
              <a:ext uri="{FF2B5EF4-FFF2-40B4-BE49-F238E27FC236}">
                <a16:creationId xmlns:a16="http://schemas.microsoft.com/office/drawing/2014/main" id="{F7C3683B-A2ED-4B20-9BC6-3C216025E09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7997" y="278332"/>
            <a:ext cx="3037248" cy="29917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3801" descr="1-25">
            <a:extLst>
              <a:ext uri="{FF2B5EF4-FFF2-40B4-BE49-F238E27FC236}">
                <a16:creationId xmlns:a16="http://schemas.microsoft.com/office/drawing/2014/main" id="{908F2224-CB03-4435-BBE6-D8F3A8BB4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326" y="2036636"/>
            <a:ext cx="4876384" cy="480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978E584F-AFA6-4521-A340-9C9DAE354515}"/>
              </a:ext>
            </a:extLst>
          </p:cNvPr>
          <p:cNvSpPr/>
          <p:nvPr/>
        </p:nvSpPr>
        <p:spPr>
          <a:xfrm>
            <a:off x="1517823" y="959614"/>
            <a:ext cx="1590037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1500505">
              <a:spcBef>
                <a:spcPct val="50000"/>
              </a:spcBef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86B679BE-5316-4AE1-B731-B83BABA4754E}"/>
              </a:ext>
            </a:extLst>
          </p:cNvPr>
          <p:cNvSpPr/>
          <p:nvPr/>
        </p:nvSpPr>
        <p:spPr>
          <a:xfrm>
            <a:off x="4431224" y="2019245"/>
            <a:ext cx="2221123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1500505"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59C097EC-291B-4B20-B314-E482749195A3}"/>
              </a:ext>
            </a:extLst>
          </p:cNvPr>
          <p:cNvSpPr/>
          <p:nvPr/>
        </p:nvSpPr>
        <p:spPr>
          <a:xfrm>
            <a:off x="8291794" y="3276236"/>
            <a:ext cx="2777854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1500505"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1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" name="图片 40964" descr="1-40">
            <a:extLst>
              <a:ext uri="{FF2B5EF4-FFF2-40B4-BE49-F238E27FC236}">
                <a16:creationId xmlns:a16="http://schemas.microsoft.com/office/drawing/2014/main" id="{F60F5DFE-407F-4DCA-94B8-472C96D03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95" y="176690"/>
            <a:ext cx="3497050" cy="25728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40966" descr="1-39">
            <a:extLst>
              <a:ext uri="{FF2B5EF4-FFF2-40B4-BE49-F238E27FC236}">
                <a16:creationId xmlns:a16="http://schemas.microsoft.com/office/drawing/2014/main" id="{00BA7602-A26A-4F11-A69B-B78874AB9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8937"/>
            <a:ext cx="11868150" cy="33599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8C58F3-F565-49D7-B709-C4A5A129D58F}"/>
              </a:ext>
            </a:extLst>
          </p:cNvPr>
          <p:cNvSpPr/>
          <p:nvPr/>
        </p:nvSpPr>
        <p:spPr>
          <a:xfrm>
            <a:off x="742950" y="3823454"/>
            <a:ext cx="2971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ta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SG"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8F5423-5625-4649-9419-3E83CF94D8EB}"/>
              </a:ext>
            </a:extLst>
          </p:cNvPr>
          <p:cNvSpPr/>
          <p:nvPr/>
        </p:nvSpPr>
        <p:spPr>
          <a:xfrm>
            <a:off x="4607337" y="3823454"/>
            <a:ext cx="2971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–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SG" sz="3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BC00B4-7F54-4CAD-984B-E58E8247DE2E}"/>
              </a:ext>
            </a:extLst>
          </p:cNvPr>
          <p:cNvSpPr/>
          <p:nvPr/>
        </p:nvSpPr>
        <p:spPr>
          <a:xfrm>
            <a:off x="8293115" y="3777286"/>
            <a:ext cx="31025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SG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8E2EC2-8E35-4966-BD39-F27B43A6C940}"/>
              </a:ext>
            </a:extLst>
          </p:cNvPr>
          <p:cNvSpPr txBox="1"/>
          <p:nvPr/>
        </p:nvSpPr>
        <p:spPr>
          <a:xfrm>
            <a:off x="4607337" y="717308"/>
            <a:ext cx="3654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SG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FADCFAB-FEAC-4E1D-B9B3-846478501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75104" y="627301"/>
            <a:ext cx="2971801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072F0-6778-421D-BFF8-2556FB75FE56}"/>
              </a:ext>
            </a:extLst>
          </p:cNvPr>
          <p:cNvSpPr/>
          <p:nvPr/>
        </p:nvSpPr>
        <p:spPr>
          <a:xfrm>
            <a:off x="3505201" y="381000"/>
            <a:ext cx="6172199" cy="76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kumimoji="1"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0D073-FDB2-47B3-AD83-5C600C2CA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152400"/>
            <a:ext cx="1676400" cy="167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603ED-D721-4E34-A164-9903CACF7D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7331" b="10264"/>
          <a:stretch/>
        </p:blipFill>
        <p:spPr>
          <a:xfrm>
            <a:off x="9146480" y="4049486"/>
            <a:ext cx="2958434" cy="2808514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FE0142A0-884A-4D4C-90E6-2CBEC245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12" y="2685401"/>
            <a:ext cx="5099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EC2FF-4EBF-4AAA-A1F8-6396A5D412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0486" y="3763736"/>
            <a:ext cx="3265714" cy="3265714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4B14AC9-2F1A-4331-8C40-9DD878C3E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817770"/>
            <a:ext cx="6945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7E28305-6B35-4280-B8B6-9DA532A67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367" y="2450500"/>
            <a:ext cx="6945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A20BA6C8-9C2B-4394-8415-80464BE61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370" y="3027447"/>
            <a:ext cx="6945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0E690B1A-7C20-4C20-903B-99DD46C60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366" y="3680595"/>
            <a:ext cx="45042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D26D9F9D-AB49-492E-AC87-52DD0A17F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632" y="4862127"/>
            <a:ext cx="53258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878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072F0-6778-421D-BFF8-2556FB75FE56}"/>
              </a:ext>
            </a:extLst>
          </p:cNvPr>
          <p:cNvSpPr/>
          <p:nvPr/>
        </p:nvSpPr>
        <p:spPr>
          <a:xfrm>
            <a:off x="2775858" y="502413"/>
            <a:ext cx="7598228" cy="76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1"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0D073-FDB2-47B3-AD83-5C600C2CA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57" y="-30987"/>
            <a:ext cx="1676400" cy="1676400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FE0142A0-884A-4D4C-90E6-2CBEC245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41" y="1771001"/>
            <a:ext cx="110544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Ta-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lét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Pla-tông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Pi-ta-go.”</a:t>
            </a:r>
          </a:p>
        </p:txBody>
      </p:sp>
      <p:pic>
        <p:nvPicPr>
          <p:cNvPr id="1026" name="Picture 2" descr="Káº¿t quáº£ hÃ¬nh áº£nh cho ta lÃ©t">
            <a:extLst>
              <a:ext uri="{FF2B5EF4-FFF2-40B4-BE49-F238E27FC236}">
                <a16:creationId xmlns:a16="http://schemas.microsoft.com/office/drawing/2014/main" id="{438F05F4-F914-4350-B3E0-5D791733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2" y="2745294"/>
            <a:ext cx="2505200" cy="319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platon">
            <a:extLst>
              <a:ext uri="{FF2B5EF4-FFF2-40B4-BE49-F238E27FC236}">
                <a16:creationId xmlns:a16="http://schemas.microsoft.com/office/drawing/2014/main" id="{BA842FF6-3071-4C71-B55B-8425E57C6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r="13481"/>
          <a:stretch/>
        </p:blipFill>
        <p:spPr bwMode="auto">
          <a:xfrm>
            <a:off x="4093027" y="2742812"/>
            <a:ext cx="3505200" cy="326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pi ta go">
            <a:extLst>
              <a:ext uri="{FF2B5EF4-FFF2-40B4-BE49-F238E27FC236}">
                <a16:creationId xmlns:a16="http://schemas.microsoft.com/office/drawing/2014/main" id="{71E14F4E-5C0E-447E-A282-B09458E8E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r="32826"/>
          <a:stretch/>
        </p:blipFill>
        <p:spPr bwMode="auto">
          <a:xfrm>
            <a:off x="8246496" y="2742812"/>
            <a:ext cx="3346792" cy="326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06B4B3D6-1486-438C-9DF8-B6B9B82EF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98" y="6116100"/>
            <a:ext cx="3205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Ta-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858E86C9-3B0F-40FF-8521-FAA087631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814" y="6180758"/>
            <a:ext cx="36956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Pla-tông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B521F135-0619-42E6-80A1-A80CC75D4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496" y="6189895"/>
            <a:ext cx="36956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Pi-ta-go</a:t>
            </a:r>
          </a:p>
        </p:txBody>
      </p:sp>
    </p:spTree>
    <p:extLst>
      <p:ext uri="{BB962C8B-B14F-4D97-AF65-F5344CB8AC3E}">
        <p14:creationId xmlns:p14="http://schemas.microsoft.com/office/powerpoint/2010/main" val="266679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072F0-6778-421D-BFF8-2556FB75FE56}"/>
              </a:ext>
            </a:extLst>
          </p:cNvPr>
          <p:cNvSpPr/>
          <p:nvPr/>
        </p:nvSpPr>
        <p:spPr>
          <a:xfrm>
            <a:off x="2775858" y="502413"/>
            <a:ext cx="7598228" cy="76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1"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0D073-FDB2-47B3-AD83-5C600C2CA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57" y="-30987"/>
            <a:ext cx="1676400" cy="1676400"/>
          </a:xfrm>
          <a:prstGeom prst="rect">
            <a:avLst/>
          </a:prstGeom>
        </p:spPr>
      </p:pic>
      <p:sp>
        <p:nvSpPr>
          <p:cNvPr id="15" name="Text Box 8">
            <a:extLst>
              <a:ext uri="{FF2B5EF4-FFF2-40B4-BE49-F238E27FC236}">
                <a16:creationId xmlns:a16="http://schemas.microsoft.com/office/drawing/2014/main" id="{7470612A-3F65-41AE-8784-B75146266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968" y="2574408"/>
            <a:ext cx="39678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tại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khách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quan</a:t>
            </a:r>
            <a:endParaRPr lang="en-US" altLang="en-US" sz="3000" b="1" dirty="0">
              <a:latin typeface="Times New Roman" panose="02020603050405020304" pitchFamily="18" charset="0"/>
            </a:endParaRPr>
          </a:p>
        </p:txBody>
      </p:sp>
      <p:pic>
        <p:nvPicPr>
          <p:cNvPr id="17" name="图片 12">
            <a:extLst>
              <a:ext uri="{FF2B5EF4-FFF2-40B4-BE49-F238E27FC236}">
                <a16:creationId xmlns:a16="http://schemas.microsoft.com/office/drawing/2014/main" id="{D8836669-0B91-4866-A7A3-57B615F89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2622" y="793322"/>
            <a:ext cx="1882796" cy="45433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C5F21F-8C1C-499A-921A-5A9127302B3F}"/>
              </a:ext>
            </a:extLst>
          </p:cNvPr>
          <p:cNvSpPr txBox="1"/>
          <p:nvPr/>
        </p:nvSpPr>
        <p:spPr>
          <a:xfrm>
            <a:off x="664027" y="2528620"/>
            <a:ext cx="3275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nhiên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2">
            <a:extLst>
              <a:ext uri="{FF2B5EF4-FFF2-40B4-BE49-F238E27FC236}">
                <a16:creationId xmlns:a16="http://schemas.microsoft.com/office/drawing/2014/main" id="{11E8D056-6946-4E2D-9198-A611CBC12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2622" y="3024449"/>
            <a:ext cx="1882796" cy="45433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805FBA-EC7A-4F9D-80BC-F625C4A49C94}"/>
              </a:ext>
            </a:extLst>
          </p:cNvPr>
          <p:cNvSpPr txBox="1"/>
          <p:nvPr/>
        </p:nvSpPr>
        <p:spPr>
          <a:xfrm>
            <a:off x="664027" y="4759748"/>
            <a:ext cx="3275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649B02E-2B06-45F4-908F-C86F7E5E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731" y="4575814"/>
            <a:ext cx="409896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3000" b="1" dirty="0">
                <a:latin typeface="Times New Roman" panose="02020603050405020304" pitchFamily="18" charset="0"/>
              </a:rPr>
              <a:t> khoa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000" b="1" dirty="0">
                <a:latin typeface="Times New Roman" panose="02020603050405020304" pitchFamily="18" charset="0"/>
              </a:rPr>
              <a:t> am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đời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tế</a:t>
            </a:r>
            <a:endParaRPr lang="en-US" altLang="en-US" sz="3000" b="1" dirty="0">
              <a:latin typeface="Times New Roman" panose="02020603050405020304" pitchFamily="18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CF8065F9-C2D4-40DD-B012-33C59B129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075" y="2464699"/>
            <a:ext cx="221052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/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lệ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15308936-D30D-47A5-BCD0-69C36B6B0327}"/>
              </a:ext>
            </a:extLst>
          </p:cNvPr>
          <p:cNvSpPr/>
          <p:nvPr/>
        </p:nvSpPr>
        <p:spPr>
          <a:xfrm>
            <a:off x="8702849" y="2471953"/>
            <a:ext cx="665018" cy="365226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8" grpId="0"/>
      <p:bldP spid="20" grpId="0"/>
      <p:bldP spid="10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Äi bá»">
            <a:extLst>
              <a:ext uri="{FF2B5EF4-FFF2-40B4-BE49-F238E27FC236}">
                <a16:creationId xmlns:a16="http://schemas.microsoft.com/office/drawing/2014/main" id="{5B2862C2-D969-4102-BCAF-2F95FEDCE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7CA66F-5EDC-492D-975C-5B8A7680EB77}"/>
              </a:ext>
            </a:extLst>
          </p:cNvPr>
          <p:cNvSpPr/>
          <p:nvPr/>
        </p:nvSpPr>
        <p:spPr>
          <a:xfrm>
            <a:off x="457200" y="457200"/>
            <a:ext cx="3429000" cy="1600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Giảm nguy cơ đột quỵ hoặc các vấn đề tim mạch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1730A7-2BF3-4F88-98C6-7A3910217AC7}"/>
              </a:ext>
            </a:extLst>
          </p:cNvPr>
          <p:cNvSpPr/>
          <p:nvPr/>
        </p:nvSpPr>
        <p:spPr>
          <a:xfrm>
            <a:off x="4572000" y="2286000"/>
            <a:ext cx="2286000" cy="22098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BC8E80-6C05-42DF-9C5E-DDD3DDB829F3}"/>
              </a:ext>
            </a:extLst>
          </p:cNvPr>
          <p:cNvSpPr/>
          <p:nvPr/>
        </p:nvSpPr>
        <p:spPr>
          <a:xfrm>
            <a:off x="457200" y="2514600"/>
            <a:ext cx="3429000" cy="76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A86F99-D2DF-4A4F-BA28-00C4DD8C9051}"/>
              </a:ext>
            </a:extLst>
          </p:cNvPr>
          <p:cNvSpPr/>
          <p:nvPr/>
        </p:nvSpPr>
        <p:spPr>
          <a:xfrm>
            <a:off x="457200" y="3799114"/>
            <a:ext cx="3429000" cy="10776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Tăng cường khả năng của não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7AB909-1DC3-455A-827B-7B33847116F5}"/>
              </a:ext>
            </a:extLst>
          </p:cNvPr>
          <p:cNvSpPr/>
          <p:nvPr/>
        </p:nvSpPr>
        <p:spPr>
          <a:xfrm>
            <a:off x="457200" y="5399314"/>
            <a:ext cx="3429000" cy="772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3718A8-161F-4C49-9BF0-A9552C8EE5D1}"/>
              </a:ext>
            </a:extLst>
          </p:cNvPr>
          <p:cNvSpPr/>
          <p:nvPr/>
        </p:nvSpPr>
        <p:spPr>
          <a:xfrm>
            <a:off x="8229600" y="381000"/>
            <a:ext cx="34290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E5D9A1-E26A-4FD0-8E5B-0A54F83E772B}"/>
              </a:ext>
            </a:extLst>
          </p:cNvPr>
          <p:cNvSpPr/>
          <p:nvPr/>
        </p:nvSpPr>
        <p:spPr>
          <a:xfrm>
            <a:off x="8229600" y="1665514"/>
            <a:ext cx="3429000" cy="10776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69A9A72-1783-4693-91DF-0D63FB24E824}"/>
              </a:ext>
            </a:extLst>
          </p:cNvPr>
          <p:cNvSpPr/>
          <p:nvPr/>
        </p:nvSpPr>
        <p:spPr>
          <a:xfrm>
            <a:off x="8229600" y="3265714"/>
            <a:ext cx="3429000" cy="10776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C08B0A-A369-4DAD-9F6E-56C6667F18BD}"/>
              </a:ext>
            </a:extLst>
          </p:cNvPr>
          <p:cNvSpPr/>
          <p:nvPr/>
        </p:nvSpPr>
        <p:spPr>
          <a:xfrm>
            <a:off x="8229600" y="4876800"/>
            <a:ext cx="3363686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Tăng cường </a:t>
            </a:r>
            <a:r>
              <a:rPr lang="vi-VN" sz="3200" b="1" dirty="0">
                <a:latin typeface="+mj-lt"/>
                <a:hlinkClick r:id="rId3"/>
              </a:rPr>
              <a:t>sức khỏe</a:t>
            </a:r>
            <a:r>
              <a:rPr lang="vi-VN" sz="3200" b="1" dirty="0">
                <a:latin typeface="+mj-lt"/>
              </a:rPr>
              <a:t> xương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580F45-9D12-4EA1-8A11-61342D496E83}"/>
              </a:ext>
            </a:extLst>
          </p:cNvPr>
          <p:cNvSpPr/>
          <p:nvPr/>
        </p:nvSpPr>
        <p:spPr>
          <a:xfrm>
            <a:off x="5143500" y="6095999"/>
            <a:ext cx="2095500" cy="5660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12319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072F0-6778-421D-BFF8-2556FB75FE56}"/>
              </a:ext>
            </a:extLst>
          </p:cNvPr>
          <p:cNvSpPr/>
          <p:nvPr/>
        </p:nvSpPr>
        <p:spPr>
          <a:xfrm>
            <a:off x="3276601" y="415326"/>
            <a:ext cx="6977742" cy="117398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kumimoji="1"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0D073-FDB2-47B3-AD83-5C600C2CA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97103"/>
            <a:ext cx="1676400" cy="1676400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073EA1CC-28A8-4632-B32E-51EE4FE75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323" y="2690193"/>
            <a:ext cx="685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</a:rPr>
              <a:t>Tăng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cường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sức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khỏe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1" name="椭圆 3">
            <a:extLst>
              <a:ext uri="{FF2B5EF4-FFF2-40B4-BE49-F238E27FC236}">
                <a16:creationId xmlns:a16="http://schemas.microsoft.com/office/drawing/2014/main" id="{7A2C83A6-6BEE-471C-B6AE-499013A0586F}"/>
              </a:ext>
            </a:extLst>
          </p:cNvPr>
          <p:cNvSpPr/>
          <p:nvPr/>
        </p:nvSpPr>
        <p:spPr>
          <a:xfrm>
            <a:off x="909293" y="3167925"/>
            <a:ext cx="2363189" cy="236318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椭圆 4">
            <a:extLst>
              <a:ext uri="{FF2B5EF4-FFF2-40B4-BE49-F238E27FC236}">
                <a16:creationId xmlns:a16="http://schemas.microsoft.com/office/drawing/2014/main" id="{E99D4489-E9F3-427E-AF4A-04FCFED4904C}"/>
              </a:ext>
            </a:extLst>
          </p:cNvPr>
          <p:cNvSpPr/>
          <p:nvPr/>
        </p:nvSpPr>
        <p:spPr>
          <a:xfrm>
            <a:off x="794741" y="3053376"/>
            <a:ext cx="2592288" cy="2592288"/>
          </a:xfrm>
          <a:prstGeom prst="ellipse">
            <a:avLst/>
          </a:prstGeom>
          <a:noFill/>
          <a:ln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5">
            <a:extLst>
              <a:ext uri="{FF2B5EF4-FFF2-40B4-BE49-F238E27FC236}">
                <a16:creationId xmlns:a16="http://schemas.microsoft.com/office/drawing/2014/main" id="{959CD0DB-3EDF-4C4E-81B8-40B52191270F}"/>
              </a:ext>
            </a:extLst>
          </p:cNvPr>
          <p:cNvCxnSpPr>
            <a:stCxn id="12" idx="0"/>
            <a:endCxn id="29" idx="2"/>
          </p:cNvCxnSpPr>
          <p:nvPr/>
        </p:nvCxnSpPr>
        <p:spPr>
          <a:xfrm>
            <a:off x="2090885" y="3053376"/>
            <a:ext cx="2073322" cy="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6">
            <a:extLst>
              <a:ext uri="{FF2B5EF4-FFF2-40B4-BE49-F238E27FC236}">
                <a16:creationId xmlns:a16="http://schemas.microsoft.com/office/drawing/2014/main" id="{FF535760-D285-4CB1-9F3B-94BD7CBDBDAC}"/>
              </a:ext>
            </a:extLst>
          </p:cNvPr>
          <p:cNvCxnSpPr>
            <a:stCxn id="12" idx="6"/>
            <a:endCxn id="27" idx="2"/>
          </p:cNvCxnSpPr>
          <p:nvPr/>
        </p:nvCxnSpPr>
        <p:spPr>
          <a:xfrm flipV="1">
            <a:off x="3387029" y="4344574"/>
            <a:ext cx="777180" cy="494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7">
            <a:extLst>
              <a:ext uri="{FF2B5EF4-FFF2-40B4-BE49-F238E27FC236}">
                <a16:creationId xmlns:a16="http://schemas.microsoft.com/office/drawing/2014/main" id="{08C2F931-E516-4814-BC8C-5B2CF4C09117}"/>
              </a:ext>
            </a:extLst>
          </p:cNvPr>
          <p:cNvCxnSpPr>
            <a:stCxn id="12" idx="4"/>
            <a:endCxn id="25" idx="2"/>
          </p:cNvCxnSpPr>
          <p:nvPr/>
        </p:nvCxnSpPr>
        <p:spPr>
          <a:xfrm flipV="1">
            <a:off x="2090885" y="5645663"/>
            <a:ext cx="2073322" cy="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8">
            <a:extLst>
              <a:ext uri="{FF2B5EF4-FFF2-40B4-BE49-F238E27FC236}">
                <a16:creationId xmlns:a16="http://schemas.microsoft.com/office/drawing/2014/main" id="{5D4B3877-3E49-45EE-B20F-D22AF4ADAFAA}"/>
              </a:ext>
            </a:extLst>
          </p:cNvPr>
          <p:cNvGrpSpPr/>
          <p:nvPr/>
        </p:nvGrpSpPr>
        <p:grpSpPr>
          <a:xfrm>
            <a:off x="4164207" y="2693335"/>
            <a:ext cx="720080" cy="720081"/>
            <a:chOff x="3995936" y="1495373"/>
            <a:chExt cx="720080" cy="720080"/>
          </a:xfrm>
          <a:solidFill>
            <a:schemeClr val="bg1"/>
          </a:solidFill>
        </p:grpSpPr>
        <p:sp>
          <p:nvSpPr>
            <p:cNvPr id="29" name="椭圆 9">
              <a:extLst>
                <a:ext uri="{FF2B5EF4-FFF2-40B4-BE49-F238E27FC236}">
                  <a16:creationId xmlns:a16="http://schemas.microsoft.com/office/drawing/2014/main" id="{76F87ADC-8E5A-49F1-A3B4-2CA456200AAD}"/>
                </a:ext>
              </a:extLst>
            </p:cNvPr>
            <p:cNvSpPr/>
            <p:nvPr/>
          </p:nvSpPr>
          <p:spPr>
            <a:xfrm>
              <a:off x="3995936" y="1495373"/>
              <a:ext cx="720080" cy="7200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b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1050BFE-ED05-4201-9105-F170E9FA4546}"/>
                </a:ext>
              </a:extLst>
            </p:cNvPr>
            <p:cNvSpPr txBox="1"/>
            <p:nvPr/>
          </p:nvSpPr>
          <p:spPr>
            <a:xfrm>
              <a:off x="4061545" y="1580967"/>
              <a:ext cx="595035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1">
            <a:extLst>
              <a:ext uri="{FF2B5EF4-FFF2-40B4-BE49-F238E27FC236}">
                <a16:creationId xmlns:a16="http://schemas.microsoft.com/office/drawing/2014/main" id="{233003E0-F213-4F28-A465-6BC9461E39EA}"/>
              </a:ext>
            </a:extLst>
          </p:cNvPr>
          <p:cNvGrpSpPr/>
          <p:nvPr/>
        </p:nvGrpSpPr>
        <p:grpSpPr>
          <a:xfrm>
            <a:off x="4164209" y="3984534"/>
            <a:ext cx="720080" cy="720080"/>
            <a:chOff x="3995936" y="2786571"/>
            <a:chExt cx="720080" cy="720080"/>
          </a:xfrm>
          <a:solidFill>
            <a:schemeClr val="bg1"/>
          </a:solidFill>
        </p:grpSpPr>
        <p:sp>
          <p:nvSpPr>
            <p:cNvPr id="27" name="椭圆 12">
              <a:extLst>
                <a:ext uri="{FF2B5EF4-FFF2-40B4-BE49-F238E27FC236}">
                  <a16:creationId xmlns:a16="http://schemas.microsoft.com/office/drawing/2014/main" id="{8F652E9F-17AF-464D-9C54-8BF3F9214E48}"/>
                </a:ext>
              </a:extLst>
            </p:cNvPr>
            <p:cNvSpPr/>
            <p:nvPr/>
          </p:nvSpPr>
          <p:spPr>
            <a:xfrm>
              <a:off x="3995936" y="2786571"/>
              <a:ext cx="720080" cy="7200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b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F60DCFEC-CADE-463F-B190-704F550C1AD7}"/>
                </a:ext>
              </a:extLst>
            </p:cNvPr>
            <p:cNvSpPr txBox="1"/>
            <p:nvPr/>
          </p:nvSpPr>
          <p:spPr>
            <a:xfrm>
              <a:off x="4061543" y="2855338"/>
              <a:ext cx="5950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4">
            <a:extLst>
              <a:ext uri="{FF2B5EF4-FFF2-40B4-BE49-F238E27FC236}">
                <a16:creationId xmlns:a16="http://schemas.microsoft.com/office/drawing/2014/main" id="{0F716D1B-9995-4198-B34B-CD67DCADCE69}"/>
              </a:ext>
            </a:extLst>
          </p:cNvPr>
          <p:cNvGrpSpPr/>
          <p:nvPr/>
        </p:nvGrpSpPr>
        <p:grpSpPr>
          <a:xfrm>
            <a:off x="4164207" y="5285623"/>
            <a:ext cx="720080" cy="720080"/>
            <a:chOff x="3995936" y="4087662"/>
            <a:chExt cx="720080" cy="720080"/>
          </a:xfrm>
          <a:solidFill>
            <a:schemeClr val="bg1"/>
          </a:solidFill>
        </p:grpSpPr>
        <p:sp>
          <p:nvSpPr>
            <p:cNvPr id="25" name="椭圆 15">
              <a:extLst>
                <a:ext uri="{FF2B5EF4-FFF2-40B4-BE49-F238E27FC236}">
                  <a16:creationId xmlns:a16="http://schemas.microsoft.com/office/drawing/2014/main" id="{A97D4194-1B9B-42EC-B201-BA2C54C1E3EB}"/>
                </a:ext>
              </a:extLst>
            </p:cNvPr>
            <p:cNvSpPr/>
            <p:nvPr/>
          </p:nvSpPr>
          <p:spPr>
            <a:xfrm>
              <a:off x="3995936" y="4087662"/>
              <a:ext cx="720080" cy="7200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C567F4D0-D419-403D-AAFA-6EC8040F9A32}"/>
                </a:ext>
              </a:extLst>
            </p:cNvPr>
            <p:cNvSpPr txBox="1"/>
            <p:nvPr/>
          </p:nvSpPr>
          <p:spPr>
            <a:xfrm>
              <a:off x="4061545" y="4140598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03</a:t>
              </a:r>
              <a:endPara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7">
            <a:extLst>
              <a:ext uri="{FF2B5EF4-FFF2-40B4-BE49-F238E27FC236}">
                <a16:creationId xmlns:a16="http://schemas.microsoft.com/office/drawing/2014/main" id="{A72E95E9-B5BF-43F1-A05C-1D94DEB5B754}"/>
              </a:ext>
            </a:extLst>
          </p:cNvPr>
          <p:cNvSpPr txBox="1"/>
          <p:nvPr/>
        </p:nvSpPr>
        <p:spPr>
          <a:xfrm>
            <a:off x="1113957" y="3482054"/>
            <a:ext cx="19625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khỏe</a:t>
            </a:r>
            <a:endParaRPr lang="zh-CN" altLang="en-US" sz="3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FA5BF362-5121-43BB-BBC4-BEDF62AC5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692" y="4073375"/>
            <a:ext cx="685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tình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vui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vẻ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thoải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mái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0B4FB1AC-ECE2-4498-A956-C5A889B0C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692" y="5285623"/>
            <a:ext cx="685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</a:rPr>
              <a:t>Tinh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thần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phấn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chấn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sảng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khoái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 animBg="1"/>
      <p:bldP spid="12" grpId="0" animBg="1"/>
      <p:bldP spid="2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1DE57-0B60-4F69-B2B8-3890693BAC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6951FC9B-9D6E-4AC4-AD4A-5CBE8D74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7253" r="15502" b="11167"/>
          <a:stretch/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pic>
        <p:nvPicPr>
          <p:cNvPr id="8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16E5E515-7A01-420E-9264-7EB859EFB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295400"/>
            <a:ext cx="6960294" cy="4915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58CD4-0A8D-4A1F-8CE8-B709D6FE03B9}"/>
              </a:ext>
            </a:extLst>
          </p:cNvPr>
          <p:cNvSpPr txBox="1"/>
          <p:nvPr/>
        </p:nvSpPr>
        <p:spPr>
          <a:xfrm rot="464815">
            <a:off x="6964115" y="1693490"/>
            <a:ext cx="4320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7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7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SG" sz="7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4486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926C55DF-526F-478A-8E0F-B37E3E6D2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047" y="0"/>
            <a:ext cx="7555389" cy="5331388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684A0123-380A-4DB7-95F2-27616ACC1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13" y="4754752"/>
            <a:ext cx="2527287" cy="2048936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ECB89AAE-C0FA-4079-8809-4C1C50E00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57" y="793140"/>
            <a:ext cx="8001000" cy="5645830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E39033F-5834-44CE-ADCE-77C1326AF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83" y="2537390"/>
            <a:ext cx="1277440" cy="16056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275C58-02F1-421A-8F6F-6F7FBB2F70D6}"/>
              </a:ext>
            </a:extLst>
          </p:cNvPr>
          <p:cNvSpPr/>
          <p:nvPr/>
        </p:nvSpPr>
        <p:spPr>
          <a:xfrm>
            <a:off x="1266438" y="983109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thuật</a:t>
            </a:r>
            <a:endParaRPr lang="en-SG" sz="36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A4C11-858C-47B6-BEFE-FD79EBF0F42C}"/>
              </a:ext>
            </a:extLst>
          </p:cNvPr>
          <p:cNvSpPr/>
          <p:nvPr/>
        </p:nvSpPr>
        <p:spPr>
          <a:xfrm>
            <a:off x="925286" y="1760427"/>
            <a:ext cx="34507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BD572D-4607-4A38-BF8C-B0023C85D767}"/>
              </a:ext>
            </a:extLst>
          </p:cNvPr>
          <p:cNvSpPr/>
          <p:nvPr/>
        </p:nvSpPr>
        <p:spPr>
          <a:xfrm>
            <a:off x="5950008" y="1851588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</a:t>
            </a:r>
            <a:endParaRPr lang="en-SG" sz="36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D71FCA-F646-4974-8DC5-71A7973408CB}"/>
              </a:ext>
            </a:extLst>
          </p:cNvPr>
          <p:cNvSpPr/>
          <p:nvPr/>
        </p:nvSpPr>
        <p:spPr>
          <a:xfrm>
            <a:off x="5301344" y="2422079"/>
            <a:ext cx="36276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8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A4E939-C727-4FB4-B32F-8E0EEFA0B1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9" descr="图片包含 天空&#10;&#10;自动生成的说明">
            <a:extLst>
              <a:ext uri="{FF2B5EF4-FFF2-40B4-BE49-F238E27FC236}">
                <a16:creationId xmlns:a16="http://schemas.microsoft.com/office/drawing/2014/main" id="{A62446FF-13DB-4DAF-A1EF-746B8B568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57" y="3695029"/>
            <a:ext cx="4058571" cy="3043929"/>
          </a:xfrm>
          <a:prstGeom prst="rect">
            <a:avLst/>
          </a:prstGeom>
        </p:spPr>
      </p:pic>
      <p:sp>
        <p:nvSpPr>
          <p:cNvPr id="4" name="iṡḷíḓé">
            <a:extLst>
              <a:ext uri="{FF2B5EF4-FFF2-40B4-BE49-F238E27FC236}">
                <a16:creationId xmlns:a16="http://schemas.microsoft.com/office/drawing/2014/main" id="{337C82F6-88E3-4B9F-8540-F4C91CD62643}"/>
              </a:ext>
            </a:extLst>
          </p:cNvPr>
          <p:cNvSpPr txBox="1"/>
          <p:nvPr/>
        </p:nvSpPr>
        <p:spPr>
          <a:xfrm>
            <a:off x="8144553" y="3878353"/>
            <a:ext cx="3836777" cy="124246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ctr">
              <a:buSzPct val="25000"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SzPct val="25000"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328ABA-D51D-442C-AB68-D4014E76E11D}"/>
              </a:ext>
            </a:extLst>
          </p:cNvPr>
          <p:cNvSpPr txBox="1"/>
          <p:nvPr/>
        </p:nvSpPr>
        <p:spPr>
          <a:xfrm flipH="1">
            <a:off x="787798" y="675893"/>
            <a:ext cx="105293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XVIII, Ru-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CE841-4FAB-4463-9A34-899A6769B165}"/>
              </a:ext>
            </a:extLst>
          </p:cNvPr>
          <p:cNvSpPr txBox="1"/>
          <p:nvPr/>
        </p:nvSpPr>
        <p:spPr>
          <a:xfrm flipH="1">
            <a:off x="831342" y="1642171"/>
            <a:ext cx="105293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1F410-E381-4E56-9E5D-4910F3A58F9F}"/>
              </a:ext>
            </a:extLst>
          </p:cNvPr>
          <p:cNvSpPr txBox="1"/>
          <p:nvPr/>
        </p:nvSpPr>
        <p:spPr>
          <a:xfrm flipH="1">
            <a:off x="936171" y="2641229"/>
            <a:ext cx="104244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ADF9F-A90F-4C1C-AB5E-A686551FDB2C}"/>
              </a:ext>
            </a:extLst>
          </p:cNvPr>
          <p:cNvSpPr txBox="1"/>
          <p:nvPr/>
        </p:nvSpPr>
        <p:spPr>
          <a:xfrm flipH="1">
            <a:off x="936171" y="4668214"/>
            <a:ext cx="59871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XXI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39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áº¿t quáº£ hÃ¬nh áº£nh cho ai lÃ  triá»u phÃº">
            <a:extLst>
              <a:ext uri="{FF2B5EF4-FFF2-40B4-BE49-F238E27FC236}">
                <a16:creationId xmlns:a16="http://schemas.microsoft.com/office/drawing/2014/main" id="{3B4CCF45-C13A-476C-A101-6969F7CD1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839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68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285730" y="3685679"/>
            <a:ext cx="7712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hay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khoa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   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hay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Hê-lô-i-dơ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2C275C2-FE37-4E82-8DED-DC22D2C59D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1CBA91-76EF-4614-92F0-1A35EC3155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16985A-C0C7-46F2-9699-FB04119BEAAB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7538BC-4D1A-41B0-A149-F37A907E06C7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12629A-1E19-49C2-B3B9-2B639B4AA4CB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BF0C008-2F0D-4640-A7CC-2BAF98D08907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D37F35-D888-4FC1-84EF-73086478E493}"/>
              </a:ext>
            </a:extLst>
          </p:cNvPr>
          <p:cNvSpPr txBox="1"/>
          <p:nvPr/>
        </p:nvSpPr>
        <p:spPr>
          <a:xfrm>
            <a:off x="2114589" y="3671962"/>
            <a:ext cx="7980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“Ê-min hay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bang d">
            <a:extLst>
              <a:ext uri="{FF2B5EF4-FFF2-40B4-BE49-F238E27FC236}">
                <a16:creationId xmlns:a16="http://schemas.microsoft.com/office/drawing/2014/main" id="{30E0C24F-45FB-47C0-9A92-010CA61FC3A6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bang b">
            <a:extLst>
              <a:ext uri="{FF2B5EF4-FFF2-40B4-BE49-F238E27FC236}">
                <a16:creationId xmlns:a16="http://schemas.microsoft.com/office/drawing/2014/main" id="{A418CD38-C561-4439-B629-36073756FFF3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au hoi d">
            <a:extLst>
              <a:ext uri="{FF2B5EF4-FFF2-40B4-BE49-F238E27FC236}">
                <a16:creationId xmlns:a16="http://schemas.microsoft.com/office/drawing/2014/main" id="{819756A3-F2CC-4E03-9864-24F70F0B69CD}"/>
              </a:ext>
            </a:extLst>
          </p:cNvPr>
          <p:cNvSpPr txBox="1"/>
          <p:nvPr/>
        </p:nvSpPr>
        <p:spPr>
          <a:xfrm>
            <a:off x="6435571" y="5906536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cau hoi b">
            <a:extLst>
              <a:ext uri="{FF2B5EF4-FFF2-40B4-BE49-F238E27FC236}">
                <a16:creationId xmlns:a16="http://schemas.microsoft.com/office/drawing/2014/main" id="{513DE453-BB64-4641-BEAF-546A3C2DE899}"/>
              </a:ext>
            </a:extLst>
          </p:cNvPr>
          <p:cNvSpPr txBox="1"/>
          <p:nvPr/>
        </p:nvSpPr>
        <p:spPr>
          <a:xfrm>
            <a:off x="6355780" y="5044762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bang a">
            <a:extLst>
              <a:ext uri="{FF2B5EF4-FFF2-40B4-BE49-F238E27FC236}">
                <a16:creationId xmlns:a16="http://schemas.microsoft.com/office/drawing/2014/main" id="{11D783C3-2B24-4E78-9453-F5CE77563822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bang c">
            <a:extLst>
              <a:ext uri="{FF2B5EF4-FFF2-40B4-BE49-F238E27FC236}">
                <a16:creationId xmlns:a16="http://schemas.microsoft.com/office/drawing/2014/main" id="{DE7192D4-B953-47D9-BCB7-9D656F52614D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au hoi a">
            <a:extLst>
              <a:ext uri="{FF2B5EF4-FFF2-40B4-BE49-F238E27FC236}">
                <a16:creationId xmlns:a16="http://schemas.microsoft.com/office/drawing/2014/main" id="{512E0B1F-8D67-4098-8427-550D2766AC6A}"/>
              </a:ext>
            </a:extLst>
          </p:cNvPr>
          <p:cNvSpPr txBox="1"/>
          <p:nvPr/>
        </p:nvSpPr>
        <p:spPr>
          <a:xfrm>
            <a:off x="1106007" y="5054482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cau hoi c">
            <a:extLst>
              <a:ext uri="{FF2B5EF4-FFF2-40B4-BE49-F238E27FC236}">
                <a16:creationId xmlns:a16="http://schemas.microsoft.com/office/drawing/2014/main" id="{27A2627B-8918-497C-8B8F-E517574DB1A4}"/>
              </a:ext>
            </a:extLst>
          </p:cNvPr>
          <p:cNvSpPr txBox="1"/>
          <p:nvPr/>
        </p:nvSpPr>
        <p:spPr>
          <a:xfrm>
            <a:off x="1106006" y="5906536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SG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Question">
            <a:hlinkClick r:id="" action="ppaction://media"/>
            <a:extLst>
              <a:ext uri="{FF2B5EF4-FFF2-40B4-BE49-F238E27FC236}">
                <a16:creationId xmlns:a16="http://schemas.microsoft.com/office/drawing/2014/main" id="{D140ACD1-5C65-4A67-9D0B-BA29AC902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51" name="Final Answer">
            <a:hlinkClick r:id="" action="ppaction://media"/>
            <a:extLst>
              <a:ext uri="{FF2B5EF4-FFF2-40B4-BE49-F238E27FC236}">
                <a16:creationId xmlns:a16="http://schemas.microsoft.com/office/drawing/2014/main" id="{F219B25A-D8F1-41B5-AA63-4824226EF0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52" name="Win">
            <a:hlinkClick r:id="" action="ppaction://media"/>
            <a:extLst>
              <a:ext uri="{FF2B5EF4-FFF2-40B4-BE49-F238E27FC236}">
                <a16:creationId xmlns:a16="http://schemas.microsoft.com/office/drawing/2014/main" id="{6917D1FA-34E5-4CF7-8545-7CB3C0C7F7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53" name="Lose">
            <a:hlinkClick r:id="" action="ppaction://media"/>
            <a:extLst>
              <a:ext uri="{FF2B5EF4-FFF2-40B4-BE49-F238E27FC236}">
                <a16:creationId xmlns:a16="http://schemas.microsoft.com/office/drawing/2014/main" id="{4DFF536B-EEDA-48BB-A3BE-409410D6164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6" grpId="0"/>
      <p:bldP spid="37" grpId="0" animBg="1"/>
      <p:bldP spid="37" grpId="1" animBg="1"/>
      <p:bldP spid="37" grpId="2" animBg="1"/>
      <p:bldP spid="37" grpId="3" animBg="1"/>
      <p:bldP spid="37" grpId="4" animBg="1"/>
      <p:bldP spid="42" grpId="0" animBg="1"/>
      <p:bldP spid="42" grpId="1" animBg="1"/>
      <p:bldP spid="43" grpId="0"/>
      <p:bldP spid="43" grpId="1"/>
      <p:bldP spid="43" grpId="2"/>
      <p:bldP spid="43" grpId="3"/>
      <p:bldP spid="43" grpId="4"/>
      <p:bldP spid="43" grpId="5"/>
      <p:bldP spid="44" grpId="0"/>
      <p:bldP spid="44" grpId="1"/>
      <p:bldP spid="44" grpId="2"/>
      <p:bldP spid="46" grpId="0" animBg="1"/>
      <p:bldP spid="46" grpId="1" animBg="1"/>
      <p:bldP spid="47" grpId="0" animBg="1"/>
      <p:bldP spid="47" grpId="1" animBg="1"/>
      <p:bldP spid="48" grpId="0"/>
      <p:bldP spid="48" grpId="1"/>
      <p:bldP spid="48" grpId="2"/>
      <p:bldP spid="49" grpId="0"/>
      <p:bldP spid="49" grpId="1"/>
      <p:bldP spid="49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en-SG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5911093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bg1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044762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bg1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96508" y="5054287"/>
            <a:ext cx="4223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bg1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bg1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91708" y="5054288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67908" y="5917550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063813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en-SG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906536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5780" y="5044762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7" y="5054482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6" y="5906536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1DE57-0B60-4F69-B2B8-3890693BAC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19">
            <a:extLst>
              <a:ext uri="{FF2B5EF4-FFF2-40B4-BE49-F238E27FC236}">
                <a16:creationId xmlns:a16="http://schemas.microsoft.com/office/drawing/2014/main" id="{A17A78C8-DC4F-4C43-AABB-6CDEB6066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75" y="0"/>
            <a:ext cx="6997959" cy="685800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4382237D-42A1-4470-BEC0-6734D1B3AF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144486"/>
            <a:ext cx="3027135" cy="5410200"/>
          </a:xfrm>
          <a:prstGeom prst="rect">
            <a:avLst/>
          </a:prstGeom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DCF36CFF-BA8E-4A27-8580-22E85DBC9D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68163">
            <a:off x="566759" y="1207801"/>
            <a:ext cx="5645150" cy="27257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8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 BỘ NGAO DU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1E589F5-86DB-4DB1-B277-4F49DD6F2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77" y="3794566"/>
            <a:ext cx="579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990033"/>
                </a:solidFill>
              </a:rPr>
              <a:t>J. </a:t>
            </a:r>
            <a:r>
              <a:rPr lang="en-US" b="1" i="1" dirty="0" err="1">
                <a:solidFill>
                  <a:srgbClr val="990033"/>
                </a:solidFill>
              </a:rPr>
              <a:t>Ru</a:t>
            </a:r>
            <a:r>
              <a:rPr lang="en-US" b="1" i="1" dirty="0">
                <a:solidFill>
                  <a:srgbClr val="990033"/>
                </a:solidFill>
              </a:rPr>
              <a:t>- </a:t>
            </a:r>
            <a:r>
              <a:rPr lang="en-US" b="1" i="1" dirty="0" err="1">
                <a:solidFill>
                  <a:srgbClr val="990033"/>
                </a:solidFill>
              </a:rPr>
              <a:t>xô</a:t>
            </a:r>
            <a:endParaRPr lang="en-US" b="1" i="1" dirty="0">
              <a:solidFill>
                <a:srgbClr val="990033"/>
              </a:solidFill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173757A-E886-4EA5-936D-B1C93D9D0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02" y="839091"/>
            <a:ext cx="28407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i="1" dirty="0" err="1"/>
              <a:t>Tiết</a:t>
            </a:r>
            <a:r>
              <a:rPr lang="en-US" sz="2800" b="1" i="1" dirty="0"/>
              <a:t> 114,115:</a:t>
            </a:r>
          </a:p>
        </p:txBody>
      </p:sp>
    </p:spTree>
    <p:extLst>
      <p:ext uri="{BB962C8B-B14F-4D97-AF65-F5344CB8AC3E}">
        <p14:creationId xmlns:p14="http://schemas.microsoft.com/office/powerpoint/2010/main" val="2976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A48BFF-2DA7-4B83-ABA8-7380077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BCD0F-4101-4227-A657-6F68CD2A8D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639B5C-FB1A-4EF7-99C2-491FAC3F2388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AD1368-078B-4F0C-AED0-5F01E27D05F3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15E767-F0B1-4FDE-992D-180D8C1EBC15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BF26954-D02A-4C34-8595-1D24B0C303B0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90FDBB-ABF7-49E6-986C-0E16221756BA}"/>
              </a:ext>
            </a:extLst>
          </p:cNvPr>
          <p:cNvSpPr txBox="1"/>
          <p:nvPr/>
        </p:nvSpPr>
        <p:spPr>
          <a:xfrm>
            <a:off x="1384917" y="3671962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ang a">
            <a:extLst>
              <a:ext uri="{FF2B5EF4-FFF2-40B4-BE49-F238E27FC236}">
                <a16:creationId xmlns:a16="http://schemas.microsoft.com/office/drawing/2014/main" id="{23193FEA-4FC1-4B64-ADF1-819918A31179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ang c">
            <a:extLst>
              <a:ext uri="{FF2B5EF4-FFF2-40B4-BE49-F238E27FC236}">
                <a16:creationId xmlns:a16="http://schemas.microsoft.com/office/drawing/2014/main" id="{EC2778E3-AD88-4DD1-B512-E0F72B1FEA17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p an a">
            <a:extLst>
              <a:ext uri="{FF2B5EF4-FFF2-40B4-BE49-F238E27FC236}">
                <a16:creationId xmlns:a16="http://schemas.microsoft.com/office/drawing/2014/main" id="{4CB3DDAE-007B-42EF-8FF2-2B2851A5A6A3}"/>
              </a:ext>
            </a:extLst>
          </p:cNvPr>
          <p:cNvSpPr txBox="1"/>
          <p:nvPr/>
        </p:nvSpPr>
        <p:spPr>
          <a:xfrm>
            <a:off x="991708" y="516512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ap an c">
            <a:extLst>
              <a:ext uri="{FF2B5EF4-FFF2-40B4-BE49-F238E27FC236}">
                <a16:creationId xmlns:a16="http://schemas.microsoft.com/office/drawing/2014/main" id="{889F2848-1935-44BF-AA2B-0DBA8528E6E1}"/>
              </a:ext>
            </a:extLst>
          </p:cNvPr>
          <p:cNvSpPr txBox="1"/>
          <p:nvPr/>
        </p:nvSpPr>
        <p:spPr>
          <a:xfrm>
            <a:off x="861749" y="6000675"/>
            <a:ext cx="514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bang b">
            <a:extLst>
              <a:ext uri="{FF2B5EF4-FFF2-40B4-BE49-F238E27FC236}">
                <a16:creationId xmlns:a16="http://schemas.microsoft.com/office/drawing/2014/main" id="{3221E09D-5795-4F93-8CD5-F0CFFE40929B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ang d">
            <a:extLst>
              <a:ext uri="{FF2B5EF4-FFF2-40B4-BE49-F238E27FC236}">
                <a16:creationId xmlns:a16="http://schemas.microsoft.com/office/drawing/2014/main" id="{AC1531ED-8531-482A-B6A6-A7D409AD945D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p an b">
            <a:extLst>
              <a:ext uri="{FF2B5EF4-FFF2-40B4-BE49-F238E27FC236}">
                <a16:creationId xmlns:a16="http://schemas.microsoft.com/office/drawing/2014/main" id="{0FD0B9F0-3332-4CE1-A133-9C2E7C2959B5}"/>
              </a:ext>
            </a:extLst>
          </p:cNvPr>
          <p:cNvSpPr txBox="1"/>
          <p:nvPr/>
        </p:nvSpPr>
        <p:spPr>
          <a:xfrm>
            <a:off x="6389391" y="5174645"/>
            <a:ext cx="4764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dap an d">
            <a:extLst>
              <a:ext uri="{FF2B5EF4-FFF2-40B4-BE49-F238E27FC236}">
                <a16:creationId xmlns:a16="http://schemas.microsoft.com/office/drawing/2014/main" id="{32E037A6-9136-446C-BE87-31EA00B49D52}"/>
              </a:ext>
            </a:extLst>
          </p:cNvPr>
          <p:cNvSpPr txBox="1"/>
          <p:nvPr/>
        </p:nvSpPr>
        <p:spPr>
          <a:xfrm>
            <a:off x="6435571" y="604195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Question">
            <a:hlinkClick r:id="" action="ppaction://media"/>
            <a:extLst>
              <a:ext uri="{FF2B5EF4-FFF2-40B4-BE49-F238E27FC236}">
                <a16:creationId xmlns:a16="http://schemas.microsoft.com/office/drawing/2014/main" id="{3CE9A493-D204-4D7E-9F04-C780DBD7F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18" name="Final Answer">
            <a:hlinkClick r:id="" action="ppaction://media"/>
            <a:extLst>
              <a:ext uri="{FF2B5EF4-FFF2-40B4-BE49-F238E27FC236}">
                <a16:creationId xmlns:a16="http://schemas.microsoft.com/office/drawing/2014/main" id="{3BD3B784-A505-4AB3-9908-699D078877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19" name="Win">
            <a:hlinkClick r:id="" action="ppaction://media"/>
            <a:extLst>
              <a:ext uri="{FF2B5EF4-FFF2-40B4-BE49-F238E27FC236}">
                <a16:creationId xmlns:a16="http://schemas.microsoft.com/office/drawing/2014/main" id="{484AE333-9AA3-4EC1-88DB-280B5FDD7C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20" name="Lose">
            <a:hlinkClick r:id="" action="ppaction://media"/>
            <a:extLst>
              <a:ext uri="{FF2B5EF4-FFF2-40B4-BE49-F238E27FC236}">
                <a16:creationId xmlns:a16="http://schemas.microsoft.com/office/drawing/2014/main" id="{C2F26191-9086-4B5B-B977-D77E531D31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0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1" grpId="0"/>
      <p:bldP spid="11" grpId="1"/>
      <p:bldP spid="11" grpId="2"/>
      <p:bldP spid="11" grpId="3"/>
      <p:bldP spid="11" grpId="4"/>
      <p:bldP spid="11" grpId="5"/>
      <p:bldP spid="12" grpId="0"/>
      <p:bldP spid="12" grpId="1"/>
      <p:bldP spid="12" grpId="2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A48BFF-2DA7-4B83-ABA8-7380077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FF1B1-8BBE-4419-B3CC-281E6618C8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921C7D-712E-43A1-BA10-80993728A549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096FE2-3046-4647-BE8B-0E117ECD4BE0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E3434E-0639-401A-98E7-5D7A8A5A0238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AD20F24-98B2-44E4-93CC-AB97CF9E8574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E5CBB-762B-4583-AF41-BD66F0C5C099}"/>
              </a:ext>
            </a:extLst>
          </p:cNvPr>
          <p:cNvSpPr txBox="1"/>
          <p:nvPr/>
        </p:nvSpPr>
        <p:spPr>
          <a:xfrm>
            <a:off x="1384917" y="3681199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SG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ang d">
            <a:extLst>
              <a:ext uri="{FF2B5EF4-FFF2-40B4-BE49-F238E27FC236}">
                <a16:creationId xmlns:a16="http://schemas.microsoft.com/office/drawing/2014/main" id="{616330CE-0B74-4EEE-94AE-CA504C08F01C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ang b">
            <a:extLst>
              <a:ext uri="{FF2B5EF4-FFF2-40B4-BE49-F238E27FC236}">
                <a16:creationId xmlns:a16="http://schemas.microsoft.com/office/drawing/2014/main" id="{479E9321-B91C-447E-9A67-53768EBDD421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u hoi d">
            <a:extLst>
              <a:ext uri="{FF2B5EF4-FFF2-40B4-BE49-F238E27FC236}">
                <a16:creationId xmlns:a16="http://schemas.microsoft.com/office/drawing/2014/main" id="{DC3919E2-7A05-40D6-A0D1-BF705CEC999E}"/>
              </a:ext>
            </a:extLst>
          </p:cNvPr>
          <p:cNvSpPr txBox="1"/>
          <p:nvPr/>
        </p:nvSpPr>
        <p:spPr>
          <a:xfrm>
            <a:off x="6435571" y="6026605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A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u hoi b">
            <a:extLst>
              <a:ext uri="{FF2B5EF4-FFF2-40B4-BE49-F238E27FC236}">
                <a16:creationId xmlns:a16="http://schemas.microsoft.com/office/drawing/2014/main" id="{BBD97B6C-BA4C-48A2-94A8-9347010A53C4}"/>
              </a:ext>
            </a:extLst>
          </p:cNvPr>
          <p:cNvSpPr txBox="1"/>
          <p:nvPr/>
        </p:nvSpPr>
        <p:spPr>
          <a:xfrm>
            <a:off x="6355780" y="5164831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bang a">
            <a:extLst>
              <a:ext uri="{FF2B5EF4-FFF2-40B4-BE49-F238E27FC236}">
                <a16:creationId xmlns:a16="http://schemas.microsoft.com/office/drawing/2014/main" id="{9B4037DB-3864-4194-852B-6586884950A9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ang c">
            <a:extLst>
              <a:ext uri="{FF2B5EF4-FFF2-40B4-BE49-F238E27FC236}">
                <a16:creationId xmlns:a16="http://schemas.microsoft.com/office/drawing/2014/main" id="{00A5C08A-4AD3-48A3-8DA7-9F2070C2AB08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u hoi a">
            <a:extLst>
              <a:ext uri="{FF2B5EF4-FFF2-40B4-BE49-F238E27FC236}">
                <a16:creationId xmlns:a16="http://schemas.microsoft.com/office/drawing/2014/main" id="{9351A9B5-14B8-4F88-80EF-1F201E515079}"/>
              </a:ext>
            </a:extLst>
          </p:cNvPr>
          <p:cNvSpPr txBox="1"/>
          <p:nvPr/>
        </p:nvSpPr>
        <p:spPr>
          <a:xfrm>
            <a:off x="1106007" y="5174551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u hoi c">
            <a:extLst>
              <a:ext uri="{FF2B5EF4-FFF2-40B4-BE49-F238E27FC236}">
                <a16:creationId xmlns:a16="http://schemas.microsoft.com/office/drawing/2014/main" id="{D9F29887-04D5-4DA5-B9A9-84151DFBA917}"/>
              </a:ext>
            </a:extLst>
          </p:cNvPr>
          <p:cNvSpPr txBox="1"/>
          <p:nvPr/>
        </p:nvSpPr>
        <p:spPr>
          <a:xfrm>
            <a:off x="1106006" y="6026605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SG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Question">
            <a:hlinkClick r:id="" action="ppaction://media"/>
            <a:extLst>
              <a:ext uri="{FF2B5EF4-FFF2-40B4-BE49-F238E27FC236}">
                <a16:creationId xmlns:a16="http://schemas.microsoft.com/office/drawing/2014/main" id="{24A08505-9857-4815-BEE8-775C14A0D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18" name="Final Answer">
            <a:hlinkClick r:id="" action="ppaction://media"/>
            <a:extLst>
              <a:ext uri="{FF2B5EF4-FFF2-40B4-BE49-F238E27FC236}">
                <a16:creationId xmlns:a16="http://schemas.microsoft.com/office/drawing/2014/main" id="{31F73C4B-A953-4632-A05F-27204F699C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19" name="Win">
            <a:hlinkClick r:id="" action="ppaction://media"/>
            <a:extLst>
              <a:ext uri="{FF2B5EF4-FFF2-40B4-BE49-F238E27FC236}">
                <a16:creationId xmlns:a16="http://schemas.microsoft.com/office/drawing/2014/main" id="{CDC6BC34-80D3-4B0F-9BE1-4E0C1D1041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20" name="Lose">
            <a:hlinkClick r:id="" action="ppaction://media"/>
            <a:extLst>
              <a:ext uri="{FF2B5EF4-FFF2-40B4-BE49-F238E27FC236}">
                <a16:creationId xmlns:a16="http://schemas.microsoft.com/office/drawing/2014/main" id="{3C27DC9C-C5B9-4B5A-9B77-280E3AB901F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1" grpId="0"/>
      <p:bldP spid="11" grpId="1"/>
      <p:bldP spid="11" grpId="2"/>
      <p:bldP spid="11" grpId="3"/>
      <p:bldP spid="11" grpId="4"/>
      <p:bldP spid="11" grpId="5"/>
      <p:bldP spid="12" grpId="0"/>
      <p:bldP spid="12" grpId="1"/>
      <p:bldP spid="12" grpId="2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A48BFF-2DA7-4B83-ABA8-7380077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76C851-C754-4DB4-83FC-7D1FFC2A20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B8157F-495A-4FE4-B9D0-93A5DB2AC3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7B77F-CFDB-4875-97E3-9239732FF2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DDAE31-5911-4CE2-8E4F-8DDE1CDEF9E1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D42D84-30A0-4BC2-AC3A-40D7EC80ECCB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C86B5B-8AAD-4380-87FE-EE64EDC0B0C7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CD88ACB-E5C4-4133-B58A-0DA0D3079B2C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6F683-48B9-4EC5-A14C-F727D680D5C4}"/>
              </a:ext>
            </a:extLst>
          </p:cNvPr>
          <p:cNvSpPr txBox="1"/>
          <p:nvPr/>
        </p:nvSpPr>
        <p:spPr>
          <a:xfrm>
            <a:off x="1976583" y="3625783"/>
            <a:ext cx="8284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ang d">
            <a:extLst>
              <a:ext uri="{FF2B5EF4-FFF2-40B4-BE49-F238E27FC236}">
                <a16:creationId xmlns:a16="http://schemas.microsoft.com/office/drawing/2014/main" id="{99D1FB8F-D5DB-4101-B3BA-8B86A77E639B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ang b">
            <a:extLst>
              <a:ext uri="{FF2B5EF4-FFF2-40B4-BE49-F238E27FC236}">
                <a16:creationId xmlns:a16="http://schemas.microsoft.com/office/drawing/2014/main" id="{99D9AE0F-F51F-458A-8CC5-CC2FE5BD7125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u hoi d">
            <a:extLst>
              <a:ext uri="{FF2B5EF4-FFF2-40B4-BE49-F238E27FC236}">
                <a16:creationId xmlns:a16="http://schemas.microsoft.com/office/drawing/2014/main" id="{CB3DA8E8-0FC7-456F-8FBF-28E8FE5E6684}"/>
              </a:ext>
            </a:extLst>
          </p:cNvPr>
          <p:cNvSpPr txBox="1"/>
          <p:nvPr/>
        </p:nvSpPr>
        <p:spPr>
          <a:xfrm>
            <a:off x="6435571" y="602660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au hoi b">
            <a:extLst>
              <a:ext uri="{FF2B5EF4-FFF2-40B4-BE49-F238E27FC236}">
                <a16:creationId xmlns:a16="http://schemas.microsoft.com/office/drawing/2014/main" id="{9B1B67DD-1CC5-47CD-AF07-802186301D41}"/>
              </a:ext>
            </a:extLst>
          </p:cNvPr>
          <p:cNvSpPr txBox="1"/>
          <p:nvPr/>
        </p:nvSpPr>
        <p:spPr>
          <a:xfrm>
            <a:off x="6206836" y="5072467"/>
            <a:ext cx="479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nhuyễn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0013DADB-80B2-4FD3-B96A-AC555DA47697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F815EC2-3BFF-4943-9227-D17A757441E2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u hoi a">
            <a:extLst>
              <a:ext uri="{FF2B5EF4-FFF2-40B4-BE49-F238E27FC236}">
                <a16:creationId xmlns:a16="http://schemas.microsoft.com/office/drawing/2014/main" id="{57702E2B-34FF-4A4F-A309-409A1221BA3B}"/>
              </a:ext>
            </a:extLst>
          </p:cNvPr>
          <p:cNvSpPr txBox="1"/>
          <p:nvPr/>
        </p:nvSpPr>
        <p:spPr>
          <a:xfrm>
            <a:off x="1106007" y="5174551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au hoi c">
            <a:extLst>
              <a:ext uri="{FF2B5EF4-FFF2-40B4-BE49-F238E27FC236}">
                <a16:creationId xmlns:a16="http://schemas.microsoft.com/office/drawing/2014/main" id="{6E4AC9B9-C139-4103-9FF2-8D57AD7CE19C}"/>
              </a:ext>
            </a:extLst>
          </p:cNvPr>
          <p:cNvSpPr txBox="1"/>
          <p:nvPr/>
        </p:nvSpPr>
        <p:spPr>
          <a:xfrm>
            <a:off x="1106006" y="602660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SG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Question">
            <a:hlinkClick r:id="" action="ppaction://media"/>
            <a:extLst>
              <a:ext uri="{FF2B5EF4-FFF2-40B4-BE49-F238E27FC236}">
                <a16:creationId xmlns:a16="http://schemas.microsoft.com/office/drawing/2014/main" id="{9D57F424-778E-4137-AA1A-A3C07402A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20" name="Final Answer">
            <a:hlinkClick r:id="" action="ppaction://media"/>
            <a:extLst>
              <a:ext uri="{FF2B5EF4-FFF2-40B4-BE49-F238E27FC236}">
                <a16:creationId xmlns:a16="http://schemas.microsoft.com/office/drawing/2014/main" id="{46AB234D-0C4C-433A-8406-E7EFCF41A2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21" name="Win">
            <a:hlinkClick r:id="" action="ppaction://media"/>
            <a:extLst>
              <a:ext uri="{FF2B5EF4-FFF2-40B4-BE49-F238E27FC236}">
                <a16:creationId xmlns:a16="http://schemas.microsoft.com/office/drawing/2014/main" id="{F0A75268-D7DA-4347-9041-9D76D5B72D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22" name="Lose">
            <a:hlinkClick r:id="" action="ppaction://media"/>
            <a:extLst>
              <a:ext uri="{FF2B5EF4-FFF2-40B4-BE49-F238E27FC236}">
                <a16:creationId xmlns:a16="http://schemas.microsoft.com/office/drawing/2014/main" id="{2A141DE2-883A-404A-9BAB-3B09371015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3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1" grpId="0" animBg="1"/>
      <p:bldP spid="11" grpId="1" animBg="1"/>
      <p:bldP spid="11" grpId="2" animBg="1"/>
      <p:bldP spid="11" grpId="3" animBg="1"/>
      <p:bldP spid="11" grpId="4" animBg="1"/>
      <p:bldP spid="12" grpId="0" animBg="1"/>
      <p:bldP spid="12" grpId="1" animBg="1"/>
      <p:bldP spid="13" grpId="0"/>
      <p:bldP spid="13" grpId="1"/>
      <p:bldP spid="13" grpId="2"/>
      <p:bldP spid="13" grpId="3"/>
      <p:bldP spid="13" grpId="4"/>
      <p:bldP spid="13" grpId="5"/>
      <p:bldP spid="14" grpId="0"/>
      <p:bldP spid="14" grpId="1"/>
      <p:bldP spid="14" grpId="2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17" grpId="2"/>
      <p:bldP spid="18" grpId="0"/>
      <p:bldP spid="18" grpId="1"/>
      <p:bldP spid="18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A48BFF-2DA7-4B83-ABA8-7380077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C098B2-EC14-42E5-8D8B-050E826970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F6747-195E-427C-B3BE-C446D705E4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925759-A1AB-4885-B261-E6D355401DF0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54A3B5-97FA-42CE-BF87-B2AA49984D85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572B81-4865-4C28-A9B2-DD914E02838E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9BC2A45-3C25-46FD-992E-CCBBBE21AA67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59571-AE61-4DE1-923A-60D14DC611B9}"/>
              </a:ext>
            </a:extLst>
          </p:cNvPr>
          <p:cNvSpPr txBox="1"/>
          <p:nvPr/>
        </p:nvSpPr>
        <p:spPr>
          <a:xfrm>
            <a:off x="1384917" y="3681199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Ru-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ang d">
            <a:extLst>
              <a:ext uri="{FF2B5EF4-FFF2-40B4-BE49-F238E27FC236}">
                <a16:creationId xmlns:a16="http://schemas.microsoft.com/office/drawing/2014/main" id="{D79F141E-03CD-4FD0-B6F6-AAF6AFC7280E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ang b">
            <a:extLst>
              <a:ext uri="{FF2B5EF4-FFF2-40B4-BE49-F238E27FC236}">
                <a16:creationId xmlns:a16="http://schemas.microsoft.com/office/drawing/2014/main" id="{D846DE6A-6FA0-4995-8ACF-1BC508B28CC0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u hoi d">
            <a:extLst>
              <a:ext uri="{FF2B5EF4-FFF2-40B4-BE49-F238E27FC236}">
                <a16:creationId xmlns:a16="http://schemas.microsoft.com/office/drawing/2014/main" id="{4A765DC0-C069-4D78-893F-7B0697654758}"/>
              </a:ext>
            </a:extLst>
          </p:cNvPr>
          <p:cNvSpPr txBox="1"/>
          <p:nvPr/>
        </p:nvSpPr>
        <p:spPr>
          <a:xfrm>
            <a:off x="6435571" y="602660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u hoi b">
            <a:extLst>
              <a:ext uri="{FF2B5EF4-FFF2-40B4-BE49-F238E27FC236}">
                <a16:creationId xmlns:a16="http://schemas.microsoft.com/office/drawing/2014/main" id="{5DC05018-C850-47DE-A057-B10D8E1EFFFF}"/>
              </a:ext>
            </a:extLst>
          </p:cNvPr>
          <p:cNvSpPr txBox="1"/>
          <p:nvPr/>
        </p:nvSpPr>
        <p:spPr>
          <a:xfrm>
            <a:off x="6355780" y="516483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bang a">
            <a:extLst>
              <a:ext uri="{FF2B5EF4-FFF2-40B4-BE49-F238E27FC236}">
                <a16:creationId xmlns:a16="http://schemas.microsoft.com/office/drawing/2014/main" id="{9557CA90-5542-4A14-8933-89D2FBAF14A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46287803-159A-4C6D-8259-E0B3588BB71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u hoi a">
            <a:extLst>
              <a:ext uri="{FF2B5EF4-FFF2-40B4-BE49-F238E27FC236}">
                <a16:creationId xmlns:a16="http://schemas.microsoft.com/office/drawing/2014/main" id="{4E9ACBDD-AECC-45AD-9E9E-459E034D94A2}"/>
              </a:ext>
            </a:extLst>
          </p:cNvPr>
          <p:cNvSpPr txBox="1"/>
          <p:nvPr/>
        </p:nvSpPr>
        <p:spPr>
          <a:xfrm>
            <a:off x="1106007" y="517455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   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u hoi c">
            <a:extLst>
              <a:ext uri="{FF2B5EF4-FFF2-40B4-BE49-F238E27FC236}">
                <a16:creationId xmlns:a16="http://schemas.microsoft.com/office/drawing/2014/main" id="{38E4EAB5-3DFE-40F3-BF33-0ACB6C87DFF5}"/>
              </a:ext>
            </a:extLst>
          </p:cNvPr>
          <p:cNvSpPr txBox="1"/>
          <p:nvPr/>
        </p:nvSpPr>
        <p:spPr>
          <a:xfrm>
            <a:off x="1106006" y="602660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SG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Question">
            <a:hlinkClick r:id="" action="ppaction://media"/>
            <a:extLst>
              <a:ext uri="{FF2B5EF4-FFF2-40B4-BE49-F238E27FC236}">
                <a16:creationId xmlns:a16="http://schemas.microsoft.com/office/drawing/2014/main" id="{1791F351-F5D5-421A-840C-C578FAD85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19" name="Final Answer">
            <a:hlinkClick r:id="" action="ppaction://media"/>
            <a:extLst>
              <a:ext uri="{FF2B5EF4-FFF2-40B4-BE49-F238E27FC236}">
                <a16:creationId xmlns:a16="http://schemas.microsoft.com/office/drawing/2014/main" id="{196AAFE2-FB68-4185-87D1-8E4FF4B8A5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20" name="Win">
            <a:hlinkClick r:id="" action="ppaction://media"/>
            <a:extLst>
              <a:ext uri="{FF2B5EF4-FFF2-40B4-BE49-F238E27FC236}">
                <a16:creationId xmlns:a16="http://schemas.microsoft.com/office/drawing/2014/main" id="{65EEB185-684B-4C57-90F8-9615D0CD5E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21" name="Lose">
            <a:hlinkClick r:id="" action="ppaction://media"/>
            <a:extLst>
              <a:ext uri="{FF2B5EF4-FFF2-40B4-BE49-F238E27FC236}">
                <a16:creationId xmlns:a16="http://schemas.microsoft.com/office/drawing/2014/main" id="{C484893B-E87A-4B5D-B52F-8E60885D5E0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 animBg="1"/>
      <p:bldP spid="10" grpId="1" animBg="1"/>
      <p:bldP spid="10" grpId="2" animBg="1"/>
      <p:bldP spid="10" grpId="3" animBg="1"/>
      <p:bldP spid="10" grpId="4" animBg="1"/>
      <p:bldP spid="11" grpId="0" animBg="1"/>
      <p:bldP spid="11" grpId="1" animBg="1"/>
      <p:bldP spid="12" grpId="0"/>
      <p:bldP spid="12" grpId="1"/>
      <p:bldP spid="12" grpId="2"/>
      <p:bldP spid="12" grpId="3"/>
      <p:bldP spid="12" grpId="4"/>
      <p:bldP spid="12" grpId="5"/>
      <p:bldP spid="13" grpId="0"/>
      <p:bldP spid="13" grpId="1"/>
      <p:bldP spid="13" grpId="2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6" grpId="2"/>
      <p:bldP spid="17" grpId="0"/>
      <p:bldP spid="17" grpId="1"/>
      <p:bldP spid="17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0" name="Picture 26" descr="Cover">
            <a:extLst>
              <a:ext uri="{FF2B5EF4-FFF2-40B4-BE49-F238E27FC236}">
                <a16:creationId xmlns:a16="http://schemas.microsoft.com/office/drawing/2014/main" id="{7B7EBF1A-9A1A-44FA-A8B8-632AECE3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5838826"/>
            <a:ext cx="4194810" cy="106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>
            <a:extLst>
              <a:ext uri="{FF2B5EF4-FFF2-40B4-BE49-F238E27FC236}">
                <a16:creationId xmlns:a16="http://schemas.microsoft.com/office/drawing/2014/main" id="{D5399C47-11D2-4FA9-B8F8-22FBA9FC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96" y="5587366"/>
            <a:ext cx="2585084" cy="95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Cover">
            <a:extLst>
              <a:ext uri="{FF2B5EF4-FFF2-40B4-BE49-F238E27FC236}">
                <a16:creationId xmlns:a16="http://schemas.microsoft.com/office/drawing/2014/main" id="{5BDFB7B0-35A3-4D52-B0F2-5386892B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6" y="3196591"/>
            <a:ext cx="215646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>
            <a:extLst>
              <a:ext uri="{FF2B5EF4-FFF2-40B4-BE49-F238E27FC236}">
                <a16:creationId xmlns:a16="http://schemas.microsoft.com/office/drawing/2014/main" id="{C5AD8824-5080-4EDB-9EC1-77E9D4EB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16" y="4718686"/>
            <a:ext cx="3724274" cy="191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>
            <a:extLst>
              <a:ext uri="{FF2B5EF4-FFF2-40B4-BE49-F238E27FC236}">
                <a16:creationId xmlns:a16="http://schemas.microsoft.com/office/drawing/2014/main" id="{2DFFADDD-B1CD-4176-849B-857DEC2B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16" y="4747260"/>
            <a:ext cx="3686174" cy="10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>
            <a:extLst>
              <a:ext uri="{FF2B5EF4-FFF2-40B4-BE49-F238E27FC236}">
                <a16:creationId xmlns:a16="http://schemas.microsoft.com/office/drawing/2014/main" id="{460BB9BA-0797-4101-8F65-AC9672EAA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346" y="3977640"/>
            <a:ext cx="3836670" cy="96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>
            <a:extLst>
              <a:ext uri="{FF2B5EF4-FFF2-40B4-BE49-F238E27FC236}">
                <a16:creationId xmlns:a16="http://schemas.microsoft.com/office/drawing/2014/main" id="{471D174D-DECB-45C3-A022-9943E536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0" y="3531871"/>
            <a:ext cx="230124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336F0986-3179-40A3-8B92-50E9F19FA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" y="4236720"/>
            <a:ext cx="2969896" cy="138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6DC0F00C-6A92-46D6-A98B-3755575E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6" y="4069081"/>
            <a:ext cx="3187064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FC1EC1E0-B6EF-4C12-913E-0C069847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465196"/>
            <a:ext cx="3394710" cy="9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FBA62AF4-D7F7-40B7-8777-6B9F2703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931" y="3472816"/>
            <a:ext cx="2358390" cy="132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293FAA31-888A-415F-9046-45CE84A6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6" y="685800"/>
            <a:ext cx="3587114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00526AE9-3E55-4A67-8F13-35290F6D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1" y="777240"/>
            <a:ext cx="3554730" cy="188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7ED0D53F-3C51-43BC-AF87-8437BC30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777240"/>
            <a:ext cx="3510916" cy="95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E399CBAF-BE2A-4D03-A6BF-E6614014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1" y="45720"/>
            <a:ext cx="3653790" cy="88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603D39D0-9364-40F8-B739-1CC6399C6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71" y="502920"/>
            <a:ext cx="19621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E0DBEBAF-9F07-429E-B0CA-FE20B66CD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970" y="3154681"/>
            <a:ext cx="2291716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3C060DD6-D3AF-4E63-B52E-BEB65AD3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11" y="2057400"/>
            <a:ext cx="2937510" cy="131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CCDF4E74-96A8-440E-821D-1D43519C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0" y="2971800"/>
            <a:ext cx="2966086" cy="82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5AC2797B-2EED-40CE-B66F-150399955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670" y="838200"/>
            <a:ext cx="3930016" cy="95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DCD577BD-34F0-414A-BFFC-4A23DEC40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996" y="108586"/>
            <a:ext cx="3600450" cy="149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73742984-1DB2-4FFC-970D-9087D522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046" y="1308736"/>
            <a:ext cx="1859280" cy="230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10E14416-353B-4AC1-A408-6E50D960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06" y="3048000"/>
            <a:ext cx="159067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Kết quả hình ảnh cho Nhà văn ru-xô">
            <a:extLst>
              <a:ext uri="{FF2B5EF4-FFF2-40B4-BE49-F238E27FC236}">
                <a16:creationId xmlns:a16="http://schemas.microsoft.com/office/drawing/2014/main" id="{79364C51-92D0-4753-A341-02BC37A5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80" y="45720"/>
            <a:ext cx="1053466" cy="125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 descr="Hình ảnh có liên quan">
            <a:extLst>
              <a:ext uri="{FF2B5EF4-FFF2-40B4-BE49-F238E27FC236}">
                <a16:creationId xmlns:a16="http://schemas.microsoft.com/office/drawing/2014/main" id="{1844DB73-F809-42E8-BFEA-AEF19B30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46" y="4958716"/>
            <a:ext cx="1466850" cy="8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Picture 32" descr="Kết quả hình ảnh cho emin hay về giáo dục">
            <a:extLst>
              <a:ext uri="{FF2B5EF4-FFF2-40B4-BE49-F238E27FC236}">
                <a16:creationId xmlns:a16="http://schemas.microsoft.com/office/drawing/2014/main" id="{2597F6CE-9462-45FB-8446-20431CFF7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9"/>
          <a:stretch>
            <a:fillRect/>
          </a:stretch>
        </p:blipFill>
        <p:spPr bwMode="auto">
          <a:xfrm>
            <a:off x="6831331" y="1874520"/>
            <a:ext cx="1184910" cy="113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34" descr="Kết quả hình ảnh cho emin hay về giáo dục">
            <a:extLst>
              <a:ext uri="{FF2B5EF4-FFF2-40B4-BE49-F238E27FC236}">
                <a16:creationId xmlns:a16="http://schemas.microsoft.com/office/drawing/2014/main" id="{D5980E21-85E0-4CBB-8528-D2FA3C22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6" y="1857376"/>
            <a:ext cx="1333500" cy="114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10" descr="Cover">
            <a:extLst>
              <a:ext uri="{FF2B5EF4-FFF2-40B4-BE49-F238E27FC236}">
                <a16:creationId xmlns:a16="http://schemas.microsoft.com/office/drawing/2014/main" id="{46185E14-E0CB-400F-8E00-673C6CE1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5" y="4077635"/>
            <a:ext cx="4956077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over">
            <a:extLst>
              <a:ext uri="{FF2B5EF4-FFF2-40B4-BE49-F238E27FC236}">
                <a16:creationId xmlns:a16="http://schemas.microsoft.com/office/drawing/2014/main" id="{B1FA5D81-4C91-4777-9274-CD8FA7C01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27" y="3987441"/>
            <a:ext cx="4530505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ver">
            <a:extLst>
              <a:ext uri="{FF2B5EF4-FFF2-40B4-BE49-F238E27FC236}">
                <a16:creationId xmlns:a16="http://schemas.microsoft.com/office/drawing/2014/main" id="{0614843B-BCE2-48F8-9951-F88F804B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2147887"/>
            <a:ext cx="4775691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over">
            <a:extLst>
              <a:ext uri="{FF2B5EF4-FFF2-40B4-BE49-F238E27FC236}">
                <a16:creationId xmlns:a16="http://schemas.microsoft.com/office/drawing/2014/main" id="{432C5D66-904B-4868-AB2D-F9B8F005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7" y="1716087"/>
            <a:ext cx="5041079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ver">
            <a:extLst>
              <a:ext uri="{FF2B5EF4-FFF2-40B4-BE49-F238E27FC236}">
                <a16:creationId xmlns:a16="http://schemas.microsoft.com/office/drawing/2014/main" id="{0C97DEF2-78EF-4BF3-8D26-80AE7E879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09167"/>
            <a:ext cx="4343400" cy="169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over">
            <a:extLst>
              <a:ext uri="{FF2B5EF4-FFF2-40B4-BE49-F238E27FC236}">
                <a16:creationId xmlns:a16="http://schemas.microsoft.com/office/drawing/2014/main" id="{3E5E9BF7-FE7E-4A41-9CE4-0973E5239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17" y="1822807"/>
            <a:ext cx="4775691" cy="28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ver">
            <a:extLst>
              <a:ext uri="{FF2B5EF4-FFF2-40B4-BE49-F238E27FC236}">
                <a16:creationId xmlns:a16="http://schemas.microsoft.com/office/drawing/2014/main" id="{F13B0E34-58AC-45EA-A84D-890AB9A4F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506786"/>
            <a:ext cx="2115892" cy="165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3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-197427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7BE6585-329F-40DA-BF2B-79FD66C3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817688"/>
            <a:ext cx="5428298" cy="325800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28E8D279-B390-4A8B-B88F-085335453B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4947" r="12830" b="33643"/>
          <a:stretch/>
        </p:blipFill>
        <p:spPr>
          <a:xfrm>
            <a:off x="457200" y="2667000"/>
            <a:ext cx="3733800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49AEBB-BF2F-43C4-8C7D-450D39FEDEB8}"/>
              </a:ext>
            </a:extLst>
          </p:cNvPr>
          <p:cNvSpPr txBox="1"/>
          <p:nvPr/>
        </p:nvSpPr>
        <p:spPr>
          <a:xfrm>
            <a:off x="876300" y="3581399"/>
            <a:ext cx="278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SG" sz="4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4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4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SG" sz="4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任意多边形: 形状 8">
            <a:extLst>
              <a:ext uri="{FF2B5EF4-FFF2-40B4-BE49-F238E27FC236}">
                <a16:creationId xmlns:a16="http://schemas.microsoft.com/office/drawing/2014/main" id="{A497C6A2-FCCB-4798-8FE5-A3AA32CAD327}"/>
              </a:ext>
            </a:extLst>
          </p:cNvPr>
          <p:cNvSpPr/>
          <p:nvPr/>
        </p:nvSpPr>
        <p:spPr>
          <a:xfrm>
            <a:off x="4974682" y="1360026"/>
            <a:ext cx="792810" cy="727176"/>
          </a:xfrm>
          <a:custGeom>
            <a:avLst/>
            <a:gdLst>
              <a:gd name="connsiteX0" fmla="*/ 57887 w 792810"/>
              <a:gd name="connsiteY0" fmla="*/ 98771 h 727176"/>
              <a:gd name="connsiteX1" fmla="*/ 743687 w 792810"/>
              <a:gd name="connsiteY1" fmla="*/ 53051 h 727176"/>
              <a:gd name="connsiteX2" fmla="*/ 667487 w 792810"/>
              <a:gd name="connsiteY2" fmla="*/ 662651 h 727176"/>
              <a:gd name="connsiteX3" fmla="*/ 103607 w 792810"/>
              <a:gd name="connsiteY3" fmla="*/ 647411 h 727176"/>
              <a:gd name="connsiteX4" fmla="*/ 57887 w 792810"/>
              <a:gd name="connsiteY4" fmla="*/ 98771 h 72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10" h="727176">
                <a:moveTo>
                  <a:pt x="57887" y="98771"/>
                </a:moveTo>
                <a:cubicBezTo>
                  <a:pt x="164567" y="-289"/>
                  <a:pt x="642087" y="-40929"/>
                  <a:pt x="743687" y="53051"/>
                </a:cubicBezTo>
                <a:cubicBezTo>
                  <a:pt x="845287" y="147031"/>
                  <a:pt x="774167" y="563591"/>
                  <a:pt x="667487" y="662651"/>
                </a:cubicBezTo>
                <a:cubicBezTo>
                  <a:pt x="560807" y="761711"/>
                  <a:pt x="200127" y="738851"/>
                  <a:pt x="103607" y="647411"/>
                </a:cubicBezTo>
                <a:cubicBezTo>
                  <a:pt x="7087" y="555971"/>
                  <a:pt x="-48793" y="197831"/>
                  <a:pt x="57887" y="9877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450AA530-27D0-4244-A1BB-1CA949B1A347}"/>
              </a:ext>
            </a:extLst>
          </p:cNvPr>
          <p:cNvSpPr txBox="1"/>
          <p:nvPr/>
        </p:nvSpPr>
        <p:spPr>
          <a:xfrm>
            <a:off x="5051047" y="1375460"/>
            <a:ext cx="64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ṡḷíḓé">
            <a:extLst>
              <a:ext uri="{FF2B5EF4-FFF2-40B4-BE49-F238E27FC236}">
                <a16:creationId xmlns:a16="http://schemas.microsoft.com/office/drawing/2014/main" id="{27DFF1E1-7D7E-4FDC-B5FA-C44F4738F701}"/>
              </a:ext>
            </a:extLst>
          </p:cNvPr>
          <p:cNvSpPr txBox="1"/>
          <p:nvPr/>
        </p:nvSpPr>
        <p:spPr>
          <a:xfrm>
            <a:off x="6095999" y="560160"/>
            <a:ext cx="5552209" cy="10421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just">
              <a:buSzPct val="25000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任意多边形: 形状 11">
            <a:extLst>
              <a:ext uri="{FF2B5EF4-FFF2-40B4-BE49-F238E27FC236}">
                <a16:creationId xmlns:a16="http://schemas.microsoft.com/office/drawing/2014/main" id="{EF7D8D01-39A8-4094-A067-3A576E19F6BD}"/>
              </a:ext>
            </a:extLst>
          </p:cNvPr>
          <p:cNvSpPr/>
          <p:nvPr/>
        </p:nvSpPr>
        <p:spPr>
          <a:xfrm>
            <a:off x="4974682" y="3445019"/>
            <a:ext cx="792810" cy="727176"/>
          </a:xfrm>
          <a:custGeom>
            <a:avLst/>
            <a:gdLst>
              <a:gd name="connsiteX0" fmla="*/ 57887 w 792810"/>
              <a:gd name="connsiteY0" fmla="*/ 98771 h 727176"/>
              <a:gd name="connsiteX1" fmla="*/ 743687 w 792810"/>
              <a:gd name="connsiteY1" fmla="*/ 53051 h 727176"/>
              <a:gd name="connsiteX2" fmla="*/ 667487 w 792810"/>
              <a:gd name="connsiteY2" fmla="*/ 662651 h 727176"/>
              <a:gd name="connsiteX3" fmla="*/ 103607 w 792810"/>
              <a:gd name="connsiteY3" fmla="*/ 647411 h 727176"/>
              <a:gd name="connsiteX4" fmla="*/ 57887 w 792810"/>
              <a:gd name="connsiteY4" fmla="*/ 98771 h 72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10" h="727176">
                <a:moveTo>
                  <a:pt x="57887" y="98771"/>
                </a:moveTo>
                <a:cubicBezTo>
                  <a:pt x="164567" y="-289"/>
                  <a:pt x="642087" y="-40929"/>
                  <a:pt x="743687" y="53051"/>
                </a:cubicBezTo>
                <a:cubicBezTo>
                  <a:pt x="845287" y="147031"/>
                  <a:pt x="774167" y="563591"/>
                  <a:pt x="667487" y="662651"/>
                </a:cubicBezTo>
                <a:cubicBezTo>
                  <a:pt x="560807" y="761711"/>
                  <a:pt x="200127" y="738851"/>
                  <a:pt x="103607" y="647411"/>
                </a:cubicBezTo>
                <a:cubicBezTo>
                  <a:pt x="7087" y="555971"/>
                  <a:pt x="-48793" y="197831"/>
                  <a:pt x="57887" y="9877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D6100C53-4101-4851-BFA9-9D9B1D57136E}"/>
              </a:ext>
            </a:extLst>
          </p:cNvPr>
          <p:cNvSpPr txBox="1"/>
          <p:nvPr/>
        </p:nvSpPr>
        <p:spPr>
          <a:xfrm>
            <a:off x="5051047" y="3553970"/>
            <a:ext cx="64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iṡḷíḓé">
            <a:extLst>
              <a:ext uri="{FF2B5EF4-FFF2-40B4-BE49-F238E27FC236}">
                <a16:creationId xmlns:a16="http://schemas.microsoft.com/office/drawing/2014/main" id="{9BD6A38E-9D3E-4137-A0CC-BC4A94146265}"/>
              </a:ext>
            </a:extLst>
          </p:cNvPr>
          <p:cNvSpPr txBox="1"/>
          <p:nvPr/>
        </p:nvSpPr>
        <p:spPr>
          <a:xfrm>
            <a:off x="6140039" y="3379685"/>
            <a:ext cx="5256847" cy="10421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>
              <a:buSzPct val="25000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“Ê-min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2" name="任意多边形: 形状 14">
            <a:extLst>
              <a:ext uri="{FF2B5EF4-FFF2-40B4-BE49-F238E27FC236}">
                <a16:creationId xmlns:a16="http://schemas.microsoft.com/office/drawing/2014/main" id="{82D9E632-9A9D-4E64-AE1D-F589BB93A74C}"/>
              </a:ext>
            </a:extLst>
          </p:cNvPr>
          <p:cNvSpPr/>
          <p:nvPr/>
        </p:nvSpPr>
        <p:spPr>
          <a:xfrm>
            <a:off x="4974682" y="5120827"/>
            <a:ext cx="792810" cy="727176"/>
          </a:xfrm>
          <a:custGeom>
            <a:avLst/>
            <a:gdLst>
              <a:gd name="connsiteX0" fmla="*/ 57887 w 792810"/>
              <a:gd name="connsiteY0" fmla="*/ 98771 h 727176"/>
              <a:gd name="connsiteX1" fmla="*/ 743687 w 792810"/>
              <a:gd name="connsiteY1" fmla="*/ 53051 h 727176"/>
              <a:gd name="connsiteX2" fmla="*/ 667487 w 792810"/>
              <a:gd name="connsiteY2" fmla="*/ 662651 h 727176"/>
              <a:gd name="connsiteX3" fmla="*/ 103607 w 792810"/>
              <a:gd name="connsiteY3" fmla="*/ 647411 h 727176"/>
              <a:gd name="connsiteX4" fmla="*/ 57887 w 792810"/>
              <a:gd name="connsiteY4" fmla="*/ 98771 h 72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10" h="727176">
                <a:moveTo>
                  <a:pt x="57887" y="98771"/>
                </a:moveTo>
                <a:cubicBezTo>
                  <a:pt x="164567" y="-289"/>
                  <a:pt x="642087" y="-40929"/>
                  <a:pt x="743687" y="53051"/>
                </a:cubicBezTo>
                <a:cubicBezTo>
                  <a:pt x="845287" y="147031"/>
                  <a:pt x="774167" y="563591"/>
                  <a:pt x="667487" y="662651"/>
                </a:cubicBezTo>
                <a:cubicBezTo>
                  <a:pt x="560807" y="761711"/>
                  <a:pt x="200127" y="738851"/>
                  <a:pt x="103607" y="647411"/>
                </a:cubicBezTo>
                <a:cubicBezTo>
                  <a:pt x="7087" y="555971"/>
                  <a:pt x="-48793" y="197831"/>
                  <a:pt x="57887" y="9877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5">
            <a:extLst>
              <a:ext uri="{FF2B5EF4-FFF2-40B4-BE49-F238E27FC236}">
                <a16:creationId xmlns:a16="http://schemas.microsoft.com/office/drawing/2014/main" id="{52BBD543-4370-4FBC-AC40-DEE28AA5237E}"/>
              </a:ext>
            </a:extLst>
          </p:cNvPr>
          <p:cNvSpPr txBox="1"/>
          <p:nvPr/>
        </p:nvSpPr>
        <p:spPr>
          <a:xfrm>
            <a:off x="5051047" y="5229778"/>
            <a:ext cx="64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iṡḷíḓé">
            <a:extLst>
              <a:ext uri="{FF2B5EF4-FFF2-40B4-BE49-F238E27FC236}">
                <a16:creationId xmlns:a16="http://schemas.microsoft.com/office/drawing/2014/main" id="{B14D6575-6D9F-4E37-9FB6-C10E16B379ED}"/>
              </a:ext>
            </a:extLst>
          </p:cNvPr>
          <p:cNvSpPr txBox="1"/>
          <p:nvPr/>
        </p:nvSpPr>
        <p:spPr>
          <a:xfrm>
            <a:off x="6058853" y="5088499"/>
            <a:ext cx="5219702" cy="10421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1DE57-0B60-4F69-B2B8-3890693BAC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6951FC9B-9D6E-4AC4-AD4A-5CBE8D74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7253" r="15502" b="11167"/>
          <a:stretch/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pic>
        <p:nvPicPr>
          <p:cNvPr id="8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16E5E515-7A01-420E-9264-7EB859EFB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295400"/>
            <a:ext cx="6960294" cy="4915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58CD4-0A8D-4A1F-8CE8-B709D6FE03B9}"/>
              </a:ext>
            </a:extLst>
          </p:cNvPr>
          <p:cNvSpPr txBox="1"/>
          <p:nvPr/>
        </p:nvSpPr>
        <p:spPr>
          <a:xfrm rot="464815">
            <a:off x="6985887" y="1785823"/>
            <a:ext cx="43206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SG" sz="6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302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C000D1AF-DD3E-4C18-AE70-775D4827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7944" r="17281" b="47791"/>
          <a:stretch/>
        </p:blipFill>
        <p:spPr>
          <a:xfrm>
            <a:off x="3962400" y="152400"/>
            <a:ext cx="5486400" cy="1357705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F9761538-FC07-4A8A-BF57-1C94430F954D}"/>
              </a:ext>
            </a:extLst>
          </p:cNvPr>
          <p:cNvSpPr txBox="1"/>
          <p:nvPr/>
        </p:nvSpPr>
        <p:spPr>
          <a:xfrm>
            <a:off x="4572000" y="4572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1.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Tác</a:t>
            </a:r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giả</a:t>
            </a:r>
            <a:endParaRPr kumimoji="1"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8" descr="rousseau">
            <a:extLst>
              <a:ext uri="{FF2B5EF4-FFF2-40B4-BE49-F238E27FC236}">
                <a16:creationId xmlns:a16="http://schemas.microsoft.com/office/drawing/2014/main" id="{402C138A-CDC5-410F-AEDC-FD2217FF7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2" y="1814905"/>
            <a:ext cx="3822128" cy="4509695"/>
          </a:xfrm>
          <a:prstGeom prst="rect">
            <a:avLst/>
          </a:prstGeom>
          <a:noFill/>
          <a:ln w="57150" cmpd="thinThick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1">
            <a:extLst>
              <a:ext uri="{FF2B5EF4-FFF2-40B4-BE49-F238E27FC236}">
                <a16:creationId xmlns:a16="http://schemas.microsoft.com/office/drawing/2014/main" id="{7CA9E368-6C5F-4BB6-8D66-B467F9A1D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715000"/>
            <a:ext cx="3429000" cy="52322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Ru-xô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(1712-1778)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1F934C-4F76-495F-95DF-E876F84CB039}"/>
              </a:ext>
            </a:extLst>
          </p:cNvPr>
          <p:cNvSpPr/>
          <p:nvPr/>
        </p:nvSpPr>
        <p:spPr>
          <a:xfrm>
            <a:off x="5029200" y="2133600"/>
            <a:ext cx="67056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583B42-9ACA-4D91-90E7-037745D91086}"/>
              </a:ext>
            </a:extLst>
          </p:cNvPr>
          <p:cNvSpPr/>
          <p:nvPr/>
        </p:nvSpPr>
        <p:spPr>
          <a:xfrm>
            <a:off x="5017072" y="3429000"/>
            <a:ext cx="6705600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1594B6-A43E-4B1D-87FC-109E63AA7CAE}"/>
              </a:ext>
            </a:extLst>
          </p:cNvPr>
          <p:cNvSpPr/>
          <p:nvPr/>
        </p:nvSpPr>
        <p:spPr>
          <a:xfrm>
            <a:off x="5017072" y="5029200"/>
            <a:ext cx="6705600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9803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0FFF9C-EAF1-4A5A-8FD5-906A8AE174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4" descr="Tập tin:Panthéon de Paris (façade, depuis la rue Souflot).jpg">
            <a:extLst>
              <a:ext uri="{FF2B5EF4-FFF2-40B4-BE49-F238E27FC236}">
                <a16:creationId xmlns:a16="http://schemas.microsoft.com/office/drawing/2014/main" id="{D5919E1A-174B-4C8B-8D14-A76D3BC5F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5C8C65-EE33-4B2E-9A1B-FBC0E6BBDF68}"/>
              </a:ext>
            </a:extLst>
          </p:cNvPr>
          <p:cNvSpPr/>
          <p:nvPr/>
        </p:nvSpPr>
        <p:spPr>
          <a:xfrm>
            <a:off x="9829800" y="1111508"/>
            <a:ext cx="2133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Panthéon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SG" sz="2800" dirty="0"/>
          </a:p>
        </p:txBody>
      </p:sp>
    </p:spTree>
    <p:extLst>
      <p:ext uri="{BB962C8B-B14F-4D97-AF65-F5344CB8AC3E}">
        <p14:creationId xmlns:p14="http://schemas.microsoft.com/office/powerpoint/2010/main" val="4115113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4" descr="imageDB">
            <a:extLst>
              <a:ext uri="{FF2B5EF4-FFF2-40B4-BE49-F238E27FC236}">
                <a16:creationId xmlns:a16="http://schemas.microsoft.com/office/drawing/2014/main" id="{CF0F0219-7C96-4865-871C-2A6574FB2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"/>
            <a:ext cx="3263900" cy="359575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ka_rousseau">
            <a:extLst>
              <a:ext uri="{FF2B5EF4-FFF2-40B4-BE49-F238E27FC236}">
                <a16:creationId xmlns:a16="http://schemas.microsoft.com/office/drawing/2014/main" id="{E95C5A57-864A-4A54-9073-914470AE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7085"/>
            <a:ext cx="3263900" cy="325091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rousseau_cop">
            <a:extLst>
              <a:ext uri="{FF2B5EF4-FFF2-40B4-BE49-F238E27FC236}">
                <a16:creationId xmlns:a16="http://schemas.microsoft.com/office/drawing/2014/main" id="{6BE1887D-6999-4E12-A6A5-C49E67CB9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0"/>
            <a:ext cx="3263900" cy="3576071"/>
          </a:xfrm>
          <a:prstGeom prst="rect">
            <a:avLst/>
          </a:prstGeo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2" descr="2discfp">
            <a:extLst>
              <a:ext uri="{FF2B5EF4-FFF2-40B4-BE49-F238E27FC236}">
                <a16:creationId xmlns:a16="http://schemas.microsoft.com/office/drawing/2014/main" id="{286102F6-AFCC-49C0-865B-BD337066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86" y="3594385"/>
            <a:ext cx="3263900" cy="326361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2">
            <a:extLst>
              <a:ext uri="{FF2B5EF4-FFF2-40B4-BE49-F238E27FC236}">
                <a16:creationId xmlns:a16="http://schemas.microsoft.com/office/drawing/2014/main" id="{FA090BED-AA08-4A5D-840D-908E8268E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63000"/>
            <a:ext cx="51054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.Vn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.Vn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.Vn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.Vn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.VnArial Narrow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ts val="14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.VnArial Narrow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ts val="14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.VnArial Narrow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ts val="14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.VnArial Narrow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ts val="14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.VnArial Narrow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khoa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(1750)                                                                                                                                                       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Giuy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hay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Hê-lô-i-dơ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1761)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  Guy – li hay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Hê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dơ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Êmin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1762)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(1772 -1778)</a:t>
            </a:r>
            <a:endParaRPr lang="vi-VN" sz="3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822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C000D1AF-DD3E-4C18-AE70-775D4827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7944" r="17281" b="47791"/>
          <a:stretch/>
        </p:blipFill>
        <p:spPr>
          <a:xfrm>
            <a:off x="3657600" y="152400"/>
            <a:ext cx="6172200" cy="1357705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F9761538-FC07-4A8A-BF57-1C94430F954D}"/>
              </a:ext>
            </a:extLst>
          </p:cNvPr>
          <p:cNvSpPr txBox="1"/>
          <p:nvPr/>
        </p:nvSpPr>
        <p:spPr>
          <a:xfrm>
            <a:off x="4572000" y="4572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2.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Tác</a:t>
            </a:r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phẩm</a:t>
            </a:r>
            <a:endParaRPr kumimoji="1"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25" descr="2discfp">
            <a:extLst>
              <a:ext uri="{FF2B5EF4-FFF2-40B4-BE49-F238E27FC236}">
                <a16:creationId xmlns:a16="http://schemas.microsoft.com/office/drawing/2014/main" id="{081C850F-157E-4228-8F8A-DB624725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657600" cy="4572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29A96F-B569-4736-9B70-AAF93D29C37A}"/>
              </a:ext>
            </a:extLst>
          </p:cNvPr>
          <p:cNvSpPr/>
          <p:nvPr/>
        </p:nvSpPr>
        <p:spPr>
          <a:xfrm>
            <a:off x="4876800" y="2057400"/>
            <a:ext cx="647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Văn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quyển</a:t>
            </a:r>
            <a:r>
              <a:rPr lang="en-US" altLang="en-US" sz="2800" dirty="0">
                <a:latin typeface="Times New Roman" panose="02020603050405020304" pitchFamily="18" charset="0"/>
              </a:rPr>
              <a:t> V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</a:rPr>
              <a:t> “ Ê-min hay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dục</a:t>
            </a:r>
            <a:r>
              <a:rPr lang="en-US" altLang="en-US" sz="2800" dirty="0">
                <a:latin typeface="Times New Roman" panose="02020603050405020304" pitchFamily="18" charset="0"/>
              </a:rPr>
              <a:t>” (1762)</a:t>
            </a:r>
          </a:p>
        </p:txBody>
      </p:sp>
    </p:spTree>
    <p:extLst>
      <p:ext uri="{BB962C8B-B14F-4D97-AF65-F5344CB8AC3E}">
        <p14:creationId xmlns:p14="http://schemas.microsoft.com/office/powerpoint/2010/main" val="40117885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3" descr="Emile_JJ_Rousseau">
            <a:extLst>
              <a:ext uri="{FF2B5EF4-FFF2-40B4-BE49-F238E27FC236}">
                <a16:creationId xmlns:a16="http://schemas.microsoft.com/office/drawing/2014/main" id="{64D98CBB-F2A2-40D2-9CD7-10A11277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572000" cy="480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5">
            <a:extLst>
              <a:ext uri="{FF2B5EF4-FFF2-40B4-BE49-F238E27FC236}">
                <a16:creationId xmlns:a16="http://schemas.microsoft.com/office/drawing/2014/main" id="{CAD6DCED-42FC-4BB1-94D9-A49FAF8E2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109" y="1219200"/>
            <a:ext cx="5867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hay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5">
            <a:extLst>
              <a:ext uri="{FF2B5EF4-FFF2-40B4-BE49-F238E27FC236}">
                <a16:creationId xmlns:a16="http://schemas.microsoft.com/office/drawing/2014/main" id="{39F35860-3843-477F-AEAC-F1F3DD5E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109" y="2590800"/>
            <a:ext cx="5867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6ACBB5E1-BCA2-4EC3-96B7-EB5A2A836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109" y="5255062"/>
            <a:ext cx="5867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76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1640</Words>
  <Application>Microsoft Office PowerPoint</Application>
  <PresentationFormat>Widescreen</PresentationFormat>
  <Paragraphs>162</Paragraphs>
  <Slides>36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微软雅黑</vt:lpstr>
      <vt:lpstr>Calibri Light</vt:lpstr>
      <vt:lpstr>Wingdings</vt:lpstr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Trần Thị Gấm</cp:lastModifiedBy>
  <cp:revision>51</cp:revision>
  <dcterms:created xsi:type="dcterms:W3CDTF">2018-12-15T04:43:26Z</dcterms:created>
  <dcterms:modified xsi:type="dcterms:W3CDTF">2023-04-04T08:20:40Z</dcterms:modified>
</cp:coreProperties>
</file>