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59" r:id="rId2"/>
    <p:sldMasterId id="2147483673" r:id="rId3"/>
    <p:sldMasterId id="2147483687" r:id="rId4"/>
  </p:sldMasterIdLst>
  <p:notesMasterIdLst>
    <p:notesMasterId r:id="rId40"/>
  </p:notesMasterIdLst>
  <p:sldIdLst>
    <p:sldId id="312" r:id="rId5"/>
    <p:sldId id="293" r:id="rId6"/>
    <p:sldId id="313" r:id="rId7"/>
    <p:sldId id="311" r:id="rId8"/>
    <p:sldId id="314" r:id="rId9"/>
    <p:sldId id="319" r:id="rId10"/>
    <p:sldId id="318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5" r:id="rId23"/>
    <p:sldId id="331" r:id="rId24"/>
    <p:sldId id="342" r:id="rId25"/>
    <p:sldId id="333" r:id="rId26"/>
    <p:sldId id="334" r:id="rId27"/>
    <p:sldId id="336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40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>
        <p:scale>
          <a:sx n="68" d="100"/>
          <a:sy n="68" d="100"/>
        </p:scale>
        <p:origin x="-10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audio" Target="../media/audio3.wav"/><Relationship Id="rId76" Type="http://schemas.openxmlformats.org/officeDocument/2006/relationships/hyperlink" Target="file:///G:\tin%208\Ngoai%20kh&#243;a1\TT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1.ppt" TargetMode="External"/><Relationship Id="rId79" Type="http://schemas.openxmlformats.org/officeDocument/2006/relationships/image" Target="../media/image16.emf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image" Target="../media/image14.jpeg"/><Relationship Id="rId78" Type="http://schemas.openxmlformats.org/officeDocument/2006/relationships/image" Target="../media/image15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slide" Target="slide4.xml"/><Relationship Id="rId77" Type="http://schemas.openxmlformats.org/officeDocument/2006/relationships/hyperlink" Target="file:///G:\tin%208\TTDD3.ppt" TargetMode="Externa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" Target="slide7.xml"/><Relationship Id="rId80" Type="http://schemas.openxmlformats.org/officeDocument/2006/relationships/image" Target="../media/image17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13.jpeg"/><Relationship Id="rId75" Type="http://schemas.openxmlformats.org/officeDocument/2006/relationships/hyperlink" Target="file:///G:\tin%208\TTDD2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=""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=""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=""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TẠO HẢI PHÒNG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HUYỆN AN LÃO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=""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=""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=""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=""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=""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BỘI CHUNG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vi-VN" sz="3600" b="1" i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3600" b="1" i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WordArt 10">
            <a:extLst>
              <a:ext uri="{FF2B5EF4-FFF2-40B4-BE49-F238E27FC236}">
                <a16:creationId xmlns=""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740443" y="5776519"/>
            <a:ext cx="3883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endParaRPr lang="vi-VN" alt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xmlns="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xmlns="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673834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548442"/>
                <a:gridCol w="764373"/>
                <a:gridCol w="707937"/>
                <a:gridCol w="680760"/>
                <a:gridCol w="680760"/>
                <a:gridCol w="711704"/>
                <a:gridCol w="719441"/>
                <a:gridCol w="711704"/>
                <a:gridCol w="710214"/>
                <a:gridCol w="675014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93218"/>
                <a:gridCol w="947908"/>
                <a:gridCol w="100408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637041"/>
                <a:gridCol w="832332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/>
                <a:gridCol w="562741"/>
                <a:gridCol w="691401"/>
                <a:gridCol w="650885"/>
                <a:gridCol w="698509"/>
                <a:gridCol w="698509"/>
                <a:gridCol w="730259"/>
                <a:gridCol w="738197"/>
                <a:gridCol w="730259"/>
                <a:gridCol w="745568"/>
                <a:gridCol w="895558"/>
                <a:gridCol w="907928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xmlns="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</a:t>
            </a: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, 6) = </a:t>
            </a:r>
            <a:r>
              <a:rPr lang="en-US" altLang="vi-VN" sz="26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altLang="vi-VN" sz="26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</a:t>
            </a:r>
            <a:r>
              <a:rPr lang="en-US" altLang="vi-VN" sz="2600" dirty="0" smtClean="0">
                <a:latin typeface="Times New Roman" panose="02020603050405020304" pitchFamily="18" charset="0"/>
              </a:rPr>
              <a:t>?</a:t>
            </a: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=""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ƯCLN(5,7) =  1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 smtClean="0">
                <a:cs typeface="Times New Roman" pitchFamily="18" charset="0"/>
              </a:rPr>
              <a:t>Số</a:t>
            </a:r>
            <a:r>
              <a:rPr lang="en-US" sz="4400" dirty="0" smtClean="0">
                <a:cs typeface="Times New Roman" pitchFamily="18" charset="0"/>
              </a:rPr>
              <a:t> 9 </a:t>
            </a:r>
            <a:r>
              <a:rPr lang="en-US" sz="4400" dirty="0" err="1" smtClean="0">
                <a:cs typeface="Times New Roman" pitchFamily="18" charset="0"/>
              </a:rPr>
              <a:t>có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phải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là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bội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chung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của</a:t>
            </a:r>
            <a:r>
              <a:rPr lang="en-US" sz="4400" dirty="0" smtClean="0">
                <a:cs typeface="Times New Roman" pitchFamily="18" charset="0"/>
              </a:rPr>
              <a:t> 3 </a:t>
            </a:r>
            <a:r>
              <a:rPr lang="en-US" sz="4400" dirty="0" err="1" smtClean="0">
                <a:cs typeface="Times New Roman" pitchFamily="18" charset="0"/>
              </a:rPr>
              <a:t>và</a:t>
            </a:r>
            <a:r>
              <a:rPr lang="en-US" sz="4400" dirty="0" smtClean="0">
                <a:cs typeface="Times New Roman" pitchFamily="18" charset="0"/>
              </a:rPr>
              <a:t> 6 </a:t>
            </a:r>
            <a:r>
              <a:rPr lang="en-US" sz="4400" dirty="0" err="1" smtClean="0">
                <a:cs typeface="Times New Roman" pitchFamily="18" charset="0"/>
              </a:rPr>
              <a:t>không</a:t>
            </a:r>
            <a:r>
              <a:rPr lang="en-US" sz="4400" dirty="0" smtClean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=""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9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2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70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6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70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7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  <a:endPara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8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80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 </a:t>
            </a:r>
            <a:endParaRPr lang="en-US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/>
                <a:gridCol w="634346"/>
                <a:gridCol w="587930"/>
                <a:gridCol w="634346"/>
                <a:gridCol w="680760"/>
                <a:gridCol w="680760"/>
                <a:gridCol w="711704"/>
                <a:gridCol w="719441"/>
                <a:gridCol w="711704"/>
                <a:gridCol w="620855"/>
                <a:gridCol w="620855"/>
                <a:gridCol w="620855"/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1358</Words>
  <Application>Microsoft Office PowerPoint</Application>
  <PresentationFormat>Custom</PresentationFormat>
  <Paragraphs>309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2021-09-02T13:47:40Z</dcterms:created>
  <dcterms:modified xsi:type="dcterms:W3CDTF">2023-04-12T07:52:25Z</dcterms:modified>
</cp:coreProperties>
</file>