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307" r:id="rId9"/>
    <p:sldId id="264" r:id="rId10"/>
    <p:sldId id="265" r:id="rId11"/>
    <p:sldId id="266" r:id="rId12"/>
    <p:sldId id="308" r:id="rId13"/>
    <p:sldId id="309" r:id="rId14"/>
    <p:sldId id="262" r:id="rId15"/>
    <p:sldId id="268" r:id="rId16"/>
    <p:sldId id="310" r:id="rId17"/>
    <p:sldId id="311" r:id="rId18"/>
    <p:sldId id="312" r:id="rId19"/>
    <p:sldId id="313" r:id="rId20"/>
    <p:sldId id="315" r:id="rId21"/>
    <p:sldId id="314" r:id="rId22"/>
    <p:sldId id="283" r:id="rId23"/>
    <p:sldId id="269" r:id="rId24"/>
    <p:sldId id="270" r:id="rId25"/>
    <p:sldId id="272" r:id="rId26"/>
    <p:sldId id="271" r:id="rId27"/>
    <p:sldId id="273" r:id="rId28"/>
    <p:sldId id="316" r:id="rId29"/>
    <p:sldId id="274" r:id="rId30"/>
    <p:sldId id="282" r:id="rId31"/>
  </p:sldIdLst>
  <p:sldSz cx="9144000" cy="5143500" type="screen16x9"/>
  <p:notesSz cx="17348200" cy="9753600"/>
  <p:embeddedFontLst>
    <p:embeddedFont>
      <p:font typeface="Barlow Semi Condensed Light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Sue Ellen Francisco" charset="0"/>
      <p:regular r:id="rId41"/>
    </p:embeddedFont>
    <p:embeddedFont>
      <p:font typeface="BenchNine" charset="0"/>
      <p:regular r:id="rId42"/>
      <p:bold r:id="rId43"/>
    </p:embeddedFont>
    <p:embeddedFont>
      <p:font typeface="Cambria Math" pitchFamily="18" charset="0"/>
      <p:regular r:id="rId44"/>
    </p:embeddedFont>
    <p:embeddedFont>
      <p:font typeface="Joti One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39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7531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8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5" r:id="rId15"/>
    <p:sldLayoutId id="2147483666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326552" y="1392537"/>
            <a:ext cx="6636839" cy="19454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" sz="5400" b="1" dirty="0">
                <a:solidFill>
                  <a:srgbClr val="002060"/>
                </a:solidFill>
                <a:latin typeface="+mn-lt"/>
              </a:rPr>
              <a:t>hào mừng các em đến với tiết học!</a:t>
            </a:r>
            <a:endParaRPr sz="5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2.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8.(−5)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 (−14)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5.(−14)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blipFill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7230410" y="-30709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B6A7F8-72D4-4D82-9F18-9D3D3C61A292}"/>
              </a:ext>
            </a:extLst>
          </p:cNvPr>
          <p:cNvSpPr txBox="1"/>
          <p:nvPr/>
        </p:nvSpPr>
        <p:spPr>
          <a:xfrm>
            <a:off x="660400" y="384463"/>
            <a:ext cx="63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2. </a:t>
            </a:r>
            <a:r>
              <a:rPr lang="en-US" sz="2800" dirty="0" err="1">
                <a:solidFill>
                  <a:srgbClr val="00B0F0"/>
                </a:solidFill>
              </a:rPr>
              <a:t>Tính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phép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số</a:t>
            </a: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CF6A48-5381-4963-91B5-FB85716945EB}"/>
              </a:ext>
            </a:extLst>
          </p:cNvPr>
          <p:cNvSpPr txBox="1"/>
          <p:nvPr/>
        </p:nvSpPr>
        <p:spPr>
          <a:xfrm>
            <a:off x="951884" y="1083117"/>
            <a:ext cx="8039716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956216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B4EFB0-8AD7-478C-A0FC-5CFA2222EAC0}"/>
              </a:ext>
            </a:extLst>
          </p:cNvPr>
          <p:cNvSpPr txBox="1"/>
          <p:nvPr/>
        </p:nvSpPr>
        <p:spPr>
          <a:xfrm>
            <a:off x="806450" y="939588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n-lt"/>
              </a:rPr>
              <a:t>Giống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hoán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trừ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A5CAD04-352D-4DCE-8AA2-828FBA10F509}"/>
              </a:ext>
            </a:extLst>
          </p:cNvPr>
          <p:cNvSpPr txBox="1"/>
          <p:nvPr/>
        </p:nvSpPr>
        <p:spPr>
          <a:xfrm>
            <a:off x="806450" y="2452113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Tính giao hoán </a:t>
            </a:r>
            <a:endParaRPr lang="en-US" sz="2400" i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613557-B225-4751-BCD7-17C304BBEB2B}"/>
              </a:ext>
            </a:extLst>
          </p:cNvPr>
          <p:cNvSpPr txBox="1"/>
          <p:nvPr/>
        </p:nvSpPr>
        <p:spPr>
          <a:xfrm>
            <a:off x="448368" y="0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0;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0,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84B74F-79C1-4990-85F5-6D6672205268}"/>
              </a:ext>
            </a:extLst>
          </p:cNvPr>
          <p:cNvSpPr txBox="1"/>
          <p:nvPr/>
        </p:nvSpPr>
        <p:spPr>
          <a:xfrm>
            <a:off x="448368" y="1786265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1 .  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≠ 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8A4719-1171-403F-ABA2-E2E46ABCC1A6}"/>
              </a:ext>
            </a:extLst>
          </p:cNvPr>
          <p:cNvSpPr txBox="1"/>
          <p:nvPr/>
        </p:nvSpPr>
        <p:spPr>
          <a:xfrm>
            <a:off x="448368" y="3239170"/>
            <a:ext cx="7722216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24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8EBF29-8022-4BA8-86E5-C7BBF54C629E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3.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blipFill>
                <a:blip r:embed="rId2"/>
                <a:stretch>
                  <a:fillRect r="-2023"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9FF87C-867B-4932-B631-5E9A68FB124B}"/>
              </a:ext>
            </a:extLst>
          </p:cNvPr>
          <p:cNvSpPr txBox="1"/>
          <p:nvPr/>
        </p:nvSpPr>
        <p:spPr>
          <a:xfrm>
            <a:off x="4089400" y="1496559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2"/>
                </a:solidFill>
              </a:rPr>
              <a:t>Giải</a:t>
            </a:r>
            <a:r>
              <a:rPr lang="en-US" sz="2400" u="sng" dirty="0">
                <a:solidFill>
                  <a:schemeClr val="bg2"/>
                </a:solidFill>
              </a:rPr>
              <a:t>:</a:t>
            </a:r>
            <a:endParaRPr lang="vi-VN" sz="2400" u="sng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1F0F5F7-E303-43FE-B301-DD8F9AB38603}"/>
                  </a:ext>
                </a:extLst>
              </p:cNvPr>
              <p:cNvSpPr txBox="1"/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−9.14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−3.3.7.2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7.3.5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788875" y="1828800"/>
            <a:ext cx="4810947" cy="14484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PHÉP CHIA PHÂN SỐ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1851079" y="413912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7"/>
          <p:cNvGrpSpPr/>
          <p:nvPr/>
        </p:nvGrpSpPr>
        <p:grpSpPr>
          <a:xfrm>
            <a:off x="8132390" y="-88127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7413603" y="-960205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279789-B801-4A9E-94BA-9E13728B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F8"/>
              </a:clrFrom>
              <a:clrTo>
                <a:srgbClr val="FDFB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2593" l="4698" r="93289">
                        <a14:foregroundMark x1="8054" y1="49383" x2="8054" y2="49383"/>
                        <a14:foregroundMark x1="8054" y1="43210" x2="8054" y2="43210"/>
                        <a14:foregroundMark x1="10738" y1="29630" x2="10738" y2="29630"/>
                        <a14:foregroundMark x1="7383" y1="39506" x2="6040" y2="43210"/>
                        <a14:foregroundMark x1="6040" y1="44444" x2="6040" y2="44444"/>
                        <a14:foregroundMark x1="22148" y1="67901" x2="22148" y2="67901"/>
                        <a14:foregroundMark x1="26846" y1="83951" x2="26846" y2="83951"/>
                        <a14:foregroundMark x1="28859" y1="80247" x2="28859" y2="80247"/>
                        <a14:foregroundMark x1="32886" y1="92593" x2="32886" y2="92593"/>
                        <a14:foregroundMark x1="93289" y1="65432" x2="93289" y2="65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14" y="481388"/>
            <a:ext cx="939655" cy="51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77C0E68-34E2-4BF8-8A59-EC6F07F718CF}"/>
                  </a:ext>
                </a:extLst>
              </p:cNvPr>
              <p:cNvSpPr txBox="1"/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blipFill>
                <a:blip r:embed="rId6"/>
                <a:stretch>
                  <a:fillRect l="-1361" t="-4192" b="-2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16C5C65-E7FF-4623-AD9A-E6E62C76AB0E}"/>
                  </a:ext>
                </a:extLst>
              </p:cNvPr>
              <p:cNvSpPr txBox="1"/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blipFill>
                <a:blip r:embed="rId7"/>
                <a:stretch>
                  <a:fillRect l="-1385" t="-1058" r="-1299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ACC55C-C883-4218-B54D-097319FF960E}"/>
              </a:ext>
            </a:extLst>
          </p:cNvPr>
          <p:cNvSpPr txBox="1"/>
          <p:nvPr/>
        </p:nvSpPr>
        <p:spPr>
          <a:xfrm>
            <a:off x="311445" y="1401399"/>
            <a:ext cx="136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chemeClr val="bg1"/>
                </a:solidFill>
              </a:rPr>
              <a:t>Trả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F4A63981-92E2-4994-8547-DE5222478241}"/>
              </a:ext>
            </a:extLst>
          </p:cNvPr>
          <p:cNvSpPr/>
          <p:nvPr/>
        </p:nvSpPr>
        <p:spPr>
          <a:xfrm>
            <a:off x="275886" y="3293738"/>
            <a:ext cx="584635" cy="397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A11A5FB-B1F6-4B54-A320-6BA95E7E5E5B}"/>
                  </a:ext>
                </a:extLst>
              </p:cNvPr>
              <p:cNvSpPr txBox="1"/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nói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</a:rPr>
                  <a:t>p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nghịch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đảo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blipFill>
                <a:blip r:embed="rId8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589EF3B-BCD9-47AD-A898-BB392F3B0C6E}"/>
              </a:ext>
            </a:extLst>
          </p:cNvPr>
          <p:cNvSpPr/>
          <p:nvPr/>
        </p:nvSpPr>
        <p:spPr>
          <a:xfrm>
            <a:off x="2152650" y="3924273"/>
            <a:ext cx="4591050" cy="6648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nghịch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B38DEC7-9E5A-479A-ABA0-860E7F5C636D}"/>
              </a:ext>
            </a:extLst>
          </p:cNvPr>
          <p:cNvGrpSpPr/>
          <p:nvPr/>
        </p:nvGrpSpPr>
        <p:grpSpPr>
          <a:xfrm>
            <a:off x="491930" y="586474"/>
            <a:ext cx="8160140" cy="1699528"/>
            <a:chOff x="1025914" y="1420853"/>
            <a:chExt cx="13971773" cy="2196952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xmlns="" id="{D743F43F-18DE-43A3-8C0D-A17BCB43661D}"/>
                </a:ext>
              </a:extLst>
            </p:cNvPr>
            <p:cNvGrpSpPr/>
            <p:nvPr/>
          </p:nvGrpSpPr>
          <p:grpSpPr>
            <a:xfrm>
              <a:off x="1025914" y="1420853"/>
              <a:ext cx="13971773" cy="2196952"/>
              <a:chOff x="-206803" y="115570"/>
              <a:chExt cx="2293022" cy="1059012"/>
            </a:xfrm>
            <a:solidFill>
              <a:srgbClr val="CCFF99"/>
            </a:solidFill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xmlns="" id="{945A6379-FD98-4BB5-9AFC-1E7CDC41FD2B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293022" cy="1059012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7D19BC6-EBBE-4E9B-A9CE-58BDCC7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F3E503A-0BE2-4C95-ACCC-A94286B8DE6D}"/>
                  </a:ext>
                </a:extLst>
              </p:cNvPr>
              <p:cNvSpPr txBox="1"/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gọi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nghịch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a ≠ 0, b ≠ 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blipFill>
                <a:blip r:embed="rId3"/>
                <a:stretch>
                  <a:fillRect l="-1258" b="-10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D9C2A92-382B-4741-A7BB-977C62E43996}"/>
              </a:ext>
            </a:extLst>
          </p:cNvPr>
          <p:cNvGrpSpPr/>
          <p:nvPr/>
        </p:nvGrpSpPr>
        <p:grpSpPr>
          <a:xfrm>
            <a:off x="1035727" y="2839641"/>
            <a:ext cx="7072546" cy="1381147"/>
            <a:chOff x="1035727" y="2839641"/>
            <a:chExt cx="7072546" cy="138114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1265DC0-1C78-4C6F-AC0F-DA515C538E30}"/>
                </a:ext>
              </a:extLst>
            </p:cNvPr>
            <p:cNvSpPr/>
            <p:nvPr/>
          </p:nvSpPr>
          <p:spPr>
            <a:xfrm>
              <a:off x="1035727" y="2839641"/>
              <a:ext cx="7072546" cy="1381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B584686-02D0-474C-9D0C-E9BA2229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9695F0-4E3F-4617-9A04-E1527F9B2658}"/>
              </a:ext>
            </a:extLst>
          </p:cNvPr>
          <p:cNvSpPr txBox="1"/>
          <p:nvPr/>
        </p:nvSpPr>
        <p:spPr>
          <a:xfrm>
            <a:off x="1612900" y="2933700"/>
            <a:ext cx="63373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480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8294E3-6279-4EB6-842E-EFA629EA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5" y="336225"/>
            <a:ext cx="8278930" cy="64167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4.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nghịch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mỗi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endParaRPr lang="vi-VN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D2D9E234-782C-46C2-B454-30005AF52A23}"/>
                  </a:ext>
                </a:extLst>
              </p:cNvPr>
              <p:cNvSpPr txBox="1"/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blipFill>
                <a:blip r:embed="rId2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D1BBA36-84B7-4ADD-9D03-8F9857AB930F}"/>
                  </a:ext>
                </a:extLst>
              </p:cNvPr>
              <p:cNvSpPr txBox="1"/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blipFill>
                <a:blip r:embed="rId3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0AA703-92E0-46D0-B633-4E2E8F2ECA8E}"/>
              </a:ext>
            </a:extLst>
          </p:cNvPr>
          <p:cNvSpPr txBox="1"/>
          <p:nvPr/>
        </p:nvSpPr>
        <p:spPr>
          <a:xfrm>
            <a:off x="3816350" y="1727884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39A902-F5C3-4085-8CBA-E851681FA23B}"/>
                  </a:ext>
                </a:extLst>
              </p:cNvPr>
              <p:cNvSpPr txBox="1"/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blipFill>
                <a:blip r:embed="rId4"/>
                <a:stretch>
                  <a:fillRect l="-155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53DAE4FB-3800-409C-B340-F4E5BF99EE7E}"/>
                  </a:ext>
                </a:extLst>
              </p:cNvPr>
              <p:cNvSpPr txBox="1"/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blipFill>
                <a:blip r:embed="rId5"/>
                <a:stretch>
                  <a:fillRect l="-1251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E01C55-C6B4-4F15-93AC-C1AC30B2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FFC"/>
              </a:clrFrom>
              <a:clrTo>
                <a:srgbClr val="F6FF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5556" l="9091" r="89773">
                        <a14:foregroundMark x1="60227" y1="57778" x2="60227" y2="57778"/>
                        <a14:foregroundMark x1="63636" y1="55556" x2="63636" y2="55556"/>
                        <a14:foregroundMark x1="48864" y1="48889" x2="48864" y2="48889"/>
                        <a14:foregroundMark x1="60227" y1="40000" x2="60227" y2="40000"/>
                        <a14:foregroundMark x1="54545" y1="24444" x2="54545" y2="24444"/>
                        <a14:foregroundMark x1="27273" y1="28889" x2="27273" y2="28889"/>
                        <a14:foregroundMark x1="14773" y1="60000" x2="14773" y2="75556"/>
                        <a14:foregroundMark x1="14773" y1="95556" x2="31818" y2="93333"/>
                        <a14:foregroundMark x1="87500" y1="73333" x2="87500" y2="73333"/>
                        <a14:foregroundMark x1="89773" y1="40000" x2="89773" y2="40000"/>
                        <a14:foregroundMark x1="46591" y1="22222" x2="46591" y2="22222"/>
                        <a14:foregroundMark x1="54545" y1="22222" x2="54545" y2="22222"/>
                        <a14:foregroundMark x1="37500" y1="20000" x2="37500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" y="386996"/>
            <a:ext cx="838200" cy="42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A8ED73-A680-407E-B696-5FF0CE01A2D1}"/>
              </a:ext>
            </a:extLst>
          </p:cNvPr>
          <p:cNvSpPr txBox="1"/>
          <p:nvPr/>
        </p:nvSpPr>
        <p:spPr>
          <a:xfrm>
            <a:off x="1498600" y="125048"/>
            <a:ext cx="68072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Ở </a:t>
            </a:r>
            <a:r>
              <a:rPr lang="en-US" sz="2400" dirty="0" err="1">
                <a:solidFill>
                  <a:schemeClr val="bg1"/>
                </a:solidFill>
              </a:rPr>
              <a:t>tiểu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, ta </a:t>
            </a:r>
            <a:r>
              <a:rPr lang="en-US" sz="2400" dirty="0" err="1">
                <a:solidFill>
                  <a:schemeClr val="bg1"/>
                </a:solidFill>
              </a:rPr>
              <a:t>đã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mẫu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hãy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phép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8563527-E92D-4126-978F-62C812337506}"/>
                  </a:ext>
                </a:extLst>
              </p:cNvPr>
              <p:cNvSpPr txBox="1"/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  </a:t>
                </a:r>
                <a:endParaRPr lang="vi-VN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533BA9-48B0-4140-879A-2E133A581743}"/>
              </a:ext>
            </a:extLst>
          </p:cNvPr>
          <p:cNvSpPr txBox="1"/>
          <p:nvPr/>
        </p:nvSpPr>
        <p:spPr>
          <a:xfrm>
            <a:off x="4419600" y="2129332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961AB6-6ED2-4015-A854-1E7038B194A3}"/>
                  </a:ext>
                </a:extLst>
              </p:cNvPr>
              <p:cNvSpPr txBox="1"/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5374B6-D0EA-4DC6-85C0-A29244084A15}"/>
              </a:ext>
            </a:extLst>
          </p:cNvPr>
          <p:cNvSpPr txBox="1"/>
          <p:nvPr/>
        </p:nvSpPr>
        <p:spPr>
          <a:xfrm>
            <a:off x="514350" y="3510144"/>
            <a:ext cx="8521700" cy="9379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Q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uy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vẫn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đúng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A3576E1-C63A-4624-AFB5-250C00540F94}"/>
              </a:ext>
            </a:extLst>
          </p:cNvPr>
          <p:cNvGrpSpPr/>
          <p:nvPr/>
        </p:nvGrpSpPr>
        <p:grpSpPr>
          <a:xfrm>
            <a:off x="468215" y="1234174"/>
            <a:ext cx="8207570" cy="2283726"/>
            <a:chOff x="1025914" y="1420853"/>
            <a:chExt cx="14052983" cy="2952135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xmlns="" id="{4129B8D4-B96F-409D-B00B-FB63000CA747}"/>
                </a:ext>
              </a:extLst>
            </p:cNvPr>
            <p:cNvGrpSpPr/>
            <p:nvPr/>
          </p:nvGrpSpPr>
          <p:grpSpPr>
            <a:xfrm>
              <a:off x="1025914" y="1420853"/>
              <a:ext cx="14052983" cy="2952135"/>
              <a:chOff x="-206803" y="115570"/>
              <a:chExt cx="2306350" cy="1423038"/>
            </a:xfrm>
            <a:solidFill>
              <a:srgbClr val="CCFF99"/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xmlns="" id="{5C6B10C8-D529-4C86-B933-40D0AE9BB38E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306350" cy="142303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8F61FFF-3D44-4279-99AE-C9EC301C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146D4C9-78E2-41B3-BF9D-A3B2382C89B9}"/>
                  </a:ext>
                </a:extLst>
              </p:cNvPr>
              <p:cNvSpPr txBox="1"/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chia: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(với b, c, d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blipFill>
                <a:blip r:embed="rId3"/>
                <a:stretch>
                  <a:fillRect l="-1342" t="-763" r="-1258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133550" y="242874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8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xmlns="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4980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sinh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học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Ý L. Span-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lan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gia-ni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(L. Spallanzani)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đặt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tên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Tac-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gra-đa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(Tardigrada)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năm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1776.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mm.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Bắc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trưởng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thành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m.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blipFill>
                <a:blip r:embed="rId6"/>
                <a:stretch>
                  <a:fillRect l="-877" r="-789" b="-1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6B9DE7-6BD5-4EFF-9FC4-638D7A239179}"/>
              </a:ext>
            </a:extLst>
          </p:cNvPr>
          <p:cNvSpPr txBox="1"/>
          <p:nvPr/>
        </p:nvSpPr>
        <p:spPr>
          <a:xfrm>
            <a:off x="374650" y="3314662"/>
            <a:ext cx="5873750" cy="85093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trưởng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gấp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lần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xmlns="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410304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CAC405-4644-4599-903D-C30233622B4C}"/>
              </a:ext>
            </a:extLst>
          </p:cNvPr>
          <p:cNvSpPr txBox="1"/>
          <p:nvPr/>
        </p:nvSpPr>
        <p:spPr>
          <a:xfrm>
            <a:off x="2219325" y="2417862"/>
            <a:ext cx="4616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hìn</a:t>
            </a:r>
            <a:r>
              <a:rPr lang="vi-VN" dirty="0"/>
              <a:t>huế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5.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9)</m:t>
                        </m:r>
                      </m:num>
                      <m:den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.(−5)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3CE0821-57CB-4C22-B58B-2C0DDF1A59F2}"/>
              </a:ext>
            </a:extLst>
          </p:cNvPr>
          <p:cNvSpPr/>
          <p:nvPr/>
        </p:nvSpPr>
        <p:spPr>
          <a:xfrm>
            <a:off x="749300" y="215900"/>
            <a:ext cx="7721600" cy="193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ú: 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D5024B-9500-4CDE-8182-EEB8F25675C4}"/>
              </a:ext>
            </a:extLst>
          </p:cNvPr>
          <p:cNvSpPr txBox="1"/>
          <p:nvPr/>
        </p:nvSpPr>
        <p:spPr>
          <a:xfrm>
            <a:off x="1143000" y="330200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*</a:t>
            </a:r>
            <a:r>
              <a:rPr lang="en-US" sz="2400" i="1" dirty="0" err="1">
                <a:solidFill>
                  <a:srgbClr val="002060"/>
                </a:solidFill>
              </a:rPr>
              <a:t>Chú</a:t>
            </a:r>
            <a:r>
              <a:rPr lang="en-US" sz="2400" i="1" dirty="0">
                <a:solidFill>
                  <a:srgbClr val="002060"/>
                </a:solidFill>
              </a:rPr>
              <a:t> ý: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076D51B-4EB4-400F-B1BC-6AD39D9E1DE2}"/>
                  </a:ext>
                </a:extLst>
              </p:cNvPr>
              <p:cNvSpPr txBox="1"/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(c, 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0)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9B4C4E2-094E-48F6-9E74-59B370818AA4}"/>
                  </a:ext>
                </a:extLst>
              </p:cNvPr>
              <p:cNvSpPr txBox="1"/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(b, 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0)</a:t>
                </a:r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blipFill>
                <a:blip r:embed="rId3"/>
                <a:stretch>
                  <a:fillRect t="-1031" b="-8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38E5237-8ABF-487A-A5AA-9F6DA713D1C6}"/>
              </a:ext>
            </a:extLst>
          </p:cNvPr>
          <p:cNvGrpSpPr/>
          <p:nvPr/>
        </p:nvGrpSpPr>
        <p:grpSpPr>
          <a:xfrm>
            <a:off x="994113" y="2722890"/>
            <a:ext cx="7257373" cy="2087959"/>
            <a:chOff x="1035726" y="2839641"/>
            <a:chExt cx="7257373" cy="208795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462BF0ED-AA01-4507-8B62-5F3DEC5915B4}"/>
                </a:ext>
              </a:extLst>
            </p:cNvPr>
            <p:cNvSpPr/>
            <p:nvPr/>
          </p:nvSpPr>
          <p:spPr>
            <a:xfrm>
              <a:off x="1035726" y="2839641"/>
              <a:ext cx="7257373" cy="20879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23E8531-BF17-4959-BE3A-B963791C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2F7BB65-EC8D-492E-8595-74112C17DC90}"/>
              </a:ext>
            </a:extLst>
          </p:cNvPr>
          <p:cNvSpPr txBox="1"/>
          <p:nvPr/>
        </p:nvSpPr>
        <p:spPr>
          <a:xfrm>
            <a:off x="1563041" y="2722890"/>
            <a:ext cx="6495373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9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428CF1-490F-4F8A-A8F5-5E1211445474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4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ABE497D1-D9D3-4F4F-92C0-09E40A3FF117}"/>
                  </a:ext>
                </a:extLst>
              </p:cNvPr>
              <p:cNvSpPr txBox="1"/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412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blipFill>
                <a:blip r:embed="rId6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F6AB5DB-9E82-4066-8415-A5FCD0D1DD3A}"/>
                  </a:ext>
                </a:extLst>
              </p:cNvPr>
              <p:cNvSpPr txBox="1"/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blipFill>
                <a:blip r:embed="rId7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4DFE1356-FF61-4684-AF11-992A7B5ABC5D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8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23DA70C6-9EBE-4928-B6E4-450F113997EC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blipFill>
                <a:blip r:embed="rId9"/>
                <a:stretch>
                  <a:fillRect l="-4720" b="-6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17520B2-688B-4275-9E47-670FDE525DC8}"/>
                  </a:ext>
                </a:extLst>
              </p:cNvPr>
              <p:cNvSpPr txBox="1"/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blipFill>
                <a:blip r:embed="rId10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13CE7253-A64C-4BCA-971D-95DB904AD4AA}"/>
                  </a:ext>
                </a:extLst>
              </p:cNvPr>
              <p:cNvSpPr txBox="1"/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blipFill>
                <a:blip r:embed="rId11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0D3A48AE-B165-46D5-BF07-70B500B6B011}"/>
                  </a:ext>
                </a:extLst>
              </p:cNvPr>
              <p:cNvSpPr txBox="1"/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blipFill>
                <a:blip r:embed="rId12"/>
                <a:stretch>
                  <a:fillRect l="-610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89BA4BF1-09FD-46DF-B0EC-1A14DC23488D}"/>
                  </a:ext>
                </a:extLst>
              </p:cNvPr>
              <p:cNvSpPr txBox="1"/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blipFill>
                <a:blip r:embed="rId13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139F245C-6CEF-4415-9495-1762232CFA29}"/>
                  </a:ext>
                </a:extLst>
              </p:cNvPr>
              <p:cNvSpPr txBox="1"/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blipFill>
                <a:blip r:embed="rId14"/>
                <a:stretch>
                  <a:fillRect l="-6107" r="-763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485A1504-4EFC-4D76-8415-CCA38D45ACD3}"/>
                  </a:ext>
                </a:extLst>
              </p:cNvPr>
              <p:cNvSpPr txBox="1"/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blipFill>
                <a:blip r:embed="rId15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2" grpId="0"/>
      <p:bldP spid="53" grpId="0"/>
      <p:bldP spid="6" grpId="0"/>
      <p:bldP spid="55" grpId="0"/>
      <p:bldP spid="56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06F410-01BF-4F45-9AA8-E573B6DBF30D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C68D58C-6CC4-477A-8E7E-C4DBCE16ED1A}"/>
                  </a:ext>
                </a:extLst>
              </p:cNvPr>
              <p:cNvSpPr txBox="1"/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9076303-35F7-46CB-A4DD-3D66B215A462}"/>
                  </a:ext>
                </a:extLst>
              </p:cNvPr>
              <p:cNvSpPr txBox="1"/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706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C92CE6C-1F77-4374-83B6-A181D83C2CBC}"/>
                  </a:ext>
                </a:extLst>
              </p:cNvPr>
              <p:cNvSpPr txBox="1"/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blipFill>
                <a:blip r:embed="rId6"/>
                <a:stretch>
                  <a:fillRect l="-397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A355A7-678C-4A32-A4C0-C8A6B805FA31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090D904-4ECF-431F-B016-A7BEE0DE6A62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7"/>
                <a:stretch>
                  <a:fillRect l="-61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83C1B97-9DBC-4189-ABF2-BA4829EABA0E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blipFill>
                <a:blip r:embed="rId8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7EA1B6C-9DC1-470E-A423-9B9CDE4A6F16}"/>
              </a:ext>
            </a:extLst>
          </p:cNvPr>
          <p:cNvCxnSpPr>
            <a:cxnSpLocks/>
          </p:cNvCxnSpPr>
          <p:nvPr/>
        </p:nvCxnSpPr>
        <p:spPr>
          <a:xfrm>
            <a:off x="4127500" y="2239379"/>
            <a:ext cx="0" cy="123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0ABB422-1FEB-4B31-AE64-9251EB00FB24}"/>
                  </a:ext>
                </a:extLst>
              </p:cNvPr>
              <p:cNvSpPr txBox="1"/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blipFill>
                <a:blip r:embed="rId9"/>
                <a:stretch>
                  <a:fillRect l="-5263" r="-55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02723C1-AE62-4449-9EBC-91913EF3A0A8}"/>
                  </a:ext>
                </a:extLst>
              </p:cNvPr>
              <p:cNvSpPr txBox="1"/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blipFill>
                <a:blip r:embed="rId10"/>
                <a:stretch>
                  <a:fillRect l="-4706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799FB4D-9A6A-4AF6-AC96-389C09ED743D}"/>
              </a:ext>
            </a:extLst>
          </p:cNvPr>
          <p:cNvCxnSpPr>
            <a:cxnSpLocks/>
          </p:cNvCxnSpPr>
          <p:nvPr/>
        </p:nvCxnSpPr>
        <p:spPr>
          <a:xfrm>
            <a:off x="150704" y="3492852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E3E40FF-3884-471E-BCFB-61CDC4076456}"/>
                  </a:ext>
                </a:extLst>
              </p:cNvPr>
              <p:cNvSpPr txBox="1"/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blipFill>
                <a:blip r:embed="rId11"/>
                <a:stretch>
                  <a:fillRect l="-4313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724B1A7-D060-4A46-BB84-032679985631}"/>
                  </a:ext>
                </a:extLst>
              </p:cNvPr>
              <p:cNvSpPr txBox="1"/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blipFill>
                <a:blip r:embed="rId12"/>
                <a:stretch>
                  <a:fillRect l="-472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BCF0908-1B0D-4652-B5DE-962EDF87358B}"/>
              </a:ext>
            </a:extLst>
          </p:cNvPr>
          <p:cNvSpPr txBox="1"/>
          <p:nvPr/>
        </p:nvSpPr>
        <p:spPr>
          <a:xfrm>
            <a:off x="1479289" y="121547"/>
            <a:ext cx="38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6.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x,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C0D9CC02-2FD9-4CCC-9CB8-8D9DBF8A3BD8}"/>
                  </a:ext>
                </a:extLst>
              </p:cNvPr>
              <p:cNvSpPr txBox="1"/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blipFill>
                <a:blip r:embed="rId4"/>
                <a:stretch>
                  <a:fillRect l="-4360" r="-218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76A6F3B-78BC-4D1A-9EB4-7657BDF1908D}"/>
                  </a:ext>
                </a:extLst>
              </p:cNvPr>
              <p:cNvSpPr txBox="1"/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blipFill>
                <a:blip r:embed="rId5"/>
                <a:stretch>
                  <a:fillRect l="-4360" r="-19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7FA47D4-593A-4697-AFF1-C305D45A1494}"/>
              </a:ext>
            </a:extLst>
          </p:cNvPr>
          <p:cNvSpPr txBox="1"/>
          <p:nvPr/>
        </p:nvSpPr>
        <p:spPr>
          <a:xfrm>
            <a:off x="3549389" y="1418749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9839C263-0C21-4943-BF3D-EB4B24462DCF}"/>
                  </a:ext>
                </a:extLst>
              </p:cNvPr>
              <p:cNvSpPr txBox="1"/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blipFill>
                <a:blip r:embed="rId6"/>
                <a:stretch>
                  <a:fillRect l="-5703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16A6498-D62A-4F98-8FD9-2939CF3148B3}"/>
                  </a:ext>
                </a:extLst>
              </p:cNvPr>
              <p:cNvSpPr txBox="1"/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blipFill>
                <a:blip r:embed="rId7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536C85D-7605-499C-9BF1-E32C7C3F9730}"/>
              </a:ext>
            </a:extLst>
          </p:cNvPr>
          <p:cNvCxnSpPr>
            <a:cxnSpLocks/>
          </p:cNvCxnSpPr>
          <p:nvPr/>
        </p:nvCxnSpPr>
        <p:spPr>
          <a:xfrm>
            <a:off x="4263764" y="1956584"/>
            <a:ext cx="0" cy="295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22FA41E-8E97-4684-BDE4-E8C4E056B161}"/>
                  </a:ext>
                </a:extLst>
              </p:cNvPr>
              <p:cNvSpPr txBox="1"/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blipFill>
                <a:blip r:embed="rId8"/>
                <a:stretch>
                  <a:fillRect l="-3524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29CD6E8-6F45-4578-8F12-15D401202392}"/>
                  </a:ext>
                </a:extLst>
              </p:cNvPr>
              <p:cNvSpPr txBox="1"/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7F96FDBB-244B-4663-80C2-5E68156AB037}"/>
                  </a:ext>
                </a:extLst>
              </p:cNvPr>
              <p:cNvSpPr txBox="1"/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028CD73-D586-40A5-BC3C-30AC1CE94828}"/>
                  </a:ext>
                </a:extLst>
              </p:cNvPr>
              <p:cNvSpPr txBox="1"/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56555646-8FC7-4606-B1C5-B450065ED597}"/>
                  </a:ext>
                </a:extLst>
              </p:cNvPr>
              <p:cNvSpPr txBox="1"/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2ADD4232-E945-4773-B01D-3E9BE47CED88}"/>
                  </a:ext>
                </a:extLst>
              </p:cNvPr>
              <p:cNvSpPr txBox="1"/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79AE064-54C4-4DAA-9094-EB2FA4778429}"/>
                  </a:ext>
                </a:extLst>
              </p:cNvPr>
              <p:cNvSpPr txBox="1"/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A00945C4-418A-4533-879E-5AAD360399F8}"/>
                  </a:ext>
                </a:extLst>
              </p:cNvPr>
              <p:cNvSpPr txBox="1"/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374F520-7CC8-4575-8093-0483CF8DE570}"/>
                  </a:ext>
                </a:extLst>
              </p:cNvPr>
              <p:cNvSpPr txBox="1"/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961011" y="1695281"/>
            <a:ext cx="5916238" cy="1314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VẬN DỤNG</a:t>
            </a:r>
            <a:endParaRPr sz="6000" dirty="0"/>
          </a:p>
        </p:txBody>
      </p:sp>
      <p:grpSp>
        <p:nvGrpSpPr>
          <p:cNvPr id="898" name="Google Shape;898;p40"/>
          <p:cNvGrpSpPr/>
          <p:nvPr/>
        </p:nvGrpSpPr>
        <p:grpSpPr>
          <a:xfrm>
            <a:off x="286909" y="1368726"/>
            <a:ext cx="1735990" cy="1967472"/>
            <a:chOff x="3248417" y="1966413"/>
            <a:chExt cx="2647170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 rot="9819297">
              <a:off x="5542651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980703" flipH="1">
              <a:off x="5588151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11780703" flipH="1">
              <a:off x="3293917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20619297">
              <a:off x="3248417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A91674B-BD2B-4860-9E2D-97BE9A849B54}"/>
                  </a:ext>
                </a:extLst>
              </p:cNvPr>
              <p:cNvSpPr txBox="1"/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8.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loài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bé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nhỏ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Trái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chỉ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khoảng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5 cm.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viên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nó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gấp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blipFill>
                <a:blip r:embed="rId4"/>
                <a:stretch>
                  <a:fillRect l="-709" t="-361" r="-780" b="-5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980F12-1004-4F64-946E-59160C849D8A}"/>
              </a:ext>
            </a:extLst>
          </p:cNvPr>
          <p:cNvSpPr txBox="1"/>
          <p:nvPr/>
        </p:nvSpPr>
        <p:spPr>
          <a:xfrm>
            <a:off x="3857623" y="1776194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FB4611-6B05-4E37-A4D6-262536854F6D}"/>
              </a:ext>
            </a:extLst>
          </p:cNvPr>
          <p:cNvSpPr txBox="1"/>
          <p:nvPr/>
        </p:nvSpPr>
        <p:spPr>
          <a:xfrm>
            <a:off x="1685299" y="2237859"/>
            <a:ext cx="632223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Chiều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ruồi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khổng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lồ</a:t>
            </a:r>
            <a:r>
              <a:rPr lang="en-US" sz="2000" dirty="0">
                <a:solidFill>
                  <a:schemeClr val="bg1"/>
                </a:solidFill>
              </a:rPr>
              <a:t>” ở Nam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997D629-5428-4056-9CEA-AD5A37A450B7}"/>
                  </a:ext>
                </a:extLst>
              </p:cNvPr>
              <p:cNvSpPr txBox="1"/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20,625 cm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blipFill>
                <a:blip r:embed="rId5"/>
                <a:stretch>
                  <a:fillRect l="-2353" b="-5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6A3315D-B899-4F4D-B4F3-A93FEE50471B}"/>
              </a:ext>
            </a:extLst>
          </p:cNvPr>
          <p:cNvCxnSpPr/>
          <p:nvPr/>
        </p:nvCxnSpPr>
        <p:spPr>
          <a:xfrm>
            <a:off x="705394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CB3474C-B164-42F7-A741-1A69D438A0F1}"/>
              </a:ext>
            </a:extLst>
          </p:cNvPr>
          <p:cNvCxnSpPr/>
          <p:nvPr/>
        </p:nvCxnSpPr>
        <p:spPr>
          <a:xfrm>
            <a:off x="7733211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769824A-1A9C-4F3E-A5ED-89B6E08A727F}"/>
              </a:ext>
            </a:extLst>
          </p:cNvPr>
          <p:cNvCxnSpPr>
            <a:cxnSpLocks/>
          </p:cNvCxnSpPr>
          <p:nvPr/>
        </p:nvCxnSpPr>
        <p:spPr>
          <a:xfrm>
            <a:off x="548639" y="930578"/>
            <a:ext cx="1658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2159EC5-D9D7-4A4A-BB3A-D9646B6EB063}"/>
              </a:ext>
            </a:extLst>
          </p:cNvPr>
          <p:cNvCxnSpPr>
            <a:cxnSpLocks/>
          </p:cNvCxnSpPr>
          <p:nvPr/>
        </p:nvCxnSpPr>
        <p:spPr>
          <a:xfrm>
            <a:off x="4474030" y="1400842"/>
            <a:ext cx="30436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729BD96-5803-45E4-9849-EA2B4E2202AD}"/>
              </a:ext>
            </a:extLst>
          </p:cNvPr>
          <p:cNvSpPr txBox="1"/>
          <p:nvPr/>
        </p:nvSpPr>
        <p:spPr>
          <a:xfrm>
            <a:off x="3993245" y="3385697"/>
            <a:ext cx="258625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: 20,625 cm</a:t>
            </a:r>
            <a:endParaRPr lang="vi-V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755BB4-4056-4007-A0FE-85C70362C6CD}"/>
              </a:ext>
            </a:extLst>
          </p:cNvPr>
          <p:cNvSpPr txBox="1"/>
          <p:nvPr/>
        </p:nvSpPr>
        <p:spPr>
          <a:xfrm>
            <a:off x="1678501" y="893556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0ACBC93-0834-4B35-90B2-809093294E62}"/>
              </a:ext>
            </a:extLst>
          </p:cNvPr>
          <p:cNvSpPr/>
          <p:nvPr/>
        </p:nvSpPr>
        <p:spPr>
          <a:xfrm>
            <a:off x="2873827" y="143691"/>
            <a:ext cx="3174276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HOẠT ĐỘNG CẶP ĐÔI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01616C1-052D-490E-AEA4-7890C71A6762}"/>
              </a:ext>
            </a:extLst>
          </p:cNvPr>
          <p:cNvSpPr/>
          <p:nvPr/>
        </p:nvSpPr>
        <p:spPr>
          <a:xfrm>
            <a:off x="2942408" y="10833"/>
            <a:ext cx="3037114" cy="7970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PHIẾU BÀI TẬP</a:t>
            </a:r>
            <a:endParaRPr lang="vi-V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6CB9DF7-1B84-4B43-A38F-CCA5F82D6646}"/>
                  </a:ext>
                </a:extLst>
              </p:cNvPr>
              <p:cNvSpPr txBox="1"/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1: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tấm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bìa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hình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chữ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</a:t>
                </a:r>
                <a:r>
                  <a:rPr lang="en-US" sz="2000" baseline="30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còn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đang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chứa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dung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mở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sau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lâu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thì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….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blipFill>
                <a:blip r:embed="rId2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uiExpand="1" build="allAtOnce"/>
      <p:bldP spid="8" grpId="0" uiExpand="1" build="allAtOnce" animBg="1"/>
      <p:bldP spid="8" grpId="1" uiExpand="1" build="allAtOnce" animBg="1"/>
      <p:bldP spid="9" grpId="0" animBg="1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09209" y="128364"/>
            <a:ext cx="4591867" cy="957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/>
            </a:r>
            <a:br>
              <a:rPr lang="en" b="1" dirty="0"/>
            </a:br>
            <a:r>
              <a:rPr lang="en" b="1" dirty="0"/>
              <a:t>HƯỚNG DẪN VỀ NHÀ</a:t>
            </a:r>
            <a:endParaRPr b="1" dirty="0"/>
          </a:p>
        </p:txBody>
      </p:sp>
      <p:sp>
        <p:nvSpPr>
          <p:cNvPr id="1968" name="Google Shape;1968;p43"/>
          <p:cNvSpPr/>
          <p:nvPr/>
        </p:nvSpPr>
        <p:spPr>
          <a:xfrm>
            <a:off x="2910562" y="3061580"/>
            <a:ext cx="173736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3"/>
          <p:cNvSpPr/>
          <p:nvPr/>
        </p:nvSpPr>
        <p:spPr>
          <a:xfrm flipV="1">
            <a:off x="5071421" y="3061579"/>
            <a:ext cx="1699533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3"/>
          <p:cNvSpPr/>
          <p:nvPr/>
        </p:nvSpPr>
        <p:spPr>
          <a:xfrm>
            <a:off x="7274279" y="3072369"/>
            <a:ext cx="703467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431571" y="2433107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92453" y="2827566"/>
            <a:ext cx="478975" cy="861474"/>
            <a:chOff x="3408156" y="3087237"/>
            <a:chExt cx="478975" cy="861474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478975" cy="861474"/>
              <a:chOff x="3400068" y="3769275"/>
              <a:chExt cx="478975" cy="861474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6200000">
                <a:off x="3510115" y="4360530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400" y="4493150"/>
                <a:ext cx="143994" cy="131203"/>
                <a:chOff x="1854193" y="2331159"/>
                <a:chExt cx="455821" cy="479000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1854193" y="2331159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795304" y="2446111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109209" y="3061568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494697" y="2929955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670735" y="291847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6873555" y="294295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0B5F92-74F9-4C8A-BF70-3576C814EFE4}"/>
              </a:ext>
            </a:extLst>
          </p:cNvPr>
          <p:cNvSpPr txBox="1"/>
          <p:nvPr/>
        </p:nvSpPr>
        <p:spPr>
          <a:xfrm>
            <a:off x="1209330" y="1424930"/>
            <a:ext cx="315397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89CCEBB-B9E5-4338-A2C7-06A14ECD1450}"/>
              </a:ext>
            </a:extLst>
          </p:cNvPr>
          <p:cNvSpPr txBox="1"/>
          <p:nvPr/>
        </p:nvSpPr>
        <p:spPr>
          <a:xfrm>
            <a:off x="3152133" y="3664804"/>
            <a:ext cx="3198093" cy="19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400D6EB-2EC3-4EEB-A462-5D2174839E6C}"/>
              </a:ext>
            </a:extLst>
          </p:cNvPr>
          <p:cNvSpPr txBox="1"/>
          <p:nvPr/>
        </p:nvSpPr>
        <p:spPr>
          <a:xfrm>
            <a:off x="5414206" y="1294407"/>
            <a:ext cx="2836374" cy="17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1968" grpId="0" animBg="1"/>
      <p:bldP spid="1975" grpId="0" animBg="1"/>
      <p:bldP spid="1976" grpId="0" animBg="1"/>
      <p:bldP spid="2017" grpId="0" animBg="1"/>
      <p:bldP spid="2019" grpId="0"/>
      <p:bldP spid="2020" grpId="0"/>
      <p:bldP spid="2021" grpId="0"/>
      <p:bldP spid="2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047849" y="1040844"/>
            <a:ext cx="6871907" cy="29239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</a:rPr>
              <a:t>BÀI 4. </a:t>
            </a:r>
            <a:br>
              <a:rPr lang="en" sz="4000" b="1" dirty="0">
                <a:solidFill>
                  <a:srgbClr val="FF0000"/>
                </a:solidFill>
              </a:rPr>
            </a:br>
            <a:r>
              <a:rPr lang="en" sz="4000" b="1" dirty="0"/>
              <a:t>PHÉP NHÂN, PHÉP CHIA PHÂN SỐ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4000" dirty="0"/>
              <a:t>(3 tiết)</a:t>
            </a:r>
            <a:endParaRPr sz="40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7894969" y="0"/>
            <a:ext cx="901488" cy="946387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5F2FDB-DDBF-4D1C-8BAC-D4280760B85C}"/>
              </a:ext>
            </a:extLst>
          </p:cNvPr>
          <p:cNvGrpSpPr/>
          <p:nvPr/>
        </p:nvGrpSpPr>
        <p:grpSpPr>
          <a:xfrm>
            <a:off x="914400" y="587830"/>
            <a:ext cx="7660615" cy="4203576"/>
            <a:chOff x="4207249" y="551458"/>
            <a:chExt cx="4224075" cy="4057067"/>
          </a:xfrm>
        </p:grpSpPr>
        <p:sp>
          <p:nvSpPr>
            <p:cNvPr id="2253" name="Google Shape;2253;p51"/>
            <p:cNvSpPr/>
            <p:nvPr/>
          </p:nvSpPr>
          <p:spPr>
            <a:xfrm>
              <a:off x="4313461" y="761985"/>
              <a:ext cx="95989" cy="361268"/>
            </a:xfrm>
            <a:custGeom>
              <a:avLst/>
              <a:gdLst/>
              <a:ahLst/>
              <a:cxnLst/>
              <a:rect l="l" t="t" r="r" b="b"/>
              <a:pathLst>
                <a:path w="1164" h="4381" extrusionOk="0">
                  <a:moveTo>
                    <a:pt x="1048" y="1"/>
                  </a:moveTo>
                  <a:cubicBezTo>
                    <a:pt x="1020" y="1"/>
                    <a:pt x="994" y="13"/>
                    <a:pt x="978" y="42"/>
                  </a:cubicBezTo>
                  <a:cubicBezTo>
                    <a:pt x="290" y="1333"/>
                    <a:pt x="1" y="2883"/>
                    <a:pt x="232" y="4324"/>
                  </a:cubicBezTo>
                  <a:cubicBezTo>
                    <a:pt x="238" y="4363"/>
                    <a:pt x="269" y="4380"/>
                    <a:pt x="300" y="4380"/>
                  </a:cubicBezTo>
                  <a:cubicBezTo>
                    <a:pt x="339" y="4380"/>
                    <a:pt x="379" y="4354"/>
                    <a:pt x="379" y="4307"/>
                  </a:cubicBezTo>
                  <a:cubicBezTo>
                    <a:pt x="375" y="2822"/>
                    <a:pt x="593" y="1503"/>
                    <a:pt x="1139" y="117"/>
                  </a:cubicBezTo>
                  <a:cubicBezTo>
                    <a:pt x="1164" y="53"/>
                    <a:pt x="110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203837" y="3725766"/>
              <a:ext cx="130954" cy="112314"/>
            </a:xfrm>
            <a:custGeom>
              <a:avLst/>
              <a:gdLst/>
              <a:ahLst/>
              <a:cxnLst/>
              <a:rect l="l" t="t" r="r" b="b"/>
              <a:pathLst>
                <a:path w="1588" h="1362" extrusionOk="0">
                  <a:moveTo>
                    <a:pt x="668" y="0"/>
                  </a:moveTo>
                  <a:cubicBezTo>
                    <a:pt x="455" y="0"/>
                    <a:pt x="248" y="121"/>
                    <a:pt x="130" y="310"/>
                  </a:cubicBezTo>
                  <a:cubicBezTo>
                    <a:pt x="123" y="321"/>
                    <a:pt x="119" y="331"/>
                    <a:pt x="113" y="341"/>
                  </a:cubicBezTo>
                  <a:cubicBezTo>
                    <a:pt x="62" y="403"/>
                    <a:pt x="28" y="481"/>
                    <a:pt x="14" y="573"/>
                  </a:cubicBezTo>
                  <a:cubicBezTo>
                    <a:pt x="10" y="601"/>
                    <a:pt x="14" y="631"/>
                    <a:pt x="14" y="662"/>
                  </a:cubicBezTo>
                  <a:cubicBezTo>
                    <a:pt x="1" y="839"/>
                    <a:pt x="48" y="1019"/>
                    <a:pt x="174" y="1156"/>
                  </a:cubicBezTo>
                  <a:cubicBezTo>
                    <a:pt x="308" y="1296"/>
                    <a:pt x="493" y="1362"/>
                    <a:pt x="680" y="1362"/>
                  </a:cubicBezTo>
                  <a:cubicBezTo>
                    <a:pt x="816" y="1362"/>
                    <a:pt x="953" y="1327"/>
                    <a:pt x="1073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8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499632" y="3725766"/>
              <a:ext cx="131037" cy="112314"/>
            </a:xfrm>
            <a:custGeom>
              <a:avLst/>
              <a:gdLst/>
              <a:ahLst/>
              <a:cxnLst/>
              <a:rect l="l" t="t" r="r" b="b"/>
              <a:pathLst>
                <a:path w="1589" h="1362" extrusionOk="0">
                  <a:moveTo>
                    <a:pt x="669" y="0"/>
                  </a:moveTo>
                  <a:cubicBezTo>
                    <a:pt x="455" y="0"/>
                    <a:pt x="248" y="121"/>
                    <a:pt x="126" y="310"/>
                  </a:cubicBezTo>
                  <a:cubicBezTo>
                    <a:pt x="123" y="321"/>
                    <a:pt x="117" y="331"/>
                    <a:pt x="113" y="341"/>
                  </a:cubicBezTo>
                  <a:cubicBezTo>
                    <a:pt x="62" y="403"/>
                    <a:pt x="24" y="481"/>
                    <a:pt x="14" y="573"/>
                  </a:cubicBezTo>
                  <a:cubicBezTo>
                    <a:pt x="11" y="601"/>
                    <a:pt x="14" y="631"/>
                    <a:pt x="14" y="662"/>
                  </a:cubicBezTo>
                  <a:cubicBezTo>
                    <a:pt x="0" y="839"/>
                    <a:pt x="48" y="1019"/>
                    <a:pt x="175" y="1156"/>
                  </a:cubicBezTo>
                  <a:cubicBezTo>
                    <a:pt x="309" y="1296"/>
                    <a:pt x="493" y="1362"/>
                    <a:pt x="680" y="1362"/>
                  </a:cubicBezTo>
                  <a:cubicBezTo>
                    <a:pt x="815" y="1362"/>
                    <a:pt x="951" y="1327"/>
                    <a:pt x="1070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5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5858566" y="3718262"/>
              <a:ext cx="130954" cy="112479"/>
            </a:xfrm>
            <a:custGeom>
              <a:avLst/>
              <a:gdLst/>
              <a:ahLst/>
              <a:cxnLst/>
              <a:rect l="l" t="t" r="r" b="b"/>
              <a:pathLst>
                <a:path w="1588" h="1364" extrusionOk="0">
                  <a:moveTo>
                    <a:pt x="670" y="1"/>
                  </a:moveTo>
                  <a:cubicBezTo>
                    <a:pt x="457" y="1"/>
                    <a:pt x="248" y="123"/>
                    <a:pt x="130" y="313"/>
                  </a:cubicBezTo>
                  <a:cubicBezTo>
                    <a:pt x="123" y="320"/>
                    <a:pt x="120" y="334"/>
                    <a:pt x="113" y="340"/>
                  </a:cubicBezTo>
                  <a:cubicBezTo>
                    <a:pt x="62" y="405"/>
                    <a:pt x="28" y="483"/>
                    <a:pt x="18" y="572"/>
                  </a:cubicBezTo>
                  <a:cubicBezTo>
                    <a:pt x="14" y="603"/>
                    <a:pt x="14" y="634"/>
                    <a:pt x="14" y="661"/>
                  </a:cubicBezTo>
                  <a:cubicBezTo>
                    <a:pt x="1" y="838"/>
                    <a:pt x="48" y="1022"/>
                    <a:pt x="177" y="1154"/>
                  </a:cubicBezTo>
                  <a:cubicBezTo>
                    <a:pt x="310" y="1297"/>
                    <a:pt x="495" y="1364"/>
                    <a:pt x="683" y="1364"/>
                  </a:cubicBezTo>
                  <a:cubicBezTo>
                    <a:pt x="817" y="1364"/>
                    <a:pt x="954" y="1329"/>
                    <a:pt x="1073" y="1264"/>
                  </a:cubicBezTo>
                  <a:cubicBezTo>
                    <a:pt x="1411" y="1076"/>
                    <a:pt x="1588" y="585"/>
                    <a:pt x="1315" y="269"/>
                  </a:cubicBezTo>
                  <a:cubicBezTo>
                    <a:pt x="1230" y="167"/>
                    <a:pt x="1111" y="115"/>
                    <a:pt x="992" y="105"/>
                  </a:cubicBezTo>
                  <a:cubicBezTo>
                    <a:pt x="978" y="95"/>
                    <a:pt x="961" y="82"/>
                    <a:pt x="944" y="74"/>
                  </a:cubicBezTo>
                  <a:cubicBezTo>
                    <a:pt x="857" y="24"/>
                    <a:pt x="76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275333" y="4168919"/>
              <a:ext cx="172434" cy="220092"/>
            </a:xfrm>
            <a:custGeom>
              <a:avLst/>
              <a:gdLst/>
              <a:ahLst/>
              <a:cxnLst/>
              <a:rect l="l" t="t" r="r" b="b"/>
              <a:pathLst>
                <a:path w="2091" h="2669" extrusionOk="0">
                  <a:moveTo>
                    <a:pt x="1985" y="0"/>
                  </a:moveTo>
                  <a:cubicBezTo>
                    <a:pt x="1963" y="0"/>
                    <a:pt x="1940" y="9"/>
                    <a:pt x="1923" y="30"/>
                  </a:cubicBezTo>
                  <a:cubicBezTo>
                    <a:pt x="1300" y="820"/>
                    <a:pt x="496" y="1607"/>
                    <a:pt x="39" y="2507"/>
                  </a:cubicBezTo>
                  <a:cubicBezTo>
                    <a:pt x="1" y="2584"/>
                    <a:pt x="61" y="2669"/>
                    <a:pt x="133" y="2669"/>
                  </a:cubicBezTo>
                  <a:cubicBezTo>
                    <a:pt x="156" y="2669"/>
                    <a:pt x="180" y="2660"/>
                    <a:pt x="203" y="2639"/>
                  </a:cubicBezTo>
                  <a:cubicBezTo>
                    <a:pt x="942" y="1938"/>
                    <a:pt x="1467" y="939"/>
                    <a:pt x="2049" y="108"/>
                  </a:cubicBezTo>
                  <a:cubicBezTo>
                    <a:pt x="2090" y="53"/>
                    <a:pt x="2039" y="0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370412" y="4237775"/>
              <a:ext cx="101679" cy="130868"/>
            </a:xfrm>
            <a:custGeom>
              <a:avLst/>
              <a:gdLst/>
              <a:ahLst/>
              <a:cxnLst/>
              <a:rect l="l" t="t" r="r" b="b"/>
              <a:pathLst>
                <a:path w="1233" h="1587" extrusionOk="0">
                  <a:moveTo>
                    <a:pt x="1151" y="1"/>
                  </a:moveTo>
                  <a:cubicBezTo>
                    <a:pt x="1135" y="1"/>
                    <a:pt x="1118" y="7"/>
                    <a:pt x="1104" y="23"/>
                  </a:cubicBezTo>
                  <a:cubicBezTo>
                    <a:pt x="879" y="247"/>
                    <a:pt x="712" y="544"/>
                    <a:pt x="515" y="796"/>
                  </a:cubicBezTo>
                  <a:cubicBezTo>
                    <a:pt x="368" y="983"/>
                    <a:pt x="0" y="1260"/>
                    <a:pt x="21" y="1518"/>
                  </a:cubicBezTo>
                  <a:cubicBezTo>
                    <a:pt x="25" y="1552"/>
                    <a:pt x="48" y="1587"/>
                    <a:pt x="89" y="1587"/>
                  </a:cubicBezTo>
                  <a:cubicBezTo>
                    <a:pt x="91" y="1587"/>
                    <a:pt x="94" y="1587"/>
                    <a:pt x="96" y="1587"/>
                  </a:cubicBezTo>
                  <a:cubicBezTo>
                    <a:pt x="358" y="1587"/>
                    <a:pt x="557" y="1213"/>
                    <a:pt x="699" y="1024"/>
                  </a:cubicBezTo>
                  <a:cubicBezTo>
                    <a:pt x="904" y="749"/>
                    <a:pt x="1138" y="428"/>
                    <a:pt x="1220" y="94"/>
                  </a:cubicBezTo>
                  <a:cubicBezTo>
                    <a:pt x="1232" y="45"/>
                    <a:pt x="1193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423436" y="4292860"/>
              <a:ext cx="74136" cy="85184"/>
            </a:xfrm>
            <a:custGeom>
              <a:avLst/>
              <a:gdLst/>
              <a:ahLst/>
              <a:cxnLst/>
              <a:rect l="l" t="t" r="r" b="b"/>
              <a:pathLst>
                <a:path w="899" h="1033" extrusionOk="0">
                  <a:moveTo>
                    <a:pt x="751" y="1"/>
                  </a:moveTo>
                  <a:cubicBezTo>
                    <a:pt x="727" y="1"/>
                    <a:pt x="702" y="10"/>
                    <a:pt x="682" y="32"/>
                  </a:cubicBezTo>
                  <a:cubicBezTo>
                    <a:pt x="458" y="288"/>
                    <a:pt x="138" y="560"/>
                    <a:pt x="22" y="891"/>
                  </a:cubicBezTo>
                  <a:cubicBezTo>
                    <a:pt x="0" y="958"/>
                    <a:pt x="65" y="1033"/>
                    <a:pt x="132" y="1033"/>
                  </a:cubicBezTo>
                  <a:cubicBezTo>
                    <a:pt x="149" y="1033"/>
                    <a:pt x="166" y="1028"/>
                    <a:pt x="182" y="1017"/>
                  </a:cubicBezTo>
                  <a:cubicBezTo>
                    <a:pt x="471" y="823"/>
                    <a:pt x="655" y="448"/>
                    <a:pt x="849" y="162"/>
                  </a:cubicBezTo>
                  <a:cubicBezTo>
                    <a:pt x="899" y="90"/>
                    <a:pt x="825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4207249" y="551458"/>
              <a:ext cx="4216353" cy="3357461"/>
            </a:xfrm>
            <a:custGeom>
              <a:avLst/>
              <a:gdLst/>
              <a:ahLst/>
              <a:cxnLst/>
              <a:rect l="l" t="t" r="r" b="b"/>
              <a:pathLst>
                <a:path w="51129" h="40715" extrusionOk="0">
                  <a:moveTo>
                    <a:pt x="46146" y="0"/>
                  </a:moveTo>
                  <a:cubicBezTo>
                    <a:pt x="43518" y="0"/>
                    <a:pt x="40883" y="81"/>
                    <a:pt x="38271" y="81"/>
                  </a:cubicBezTo>
                  <a:cubicBezTo>
                    <a:pt x="34057" y="81"/>
                    <a:pt x="29843" y="84"/>
                    <a:pt x="25633" y="87"/>
                  </a:cubicBezTo>
                  <a:cubicBezTo>
                    <a:pt x="21419" y="91"/>
                    <a:pt x="17205" y="91"/>
                    <a:pt x="12991" y="91"/>
                  </a:cubicBezTo>
                  <a:cubicBezTo>
                    <a:pt x="10957" y="87"/>
                    <a:pt x="8923" y="87"/>
                    <a:pt x="6889" y="84"/>
                  </a:cubicBezTo>
                  <a:cubicBezTo>
                    <a:pt x="5591" y="84"/>
                    <a:pt x="4255" y="16"/>
                    <a:pt x="2930" y="16"/>
                  </a:cubicBezTo>
                  <a:cubicBezTo>
                    <a:pt x="2082" y="16"/>
                    <a:pt x="1239" y="44"/>
                    <a:pt x="413" y="136"/>
                  </a:cubicBezTo>
                  <a:cubicBezTo>
                    <a:pt x="396" y="118"/>
                    <a:pt x="374" y="110"/>
                    <a:pt x="351" y="110"/>
                  </a:cubicBezTo>
                  <a:cubicBezTo>
                    <a:pt x="315" y="110"/>
                    <a:pt x="279" y="132"/>
                    <a:pt x="267" y="176"/>
                  </a:cubicBezTo>
                  <a:cubicBezTo>
                    <a:pt x="191" y="230"/>
                    <a:pt x="185" y="336"/>
                    <a:pt x="249" y="401"/>
                  </a:cubicBezTo>
                  <a:cubicBezTo>
                    <a:pt x="65" y="3542"/>
                    <a:pt x="171" y="6727"/>
                    <a:pt x="150" y="9872"/>
                  </a:cubicBezTo>
                  <a:cubicBezTo>
                    <a:pt x="134" y="13098"/>
                    <a:pt x="141" y="16320"/>
                    <a:pt x="141" y="19543"/>
                  </a:cubicBezTo>
                  <a:cubicBezTo>
                    <a:pt x="137" y="22691"/>
                    <a:pt x="137" y="25842"/>
                    <a:pt x="137" y="28990"/>
                  </a:cubicBezTo>
                  <a:cubicBezTo>
                    <a:pt x="134" y="32026"/>
                    <a:pt x="1" y="35115"/>
                    <a:pt x="202" y="38150"/>
                  </a:cubicBezTo>
                  <a:cubicBezTo>
                    <a:pt x="137" y="38972"/>
                    <a:pt x="93" y="39793"/>
                    <a:pt x="205" y="40607"/>
                  </a:cubicBezTo>
                  <a:cubicBezTo>
                    <a:pt x="215" y="40679"/>
                    <a:pt x="283" y="40715"/>
                    <a:pt x="350" y="40715"/>
                  </a:cubicBezTo>
                  <a:cubicBezTo>
                    <a:pt x="417" y="40715"/>
                    <a:pt x="484" y="40679"/>
                    <a:pt x="495" y="40607"/>
                  </a:cubicBezTo>
                  <a:cubicBezTo>
                    <a:pt x="611" y="39793"/>
                    <a:pt x="567" y="38972"/>
                    <a:pt x="502" y="38150"/>
                  </a:cubicBezTo>
                  <a:cubicBezTo>
                    <a:pt x="696" y="35191"/>
                    <a:pt x="567" y="32178"/>
                    <a:pt x="567" y="29215"/>
                  </a:cubicBezTo>
                  <a:cubicBezTo>
                    <a:pt x="567" y="25992"/>
                    <a:pt x="563" y="22766"/>
                    <a:pt x="563" y="19543"/>
                  </a:cubicBezTo>
                  <a:cubicBezTo>
                    <a:pt x="563" y="16395"/>
                    <a:pt x="570" y="13248"/>
                    <a:pt x="553" y="10096"/>
                  </a:cubicBezTo>
                  <a:cubicBezTo>
                    <a:pt x="532" y="6897"/>
                    <a:pt x="641" y="3655"/>
                    <a:pt x="457" y="459"/>
                  </a:cubicBezTo>
                  <a:lnTo>
                    <a:pt x="457" y="459"/>
                  </a:lnTo>
                  <a:cubicBezTo>
                    <a:pt x="1266" y="545"/>
                    <a:pt x="2091" y="572"/>
                    <a:pt x="2921" y="572"/>
                  </a:cubicBezTo>
                  <a:cubicBezTo>
                    <a:pt x="4250" y="572"/>
                    <a:pt x="5590" y="503"/>
                    <a:pt x="6889" y="503"/>
                  </a:cubicBezTo>
                  <a:cubicBezTo>
                    <a:pt x="8923" y="499"/>
                    <a:pt x="10957" y="499"/>
                    <a:pt x="12991" y="499"/>
                  </a:cubicBezTo>
                  <a:cubicBezTo>
                    <a:pt x="14396" y="498"/>
                    <a:pt x="15800" y="498"/>
                    <a:pt x="17205" y="498"/>
                  </a:cubicBezTo>
                  <a:cubicBezTo>
                    <a:pt x="20014" y="498"/>
                    <a:pt x="22823" y="499"/>
                    <a:pt x="25633" y="499"/>
                  </a:cubicBezTo>
                  <a:cubicBezTo>
                    <a:pt x="29843" y="503"/>
                    <a:pt x="34057" y="507"/>
                    <a:pt x="38271" y="507"/>
                  </a:cubicBezTo>
                  <a:cubicBezTo>
                    <a:pt x="40885" y="507"/>
                    <a:pt x="43524" y="589"/>
                    <a:pt x="46155" y="589"/>
                  </a:cubicBezTo>
                  <a:cubicBezTo>
                    <a:pt x="47745" y="589"/>
                    <a:pt x="49333" y="559"/>
                    <a:pt x="50911" y="463"/>
                  </a:cubicBezTo>
                  <a:cubicBezTo>
                    <a:pt x="51128" y="449"/>
                    <a:pt x="51128" y="139"/>
                    <a:pt x="50911" y="125"/>
                  </a:cubicBezTo>
                  <a:cubicBezTo>
                    <a:pt x="49330" y="30"/>
                    <a:pt x="47740" y="0"/>
                    <a:pt x="46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8367743" y="553602"/>
              <a:ext cx="63581" cy="3367439"/>
            </a:xfrm>
            <a:custGeom>
              <a:avLst/>
              <a:gdLst/>
              <a:ahLst/>
              <a:cxnLst/>
              <a:rect l="l" t="t" r="r" b="b"/>
              <a:pathLst>
                <a:path w="771" h="40836" extrusionOk="0">
                  <a:moveTo>
                    <a:pt x="385" y="0"/>
                  </a:moveTo>
                  <a:cubicBezTo>
                    <a:pt x="324" y="0"/>
                    <a:pt x="263" y="41"/>
                    <a:pt x="260" y="123"/>
                  </a:cubicBezTo>
                  <a:cubicBezTo>
                    <a:pt x="164" y="1867"/>
                    <a:pt x="280" y="3618"/>
                    <a:pt x="219" y="5366"/>
                  </a:cubicBezTo>
                  <a:cubicBezTo>
                    <a:pt x="161" y="6967"/>
                    <a:pt x="103" y="8568"/>
                    <a:pt x="69" y="10173"/>
                  </a:cubicBezTo>
                  <a:cubicBezTo>
                    <a:pt x="1" y="13593"/>
                    <a:pt x="46" y="17020"/>
                    <a:pt x="49" y="20440"/>
                  </a:cubicBezTo>
                  <a:cubicBezTo>
                    <a:pt x="52" y="23792"/>
                    <a:pt x="93" y="27141"/>
                    <a:pt x="134" y="30490"/>
                  </a:cubicBezTo>
                  <a:cubicBezTo>
                    <a:pt x="178" y="33910"/>
                    <a:pt x="93" y="37348"/>
                    <a:pt x="307" y="40761"/>
                  </a:cubicBezTo>
                  <a:cubicBezTo>
                    <a:pt x="311" y="40811"/>
                    <a:pt x="349" y="40835"/>
                    <a:pt x="386" y="40835"/>
                  </a:cubicBezTo>
                  <a:cubicBezTo>
                    <a:pt x="424" y="40835"/>
                    <a:pt x="461" y="40811"/>
                    <a:pt x="464" y="40761"/>
                  </a:cubicBezTo>
                  <a:cubicBezTo>
                    <a:pt x="672" y="37420"/>
                    <a:pt x="601" y="34053"/>
                    <a:pt x="631" y="30709"/>
                  </a:cubicBezTo>
                  <a:cubicBezTo>
                    <a:pt x="665" y="27288"/>
                    <a:pt x="720" y="23864"/>
                    <a:pt x="723" y="20440"/>
                  </a:cubicBezTo>
                  <a:cubicBezTo>
                    <a:pt x="727" y="17091"/>
                    <a:pt x="771" y="13739"/>
                    <a:pt x="706" y="10391"/>
                  </a:cubicBezTo>
                  <a:cubicBezTo>
                    <a:pt x="675" y="8715"/>
                    <a:pt x="611" y="7042"/>
                    <a:pt x="553" y="5366"/>
                  </a:cubicBezTo>
                  <a:cubicBezTo>
                    <a:pt x="495" y="3618"/>
                    <a:pt x="607" y="1867"/>
                    <a:pt x="512" y="123"/>
                  </a:cubicBezTo>
                  <a:cubicBezTo>
                    <a:pt x="507" y="41"/>
                    <a:pt x="44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4214588" y="3877497"/>
              <a:ext cx="4210168" cy="50632"/>
            </a:xfrm>
            <a:custGeom>
              <a:avLst/>
              <a:gdLst/>
              <a:ahLst/>
              <a:cxnLst/>
              <a:rect l="l" t="t" r="r" b="b"/>
              <a:pathLst>
                <a:path w="51054" h="614" extrusionOk="0">
                  <a:moveTo>
                    <a:pt x="23961" y="1"/>
                  </a:moveTo>
                  <a:cubicBezTo>
                    <a:pt x="15986" y="1"/>
                    <a:pt x="8011" y="58"/>
                    <a:pt x="45" y="273"/>
                  </a:cubicBezTo>
                  <a:cubicBezTo>
                    <a:pt x="0" y="273"/>
                    <a:pt x="0" y="338"/>
                    <a:pt x="45" y="341"/>
                  </a:cubicBezTo>
                  <a:cubicBezTo>
                    <a:pt x="8017" y="556"/>
                    <a:pt x="15997" y="613"/>
                    <a:pt x="23979" y="613"/>
                  </a:cubicBezTo>
                  <a:cubicBezTo>
                    <a:pt x="32904" y="613"/>
                    <a:pt x="41831" y="542"/>
                    <a:pt x="50750" y="542"/>
                  </a:cubicBezTo>
                  <a:cubicBezTo>
                    <a:pt x="51053" y="542"/>
                    <a:pt x="51053" y="72"/>
                    <a:pt x="50750" y="72"/>
                  </a:cubicBezTo>
                  <a:cubicBezTo>
                    <a:pt x="41825" y="72"/>
                    <a:pt x="32893" y="1"/>
                    <a:pt x="23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4595813" y="879741"/>
              <a:ext cx="3471529" cy="2757134"/>
            </a:xfrm>
            <a:custGeom>
              <a:avLst/>
              <a:gdLst/>
              <a:ahLst/>
              <a:cxnLst/>
              <a:rect l="l" t="t" r="r" b="b"/>
              <a:pathLst>
                <a:path w="42097" h="33435" extrusionOk="0">
                  <a:moveTo>
                    <a:pt x="37604" y="1"/>
                  </a:moveTo>
                  <a:cubicBezTo>
                    <a:pt x="35487" y="1"/>
                    <a:pt x="33364" y="59"/>
                    <a:pt x="31259" y="59"/>
                  </a:cubicBezTo>
                  <a:cubicBezTo>
                    <a:pt x="31224" y="59"/>
                    <a:pt x="31189" y="59"/>
                    <a:pt x="31155" y="59"/>
                  </a:cubicBezTo>
                  <a:cubicBezTo>
                    <a:pt x="27669" y="55"/>
                    <a:pt x="24185" y="55"/>
                    <a:pt x="20699" y="51"/>
                  </a:cubicBezTo>
                  <a:cubicBezTo>
                    <a:pt x="17218" y="51"/>
                    <a:pt x="13732" y="59"/>
                    <a:pt x="10248" y="65"/>
                  </a:cubicBezTo>
                  <a:cubicBezTo>
                    <a:pt x="8469" y="68"/>
                    <a:pt x="6688" y="72"/>
                    <a:pt x="4910" y="75"/>
                  </a:cubicBezTo>
                  <a:cubicBezTo>
                    <a:pt x="4881" y="75"/>
                    <a:pt x="4853" y="75"/>
                    <a:pt x="4824" y="75"/>
                  </a:cubicBezTo>
                  <a:cubicBezTo>
                    <a:pt x="4015" y="75"/>
                    <a:pt x="3159" y="24"/>
                    <a:pt x="2311" y="24"/>
                  </a:cubicBezTo>
                  <a:cubicBezTo>
                    <a:pt x="1524" y="24"/>
                    <a:pt x="743" y="68"/>
                    <a:pt x="14" y="239"/>
                  </a:cubicBezTo>
                  <a:cubicBezTo>
                    <a:pt x="1" y="243"/>
                    <a:pt x="1" y="263"/>
                    <a:pt x="14" y="266"/>
                  </a:cubicBezTo>
                  <a:cubicBezTo>
                    <a:pt x="743" y="437"/>
                    <a:pt x="1524" y="481"/>
                    <a:pt x="2311" y="481"/>
                  </a:cubicBezTo>
                  <a:cubicBezTo>
                    <a:pt x="3159" y="481"/>
                    <a:pt x="4015" y="430"/>
                    <a:pt x="4824" y="430"/>
                  </a:cubicBezTo>
                  <a:cubicBezTo>
                    <a:pt x="4853" y="430"/>
                    <a:pt x="4881" y="430"/>
                    <a:pt x="4910" y="430"/>
                  </a:cubicBezTo>
                  <a:cubicBezTo>
                    <a:pt x="6688" y="433"/>
                    <a:pt x="8469" y="436"/>
                    <a:pt x="10248" y="440"/>
                  </a:cubicBezTo>
                  <a:cubicBezTo>
                    <a:pt x="13732" y="447"/>
                    <a:pt x="17218" y="454"/>
                    <a:pt x="20699" y="454"/>
                  </a:cubicBezTo>
                  <a:cubicBezTo>
                    <a:pt x="24185" y="450"/>
                    <a:pt x="27669" y="450"/>
                    <a:pt x="31155" y="447"/>
                  </a:cubicBezTo>
                  <a:cubicBezTo>
                    <a:pt x="31199" y="447"/>
                    <a:pt x="31243" y="447"/>
                    <a:pt x="31287" y="447"/>
                  </a:cubicBezTo>
                  <a:cubicBezTo>
                    <a:pt x="33372" y="447"/>
                    <a:pt x="35475" y="504"/>
                    <a:pt x="37573" y="504"/>
                  </a:cubicBezTo>
                  <a:cubicBezTo>
                    <a:pt x="38928" y="504"/>
                    <a:pt x="40281" y="480"/>
                    <a:pt x="41627" y="402"/>
                  </a:cubicBezTo>
                  <a:lnTo>
                    <a:pt x="41627" y="402"/>
                  </a:lnTo>
                  <a:cubicBezTo>
                    <a:pt x="41300" y="3073"/>
                    <a:pt x="41504" y="5884"/>
                    <a:pt x="41501" y="8572"/>
                  </a:cubicBezTo>
                  <a:cubicBezTo>
                    <a:pt x="41497" y="11317"/>
                    <a:pt x="41487" y="14067"/>
                    <a:pt x="41480" y="16816"/>
                  </a:cubicBezTo>
                  <a:cubicBezTo>
                    <a:pt x="41463" y="22301"/>
                    <a:pt x="41255" y="27826"/>
                    <a:pt x="41538" y="33304"/>
                  </a:cubicBezTo>
                  <a:cubicBezTo>
                    <a:pt x="41543" y="33391"/>
                    <a:pt x="41610" y="33435"/>
                    <a:pt x="41676" y="33435"/>
                  </a:cubicBezTo>
                  <a:cubicBezTo>
                    <a:pt x="41743" y="33435"/>
                    <a:pt x="41809" y="33391"/>
                    <a:pt x="41814" y="33304"/>
                  </a:cubicBezTo>
                  <a:cubicBezTo>
                    <a:pt x="42097" y="27826"/>
                    <a:pt x="41889" y="22301"/>
                    <a:pt x="41872" y="16816"/>
                  </a:cubicBezTo>
                  <a:cubicBezTo>
                    <a:pt x="41865" y="14138"/>
                    <a:pt x="41855" y="11464"/>
                    <a:pt x="41852" y="8787"/>
                  </a:cubicBezTo>
                  <a:cubicBezTo>
                    <a:pt x="41848" y="6030"/>
                    <a:pt x="42059" y="3138"/>
                    <a:pt x="41726" y="399"/>
                  </a:cubicBezTo>
                  <a:cubicBezTo>
                    <a:pt x="41760" y="396"/>
                    <a:pt x="41793" y="396"/>
                    <a:pt x="41828" y="392"/>
                  </a:cubicBezTo>
                  <a:cubicBezTo>
                    <a:pt x="42015" y="382"/>
                    <a:pt x="42015" y="123"/>
                    <a:pt x="41828" y="113"/>
                  </a:cubicBezTo>
                  <a:cubicBezTo>
                    <a:pt x="40427" y="26"/>
                    <a:pt x="39017" y="1"/>
                    <a:pt x="37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4584268" y="3602732"/>
              <a:ext cx="3457840" cy="46509"/>
            </a:xfrm>
            <a:custGeom>
              <a:avLst/>
              <a:gdLst/>
              <a:ahLst/>
              <a:cxnLst/>
              <a:rect l="l" t="t" r="r" b="b"/>
              <a:pathLst>
                <a:path w="41931" h="564" extrusionOk="0">
                  <a:moveTo>
                    <a:pt x="8711" y="1"/>
                  </a:moveTo>
                  <a:cubicBezTo>
                    <a:pt x="5802" y="1"/>
                    <a:pt x="2896" y="38"/>
                    <a:pt x="1" y="167"/>
                  </a:cubicBezTo>
                  <a:cubicBezTo>
                    <a:pt x="14" y="246"/>
                    <a:pt x="28" y="321"/>
                    <a:pt x="45" y="399"/>
                  </a:cubicBezTo>
                  <a:cubicBezTo>
                    <a:pt x="2916" y="526"/>
                    <a:pt x="5798" y="563"/>
                    <a:pt x="8684" y="563"/>
                  </a:cubicBezTo>
                  <a:cubicBezTo>
                    <a:pt x="12636" y="563"/>
                    <a:pt x="16594" y="494"/>
                    <a:pt x="20534" y="494"/>
                  </a:cubicBezTo>
                  <a:cubicBezTo>
                    <a:pt x="20587" y="494"/>
                    <a:pt x="20640" y="494"/>
                    <a:pt x="20693" y="494"/>
                  </a:cubicBezTo>
                  <a:cubicBezTo>
                    <a:pt x="20934" y="494"/>
                    <a:pt x="21175" y="494"/>
                    <a:pt x="21416" y="494"/>
                  </a:cubicBezTo>
                  <a:cubicBezTo>
                    <a:pt x="26223" y="494"/>
                    <a:pt x="31029" y="468"/>
                    <a:pt x="35835" y="468"/>
                  </a:cubicBezTo>
                  <a:cubicBezTo>
                    <a:pt x="37781" y="468"/>
                    <a:pt x="39726" y="472"/>
                    <a:pt x="41671" y="484"/>
                  </a:cubicBezTo>
                  <a:cubicBezTo>
                    <a:pt x="41930" y="484"/>
                    <a:pt x="41930" y="79"/>
                    <a:pt x="41671" y="79"/>
                  </a:cubicBezTo>
                  <a:cubicBezTo>
                    <a:pt x="39726" y="91"/>
                    <a:pt x="37781" y="96"/>
                    <a:pt x="35835" y="96"/>
                  </a:cubicBezTo>
                  <a:cubicBezTo>
                    <a:pt x="31029" y="96"/>
                    <a:pt x="26223" y="69"/>
                    <a:pt x="21416" y="69"/>
                  </a:cubicBezTo>
                  <a:cubicBezTo>
                    <a:pt x="21175" y="69"/>
                    <a:pt x="20934" y="69"/>
                    <a:pt x="20693" y="69"/>
                  </a:cubicBezTo>
                  <a:cubicBezTo>
                    <a:pt x="20640" y="69"/>
                    <a:pt x="20587" y="69"/>
                    <a:pt x="20534" y="69"/>
                  </a:cubicBezTo>
                  <a:cubicBezTo>
                    <a:pt x="16602" y="69"/>
                    <a:pt x="12654" y="1"/>
                    <a:pt x="8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4581465" y="897388"/>
              <a:ext cx="54592" cy="2740064"/>
            </a:xfrm>
            <a:custGeom>
              <a:avLst/>
              <a:gdLst/>
              <a:ahLst/>
              <a:cxnLst/>
              <a:rect l="l" t="t" r="r" b="b"/>
              <a:pathLst>
                <a:path w="662" h="33228" extrusionOk="0">
                  <a:moveTo>
                    <a:pt x="337" y="0"/>
                  </a:moveTo>
                  <a:cubicBezTo>
                    <a:pt x="318" y="0"/>
                    <a:pt x="299" y="13"/>
                    <a:pt x="297" y="38"/>
                  </a:cubicBezTo>
                  <a:cubicBezTo>
                    <a:pt x="38" y="2764"/>
                    <a:pt x="161" y="5564"/>
                    <a:pt x="154" y="8300"/>
                  </a:cubicBezTo>
                  <a:cubicBezTo>
                    <a:pt x="147" y="11128"/>
                    <a:pt x="164" y="13955"/>
                    <a:pt x="130" y="16782"/>
                  </a:cubicBezTo>
                  <a:cubicBezTo>
                    <a:pt x="96" y="19535"/>
                    <a:pt x="86" y="22291"/>
                    <a:pt x="103" y="25043"/>
                  </a:cubicBezTo>
                  <a:cubicBezTo>
                    <a:pt x="109" y="26420"/>
                    <a:pt x="147" y="27800"/>
                    <a:pt x="144" y="29176"/>
                  </a:cubicBezTo>
                  <a:cubicBezTo>
                    <a:pt x="137" y="30480"/>
                    <a:pt x="1" y="31834"/>
                    <a:pt x="202" y="33128"/>
                  </a:cubicBezTo>
                  <a:cubicBezTo>
                    <a:pt x="212" y="33194"/>
                    <a:pt x="274" y="33227"/>
                    <a:pt x="336" y="33227"/>
                  </a:cubicBezTo>
                  <a:cubicBezTo>
                    <a:pt x="398" y="33227"/>
                    <a:pt x="460" y="33194"/>
                    <a:pt x="471" y="33128"/>
                  </a:cubicBezTo>
                  <a:cubicBezTo>
                    <a:pt x="661" y="31905"/>
                    <a:pt x="543" y="30628"/>
                    <a:pt x="532" y="29394"/>
                  </a:cubicBezTo>
                  <a:cubicBezTo>
                    <a:pt x="518" y="28015"/>
                    <a:pt x="563" y="26638"/>
                    <a:pt x="570" y="25262"/>
                  </a:cubicBezTo>
                  <a:cubicBezTo>
                    <a:pt x="587" y="22434"/>
                    <a:pt x="579" y="19606"/>
                    <a:pt x="543" y="16782"/>
                  </a:cubicBezTo>
                  <a:cubicBezTo>
                    <a:pt x="508" y="14026"/>
                    <a:pt x="522" y="11274"/>
                    <a:pt x="518" y="8518"/>
                  </a:cubicBezTo>
                  <a:cubicBezTo>
                    <a:pt x="515" y="5711"/>
                    <a:pt x="641" y="2835"/>
                    <a:pt x="379" y="38"/>
                  </a:cubicBezTo>
                  <a:cubicBezTo>
                    <a:pt x="375" y="13"/>
                    <a:pt x="356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6076020" y="3943796"/>
              <a:ext cx="2309" cy="2062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13" y="1"/>
                  </a:moveTo>
                  <a:cubicBezTo>
                    <a:pt x="0" y="1"/>
                    <a:pt x="0" y="24"/>
                    <a:pt x="13" y="24"/>
                  </a:cubicBezTo>
                  <a:cubicBezTo>
                    <a:pt x="27" y="24"/>
                    <a:pt x="27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937070" y="3900174"/>
              <a:ext cx="143984" cy="525286"/>
            </a:xfrm>
            <a:custGeom>
              <a:avLst/>
              <a:gdLst/>
              <a:ahLst/>
              <a:cxnLst/>
              <a:rect l="l" t="t" r="r" b="b"/>
              <a:pathLst>
                <a:path w="1746" h="6370" extrusionOk="0">
                  <a:moveTo>
                    <a:pt x="1636" y="1"/>
                  </a:moveTo>
                  <a:cubicBezTo>
                    <a:pt x="1601" y="1"/>
                    <a:pt x="1568" y="20"/>
                    <a:pt x="1555" y="66"/>
                  </a:cubicBezTo>
                  <a:cubicBezTo>
                    <a:pt x="1008" y="2063"/>
                    <a:pt x="544" y="4082"/>
                    <a:pt x="43" y="6089"/>
                  </a:cubicBezTo>
                  <a:cubicBezTo>
                    <a:pt x="0" y="6259"/>
                    <a:pt x="144" y="6370"/>
                    <a:pt x="279" y="6370"/>
                  </a:cubicBezTo>
                  <a:cubicBezTo>
                    <a:pt x="368" y="6370"/>
                    <a:pt x="453" y="6321"/>
                    <a:pt x="476" y="6208"/>
                  </a:cubicBezTo>
                  <a:cubicBezTo>
                    <a:pt x="898" y="4178"/>
                    <a:pt x="1362" y="2154"/>
                    <a:pt x="1733" y="117"/>
                  </a:cubicBezTo>
                  <a:cubicBezTo>
                    <a:pt x="1745" y="47"/>
                    <a:pt x="1689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6448505" y="3900586"/>
              <a:ext cx="159570" cy="534852"/>
            </a:xfrm>
            <a:custGeom>
              <a:avLst/>
              <a:gdLst/>
              <a:ahLst/>
              <a:cxnLst/>
              <a:rect l="l" t="t" r="r" b="b"/>
              <a:pathLst>
                <a:path w="1935" h="6486" extrusionOk="0">
                  <a:moveTo>
                    <a:pt x="102" y="0"/>
                  </a:moveTo>
                  <a:cubicBezTo>
                    <a:pt x="50" y="0"/>
                    <a:pt x="1" y="32"/>
                    <a:pt x="14" y="95"/>
                  </a:cubicBezTo>
                  <a:cubicBezTo>
                    <a:pt x="419" y="2085"/>
                    <a:pt x="1149" y="4261"/>
                    <a:pt x="1523" y="6350"/>
                  </a:cubicBezTo>
                  <a:cubicBezTo>
                    <a:pt x="1541" y="6445"/>
                    <a:pt x="1614" y="6485"/>
                    <a:pt x="1691" y="6485"/>
                  </a:cubicBezTo>
                  <a:cubicBezTo>
                    <a:pt x="1808" y="6485"/>
                    <a:pt x="1934" y="6391"/>
                    <a:pt x="1891" y="6248"/>
                  </a:cubicBezTo>
                  <a:cubicBezTo>
                    <a:pt x="1281" y="4207"/>
                    <a:pt x="866" y="2088"/>
                    <a:pt x="208" y="68"/>
                  </a:cubicBezTo>
                  <a:cubicBezTo>
                    <a:pt x="193" y="23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384322" y="4406658"/>
              <a:ext cx="1724426" cy="51539"/>
            </a:xfrm>
            <a:custGeom>
              <a:avLst/>
              <a:gdLst/>
              <a:ahLst/>
              <a:cxnLst/>
              <a:rect l="l" t="t" r="r" b="b"/>
              <a:pathLst>
                <a:path w="20911" h="625" extrusionOk="0">
                  <a:moveTo>
                    <a:pt x="18779" y="0"/>
                  </a:moveTo>
                  <a:cubicBezTo>
                    <a:pt x="17771" y="0"/>
                    <a:pt x="16742" y="84"/>
                    <a:pt x="15784" y="86"/>
                  </a:cubicBezTo>
                  <a:cubicBezTo>
                    <a:pt x="13992" y="90"/>
                    <a:pt x="12200" y="90"/>
                    <a:pt x="10409" y="94"/>
                  </a:cubicBezTo>
                  <a:cubicBezTo>
                    <a:pt x="8688" y="94"/>
                    <a:pt x="6967" y="97"/>
                    <a:pt x="5247" y="97"/>
                  </a:cubicBezTo>
                  <a:cubicBezTo>
                    <a:pt x="5236" y="97"/>
                    <a:pt x="5224" y="97"/>
                    <a:pt x="5212" y="97"/>
                  </a:cubicBezTo>
                  <a:cubicBezTo>
                    <a:pt x="4302" y="97"/>
                    <a:pt x="3326" y="28"/>
                    <a:pt x="2364" y="28"/>
                  </a:cubicBezTo>
                  <a:cubicBezTo>
                    <a:pt x="1574" y="28"/>
                    <a:pt x="794" y="74"/>
                    <a:pt x="66" y="243"/>
                  </a:cubicBezTo>
                  <a:cubicBezTo>
                    <a:pt x="1" y="261"/>
                    <a:pt x="1" y="359"/>
                    <a:pt x="66" y="377"/>
                  </a:cubicBezTo>
                  <a:cubicBezTo>
                    <a:pt x="775" y="540"/>
                    <a:pt x="1532" y="585"/>
                    <a:pt x="2298" y="585"/>
                  </a:cubicBezTo>
                  <a:cubicBezTo>
                    <a:pt x="3222" y="585"/>
                    <a:pt x="4157" y="520"/>
                    <a:pt x="5033" y="520"/>
                  </a:cubicBezTo>
                  <a:cubicBezTo>
                    <a:pt x="6824" y="523"/>
                    <a:pt x="8617" y="526"/>
                    <a:pt x="10409" y="526"/>
                  </a:cubicBezTo>
                  <a:cubicBezTo>
                    <a:pt x="12129" y="530"/>
                    <a:pt x="13849" y="530"/>
                    <a:pt x="15569" y="533"/>
                  </a:cubicBezTo>
                  <a:cubicBezTo>
                    <a:pt x="16578" y="533"/>
                    <a:pt x="17662" y="624"/>
                    <a:pt x="18723" y="624"/>
                  </a:cubicBezTo>
                  <a:cubicBezTo>
                    <a:pt x="19425" y="624"/>
                    <a:pt x="20118" y="584"/>
                    <a:pt x="20772" y="451"/>
                  </a:cubicBezTo>
                  <a:cubicBezTo>
                    <a:pt x="20911" y="424"/>
                    <a:pt x="20911" y="196"/>
                    <a:pt x="20772" y="168"/>
                  </a:cubicBezTo>
                  <a:cubicBezTo>
                    <a:pt x="20136" y="39"/>
                    <a:pt x="19462" y="0"/>
                    <a:pt x="18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340205" y="4414739"/>
              <a:ext cx="76857" cy="167399"/>
            </a:xfrm>
            <a:custGeom>
              <a:avLst/>
              <a:gdLst/>
              <a:ahLst/>
              <a:cxnLst/>
              <a:rect l="l" t="t" r="r" b="b"/>
              <a:pathLst>
                <a:path w="932" h="2030" extrusionOk="0">
                  <a:moveTo>
                    <a:pt x="754" y="0"/>
                  </a:moveTo>
                  <a:cubicBezTo>
                    <a:pt x="713" y="0"/>
                    <a:pt x="670" y="19"/>
                    <a:pt x="638" y="64"/>
                  </a:cubicBezTo>
                  <a:cubicBezTo>
                    <a:pt x="294" y="537"/>
                    <a:pt x="1" y="1342"/>
                    <a:pt x="195" y="1927"/>
                  </a:cubicBezTo>
                  <a:cubicBezTo>
                    <a:pt x="217" y="1991"/>
                    <a:pt x="285" y="2030"/>
                    <a:pt x="349" y="2030"/>
                  </a:cubicBezTo>
                  <a:cubicBezTo>
                    <a:pt x="406" y="2030"/>
                    <a:pt x="460" y="1998"/>
                    <a:pt x="471" y="1927"/>
                  </a:cubicBezTo>
                  <a:cubicBezTo>
                    <a:pt x="515" y="1644"/>
                    <a:pt x="482" y="1362"/>
                    <a:pt x="540" y="1076"/>
                  </a:cubicBezTo>
                  <a:cubicBezTo>
                    <a:pt x="604" y="765"/>
                    <a:pt x="727" y="479"/>
                    <a:pt x="873" y="200"/>
                  </a:cubicBezTo>
                  <a:cubicBezTo>
                    <a:pt x="932" y="92"/>
                    <a:pt x="84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352904" y="4556574"/>
              <a:ext cx="1792129" cy="51951"/>
            </a:xfrm>
            <a:custGeom>
              <a:avLst/>
              <a:gdLst/>
              <a:ahLst/>
              <a:cxnLst/>
              <a:rect l="l" t="t" r="r" b="b"/>
              <a:pathLst>
                <a:path w="21732" h="630" extrusionOk="0">
                  <a:moveTo>
                    <a:pt x="17563" y="1"/>
                  </a:moveTo>
                  <a:cubicBezTo>
                    <a:pt x="15312" y="1"/>
                    <a:pt x="13043" y="120"/>
                    <a:pt x="10827" y="128"/>
                  </a:cubicBezTo>
                  <a:cubicBezTo>
                    <a:pt x="10700" y="129"/>
                    <a:pt x="10573" y="129"/>
                    <a:pt x="10447" y="129"/>
                  </a:cubicBezTo>
                  <a:cubicBezTo>
                    <a:pt x="8500" y="129"/>
                    <a:pt x="6522" y="62"/>
                    <a:pt x="4553" y="62"/>
                  </a:cubicBezTo>
                  <a:cubicBezTo>
                    <a:pt x="3059" y="62"/>
                    <a:pt x="1570" y="101"/>
                    <a:pt x="103" y="238"/>
                  </a:cubicBezTo>
                  <a:cubicBezTo>
                    <a:pt x="1" y="248"/>
                    <a:pt x="1" y="384"/>
                    <a:pt x="103" y="394"/>
                  </a:cubicBezTo>
                  <a:cubicBezTo>
                    <a:pt x="1564" y="531"/>
                    <a:pt x="3048" y="571"/>
                    <a:pt x="4537" y="571"/>
                  </a:cubicBezTo>
                  <a:cubicBezTo>
                    <a:pt x="6536" y="571"/>
                    <a:pt x="8544" y="500"/>
                    <a:pt x="10519" y="500"/>
                  </a:cubicBezTo>
                  <a:cubicBezTo>
                    <a:pt x="10622" y="500"/>
                    <a:pt x="10724" y="500"/>
                    <a:pt x="10827" y="500"/>
                  </a:cubicBezTo>
                  <a:cubicBezTo>
                    <a:pt x="13044" y="511"/>
                    <a:pt x="15314" y="630"/>
                    <a:pt x="17566" y="630"/>
                  </a:cubicBezTo>
                  <a:cubicBezTo>
                    <a:pt x="18906" y="630"/>
                    <a:pt x="20239" y="588"/>
                    <a:pt x="21551" y="456"/>
                  </a:cubicBezTo>
                  <a:cubicBezTo>
                    <a:pt x="21732" y="439"/>
                    <a:pt x="21732" y="194"/>
                    <a:pt x="21551" y="177"/>
                  </a:cubicBezTo>
                  <a:cubicBezTo>
                    <a:pt x="20238" y="43"/>
                    <a:pt x="18903" y="1"/>
                    <a:pt x="17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7074150" y="4429582"/>
              <a:ext cx="92773" cy="157421"/>
            </a:xfrm>
            <a:custGeom>
              <a:avLst/>
              <a:gdLst/>
              <a:ahLst/>
              <a:cxnLst/>
              <a:rect l="l" t="t" r="r" b="b"/>
              <a:pathLst>
                <a:path w="1125" h="1909" extrusionOk="0">
                  <a:moveTo>
                    <a:pt x="254" y="1"/>
                  </a:moveTo>
                  <a:cubicBezTo>
                    <a:pt x="175" y="1"/>
                    <a:pt x="93" y="22"/>
                    <a:pt x="10" y="71"/>
                  </a:cubicBezTo>
                  <a:cubicBezTo>
                    <a:pt x="0" y="74"/>
                    <a:pt x="0" y="88"/>
                    <a:pt x="10" y="95"/>
                  </a:cubicBezTo>
                  <a:cubicBezTo>
                    <a:pt x="276" y="245"/>
                    <a:pt x="549" y="446"/>
                    <a:pt x="637" y="753"/>
                  </a:cubicBezTo>
                  <a:cubicBezTo>
                    <a:pt x="743" y="1110"/>
                    <a:pt x="579" y="1464"/>
                    <a:pt x="658" y="1816"/>
                  </a:cubicBezTo>
                  <a:cubicBezTo>
                    <a:pt x="671" y="1877"/>
                    <a:pt x="725" y="1908"/>
                    <a:pt x="780" y="1908"/>
                  </a:cubicBezTo>
                  <a:cubicBezTo>
                    <a:pt x="826" y="1908"/>
                    <a:pt x="872" y="1887"/>
                    <a:pt x="896" y="1846"/>
                  </a:cubicBezTo>
                  <a:cubicBezTo>
                    <a:pt x="1124" y="1464"/>
                    <a:pt x="1073" y="797"/>
                    <a:pt x="845" y="418"/>
                  </a:cubicBezTo>
                  <a:cubicBezTo>
                    <a:pt x="712" y="198"/>
                    <a:pt x="4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F628A56-75E8-473F-8AAD-693A66B6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33" y="1180274"/>
            <a:ext cx="5578552" cy="1467300"/>
          </a:xfr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CẢM ƠN CÁC EM ĐÃ CHÚ Ý BÀI GIẢNG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30" name="Google Shape;2336;p54">
            <a:extLst>
              <a:ext uri="{FF2B5EF4-FFF2-40B4-BE49-F238E27FC236}">
                <a16:creationId xmlns:a16="http://schemas.microsoft.com/office/drawing/2014/main" xmlns="" id="{801C8811-9A50-420E-8059-7BBB734CEB1A}"/>
              </a:ext>
            </a:extLst>
          </p:cNvPr>
          <p:cNvGrpSpPr/>
          <p:nvPr/>
        </p:nvGrpSpPr>
        <p:grpSpPr>
          <a:xfrm rot="-405096">
            <a:off x="1354109" y="376702"/>
            <a:ext cx="431383" cy="216310"/>
            <a:chOff x="2724150" y="1796250"/>
            <a:chExt cx="1630723" cy="817701"/>
          </a:xfrm>
        </p:grpSpPr>
        <p:sp>
          <p:nvSpPr>
            <p:cNvPr id="31" name="Google Shape;2337;p54">
              <a:extLst>
                <a:ext uri="{FF2B5EF4-FFF2-40B4-BE49-F238E27FC236}">
                  <a16:creationId xmlns:a16="http://schemas.microsoft.com/office/drawing/2014/main" xmlns="" id="{97A4A793-169C-4B64-B51D-4553F92AC024}"/>
                </a:ext>
              </a:extLst>
            </p:cNvPr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8;p54">
              <a:extLst>
                <a:ext uri="{FF2B5EF4-FFF2-40B4-BE49-F238E27FC236}">
                  <a16:creationId xmlns:a16="http://schemas.microsoft.com/office/drawing/2014/main" xmlns="" id="{185D1F38-295A-41A5-906B-ED682E82D6FA}"/>
                </a:ext>
              </a:extLst>
            </p:cNvPr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9;p54">
              <a:extLst>
                <a:ext uri="{FF2B5EF4-FFF2-40B4-BE49-F238E27FC236}">
                  <a16:creationId xmlns:a16="http://schemas.microsoft.com/office/drawing/2014/main" xmlns="" id="{4A8B3DA1-62BD-415E-8392-E79C9996B36D}"/>
                </a:ext>
              </a:extLst>
            </p:cNvPr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0;p54">
              <a:extLst>
                <a:ext uri="{FF2B5EF4-FFF2-40B4-BE49-F238E27FC236}">
                  <a16:creationId xmlns:a16="http://schemas.microsoft.com/office/drawing/2014/main" xmlns="" id="{6CD07216-1108-4DA8-892C-3A5C5A523549}"/>
                </a:ext>
              </a:extLst>
            </p:cNvPr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1;p54">
              <a:extLst>
                <a:ext uri="{FF2B5EF4-FFF2-40B4-BE49-F238E27FC236}">
                  <a16:creationId xmlns:a16="http://schemas.microsoft.com/office/drawing/2014/main" xmlns="" id="{C133549A-3A66-4F79-8841-5EDFB666BCBA}"/>
                </a:ext>
              </a:extLst>
            </p:cNvPr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2;p54">
              <a:extLst>
                <a:ext uri="{FF2B5EF4-FFF2-40B4-BE49-F238E27FC236}">
                  <a16:creationId xmlns:a16="http://schemas.microsoft.com/office/drawing/2014/main" xmlns="" id="{69FE899A-AE3B-41F0-98ED-5FE27D18C376}"/>
                </a:ext>
              </a:extLst>
            </p:cNvPr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43;p54">
            <a:extLst>
              <a:ext uri="{FF2B5EF4-FFF2-40B4-BE49-F238E27FC236}">
                <a16:creationId xmlns:a16="http://schemas.microsoft.com/office/drawing/2014/main" xmlns="" id="{7A2DCBA3-5B2C-4895-976D-51CF41F1E25D}"/>
              </a:ext>
            </a:extLst>
          </p:cNvPr>
          <p:cNvGrpSpPr/>
          <p:nvPr/>
        </p:nvGrpSpPr>
        <p:grpSpPr>
          <a:xfrm>
            <a:off x="7984257" y="3818499"/>
            <a:ext cx="261775" cy="114725"/>
            <a:chOff x="8125463" y="4298775"/>
            <a:chExt cx="261775" cy="114725"/>
          </a:xfrm>
        </p:grpSpPr>
        <p:sp>
          <p:nvSpPr>
            <p:cNvPr id="38" name="Google Shape;2344;p54">
              <a:extLst>
                <a:ext uri="{FF2B5EF4-FFF2-40B4-BE49-F238E27FC236}">
                  <a16:creationId xmlns:a16="http://schemas.microsoft.com/office/drawing/2014/main" xmlns="" id="{4E3DF535-0AD6-4CD9-9E32-7C397DF3CAE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5;p54">
              <a:extLst>
                <a:ext uri="{FF2B5EF4-FFF2-40B4-BE49-F238E27FC236}">
                  <a16:creationId xmlns:a16="http://schemas.microsoft.com/office/drawing/2014/main" xmlns="" id="{F74E5C40-C6B5-4441-87FF-711A4F6A5C90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6;p54">
              <a:extLst>
                <a:ext uri="{FF2B5EF4-FFF2-40B4-BE49-F238E27FC236}">
                  <a16:creationId xmlns:a16="http://schemas.microsoft.com/office/drawing/2014/main" xmlns="" id="{E4FB743D-96D3-471B-BB75-D8DC7935D65E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7;p54">
              <a:extLst>
                <a:ext uri="{FF2B5EF4-FFF2-40B4-BE49-F238E27FC236}">
                  <a16:creationId xmlns:a16="http://schemas.microsoft.com/office/drawing/2014/main" xmlns="" id="{B01FCE37-840B-424C-B959-34D872BCC09F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8;p54">
              <a:extLst>
                <a:ext uri="{FF2B5EF4-FFF2-40B4-BE49-F238E27FC236}">
                  <a16:creationId xmlns:a16="http://schemas.microsoft.com/office/drawing/2014/main" xmlns="" id="{A9DD5F18-7D91-41BC-9E5D-E4D471ACC621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49;p54">
            <a:extLst>
              <a:ext uri="{FF2B5EF4-FFF2-40B4-BE49-F238E27FC236}">
                <a16:creationId xmlns:a16="http://schemas.microsoft.com/office/drawing/2014/main" xmlns="" id="{B8926C45-7F13-4FA8-99B6-B7BCF313BA88}"/>
              </a:ext>
            </a:extLst>
          </p:cNvPr>
          <p:cNvGrpSpPr/>
          <p:nvPr/>
        </p:nvGrpSpPr>
        <p:grpSpPr>
          <a:xfrm>
            <a:off x="3070812" y="-116743"/>
            <a:ext cx="1158515" cy="1090302"/>
            <a:chOff x="3212018" y="862708"/>
            <a:chExt cx="1158515" cy="1090302"/>
          </a:xfrm>
        </p:grpSpPr>
        <p:grpSp>
          <p:nvGrpSpPr>
            <p:cNvPr id="44" name="Google Shape;2350;p54">
              <a:extLst>
                <a:ext uri="{FF2B5EF4-FFF2-40B4-BE49-F238E27FC236}">
                  <a16:creationId xmlns:a16="http://schemas.microsoft.com/office/drawing/2014/main" xmlns="" id="{3FD9C20D-4854-426D-B206-261FA4D20503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2" name="Google Shape;2351;p54">
                <a:extLst>
                  <a:ext uri="{FF2B5EF4-FFF2-40B4-BE49-F238E27FC236}">
                    <a16:creationId xmlns:a16="http://schemas.microsoft.com/office/drawing/2014/main" xmlns="" id="{9933C05D-7DFA-4EBF-9064-AFB048E641D6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" name="Google Shape;2352;p54">
                <a:extLst>
                  <a:ext uri="{FF2B5EF4-FFF2-40B4-BE49-F238E27FC236}">
                    <a16:creationId xmlns:a16="http://schemas.microsoft.com/office/drawing/2014/main" xmlns="" id="{15B51E1F-599C-4BAA-8EB0-525C25318161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4" name="Google Shape;2353;p54">
                  <a:extLst>
                    <a:ext uri="{FF2B5EF4-FFF2-40B4-BE49-F238E27FC236}">
                      <a16:creationId xmlns:a16="http://schemas.microsoft.com/office/drawing/2014/main" xmlns="" id="{954221C7-B870-4E8A-8909-04D545E7BED1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" name="Google Shape;2354;p54">
                  <a:extLst>
                    <a:ext uri="{FF2B5EF4-FFF2-40B4-BE49-F238E27FC236}">
                      <a16:creationId xmlns:a16="http://schemas.microsoft.com/office/drawing/2014/main" xmlns="" id="{025EBDA1-BD6A-440C-8FB1-D8A43D981864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6" name="Google Shape;2355;p54">
                  <a:extLst>
                    <a:ext uri="{FF2B5EF4-FFF2-40B4-BE49-F238E27FC236}">
                      <a16:creationId xmlns:a16="http://schemas.microsoft.com/office/drawing/2014/main" xmlns="" id="{1DC9529F-C3AF-4E6C-9FE2-A9AA49B2AD73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" name="Google Shape;2356;p54">
                  <a:extLst>
                    <a:ext uri="{FF2B5EF4-FFF2-40B4-BE49-F238E27FC236}">
                      <a16:creationId xmlns:a16="http://schemas.microsoft.com/office/drawing/2014/main" xmlns="" id="{11FA9311-DD1A-42B7-89D9-93CD8F87CEAB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" name="Google Shape;2357;p54">
                  <a:extLst>
                    <a:ext uri="{FF2B5EF4-FFF2-40B4-BE49-F238E27FC236}">
                      <a16:creationId xmlns:a16="http://schemas.microsoft.com/office/drawing/2014/main" xmlns="" id="{68182FE6-7766-4279-AA27-F7D9A6EA1A03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9" name="Google Shape;2358;p54">
                  <a:extLst>
                    <a:ext uri="{FF2B5EF4-FFF2-40B4-BE49-F238E27FC236}">
                      <a16:creationId xmlns:a16="http://schemas.microsoft.com/office/drawing/2014/main" xmlns="" id="{B59EE46B-26A2-4BCD-BB8F-0BA125B610B5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0" name="Google Shape;2359;p54">
                  <a:extLst>
                    <a:ext uri="{FF2B5EF4-FFF2-40B4-BE49-F238E27FC236}">
                      <a16:creationId xmlns:a16="http://schemas.microsoft.com/office/drawing/2014/main" xmlns="" id="{ED9C1C9A-B84E-4BCA-BE4C-3E0503381509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" name="Google Shape;2360;p54">
                  <a:extLst>
                    <a:ext uri="{FF2B5EF4-FFF2-40B4-BE49-F238E27FC236}">
                      <a16:creationId xmlns:a16="http://schemas.microsoft.com/office/drawing/2014/main" xmlns="" id="{C22D7C3C-F645-40DE-B7B5-A5074A99DFC6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" name="Google Shape;2361;p54">
                  <a:extLst>
                    <a:ext uri="{FF2B5EF4-FFF2-40B4-BE49-F238E27FC236}">
                      <a16:creationId xmlns:a16="http://schemas.microsoft.com/office/drawing/2014/main" xmlns="" id="{7826744D-AD7B-4498-89F3-7D2B351B818B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3" name="Google Shape;2362;p54">
                  <a:extLst>
                    <a:ext uri="{FF2B5EF4-FFF2-40B4-BE49-F238E27FC236}">
                      <a16:creationId xmlns:a16="http://schemas.microsoft.com/office/drawing/2014/main" xmlns="" id="{3909A160-CA28-45AA-97D8-41DDCFC2FF80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2363;p54">
                  <a:extLst>
                    <a:ext uri="{FF2B5EF4-FFF2-40B4-BE49-F238E27FC236}">
                      <a16:creationId xmlns:a16="http://schemas.microsoft.com/office/drawing/2014/main" xmlns="" id="{AF995088-8284-43A9-94B5-8C76E0C1069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5" name="Google Shape;2364;p54">
              <a:extLst>
                <a:ext uri="{FF2B5EF4-FFF2-40B4-BE49-F238E27FC236}">
                  <a16:creationId xmlns:a16="http://schemas.microsoft.com/office/drawing/2014/main" xmlns="" id="{2FD6AA24-D555-4B16-BF63-FB48570C010F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6" name="Google Shape;2365;p54">
                <a:extLst>
                  <a:ext uri="{FF2B5EF4-FFF2-40B4-BE49-F238E27FC236}">
                    <a16:creationId xmlns:a16="http://schemas.microsoft.com/office/drawing/2014/main" xmlns="" id="{73079E98-FAC3-49CE-94A3-D979C3502FE1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6;p54">
                <a:extLst>
                  <a:ext uri="{FF2B5EF4-FFF2-40B4-BE49-F238E27FC236}">
                    <a16:creationId xmlns:a16="http://schemas.microsoft.com/office/drawing/2014/main" xmlns="" id="{0B7CF4C6-FEB9-4E91-9395-A5EB709F1882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7;p54">
                <a:extLst>
                  <a:ext uri="{FF2B5EF4-FFF2-40B4-BE49-F238E27FC236}">
                    <a16:creationId xmlns:a16="http://schemas.microsoft.com/office/drawing/2014/main" xmlns="" id="{C04E0638-C305-48C2-B82C-46726CA30E5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8;p54">
                <a:extLst>
                  <a:ext uri="{FF2B5EF4-FFF2-40B4-BE49-F238E27FC236}">
                    <a16:creationId xmlns:a16="http://schemas.microsoft.com/office/drawing/2014/main" xmlns="" id="{DD739672-DDE3-4A72-8C8A-AE2866E97B24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9;p54">
                <a:extLst>
                  <a:ext uri="{FF2B5EF4-FFF2-40B4-BE49-F238E27FC236}">
                    <a16:creationId xmlns:a16="http://schemas.microsoft.com/office/drawing/2014/main" xmlns="" id="{BCC472D6-17F3-48EE-A697-F395D4A162C7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70;p54">
                <a:extLst>
                  <a:ext uri="{FF2B5EF4-FFF2-40B4-BE49-F238E27FC236}">
                    <a16:creationId xmlns:a16="http://schemas.microsoft.com/office/drawing/2014/main" xmlns="" id="{1EF274A1-D88E-475C-A6C1-480EF4D99106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71;p54">
                <a:extLst>
                  <a:ext uri="{FF2B5EF4-FFF2-40B4-BE49-F238E27FC236}">
                    <a16:creationId xmlns:a16="http://schemas.microsoft.com/office/drawing/2014/main" xmlns="" id="{0D33BEFC-6C9B-49C5-B3F8-2EBEF91D0654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2;p54">
                <a:extLst>
                  <a:ext uri="{FF2B5EF4-FFF2-40B4-BE49-F238E27FC236}">
                    <a16:creationId xmlns:a16="http://schemas.microsoft.com/office/drawing/2014/main" xmlns="" id="{3FDE2B32-8805-4FBC-A70A-3DB551D0174A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73;p54">
                <a:extLst>
                  <a:ext uri="{FF2B5EF4-FFF2-40B4-BE49-F238E27FC236}">
                    <a16:creationId xmlns:a16="http://schemas.microsoft.com/office/drawing/2014/main" xmlns="" id="{CC050DFB-D11F-426F-AD06-6F5DE05F42B1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74;p54">
                <a:extLst>
                  <a:ext uri="{FF2B5EF4-FFF2-40B4-BE49-F238E27FC236}">
                    <a16:creationId xmlns:a16="http://schemas.microsoft.com/office/drawing/2014/main" xmlns="" id="{120E4C1D-9B5F-4254-8F77-910540ED21FD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75;p54">
                <a:extLst>
                  <a:ext uri="{FF2B5EF4-FFF2-40B4-BE49-F238E27FC236}">
                    <a16:creationId xmlns:a16="http://schemas.microsoft.com/office/drawing/2014/main" xmlns="" id="{72A09FFE-A9AD-4AE6-8F04-C92B52EF1CD8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76;p54">
                <a:extLst>
                  <a:ext uri="{FF2B5EF4-FFF2-40B4-BE49-F238E27FC236}">
                    <a16:creationId xmlns:a16="http://schemas.microsoft.com/office/drawing/2014/main" xmlns="" id="{4A548BD5-66B5-4AA1-A8F1-DB73BB8AED7B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77;p54">
                <a:extLst>
                  <a:ext uri="{FF2B5EF4-FFF2-40B4-BE49-F238E27FC236}">
                    <a16:creationId xmlns:a16="http://schemas.microsoft.com/office/drawing/2014/main" xmlns="" id="{A6AF61C9-CAEE-47E0-AB6F-F861B2AA4B55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78;p54">
                <a:extLst>
                  <a:ext uri="{FF2B5EF4-FFF2-40B4-BE49-F238E27FC236}">
                    <a16:creationId xmlns:a16="http://schemas.microsoft.com/office/drawing/2014/main" xmlns="" id="{A199F60B-3160-4EBA-8CF1-BBB7A8F15512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79;p54">
                <a:extLst>
                  <a:ext uri="{FF2B5EF4-FFF2-40B4-BE49-F238E27FC236}">
                    <a16:creationId xmlns:a16="http://schemas.microsoft.com/office/drawing/2014/main" xmlns="" id="{78EEA75C-59B9-4B64-BA03-0F0FB46C48D2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80;p54">
                <a:extLst>
                  <a:ext uri="{FF2B5EF4-FFF2-40B4-BE49-F238E27FC236}">
                    <a16:creationId xmlns:a16="http://schemas.microsoft.com/office/drawing/2014/main" xmlns="" id="{47A9AFE7-B624-411E-BF7C-D2AED8E64FAD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2290567" y="1993353"/>
            <a:ext cx="4620831" cy="496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dirty="0" err="1">
                <a:solidFill>
                  <a:srgbClr val="0070C0"/>
                </a:solidFill>
              </a:rPr>
              <a:t>Quy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tắc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2176267" y="1115220"/>
            <a:ext cx="4375618" cy="6038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I. </a:t>
            </a:r>
            <a:r>
              <a:rPr lang="en-US" sz="2800" dirty="0"/>
              <a:t>P</a:t>
            </a:r>
            <a:r>
              <a:rPr lang="en" sz="2800" dirty="0"/>
              <a:t>hép nhân phân số</a:t>
            </a:r>
            <a:endParaRPr sz="2800"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448190" y="2710231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492232" y="535070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F9906DD-C90C-45AA-9A0E-D6A87396A572}"/>
              </a:ext>
            </a:extLst>
          </p:cNvPr>
          <p:cNvSpPr/>
          <p:nvPr/>
        </p:nvSpPr>
        <p:spPr>
          <a:xfrm>
            <a:off x="2871401" y="203774"/>
            <a:ext cx="3401198" cy="6156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NỘI DUNG</a:t>
            </a:r>
            <a:endParaRPr lang="vi-VN" sz="3600" dirty="0"/>
          </a:p>
        </p:txBody>
      </p:sp>
      <p:sp>
        <p:nvSpPr>
          <p:cNvPr id="65" name="Google Shape;487;p29">
            <a:extLst>
              <a:ext uri="{FF2B5EF4-FFF2-40B4-BE49-F238E27FC236}">
                <a16:creationId xmlns:a16="http://schemas.microsoft.com/office/drawing/2014/main" xmlns="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2260455" y="2590245"/>
            <a:ext cx="6435355" cy="6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2.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6" name="Google Shape;490;p29">
            <a:extLst>
              <a:ext uri="{FF2B5EF4-FFF2-40B4-BE49-F238E27FC236}">
                <a16:creationId xmlns:a16="http://schemas.microsoft.com/office/drawing/2014/main" xmlns="" id="{915754D8-9D35-4101-B1B9-A2D1A755FD2C}"/>
              </a:ext>
            </a:extLst>
          </p:cNvPr>
          <p:cNvSpPr txBox="1">
            <a:spLocks/>
          </p:cNvSpPr>
          <p:nvPr/>
        </p:nvSpPr>
        <p:spPr>
          <a:xfrm>
            <a:off x="2176267" y="3357239"/>
            <a:ext cx="4375618" cy="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/>
              <a:t>II. </a:t>
            </a:r>
            <a:r>
              <a:rPr lang="en-US" sz="2800" dirty="0" err="1"/>
              <a:t>Phép</a:t>
            </a:r>
            <a:r>
              <a:rPr lang="en-US" sz="2800" dirty="0"/>
              <a:t> chia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9806" y="1275837"/>
            <a:ext cx="4711823" cy="2115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I. PHÉP NHÂN PHÂN SỐ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235897" y="172841"/>
            <a:ext cx="3866062" cy="5309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PHÉP NHÂN PHÂN SỐ</a:t>
            </a:r>
            <a:endParaRPr dirty="0"/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931705" y="4253597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080299" y="4190033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8269317" y="0"/>
            <a:ext cx="710846" cy="845969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Google Shape;457;p28">
            <a:extLst>
              <a:ext uri="{FF2B5EF4-FFF2-40B4-BE49-F238E27FC236}">
                <a16:creationId xmlns:a16="http://schemas.microsoft.com/office/drawing/2014/main" xmlns="" id="{77699A92-E8C9-4106-90AE-D1CCAC0FADCD}"/>
              </a:ext>
            </a:extLst>
          </p:cNvPr>
          <p:cNvSpPr txBox="1">
            <a:spLocks/>
          </p:cNvSpPr>
          <p:nvPr/>
        </p:nvSpPr>
        <p:spPr>
          <a:xfrm>
            <a:off x="386545" y="616402"/>
            <a:ext cx="3866062" cy="53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Quy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tắc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hai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049C7E-08E3-48E2-A6BD-0BDDC445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133" y="1291656"/>
            <a:ext cx="886614" cy="4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E5A7D1-6278-4A89-A3C4-DFFBECDD8088}"/>
              </a:ext>
            </a:extLst>
          </p:cNvPr>
          <p:cNvSpPr txBox="1"/>
          <p:nvPr/>
        </p:nvSpPr>
        <p:spPr>
          <a:xfrm>
            <a:off x="1104284" y="944440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tiểu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066EBA-070C-4413-BEE9-A7C2B7E6F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16" y="966379"/>
            <a:ext cx="740468" cy="7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CAD074D-2BD6-47A2-AA0E-9173DF659826}"/>
              </a:ext>
            </a:extLst>
          </p:cNvPr>
          <p:cNvSpPr txBox="1"/>
          <p:nvPr/>
        </p:nvSpPr>
        <p:spPr>
          <a:xfrm>
            <a:off x="445332" y="1980860"/>
            <a:ext cx="802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nguyên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511EB1E4-7BFB-4CFE-8E77-28B3E3857D85}"/>
                  </a:ext>
                </a:extLst>
              </p:cNvPr>
              <p:cNvSpPr txBox="1"/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−6.4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blipFill>
                <a:blip r:embed="rId8"/>
                <a:stretch>
                  <a:fillRect l="-3030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xmlns="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xmlns="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b ≠ 0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d ≠ 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blipFill>
                <a:blip r:embed="rId5"/>
                <a:stretch>
                  <a:fillRect l="-1207" t="-778" b="-3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92B969-6F4B-4513-A578-656AABDDD964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E939C3E-14C3-448B-8729-E63FAC598BB0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F7B579-D0B5-4FD4-8588-DE12EF56EE72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8DC1FD0-F3E4-4EB4-8443-C480C382BFF6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−3. 3.5.5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2.5.3.4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blipFill>
                <a:blip r:embed="rId4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938208D-7C92-4979-B553-DB75B497DA30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−3.(−12)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 idx="4"/>
          </p:nvPr>
        </p:nvSpPr>
        <p:spPr>
          <a:xfrm>
            <a:off x="279400" y="583728"/>
            <a:ext cx="8585200" cy="531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Mỗi số nguyên đều được viết về dạng phân số có mẫu bằng 1.</a:t>
            </a:r>
            <a:endParaRPr dirty="0"/>
          </a:p>
        </p:txBody>
      </p:sp>
      <p:sp>
        <p:nvSpPr>
          <p:cNvPr id="678" name="Google Shape;678;p33"/>
          <p:cNvSpPr/>
          <p:nvPr/>
        </p:nvSpPr>
        <p:spPr>
          <a:xfrm flipH="1">
            <a:off x="332504" y="1842829"/>
            <a:ext cx="495300" cy="410986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3E81A2-A0B6-40A1-AF60-C7052FBE7577}"/>
              </a:ext>
            </a:extLst>
          </p:cNvPr>
          <p:cNvSpPr txBox="1"/>
          <p:nvPr/>
        </p:nvSpPr>
        <p:spPr>
          <a:xfrm>
            <a:off x="945108" y="605947"/>
            <a:ext cx="7594600" cy="1002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</a:rPr>
              <a:t>Thảo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luận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cặp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nghĩ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phát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biểu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nguyên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với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hoặc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ngược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lại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E610CD35-AB3B-4602-A064-03994E1E4C78}"/>
              </a:ext>
            </a:extLst>
          </p:cNvPr>
          <p:cNvSpPr/>
          <p:nvPr/>
        </p:nvSpPr>
        <p:spPr>
          <a:xfrm>
            <a:off x="332504" y="767349"/>
            <a:ext cx="559500" cy="42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B5EED4-C6EE-4CDE-8F2B-A0518F5EF6BC}"/>
              </a:ext>
            </a:extLst>
          </p:cNvPr>
          <p:cNvSpPr txBox="1"/>
          <p:nvPr/>
        </p:nvSpPr>
        <p:spPr>
          <a:xfrm>
            <a:off x="945108" y="179215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</a:rPr>
              <a:t>Lưu</a:t>
            </a:r>
            <a:r>
              <a:rPr lang="en-US" sz="2800" b="1" u="sng" dirty="0">
                <a:solidFill>
                  <a:schemeClr val="bg1"/>
                </a:solidFill>
              </a:rPr>
              <a:t> ý:</a:t>
            </a:r>
            <a:endParaRPr lang="vi-VN" sz="28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Muốn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≠ 0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blipFill>
                <a:blip r:embed="rId4"/>
                <a:stretch>
                  <a:fillRect l="-1212" r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 animBg="1"/>
      <p:bldP spid="674" grpId="1" animBg="1"/>
      <p:bldP spid="678" grpId="0" animBg="1"/>
      <p:bldP spid="8" grpId="0" animBg="1"/>
      <p:bldP spid="11" grpId="0" animBg="1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2265</Words>
  <Application>Microsoft Office PowerPoint</Application>
  <PresentationFormat>On-screen Show (16:9)</PresentationFormat>
  <Paragraphs>164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Barlow Semi Condensed Light</vt:lpstr>
      <vt:lpstr>Calibri</vt:lpstr>
      <vt:lpstr>Sue Ellen Francisco</vt:lpstr>
      <vt:lpstr>BenchNine</vt:lpstr>
      <vt:lpstr>Times New Roman</vt:lpstr>
      <vt:lpstr>Cambria Math</vt:lpstr>
      <vt:lpstr>Joti One</vt:lpstr>
      <vt:lpstr>Chalkboard Background by Slidesgo</vt:lpstr>
      <vt:lpstr>Chào mừng các em đến với tiết học!</vt:lpstr>
      <vt:lpstr>KHỞI ĐỘNG</vt:lpstr>
      <vt:lpstr>BÀI 4.  PHÉP NHÂN, PHÉP CHIA PHÂN SỐ (3 tiết)</vt:lpstr>
      <vt:lpstr>1. Quy tắc nhân hai phân số</vt:lpstr>
      <vt:lpstr>I. PHÉP NHÂN PHÂN SỐ</vt:lpstr>
      <vt:lpstr>I. PHÉP NHÂN PHÂN SỐ</vt:lpstr>
      <vt:lpstr>PowerPoint Presentation</vt:lpstr>
      <vt:lpstr>PowerPoint Presentation</vt:lpstr>
      <vt:lpstr>Mỗi số nguyên đều được viết về dạng phân số có mẫu bằng 1.</vt:lpstr>
      <vt:lpstr>PowerPoint Presentation</vt:lpstr>
      <vt:lpstr>PowerPoint Presentation</vt:lpstr>
      <vt:lpstr>PowerPoint Presentation</vt:lpstr>
      <vt:lpstr>PowerPoint Presentation</vt:lpstr>
      <vt:lpstr>PHÉP CHIA PHÂN SỐ</vt:lpstr>
      <vt:lpstr>PowerPoint Presentation</vt:lpstr>
      <vt:lpstr>PowerPoint Presentation</vt:lpstr>
      <vt:lpstr>Luyện tập 4. Tìm phân số nghịch đảo của mỗi phân số sau:  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 HƯỚNG DẪN VỀ NHÀ</vt:lpstr>
      <vt:lpstr>CẢM ƠN CÁC EM ĐÃ CHÚ Ý BÀI GIẢNG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Administrator</cp:lastModifiedBy>
  <cp:revision>13</cp:revision>
  <dcterms:modified xsi:type="dcterms:W3CDTF">2023-04-12T07:59:30Z</dcterms:modified>
</cp:coreProperties>
</file>