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Fira Sans Extra Condensed Medium" charset="0"/>
      <p:regular r:id="rId25"/>
      <p:bold r:id="rId26"/>
      <p:italic r:id="rId27"/>
      <p:boldItalic r:id="rId28"/>
    </p:embeddedFont>
    <p:embeddedFont>
      <p:font typeface="Raleway SemiBold" pitchFamily="34" charset="0"/>
      <p:bold r:id="rId29"/>
      <p:boldItalic r:id="rId30"/>
    </p:embeddedFont>
    <p:embeddedFont>
      <p:font typeface="Nanum Pen Script" charset="-127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Nunito Light" pitchFamily="2" charset="0"/>
      <p:regular r:id="rId36"/>
      <p:italic r:id="rId37"/>
    </p:embeddedFont>
    <p:embeddedFont>
      <p:font typeface="Roboto Light" pitchFamily="2" charset="0"/>
      <p:regular r:id="rId38"/>
      <p:italic r:id="rId39"/>
    </p:embeddedFont>
    <p:embeddedFont>
      <p:font typeface="Cambria Math" pitchFamily="18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362" autoAdjust="0"/>
  </p:normalViewPr>
  <p:slideViewPr>
    <p:cSldViewPr snapToGrid="0">
      <p:cViewPr varScale="1">
        <p:scale>
          <a:sx n="98" d="100"/>
          <a:sy n="98" d="100"/>
        </p:scale>
        <p:origin x="-576" y="-102"/>
      </p:cViewPr>
      <p:guideLst>
        <p:guide orient="horz" pos="1512"/>
        <p:guide orient="horz" pos="1049"/>
        <p:guide orient="horz" pos="504"/>
        <p:guide pos="26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8923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xmlns="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xmlns="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xmlns="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xmlns="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xmlns="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xmlns="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xmlns="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xmlns="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xmlns="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xmlns="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xmlns="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xmlns="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xmlns="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xmlns="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xmlns="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xmlns="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xmlns="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xmlns="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xmlns="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xmlns="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xmlns="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1552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Fira Sans Extra Condensed Medium</vt:lpstr>
      <vt:lpstr>Raleway SemiBold</vt:lpstr>
      <vt:lpstr>Nanum Pen Script</vt:lpstr>
      <vt:lpstr>Calibri</vt:lpstr>
      <vt:lpstr>Nunito Light</vt:lpstr>
      <vt:lpstr>Roboto Light</vt:lpstr>
      <vt:lpstr>Times New Roman</vt:lpstr>
      <vt:lpstr>Cambria Math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Administrator</dc:creator>
  <cp:lastModifiedBy>Administrator</cp:lastModifiedBy>
  <cp:revision>8</cp:revision>
  <dcterms:modified xsi:type="dcterms:W3CDTF">2023-04-12T07:57:23Z</dcterms:modified>
</cp:coreProperties>
</file>